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56"/>
  </p:notesMasterIdLst>
  <p:handoutMasterIdLst>
    <p:handoutMasterId r:id="rId57"/>
  </p:handoutMasterIdLst>
  <p:sldIdLst>
    <p:sldId id="350" r:id="rId6"/>
    <p:sldId id="257" r:id="rId7"/>
    <p:sldId id="334" r:id="rId8"/>
    <p:sldId id="308" r:id="rId9"/>
    <p:sldId id="309" r:id="rId10"/>
    <p:sldId id="284" r:id="rId11"/>
    <p:sldId id="319" r:id="rId12"/>
    <p:sldId id="330" r:id="rId13"/>
    <p:sldId id="335" r:id="rId14"/>
    <p:sldId id="271" r:id="rId15"/>
    <p:sldId id="263" r:id="rId16"/>
    <p:sldId id="270" r:id="rId17"/>
    <p:sldId id="276" r:id="rId18"/>
    <p:sldId id="336" r:id="rId19"/>
    <p:sldId id="297" r:id="rId20"/>
    <p:sldId id="268" r:id="rId21"/>
    <p:sldId id="337" r:id="rId22"/>
    <p:sldId id="289" r:id="rId23"/>
    <p:sldId id="307" r:id="rId24"/>
    <p:sldId id="354" r:id="rId25"/>
    <p:sldId id="327" r:id="rId26"/>
    <p:sldId id="283" r:id="rId27"/>
    <p:sldId id="366" r:id="rId28"/>
    <p:sldId id="367" r:id="rId29"/>
    <p:sldId id="368" r:id="rId30"/>
    <p:sldId id="369" r:id="rId31"/>
    <p:sldId id="370" r:id="rId32"/>
    <p:sldId id="371" r:id="rId33"/>
    <p:sldId id="372" r:id="rId34"/>
    <p:sldId id="373" r:id="rId35"/>
    <p:sldId id="340" r:id="rId36"/>
    <p:sldId id="347" r:id="rId37"/>
    <p:sldId id="315" r:id="rId38"/>
    <p:sldId id="316" r:id="rId39"/>
    <p:sldId id="359" r:id="rId40"/>
    <p:sldId id="277" r:id="rId41"/>
    <p:sldId id="324" r:id="rId42"/>
    <p:sldId id="295" r:id="rId43"/>
    <p:sldId id="278" r:id="rId44"/>
    <p:sldId id="357" r:id="rId45"/>
    <p:sldId id="341" r:id="rId46"/>
    <p:sldId id="345" r:id="rId47"/>
    <p:sldId id="296" r:id="rId48"/>
    <p:sldId id="344" r:id="rId49"/>
    <p:sldId id="364" r:id="rId50"/>
    <p:sldId id="365" r:id="rId51"/>
    <p:sldId id="363" r:id="rId52"/>
    <p:sldId id="300" r:id="rId53"/>
    <p:sldId id="342" r:id="rId54"/>
    <p:sldId id="338" r:id="rId55"/>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 id="{85A3C945-1723-4352-A4DC-A8FE3E98AE2F}">
          <p14:sldIdLst>
            <p14:sldId id="350"/>
          </p14:sldIdLst>
        </p14:section>
        <p14:section name="背景・構想" id="{44F6E365-CB02-4063-8E3F-D0B9CC592E4F}">
          <p14:sldIdLst>
            <p14:sldId id="257"/>
            <p14:sldId id="334"/>
            <p14:sldId id="308"/>
            <p14:sldId id="309"/>
            <p14:sldId id="284"/>
            <p14:sldId id="319"/>
            <p14:sldId id="330"/>
          </p14:sldIdLst>
        </p14:section>
        <p14:section name="中央地区BRT" id="{5EE468B0-7501-4558-925D-FED1D1051867}">
          <p14:sldIdLst>
            <p14:sldId id="335"/>
            <p14:sldId id="271"/>
            <p14:sldId id="263"/>
            <p14:sldId id="270"/>
            <p14:sldId id="276"/>
            <p14:sldId id="336"/>
            <p14:sldId id="297"/>
            <p14:sldId id="268"/>
            <p14:sldId id="337"/>
          </p14:sldIdLst>
        </p14:section>
        <p14:section name="中央地区再開発" id="{BF8397A4-17AE-447A-92D2-02869462FE57}">
          <p14:sldIdLst>
            <p14:sldId id="289"/>
            <p14:sldId id="307"/>
            <p14:sldId id="354"/>
            <p14:sldId id="327"/>
            <p14:sldId id="283"/>
          </p14:sldIdLst>
        </p14:section>
        <p14:section name="北部地区" id="{BC646BC9-1BB7-45FE-ACF2-64F891F91F06}">
          <p14:sldIdLst>
            <p14:sldId id="366"/>
            <p14:sldId id="367"/>
            <p14:sldId id="368"/>
            <p14:sldId id="369"/>
            <p14:sldId id="370"/>
            <p14:sldId id="371"/>
            <p14:sldId id="372"/>
            <p14:sldId id="373"/>
          </p14:sldIdLst>
        </p14:section>
        <p14:section name="南部地区" id="{A4A7CBA5-CE93-4E44-AB64-4152B3ED48A8}">
          <p14:sldIdLst>
            <p14:sldId id="340"/>
            <p14:sldId id="347"/>
            <p14:sldId id="315"/>
            <p14:sldId id="316"/>
            <p14:sldId id="359"/>
            <p14:sldId id="277"/>
            <p14:sldId id="324"/>
            <p14:sldId id="295"/>
            <p14:sldId id="278"/>
            <p14:sldId id="357"/>
          </p14:sldIdLst>
        </p14:section>
        <p14:section name="新治地区" id="{3E9D136E-00CC-4281-88C1-9B9086109884}">
          <p14:sldIdLst>
            <p14:sldId id="341"/>
            <p14:sldId id="345"/>
            <p14:sldId id="296"/>
            <p14:sldId id="344"/>
            <p14:sldId id="364"/>
            <p14:sldId id="365"/>
            <p14:sldId id="363"/>
            <p14:sldId id="300"/>
          </p14:sldIdLst>
        </p14:section>
        <p14:section name="まとめ" id="{0CF2988E-3ED4-4E9A-97C9-718CD368887B}">
          <p14:sldIdLst>
            <p14:sldId id="342"/>
            <p14:sldId id="3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02022-4B34-85A6-FE4B-0D04ADBDAE24}" name="高橋南織" initials="南高" userId="S::s2111938@u.tsukuba.ac.jp::71ef5622-89d2-43fe-a891-038f8cdfa755" providerId="AD"/>
  <p188:author id="{8214FE42-9B8B-E56A-E02C-EB55F3501F7F}" name="西原梨沙子" initials="梨西" userId="S::s2110699@u.tsukuba.ac.jp::dbf5712e-2344-4252-9e6f-dbdedd8b9b1d" providerId="AD"/>
  <p188:author id="{4DD7595A-7BEB-D198-8935-B34042E7EE6F}" name="菅野　恭花" initials="菅野" userId="S::s2320423@u.tsukuba.ac.jp::c0b18a28-0f9a-4692-9125-34aa0e0661a8" providerId="AD"/>
  <p188:author id="{395EBA65-7A11-BCE8-5FA0-BEFC6AB9E78C}" name="出本大起" initials="出" userId="S::s2111199@u.tsukuba.ac.jp::f9a74345-d4d5-48f9-ae94-75fcc05011f7" providerId="AD"/>
  <p188:author id="{F2327A69-9CD7-922D-0AA7-2B21155B95B5}" name="酒井佑" initials="酒" userId="S::s2010967@u.tsukuba.ac.jp::ff6aa159-b552-4d1e-b3d8-a8478569594f" providerId="AD"/>
  <p188:author id="{053049AB-747B-F866-FDB6-A6772D0D97C2}" name="岡野勇太" initials="岡" userId="S::s2110268@u.tsukuba.ac.jp::7d0b525f-6ebe-4eab-b984-b3fd4e0a6106" providerId="AD"/>
  <p188:author id="{989384CF-5A7B-5002-7275-4173DC644284}" name="中山凜空" initials="中山" userId="S::s2110530@u.tsukuba.ac.jp::60ab114b-f0b5-4052-bbf9-0d4e62b5a6e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035"/>
    <a:srgbClr val="ED7D31"/>
    <a:srgbClr val="44546A"/>
    <a:srgbClr val="FFFFFF"/>
    <a:srgbClr val="FFCC00"/>
    <a:srgbClr val="FF9E36"/>
    <a:srgbClr val="FF9D36"/>
    <a:srgbClr val="FCECE8"/>
    <a:srgbClr val="BFBFB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6BF2-316A-4A98-8D90-502989FBE197}" v="2" dt="2023-12-27T08:04:21.77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山凜空" userId="S::s2110530@u.tsukuba.ac.jp::60ab114b-f0b5-4052-bbf9-0d4e62b5a6ee" providerId="AD" clId="Web-{8E61632F-6CCD-4723-BE41-2A7A55B07E6A}"/>
    <pc:docChg chg="mod modSld">
      <pc:chgData name="中山凜空" userId="S::s2110530@u.tsukuba.ac.jp::60ab114b-f0b5-4052-bbf9-0d4e62b5a6ee" providerId="AD" clId="Web-{8E61632F-6CCD-4723-BE41-2A7A55B07E6A}" dt="2023-12-14T10:29:31.971" v="335" actId="1076"/>
      <pc:docMkLst>
        <pc:docMk/>
      </pc:docMkLst>
      <pc:sldChg chg="addSp delSp modSp addAnim delAnim">
        <pc:chgData name="中山凜空" userId="S::s2110530@u.tsukuba.ac.jp::60ab114b-f0b5-4052-bbf9-0d4e62b5a6ee" providerId="AD" clId="Web-{8E61632F-6CCD-4723-BE41-2A7A55B07E6A}" dt="2023-12-14T10:29:31.971" v="335" actId="1076"/>
        <pc:sldMkLst>
          <pc:docMk/>
          <pc:sldMk cId="605412843" sldId="296"/>
        </pc:sldMkLst>
        <pc:spChg chg="ord">
          <ac:chgData name="中山凜空" userId="S::s2110530@u.tsukuba.ac.jp::60ab114b-f0b5-4052-bbf9-0d4e62b5a6ee" providerId="AD" clId="Web-{8E61632F-6CCD-4723-BE41-2A7A55B07E6A}" dt="2023-12-14T09:50:54.105" v="23"/>
          <ac:spMkLst>
            <pc:docMk/>
            <pc:sldMk cId="605412843" sldId="296"/>
            <ac:spMk id="2" creationId="{DE05AC0A-9D80-A99E-9196-C8560D6BFBA9}"/>
          </ac:spMkLst>
        </pc:spChg>
        <pc:spChg chg="add del mod ord">
          <ac:chgData name="中山凜空" userId="S::s2110530@u.tsukuba.ac.jp::60ab114b-f0b5-4052-bbf9-0d4e62b5a6ee" providerId="AD" clId="Web-{8E61632F-6CCD-4723-BE41-2A7A55B07E6A}" dt="2023-12-14T10:28:44.814" v="312" actId="20577"/>
          <ac:spMkLst>
            <pc:docMk/>
            <pc:sldMk cId="605412843" sldId="296"/>
            <ac:spMk id="3" creationId="{682C9FB4-BBBB-C6B8-C582-206CC16F0B6A}"/>
          </ac:spMkLst>
        </pc:spChg>
        <pc:spChg chg="add del mod">
          <ac:chgData name="中山凜空" userId="S::s2110530@u.tsukuba.ac.jp::60ab114b-f0b5-4052-bbf9-0d4e62b5a6ee" providerId="AD" clId="Web-{8E61632F-6CCD-4723-BE41-2A7A55B07E6A}" dt="2023-12-14T10:28:28.688" v="298"/>
          <ac:spMkLst>
            <pc:docMk/>
            <pc:sldMk cId="605412843" sldId="296"/>
            <ac:spMk id="12" creationId="{77612F2E-B3F3-7EFB-4B5C-D894032B3FF8}"/>
          </ac:spMkLst>
        </pc:spChg>
        <pc:grpChg chg="add del mod">
          <ac:chgData name="中山凜空" userId="S::s2110530@u.tsukuba.ac.jp::60ab114b-f0b5-4052-bbf9-0d4e62b5a6ee" providerId="AD" clId="Web-{8E61632F-6CCD-4723-BE41-2A7A55B07E6A}" dt="2023-12-14T10:28:56.455" v="314"/>
          <ac:grpSpMkLst>
            <pc:docMk/>
            <pc:sldMk cId="605412843" sldId="296"/>
            <ac:grpSpMk id="10" creationId="{9D54E94E-B949-8C55-12FB-6AD9AA823445}"/>
          </ac:grpSpMkLst>
        </pc:grpChg>
        <pc:picChg chg="add mod ord topLvl">
          <ac:chgData name="中山凜空" userId="S::s2110530@u.tsukuba.ac.jp::60ab114b-f0b5-4052-bbf9-0d4e62b5a6ee" providerId="AD" clId="Web-{8E61632F-6CCD-4723-BE41-2A7A55B07E6A}" dt="2023-12-14T10:29:16.721" v="331" actId="1076"/>
          <ac:picMkLst>
            <pc:docMk/>
            <pc:sldMk cId="605412843" sldId="296"/>
            <ac:picMk id="4" creationId="{504FAA65-4649-0B3B-016F-2DAD3F185D4E}"/>
          </ac:picMkLst>
        </pc:picChg>
        <pc:picChg chg="add mod ord topLvl">
          <ac:chgData name="中山凜空" userId="S::s2110530@u.tsukuba.ac.jp::60ab114b-f0b5-4052-bbf9-0d4e62b5a6ee" providerId="AD" clId="Web-{8E61632F-6CCD-4723-BE41-2A7A55B07E6A}" dt="2023-12-14T10:29:18.908" v="332" actId="1076"/>
          <ac:picMkLst>
            <pc:docMk/>
            <pc:sldMk cId="605412843" sldId="296"/>
            <ac:picMk id="6" creationId="{FD551838-DE9D-72E4-A4B5-069387963EB1}"/>
          </ac:picMkLst>
        </pc:picChg>
        <pc:picChg chg="add mod topLvl">
          <ac:chgData name="中山凜空" userId="S::s2110530@u.tsukuba.ac.jp::60ab114b-f0b5-4052-bbf9-0d4e62b5a6ee" providerId="AD" clId="Web-{8E61632F-6CCD-4723-BE41-2A7A55B07E6A}" dt="2023-12-14T10:29:26.549" v="333" actId="1076"/>
          <ac:picMkLst>
            <pc:docMk/>
            <pc:sldMk cId="605412843" sldId="296"/>
            <ac:picMk id="7" creationId="{88A32F15-0BE0-85FD-207F-F4E9CCAEC796}"/>
          </ac:picMkLst>
        </pc:picChg>
        <pc:picChg chg="add mod ord topLvl">
          <ac:chgData name="中山凜空" userId="S::s2110530@u.tsukuba.ac.jp::60ab114b-f0b5-4052-bbf9-0d4e62b5a6ee" providerId="AD" clId="Web-{8E61632F-6CCD-4723-BE41-2A7A55B07E6A}" dt="2023-12-14T10:29:28.909" v="334" actId="1076"/>
          <ac:picMkLst>
            <pc:docMk/>
            <pc:sldMk cId="605412843" sldId="296"/>
            <ac:picMk id="8" creationId="{7D5FB08F-8AC2-14FA-61AD-CEC48E1A285C}"/>
          </ac:picMkLst>
        </pc:picChg>
        <pc:picChg chg="add mod ord topLvl">
          <ac:chgData name="中山凜空" userId="S::s2110530@u.tsukuba.ac.jp::60ab114b-f0b5-4052-bbf9-0d4e62b5a6ee" providerId="AD" clId="Web-{8E61632F-6CCD-4723-BE41-2A7A55B07E6A}" dt="2023-12-14T10:29:31.971" v="335" actId="1076"/>
          <ac:picMkLst>
            <pc:docMk/>
            <pc:sldMk cId="605412843" sldId="296"/>
            <ac:picMk id="9" creationId="{CB3F4FC8-212C-8E6A-0D17-CC092AA30A64}"/>
          </ac:picMkLst>
        </pc:picChg>
      </pc:sldChg>
      <pc:sldChg chg="addSp modSp">
        <pc:chgData name="中山凜空" userId="S::s2110530@u.tsukuba.ac.jp::60ab114b-f0b5-4052-bbf9-0d4e62b5a6ee" providerId="AD" clId="Web-{8E61632F-6CCD-4723-BE41-2A7A55B07E6A}" dt="2023-12-14T10:28:01.953" v="296" actId="1076"/>
        <pc:sldMkLst>
          <pc:docMk/>
          <pc:sldMk cId="972961001" sldId="299"/>
        </pc:sldMkLst>
        <pc:spChg chg="mod">
          <ac:chgData name="中山凜空" userId="S::s2110530@u.tsukuba.ac.jp::60ab114b-f0b5-4052-bbf9-0d4e62b5a6ee" providerId="AD" clId="Web-{8E61632F-6CCD-4723-BE41-2A7A55B07E6A}" dt="2023-12-14T10:18:07.904" v="190" actId="20577"/>
          <ac:spMkLst>
            <pc:docMk/>
            <pc:sldMk cId="972961001" sldId="299"/>
            <ac:spMk id="3" creationId="{682C9FB4-BBBB-C6B8-C582-206CC16F0B6A}"/>
          </ac:spMkLst>
        </pc:spChg>
        <pc:spChg chg="mod">
          <ac:chgData name="中山凜空" userId="S::s2110530@u.tsukuba.ac.jp::60ab114b-f0b5-4052-bbf9-0d4e62b5a6ee" providerId="AD" clId="Web-{8E61632F-6CCD-4723-BE41-2A7A55B07E6A}" dt="2023-12-14T10:17:24.403" v="177" actId="14100"/>
          <ac:spMkLst>
            <pc:docMk/>
            <pc:sldMk cId="972961001" sldId="299"/>
            <ac:spMk id="15" creationId="{21B49BB5-23D1-B454-2E33-679D2916DC43}"/>
          </ac:spMkLst>
        </pc:spChg>
        <pc:spChg chg="add mod">
          <ac:chgData name="中山凜空" userId="S::s2110530@u.tsukuba.ac.jp::60ab114b-f0b5-4052-bbf9-0d4e62b5a6ee" providerId="AD" clId="Web-{8E61632F-6CCD-4723-BE41-2A7A55B07E6A}" dt="2023-12-14T10:18:14.873" v="193" actId="14100"/>
          <ac:spMkLst>
            <pc:docMk/>
            <pc:sldMk cId="972961001" sldId="299"/>
            <ac:spMk id="16" creationId="{BFFF0E1B-2107-56EF-302E-D3528C1F451B}"/>
          </ac:spMkLst>
        </pc:spChg>
        <pc:grpChg chg="mod">
          <ac:chgData name="中山凜空" userId="S::s2110530@u.tsukuba.ac.jp::60ab114b-f0b5-4052-bbf9-0d4e62b5a6ee" providerId="AD" clId="Web-{8E61632F-6CCD-4723-BE41-2A7A55B07E6A}" dt="2023-12-14T10:28:01.953" v="296" actId="1076"/>
          <ac:grpSpMkLst>
            <pc:docMk/>
            <pc:sldMk cId="972961001" sldId="299"/>
            <ac:grpSpMk id="4" creationId="{CECF3EB6-E526-ED3D-0C63-F25875A95E85}"/>
          </ac:grpSpMkLst>
        </pc:grpChg>
        <pc:cxnChg chg="mod">
          <ac:chgData name="中山凜空" userId="S::s2110530@u.tsukuba.ac.jp::60ab114b-f0b5-4052-bbf9-0d4e62b5a6ee" providerId="AD" clId="Web-{8E61632F-6CCD-4723-BE41-2A7A55B07E6A}" dt="2023-12-14T10:17:24.403" v="177" actId="14100"/>
          <ac:cxnSpMkLst>
            <pc:docMk/>
            <pc:sldMk cId="972961001" sldId="299"/>
            <ac:cxnSpMk id="7" creationId="{EB0B9C82-24E1-F145-B382-1A829C084BAE}"/>
          </ac:cxnSpMkLst>
        </pc:cxnChg>
        <pc:cxnChg chg="mod">
          <ac:chgData name="中山凜空" userId="S::s2110530@u.tsukuba.ac.jp::60ab114b-f0b5-4052-bbf9-0d4e62b5a6ee" providerId="AD" clId="Web-{8E61632F-6CCD-4723-BE41-2A7A55B07E6A}" dt="2023-12-14T10:17:24.403" v="177" actId="14100"/>
          <ac:cxnSpMkLst>
            <pc:docMk/>
            <pc:sldMk cId="972961001" sldId="299"/>
            <ac:cxnSpMk id="8" creationId="{FFAD8367-8F78-F849-246C-D69927AAC5DE}"/>
          </ac:cxnSpMkLst>
        </pc:cxnChg>
        <pc:cxnChg chg="mod">
          <ac:chgData name="中山凜空" userId="S::s2110530@u.tsukuba.ac.jp::60ab114b-f0b5-4052-bbf9-0d4e62b5a6ee" providerId="AD" clId="Web-{8E61632F-6CCD-4723-BE41-2A7A55B07E6A}" dt="2023-12-14T10:17:24.403" v="177" actId="14100"/>
          <ac:cxnSpMkLst>
            <pc:docMk/>
            <pc:sldMk cId="972961001" sldId="299"/>
            <ac:cxnSpMk id="9" creationId="{BBFC89E3-A075-41F3-A7D8-863C89851E01}"/>
          </ac:cxnSpMkLst>
        </pc:cxnChg>
        <pc:cxnChg chg="mod">
          <ac:chgData name="中山凜空" userId="S::s2110530@u.tsukuba.ac.jp::60ab114b-f0b5-4052-bbf9-0d4e62b5a6ee" providerId="AD" clId="Web-{8E61632F-6CCD-4723-BE41-2A7A55B07E6A}" dt="2023-12-14T10:17:24.403" v="177" actId="14100"/>
          <ac:cxnSpMkLst>
            <pc:docMk/>
            <pc:sldMk cId="972961001" sldId="299"/>
            <ac:cxnSpMk id="10" creationId="{FE9AA5E3-9691-75CA-8684-6688F85AC266}"/>
          </ac:cxnSpMkLst>
        </pc:cxnChg>
        <pc:cxnChg chg="mod">
          <ac:chgData name="中山凜空" userId="S::s2110530@u.tsukuba.ac.jp::60ab114b-f0b5-4052-bbf9-0d4e62b5a6ee" providerId="AD" clId="Web-{8E61632F-6CCD-4723-BE41-2A7A55B07E6A}" dt="2023-12-14T10:17:24.403" v="177" actId="14100"/>
          <ac:cxnSpMkLst>
            <pc:docMk/>
            <pc:sldMk cId="972961001" sldId="299"/>
            <ac:cxnSpMk id="11" creationId="{01A65004-8709-B9E2-0C0E-B742FB5AA950}"/>
          </ac:cxnSpMkLst>
        </pc:cxnChg>
        <pc:cxnChg chg="mod">
          <ac:chgData name="中山凜空" userId="S::s2110530@u.tsukuba.ac.jp::60ab114b-f0b5-4052-bbf9-0d4e62b5a6ee" providerId="AD" clId="Web-{8E61632F-6CCD-4723-BE41-2A7A55B07E6A}" dt="2023-12-14T10:17:24.403" v="177" actId="14100"/>
          <ac:cxnSpMkLst>
            <pc:docMk/>
            <pc:sldMk cId="972961001" sldId="299"/>
            <ac:cxnSpMk id="12" creationId="{76E9B26A-DC04-2675-8E3C-87B34381F39C}"/>
          </ac:cxnSpMkLst>
        </pc:cxnChg>
        <pc:cxnChg chg="mod">
          <ac:chgData name="中山凜空" userId="S::s2110530@u.tsukuba.ac.jp::60ab114b-f0b5-4052-bbf9-0d4e62b5a6ee" providerId="AD" clId="Web-{8E61632F-6CCD-4723-BE41-2A7A55B07E6A}" dt="2023-12-14T10:17:24.403" v="177" actId="14100"/>
          <ac:cxnSpMkLst>
            <pc:docMk/>
            <pc:sldMk cId="972961001" sldId="299"/>
            <ac:cxnSpMk id="13" creationId="{BA64A963-43E9-54EC-3637-A6C679646916}"/>
          </ac:cxnSpMkLst>
        </pc:cxnChg>
        <pc:cxnChg chg="mod">
          <ac:chgData name="中山凜空" userId="S::s2110530@u.tsukuba.ac.jp::60ab114b-f0b5-4052-bbf9-0d4e62b5a6ee" providerId="AD" clId="Web-{8E61632F-6CCD-4723-BE41-2A7A55B07E6A}" dt="2023-12-14T10:17:24.403" v="177" actId="14100"/>
          <ac:cxnSpMkLst>
            <pc:docMk/>
            <pc:sldMk cId="972961001" sldId="299"/>
            <ac:cxnSpMk id="14" creationId="{E1DA089B-3DA6-FB2D-6438-11D2F4B04B62}"/>
          </ac:cxnSpMkLst>
        </pc:cxnChg>
      </pc:sldChg>
      <pc:sldChg chg="addSp modSp">
        <pc:chgData name="中山凜空" userId="S::s2110530@u.tsukuba.ac.jp::60ab114b-f0b5-4052-bbf9-0d4e62b5a6ee" providerId="AD" clId="Web-{8E61632F-6CCD-4723-BE41-2A7A55B07E6A}" dt="2023-12-14T10:27:47.921" v="295" actId="20577"/>
        <pc:sldMkLst>
          <pc:docMk/>
          <pc:sldMk cId="1471335375" sldId="300"/>
        </pc:sldMkLst>
        <pc:spChg chg="add mod">
          <ac:chgData name="中山凜空" userId="S::s2110530@u.tsukuba.ac.jp::60ab114b-f0b5-4052-bbf9-0d4e62b5a6ee" providerId="AD" clId="Web-{8E61632F-6CCD-4723-BE41-2A7A55B07E6A}" dt="2023-12-14T10:26:48.232" v="268" actId="1076"/>
          <ac:spMkLst>
            <pc:docMk/>
            <pc:sldMk cId="1471335375" sldId="300"/>
            <ac:spMk id="4" creationId="{0A1060E1-6F8F-6BD1-30B8-B64ACC420641}"/>
          </ac:spMkLst>
        </pc:spChg>
        <pc:spChg chg="mod">
          <ac:chgData name="中山凜空" userId="S::s2110530@u.tsukuba.ac.jp::60ab114b-f0b5-4052-bbf9-0d4e62b5a6ee" providerId="AD" clId="Web-{8E61632F-6CCD-4723-BE41-2A7A55B07E6A}" dt="2023-12-14T10:27:47.921" v="295" actId="20577"/>
          <ac:spMkLst>
            <pc:docMk/>
            <pc:sldMk cId="1471335375" sldId="300"/>
            <ac:spMk id="5" creationId="{1565591C-861A-40B9-AA46-BD690910945D}"/>
          </ac:spMkLst>
        </pc:spChg>
      </pc:sldChg>
      <pc:sldChg chg="addSp delSp modSp addCm">
        <pc:chgData name="中山凜空" userId="S::s2110530@u.tsukuba.ac.jp::60ab114b-f0b5-4052-bbf9-0d4e62b5a6ee" providerId="AD" clId="Web-{8E61632F-6CCD-4723-BE41-2A7A55B07E6A}" dt="2023-12-14T10:22:11.036" v="214"/>
        <pc:sldMkLst>
          <pc:docMk/>
          <pc:sldMk cId="3074719369" sldId="301"/>
        </pc:sldMkLst>
        <pc:spChg chg="mod">
          <ac:chgData name="中山凜空" userId="S::s2110530@u.tsukuba.ac.jp::60ab114b-f0b5-4052-bbf9-0d4e62b5a6ee" providerId="AD" clId="Web-{8E61632F-6CCD-4723-BE41-2A7A55B07E6A}" dt="2023-12-14T10:07:32.713" v="127" actId="20577"/>
          <ac:spMkLst>
            <pc:docMk/>
            <pc:sldMk cId="3074719369" sldId="301"/>
            <ac:spMk id="3" creationId="{682C9FB4-BBBB-C6B8-C582-206CC16F0B6A}"/>
          </ac:spMkLst>
        </pc:spChg>
        <pc:spChg chg="add del mod">
          <ac:chgData name="中山凜空" userId="S::s2110530@u.tsukuba.ac.jp::60ab114b-f0b5-4052-bbf9-0d4e62b5a6ee" providerId="AD" clId="Web-{8E61632F-6CCD-4723-BE41-2A7A55B07E6A}" dt="2023-12-14T10:04:11.363" v="105"/>
          <ac:spMkLst>
            <pc:docMk/>
            <pc:sldMk cId="3074719369" sldId="301"/>
            <ac:spMk id="7" creationId="{612CEB5E-9B62-73C9-6BCD-AEC970D7BA7B}"/>
          </ac:spMkLst>
        </pc:spChg>
        <pc:spChg chg="mod">
          <ac:chgData name="中山凜空" userId="S::s2110530@u.tsukuba.ac.jp::60ab114b-f0b5-4052-bbf9-0d4e62b5a6ee" providerId="AD" clId="Web-{8E61632F-6CCD-4723-BE41-2A7A55B07E6A}" dt="2023-12-14T10:20:03.126" v="210" actId="1076"/>
          <ac:spMkLst>
            <pc:docMk/>
            <pc:sldMk cId="3074719369" sldId="301"/>
            <ac:spMk id="9" creationId="{D308BE24-F60A-C23E-AF9A-A9B7CF9B585A}"/>
          </ac:spMkLst>
        </pc:spChg>
        <pc:spChg chg="mod">
          <ac:chgData name="中山凜空" userId="S::s2110530@u.tsukuba.ac.jp::60ab114b-f0b5-4052-bbf9-0d4e62b5a6ee" providerId="AD" clId="Web-{8E61632F-6CCD-4723-BE41-2A7A55B07E6A}" dt="2023-12-14T10:06:27.242" v="119" actId="1076"/>
          <ac:spMkLst>
            <pc:docMk/>
            <pc:sldMk cId="3074719369" sldId="301"/>
            <ac:spMk id="10" creationId="{76715258-4071-505A-4699-A810BDA2E0CA}"/>
          </ac:spMkLst>
        </pc:spChg>
        <pc:spChg chg="mod">
          <ac:chgData name="中山凜空" userId="S::s2110530@u.tsukuba.ac.jp::60ab114b-f0b5-4052-bbf9-0d4e62b5a6ee" providerId="AD" clId="Web-{8E61632F-6CCD-4723-BE41-2A7A55B07E6A}" dt="2023-12-14T10:14:13.397" v="146" actId="1076"/>
          <ac:spMkLst>
            <pc:docMk/>
            <pc:sldMk cId="3074719369" sldId="301"/>
            <ac:spMk id="11" creationId="{1714C03C-915C-B23B-11F3-C7BCC038A087}"/>
          </ac:spMkLst>
        </pc:spChg>
        <pc:spChg chg="add del mod">
          <ac:chgData name="中山凜空" userId="S::s2110530@u.tsukuba.ac.jp::60ab114b-f0b5-4052-bbf9-0d4e62b5a6ee" providerId="AD" clId="Web-{8E61632F-6CCD-4723-BE41-2A7A55B07E6A}" dt="2023-12-14T10:19:08.953" v="202"/>
          <ac:spMkLst>
            <pc:docMk/>
            <pc:sldMk cId="3074719369" sldId="301"/>
            <ac:spMk id="14" creationId="{825EE0A6-4BF4-321B-1808-BD928879712C}"/>
          </ac:spMkLst>
        </pc:spChg>
        <pc:spChg chg="add del">
          <ac:chgData name="中山凜空" userId="S::s2110530@u.tsukuba.ac.jp::60ab114b-f0b5-4052-bbf9-0d4e62b5a6ee" providerId="AD" clId="Web-{8E61632F-6CCD-4723-BE41-2A7A55B07E6A}" dt="2023-12-14T10:13:41.599" v="138"/>
          <ac:spMkLst>
            <pc:docMk/>
            <pc:sldMk cId="3074719369" sldId="301"/>
            <ac:spMk id="15" creationId="{E53AA783-F0F8-2B0F-57B2-6CBD38BD7790}"/>
          </ac:spMkLst>
        </pc:spChg>
        <pc:spChg chg="add del mod">
          <ac:chgData name="中山凜空" userId="S::s2110530@u.tsukuba.ac.jp::60ab114b-f0b5-4052-bbf9-0d4e62b5a6ee" providerId="AD" clId="Web-{8E61632F-6CCD-4723-BE41-2A7A55B07E6A}" dt="2023-12-14T10:13:40.755" v="137"/>
          <ac:spMkLst>
            <pc:docMk/>
            <pc:sldMk cId="3074719369" sldId="301"/>
            <ac:spMk id="16" creationId="{2F32D067-8B87-3928-3636-F5B752301268}"/>
          </ac:spMkLst>
        </pc:spChg>
        <pc:spChg chg="add mod">
          <ac:chgData name="中山凜空" userId="S::s2110530@u.tsukuba.ac.jp::60ab114b-f0b5-4052-bbf9-0d4e62b5a6ee" providerId="AD" clId="Web-{8E61632F-6CCD-4723-BE41-2A7A55B07E6A}" dt="2023-12-14T10:19:53.938" v="208" actId="1076"/>
          <ac:spMkLst>
            <pc:docMk/>
            <pc:sldMk cId="3074719369" sldId="301"/>
            <ac:spMk id="17" creationId="{7CF6C4F3-0D3B-0938-052D-0D24A15A8903}"/>
          </ac:spMkLst>
        </pc:spChg>
        <pc:spChg chg="add mod">
          <ac:chgData name="中山凜空" userId="S::s2110530@u.tsukuba.ac.jp::60ab114b-f0b5-4052-bbf9-0d4e62b5a6ee" providerId="AD" clId="Web-{8E61632F-6CCD-4723-BE41-2A7A55B07E6A}" dt="2023-12-14T10:19:58.798" v="209" actId="1076"/>
          <ac:spMkLst>
            <pc:docMk/>
            <pc:sldMk cId="3074719369" sldId="301"/>
            <ac:spMk id="19" creationId="{5F4FA77A-71EA-5F85-168C-63A1AD2FEA4B}"/>
          </ac:spMkLst>
        </pc:spChg>
        <pc:cxnChg chg="add del">
          <ac:chgData name="中山凜空" userId="S::s2110530@u.tsukuba.ac.jp::60ab114b-f0b5-4052-bbf9-0d4e62b5a6ee" providerId="AD" clId="Web-{8E61632F-6CCD-4723-BE41-2A7A55B07E6A}" dt="2023-12-14T10:13:44.927" v="140"/>
          <ac:cxnSpMkLst>
            <pc:docMk/>
            <pc:sldMk cId="3074719369" sldId="301"/>
            <ac:cxnSpMk id="8" creationId="{31C0482F-91C8-B113-6DBC-910702950292}"/>
          </ac:cxnSpMkLst>
        </pc:cxnChg>
        <pc:cxnChg chg="add del mod">
          <ac:chgData name="中山凜空" userId="S::s2110530@u.tsukuba.ac.jp::60ab114b-f0b5-4052-bbf9-0d4e62b5a6ee" providerId="AD" clId="Web-{8E61632F-6CCD-4723-BE41-2A7A55B07E6A}" dt="2023-12-14T10:20:25.346" v="213"/>
          <ac:cxnSpMkLst>
            <pc:docMk/>
            <pc:sldMk cId="3074719369" sldId="301"/>
            <ac:cxnSpMk id="18" creationId="{9E8DF7C0-4114-114F-18FD-AEA55B811B9B}"/>
          </ac:cxnSpMkLst>
        </pc:cxnChg>
        <pc:cxnChg chg="mod">
          <ac:chgData name="中山凜空" userId="S::s2110530@u.tsukuba.ac.jp::60ab114b-f0b5-4052-bbf9-0d4e62b5a6ee" providerId="AD" clId="Web-{8E61632F-6CCD-4723-BE41-2A7A55B07E6A}" dt="2023-12-14T10:03:34.393" v="98" actId="14100"/>
          <ac:cxnSpMkLst>
            <pc:docMk/>
            <pc:sldMk cId="3074719369" sldId="301"/>
            <ac:cxnSpMk id="25" creationId="{BE399636-BCB8-9E46-D8DD-D1CB47023236}"/>
          </ac:cxnSpMkLst>
        </pc:cxnChg>
        <pc:cxnChg chg="mod ord">
          <ac:chgData name="中山凜空" userId="S::s2110530@u.tsukuba.ac.jp::60ab114b-f0b5-4052-bbf9-0d4e62b5a6ee" providerId="AD" clId="Web-{8E61632F-6CCD-4723-BE41-2A7A55B07E6A}" dt="2023-12-14T10:20:13.501" v="212"/>
          <ac:cxnSpMkLst>
            <pc:docMk/>
            <pc:sldMk cId="3074719369" sldId="301"/>
            <ac:cxnSpMk id="26" creationId="{1C0D6822-63E8-81E6-7F67-8D41206F0155}"/>
          </ac:cxnSpMkLst>
        </pc:cxnChg>
        <pc:extLst>
          <p:ext xmlns:p="http://schemas.openxmlformats.org/presentationml/2006/main" uri="{D6D511B9-2390-475A-947B-AFAB55BFBCF1}">
            <pc226:cmChg xmlns:pc226="http://schemas.microsoft.com/office/powerpoint/2022/06/main/command" chg="add">
              <pc226:chgData name="中山凜空" userId="S::s2110530@u.tsukuba.ac.jp::60ab114b-f0b5-4052-bbf9-0d4e62b5a6ee" providerId="AD" clId="Web-{8E61632F-6CCD-4723-BE41-2A7A55B07E6A}" dt="2023-12-14T10:11:35.798" v="131"/>
              <pc2:cmMkLst xmlns:pc2="http://schemas.microsoft.com/office/powerpoint/2019/9/main/command">
                <pc:docMk/>
                <pc:sldMk cId="3074719369" sldId="301"/>
                <pc2:cmMk id="{89D04A06-72DB-465F-B894-C48544F5C624}"/>
              </pc2:cmMkLst>
            </pc226:cmChg>
            <pc226:cmChg xmlns:pc226="http://schemas.microsoft.com/office/powerpoint/2022/06/main/command" chg="add">
              <pc226:chgData name="中山凜空" userId="S::s2110530@u.tsukuba.ac.jp::60ab114b-f0b5-4052-bbf9-0d4e62b5a6ee" providerId="AD" clId="Web-{8E61632F-6CCD-4723-BE41-2A7A55B07E6A}" dt="2023-12-14T10:22:11.036" v="214"/>
              <pc2:cmMkLst xmlns:pc2="http://schemas.microsoft.com/office/powerpoint/2019/9/main/command">
                <pc:docMk/>
                <pc:sldMk cId="3074719369" sldId="301"/>
                <pc2:cmMk id="{61F919B9-55E9-421A-946D-CC816CCFA0A3}"/>
              </pc2:cmMkLst>
            </pc226:cmChg>
            <pc226:cmChg xmlns:pc226="http://schemas.microsoft.com/office/powerpoint/2022/06/main/command" chg="add">
              <pc226:chgData name="中山凜空" userId="S::s2110530@u.tsukuba.ac.jp::60ab114b-f0b5-4052-bbf9-0d4e62b5a6ee" providerId="AD" clId="Web-{8E61632F-6CCD-4723-BE41-2A7A55B07E6A}" dt="2023-12-14T10:09:48.873" v="130"/>
              <pc2:cmMkLst xmlns:pc2="http://schemas.microsoft.com/office/powerpoint/2019/9/main/command">
                <pc:docMk/>
                <pc:sldMk cId="3074719369" sldId="301"/>
                <pc2:cmMk id="{83DD76BD-3526-4E54-96EB-A71D14BF2265}"/>
              </pc2:cmMkLst>
            </pc226:cmChg>
          </p:ext>
        </pc:extLst>
      </pc:sldChg>
    </pc:docChg>
  </pc:docChgLst>
  <pc:docChgLst>
    <pc:chgData name="高橋南織" userId="S::s2111938@u.tsukuba.ac.jp::71ef5622-89d2-43fe-a891-038f8cdfa755" providerId="AD" clId="Web-{29735601-64A3-4D4C-94B3-6BD60A027060}"/>
    <pc:docChg chg="addSld delSld modSld">
      <pc:chgData name="高橋南織" userId="S::s2111938@u.tsukuba.ac.jp::71ef5622-89d2-43fe-a891-038f8cdfa755" providerId="AD" clId="Web-{29735601-64A3-4D4C-94B3-6BD60A027060}" dt="2023-12-07T17:37:42.056" v="9" actId="20577"/>
      <pc:docMkLst>
        <pc:docMk/>
      </pc:docMkLst>
      <pc:sldChg chg="del">
        <pc:chgData name="高橋南織" userId="S::s2111938@u.tsukuba.ac.jp::71ef5622-89d2-43fe-a891-038f8cdfa755" providerId="AD" clId="Web-{29735601-64A3-4D4C-94B3-6BD60A027060}" dt="2023-12-07T17:37:21.493" v="3"/>
        <pc:sldMkLst>
          <pc:docMk/>
          <pc:sldMk cId="913835220" sldId="282"/>
        </pc:sldMkLst>
      </pc:sldChg>
      <pc:sldChg chg="modSp">
        <pc:chgData name="高橋南織" userId="S::s2111938@u.tsukuba.ac.jp::71ef5622-89d2-43fe-a891-038f8cdfa755" providerId="AD" clId="Web-{29735601-64A3-4D4C-94B3-6BD60A027060}" dt="2023-12-07T17:37:42.056" v="9" actId="20577"/>
        <pc:sldMkLst>
          <pc:docMk/>
          <pc:sldMk cId="3120402112" sldId="286"/>
        </pc:sldMkLst>
        <pc:spChg chg="mod">
          <ac:chgData name="高橋南織" userId="S::s2111938@u.tsukuba.ac.jp::71ef5622-89d2-43fe-a891-038f8cdfa755" providerId="AD" clId="Web-{29735601-64A3-4D4C-94B3-6BD60A027060}" dt="2023-12-07T17:37:42.056" v="9" actId="20577"/>
          <ac:spMkLst>
            <pc:docMk/>
            <pc:sldMk cId="3120402112" sldId="286"/>
            <ac:spMk id="3" creationId="{E90B4B9D-B271-F514-424E-5541DB592D6A}"/>
          </ac:spMkLst>
        </pc:spChg>
      </pc:sldChg>
      <pc:sldChg chg="del">
        <pc:chgData name="高橋南織" userId="S::s2111938@u.tsukuba.ac.jp::71ef5622-89d2-43fe-a891-038f8cdfa755" providerId="AD" clId="Web-{29735601-64A3-4D4C-94B3-6BD60A027060}" dt="2023-12-07T17:36:46.445" v="0"/>
        <pc:sldMkLst>
          <pc:docMk/>
          <pc:sldMk cId="3070772880" sldId="292"/>
        </pc:sldMkLst>
      </pc:sldChg>
      <pc:sldChg chg="del">
        <pc:chgData name="高橋南織" userId="S::s2111938@u.tsukuba.ac.jp::71ef5622-89d2-43fe-a891-038f8cdfa755" providerId="AD" clId="Web-{29735601-64A3-4D4C-94B3-6BD60A027060}" dt="2023-12-07T17:36:50.820" v="1"/>
        <pc:sldMkLst>
          <pc:docMk/>
          <pc:sldMk cId="2003568926" sldId="294"/>
        </pc:sldMkLst>
      </pc:sldChg>
      <pc:sldChg chg="add">
        <pc:chgData name="高橋南織" userId="S::s2111938@u.tsukuba.ac.jp::71ef5622-89d2-43fe-a891-038f8cdfa755" providerId="AD" clId="Web-{29735601-64A3-4D4C-94B3-6BD60A027060}" dt="2023-12-07T17:37:05.867" v="2"/>
        <pc:sldMkLst>
          <pc:docMk/>
          <pc:sldMk cId="3536016440" sldId="302"/>
        </pc:sldMkLst>
      </pc:sldChg>
    </pc:docChg>
  </pc:docChgLst>
  <pc:docChgLst>
    <pc:chgData name="出本大起" userId="f9a74345-d4d5-48f9-ae94-75fcc05011f7" providerId="ADAL" clId="{04EB6B9F-98C4-484B-A6C5-39A7085AF660}"/>
    <pc:docChg chg="undo custSel addSld delSld modSld sldOrd">
      <pc:chgData name="出本大起" userId="f9a74345-d4d5-48f9-ae94-75fcc05011f7" providerId="ADAL" clId="{04EB6B9F-98C4-484B-A6C5-39A7085AF660}" dt="2023-12-14T10:27:30.985" v="6016" actId="20577"/>
      <pc:docMkLst>
        <pc:docMk/>
      </pc:docMkLst>
      <pc:sldChg chg="modSp mod">
        <pc:chgData name="出本大起" userId="f9a74345-d4d5-48f9-ae94-75fcc05011f7" providerId="ADAL" clId="{04EB6B9F-98C4-484B-A6C5-39A7085AF660}" dt="2023-12-14T10:23:35.083" v="5657" actId="20577"/>
        <pc:sldMkLst>
          <pc:docMk/>
          <pc:sldMk cId="3765516811" sldId="257"/>
        </pc:sldMkLst>
        <pc:spChg chg="mod">
          <ac:chgData name="出本大起" userId="f9a74345-d4d5-48f9-ae94-75fcc05011f7" providerId="ADAL" clId="{04EB6B9F-98C4-484B-A6C5-39A7085AF660}" dt="2023-12-14T10:23:35.083" v="5657" actId="20577"/>
          <ac:spMkLst>
            <pc:docMk/>
            <pc:sldMk cId="3765516811" sldId="257"/>
            <ac:spMk id="3" creationId="{A906A5C0-FB39-2013-F35E-996F75833F22}"/>
          </ac:spMkLst>
        </pc:spChg>
      </pc:sldChg>
      <pc:sldChg chg="mod modShow">
        <pc:chgData name="出本大起" userId="f9a74345-d4d5-48f9-ae94-75fcc05011f7" providerId="ADAL" clId="{04EB6B9F-98C4-484B-A6C5-39A7085AF660}" dt="2023-12-14T09:37:47.104" v="1584" actId="729"/>
        <pc:sldMkLst>
          <pc:docMk/>
          <pc:sldMk cId="1527795247" sldId="260"/>
        </pc:sldMkLst>
      </pc:sldChg>
      <pc:sldChg chg="modSp mod modNotesTx">
        <pc:chgData name="出本大起" userId="f9a74345-d4d5-48f9-ae94-75fcc05011f7" providerId="ADAL" clId="{04EB6B9F-98C4-484B-A6C5-39A7085AF660}" dt="2023-12-14T10:22:58.489" v="5638" actId="20577"/>
        <pc:sldMkLst>
          <pc:docMk/>
          <pc:sldMk cId="2456451417" sldId="263"/>
        </pc:sldMkLst>
        <pc:spChg chg="mod">
          <ac:chgData name="出本大起" userId="f9a74345-d4d5-48f9-ae94-75fcc05011f7" providerId="ADAL" clId="{04EB6B9F-98C4-484B-A6C5-39A7085AF660}" dt="2023-12-14T10:12:45.315" v="5129" actId="20577"/>
          <ac:spMkLst>
            <pc:docMk/>
            <pc:sldMk cId="2456451417" sldId="263"/>
            <ac:spMk id="2" creationId="{DE05AC0A-9D80-A99E-9196-C8560D6BFBA9}"/>
          </ac:spMkLst>
        </pc:spChg>
        <pc:spChg chg="mod">
          <ac:chgData name="出本大起" userId="f9a74345-d4d5-48f9-ae94-75fcc05011f7" providerId="ADAL" clId="{04EB6B9F-98C4-484B-A6C5-39A7085AF660}" dt="2023-12-14T10:22:58.489" v="5638" actId="20577"/>
          <ac:spMkLst>
            <pc:docMk/>
            <pc:sldMk cId="2456451417" sldId="263"/>
            <ac:spMk id="3" creationId="{682C9FB4-BBBB-C6B8-C582-206CC16F0B6A}"/>
          </ac:spMkLst>
        </pc:spChg>
      </pc:sldChg>
      <pc:sldChg chg="modSp mod modNotesTx">
        <pc:chgData name="出本大起" userId="f9a74345-d4d5-48f9-ae94-75fcc05011f7" providerId="ADAL" clId="{04EB6B9F-98C4-484B-A6C5-39A7085AF660}" dt="2023-12-14T10:15:51.815" v="5366" actId="20577"/>
        <pc:sldMkLst>
          <pc:docMk/>
          <pc:sldMk cId="3501489279" sldId="268"/>
        </pc:sldMkLst>
        <pc:spChg chg="mod">
          <ac:chgData name="出本大起" userId="f9a74345-d4d5-48f9-ae94-75fcc05011f7" providerId="ADAL" clId="{04EB6B9F-98C4-484B-A6C5-39A7085AF660}" dt="2023-12-14T10:07:00.696" v="4839" actId="20577"/>
          <ac:spMkLst>
            <pc:docMk/>
            <pc:sldMk cId="3501489279" sldId="268"/>
            <ac:spMk id="2" creationId="{DE05AC0A-9D80-A99E-9196-C8560D6BFBA9}"/>
          </ac:spMkLst>
        </pc:spChg>
      </pc:sldChg>
      <pc:sldChg chg="modNotesTx">
        <pc:chgData name="出本大起" userId="f9a74345-d4d5-48f9-ae94-75fcc05011f7" providerId="ADAL" clId="{04EB6B9F-98C4-484B-A6C5-39A7085AF660}" dt="2023-12-14T09:45:29.281" v="2535" actId="20577"/>
        <pc:sldMkLst>
          <pc:docMk/>
          <pc:sldMk cId="1241680307" sldId="270"/>
        </pc:sldMkLst>
      </pc:sldChg>
      <pc:sldChg chg="modSp mod modNotesTx">
        <pc:chgData name="出本大起" userId="f9a74345-d4d5-48f9-ae94-75fcc05011f7" providerId="ADAL" clId="{04EB6B9F-98C4-484B-A6C5-39A7085AF660}" dt="2023-12-14T10:21:25.638" v="5632" actId="20577"/>
        <pc:sldMkLst>
          <pc:docMk/>
          <pc:sldMk cId="1254582921" sldId="271"/>
        </pc:sldMkLst>
        <pc:spChg chg="mod">
          <ac:chgData name="出本大起" userId="f9a74345-d4d5-48f9-ae94-75fcc05011f7" providerId="ADAL" clId="{04EB6B9F-98C4-484B-A6C5-39A7085AF660}" dt="2023-12-14T10:20:47.128" v="5605" actId="20577"/>
          <ac:spMkLst>
            <pc:docMk/>
            <pc:sldMk cId="1254582921" sldId="271"/>
            <ac:spMk id="2" creationId="{DE05AC0A-9D80-A99E-9196-C8560D6BFBA9}"/>
          </ac:spMkLst>
        </pc:spChg>
        <pc:spChg chg="mod">
          <ac:chgData name="出本大起" userId="f9a74345-d4d5-48f9-ae94-75fcc05011f7" providerId="ADAL" clId="{04EB6B9F-98C4-484B-A6C5-39A7085AF660}" dt="2023-12-14T10:21:25.638" v="5632" actId="20577"/>
          <ac:spMkLst>
            <pc:docMk/>
            <pc:sldMk cId="1254582921" sldId="271"/>
            <ac:spMk id="3" creationId="{B3AB66B2-15A7-6DC1-8BA2-606416D79073}"/>
          </ac:spMkLst>
        </pc:spChg>
      </pc:sldChg>
      <pc:sldChg chg="modNotesTx">
        <pc:chgData name="出本大起" userId="f9a74345-d4d5-48f9-ae94-75fcc05011f7" providerId="ADAL" clId="{04EB6B9F-98C4-484B-A6C5-39A7085AF660}" dt="2023-12-14T09:47:07.046" v="2894" actId="20577"/>
        <pc:sldMkLst>
          <pc:docMk/>
          <pc:sldMk cId="3371559634" sldId="276"/>
        </pc:sldMkLst>
      </pc:sldChg>
      <pc:sldChg chg="modSp del mod modNotesTx">
        <pc:chgData name="出本大起" userId="f9a74345-d4d5-48f9-ae94-75fcc05011f7" providerId="ADAL" clId="{04EB6B9F-98C4-484B-A6C5-39A7085AF660}" dt="2023-12-14T10:21:31.408" v="5633" actId="2696"/>
        <pc:sldMkLst>
          <pc:docMk/>
          <pc:sldMk cId="3990316889" sldId="280"/>
        </pc:sldMkLst>
        <pc:spChg chg="mod">
          <ac:chgData name="出本大起" userId="f9a74345-d4d5-48f9-ae94-75fcc05011f7" providerId="ADAL" clId="{04EB6B9F-98C4-484B-A6C5-39A7085AF660}" dt="2023-12-14T10:12:56.631" v="5137" actId="20577"/>
          <ac:spMkLst>
            <pc:docMk/>
            <pc:sldMk cId="3990316889" sldId="280"/>
            <ac:spMk id="2" creationId="{DE05AC0A-9D80-A99E-9196-C8560D6BFBA9}"/>
          </ac:spMkLst>
        </pc:spChg>
      </pc:sldChg>
      <pc:sldChg chg="del modNotesTx">
        <pc:chgData name="出本大起" userId="f9a74345-d4d5-48f9-ae94-75fcc05011f7" providerId="ADAL" clId="{04EB6B9F-98C4-484B-A6C5-39A7085AF660}" dt="2023-12-14T10:13:13.728" v="5138" actId="2696"/>
        <pc:sldMkLst>
          <pc:docMk/>
          <pc:sldMk cId="3564941684" sldId="281"/>
        </pc:sldMkLst>
      </pc:sldChg>
      <pc:sldChg chg="modNotesTx">
        <pc:chgData name="出本大起" userId="f9a74345-d4d5-48f9-ae94-75fcc05011f7" providerId="ADAL" clId="{04EB6B9F-98C4-484B-A6C5-39A7085AF660}" dt="2023-12-14T09:35:42.195" v="1218" actId="20577"/>
        <pc:sldMkLst>
          <pc:docMk/>
          <pc:sldMk cId="2187928585" sldId="284"/>
        </pc:sldMkLst>
      </pc:sldChg>
      <pc:sldChg chg="modSp mod modNotesTx">
        <pc:chgData name="出本大起" userId="f9a74345-d4d5-48f9-ae94-75fcc05011f7" providerId="ADAL" clId="{04EB6B9F-98C4-484B-A6C5-39A7085AF660}" dt="2023-12-14T10:06:53.106" v="4817" actId="20577"/>
        <pc:sldMkLst>
          <pc:docMk/>
          <pc:sldMk cId="3837983483" sldId="297"/>
        </pc:sldMkLst>
        <pc:spChg chg="mod">
          <ac:chgData name="出本大起" userId="f9a74345-d4d5-48f9-ae94-75fcc05011f7" providerId="ADAL" clId="{04EB6B9F-98C4-484B-A6C5-39A7085AF660}" dt="2023-12-14T10:06:53.106" v="4817" actId="20577"/>
          <ac:spMkLst>
            <pc:docMk/>
            <pc:sldMk cId="3837983483" sldId="297"/>
            <ac:spMk id="2" creationId="{DE05AC0A-9D80-A99E-9196-C8560D6BFBA9}"/>
          </ac:spMkLst>
        </pc:spChg>
      </pc:sldChg>
      <pc:sldChg chg="modNotesTx">
        <pc:chgData name="出本大起" userId="f9a74345-d4d5-48f9-ae94-75fcc05011f7" providerId="ADAL" clId="{04EB6B9F-98C4-484B-A6C5-39A7085AF660}" dt="2023-12-14T09:32:40.477" v="392" actId="20577"/>
        <pc:sldMkLst>
          <pc:docMk/>
          <pc:sldMk cId="1499274163" sldId="308"/>
        </pc:sldMkLst>
      </pc:sldChg>
      <pc:sldChg chg="modSp mod modNotesTx">
        <pc:chgData name="出本大起" userId="f9a74345-d4d5-48f9-ae94-75fcc05011f7" providerId="ADAL" clId="{04EB6B9F-98C4-484B-A6C5-39A7085AF660}" dt="2023-12-14T09:34:56.891" v="971" actId="20577"/>
        <pc:sldMkLst>
          <pc:docMk/>
          <pc:sldMk cId="2568484520" sldId="309"/>
        </pc:sldMkLst>
        <pc:spChg chg="mod">
          <ac:chgData name="出本大起" userId="f9a74345-d4d5-48f9-ae94-75fcc05011f7" providerId="ADAL" clId="{04EB6B9F-98C4-484B-A6C5-39A7085AF660}" dt="2023-12-14T09:33:27.188" v="538" actId="20577"/>
          <ac:spMkLst>
            <pc:docMk/>
            <pc:sldMk cId="2568484520" sldId="309"/>
            <ac:spMk id="8" creationId="{8A2EBCB4-E534-3912-84C3-AFCDC1CF0681}"/>
          </ac:spMkLst>
        </pc:spChg>
      </pc:sldChg>
      <pc:sldChg chg="addSp delSp modSp mod">
        <pc:chgData name="出本大起" userId="f9a74345-d4d5-48f9-ae94-75fcc05011f7" providerId="ADAL" clId="{04EB6B9F-98C4-484B-A6C5-39A7085AF660}" dt="2023-12-14T09:28:54.535" v="143" actId="14100"/>
        <pc:sldMkLst>
          <pc:docMk/>
          <pc:sldMk cId="328301648" sldId="313"/>
        </pc:sldMkLst>
        <pc:spChg chg="add del">
          <ac:chgData name="出本大起" userId="f9a74345-d4d5-48f9-ae94-75fcc05011f7" providerId="ADAL" clId="{04EB6B9F-98C4-484B-A6C5-39A7085AF660}" dt="2023-12-14T09:24:43.599" v="66" actId="22"/>
          <ac:spMkLst>
            <pc:docMk/>
            <pc:sldMk cId="328301648" sldId="313"/>
            <ac:spMk id="4" creationId="{502A5E46-24BF-70A6-7162-BDF58E806F38}"/>
          </ac:spMkLst>
        </pc:spChg>
        <pc:spChg chg="add del mod">
          <ac:chgData name="出本大起" userId="f9a74345-d4d5-48f9-ae94-75fcc05011f7" providerId="ADAL" clId="{04EB6B9F-98C4-484B-A6C5-39A7085AF660}" dt="2023-12-14T09:25:37.769" v="141" actId="478"/>
          <ac:spMkLst>
            <pc:docMk/>
            <pc:sldMk cId="328301648" sldId="313"/>
            <ac:spMk id="8" creationId="{AC279CA3-3392-AAB3-34B5-CDBD47508644}"/>
          </ac:spMkLst>
        </pc:spChg>
        <pc:spChg chg="add mod">
          <ac:chgData name="出本大起" userId="f9a74345-d4d5-48f9-ae94-75fcc05011f7" providerId="ADAL" clId="{04EB6B9F-98C4-484B-A6C5-39A7085AF660}" dt="2023-12-14T09:28:54.535" v="143" actId="14100"/>
          <ac:spMkLst>
            <pc:docMk/>
            <pc:sldMk cId="328301648" sldId="313"/>
            <ac:spMk id="9" creationId="{3EDA0555-7073-30C8-BE4E-D1C79B3CB1ED}"/>
          </ac:spMkLst>
        </pc:spChg>
        <pc:spChg chg="del mod">
          <ac:chgData name="出本大起" userId="f9a74345-d4d5-48f9-ae94-75fcc05011f7" providerId="ADAL" clId="{04EB6B9F-98C4-484B-A6C5-39A7085AF660}" dt="2023-12-14T09:24:39.642" v="64" actId="478"/>
          <ac:spMkLst>
            <pc:docMk/>
            <pc:sldMk cId="328301648" sldId="313"/>
            <ac:spMk id="23" creationId="{F12F9FA0-98BC-C36D-62CF-7533FB43F8C1}"/>
          </ac:spMkLst>
        </pc:spChg>
        <pc:cxnChg chg="mod">
          <ac:chgData name="出本大起" userId="f9a74345-d4d5-48f9-ae94-75fcc05011f7" providerId="ADAL" clId="{04EB6B9F-98C4-484B-A6C5-39A7085AF660}" dt="2023-12-14T09:25:44.961" v="142" actId="692"/>
          <ac:cxnSpMkLst>
            <pc:docMk/>
            <pc:sldMk cId="328301648" sldId="313"/>
            <ac:cxnSpMk id="11" creationId="{E6B37FB1-F91B-970E-F961-57C7DC2D24D1}"/>
          </ac:cxnSpMkLst>
        </pc:cxnChg>
      </pc:sldChg>
      <pc:sldChg chg="modNotesTx">
        <pc:chgData name="出本大起" userId="f9a74345-d4d5-48f9-ae94-75fcc05011f7" providerId="ADAL" clId="{04EB6B9F-98C4-484B-A6C5-39A7085AF660}" dt="2023-12-14T09:38:15.611" v="1626" actId="20577"/>
        <pc:sldMkLst>
          <pc:docMk/>
          <pc:sldMk cId="3753582738" sldId="319"/>
        </pc:sldMkLst>
      </pc:sldChg>
      <pc:sldChg chg="delSp modSp mod">
        <pc:chgData name="出本大起" userId="f9a74345-d4d5-48f9-ae94-75fcc05011f7" providerId="ADAL" clId="{04EB6B9F-98C4-484B-A6C5-39A7085AF660}" dt="2023-12-14T09:23:33.247" v="57" actId="207"/>
        <pc:sldMkLst>
          <pc:docMk/>
          <pc:sldMk cId="2974754972" sldId="321"/>
        </pc:sldMkLst>
        <pc:spChg chg="mod topLvl">
          <ac:chgData name="出本大起" userId="f9a74345-d4d5-48f9-ae94-75fcc05011f7" providerId="ADAL" clId="{04EB6B9F-98C4-484B-A6C5-39A7085AF660}" dt="2023-12-14T09:22:40.026" v="52" actId="14861"/>
          <ac:spMkLst>
            <pc:docMk/>
            <pc:sldMk cId="2974754972" sldId="321"/>
            <ac:spMk id="3" creationId="{F9FD79BE-4D8B-BD09-6CFB-A4311C6C684F}"/>
          </ac:spMkLst>
        </pc:spChg>
        <pc:spChg chg="mod topLvl">
          <ac:chgData name="出本大起" userId="f9a74345-d4d5-48f9-ae94-75fcc05011f7" providerId="ADAL" clId="{04EB6B9F-98C4-484B-A6C5-39A7085AF660}" dt="2023-12-14T09:22:40.026" v="52" actId="14861"/>
          <ac:spMkLst>
            <pc:docMk/>
            <pc:sldMk cId="2974754972" sldId="321"/>
            <ac:spMk id="5" creationId="{63085E0C-72B3-ECB2-E868-013D5AB90653}"/>
          </ac:spMkLst>
        </pc:spChg>
        <pc:spChg chg="mod topLvl">
          <ac:chgData name="出本大起" userId="f9a74345-d4d5-48f9-ae94-75fcc05011f7" providerId="ADAL" clId="{04EB6B9F-98C4-484B-A6C5-39A7085AF660}" dt="2023-12-14T09:22:40.026" v="52" actId="14861"/>
          <ac:spMkLst>
            <pc:docMk/>
            <pc:sldMk cId="2974754972" sldId="321"/>
            <ac:spMk id="6" creationId="{0D2C576D-B34F-B84E-384A-4FE3D6A638E7}"/>
          </ac:spMkLst>
        </pc:spChg>
        <pc:spChg chg="mod topLvl">
          <ac:chgData name="出本大起" userId="f9a74345-d4d5-48f9-ae94-75fcc05011f7" providerId="ADAL" clId="{04EB6B9F-98C4-484B-A6C5-39A7085AF660}" dt="2023-12-14T09:22:40.026" v="52" actId="14861"/>
          <ac:spMkLst>
            <pc:docMk/>
            <pc:sldMk cId="2974754972" sldId="321"/>
            <ac:spMk id="13" creationId="{D26C8DD6-079D-458A-88DB-79FC3CA213FE}"/>
          </ac:spMkLst>
        </pc:spChg>
        <pc:spChg chg="mod topLvl">
          <ac:chgData name="出本大起" userId="f9a74345-d4d5-48f9-ae94-75fcc05011f7" providerId="ADAL" clId="{04EB6B9F-98C4-484B-A6C5-39A7085AF660}" dt="2023-12-14T09:22:40.026" v="52" actId="14861"/>
          <ac:spMkLst>
            <pc:docMk/>
            <pc:sldMk cId="2974754972" sldId="321"/>
            <ac:spMk id="14" creationId="{32FF91F4-970C-B146-2ACE-E14FFEBC91D8}"/>
          </ac:spMkLst>
        </pc:spChg>
        <pc:spChg chg="mod topLvl">
          <ac:chgData name="出本大起" userId="f9a74345-d4d5-48f9-ae94-75fcc05011f7" providerId="ADAL" clId="{04EB6B9F-98C4-484B-A6C5-39A7085AF660}" dt="2023-12-14T09:23:33.247" v="57" actId="207"/>
          <ac:spMkLst>
            <pc:docMk/>
            <pc:sldMk cId="2974754972" sldId="321"/>
            <ac:spMk id="18" creationId="{4676CAC8-960C-D9AE-9538-9334E7397F36}"/>
          </ac:spMkLst>
        </pc:spChg>
        <pc:spChg chg="mod">
          <ac:chgData name="出本大起" userId="f9a74345-d4d5-48f9-ae94-75fcc05011f7" providerId="ADAL" clId="{04EB6B9F-98C4-484B-A6C5-39A7085AF660}" dt="2023-12-14T09:22:40.026" v="52" actId="14861"/>
          <ac:spMkLst>
            <pc:docMk/>
            <pc:sldMk cId="2974754972" sldId="321"/>
            <ac:spMk id="23" creationId="{8BCDB9A1-10CD-7C0F-1831-367A069B77EF}"/>
          </ac:spMkLst>
        </pc:spChg>
        <pc:spChg chg="mod">
          <ac:chgData name="出本大起" userId="f9a74345-d4d5-48f9-ae94-75fcc05011f7" providerId="ADAL" clId="{04EB6B9F-98C4-484B-A6C5-39A7085AF660}" dt="2023-12-14T09:22:40.026" v="52" actId="14861"/>
          <ac:spMkLst>
            <pc:docMk/>
            <pc:sldMk cId="2974754972" sldId="321"/>
            <ac:spMk id="24" creationId="{2A8D1029-043B-DFA3-8B4B-FDA4EFC8D31E}"/>
          </ac:spMkLst>
        </pc:spChg>
        <pc:grpChg chg="del mod">
          <ac:chgData name="出本大起" userId="f9a74345-d4d5-48f9-ae94-75fcc05011f7" providerId="ADAL" clId="{04EB6B9F-98C4-484B-A6C5-39A7085AF660}" dt="2023-12-14T09:22:28.870" v="51" actId="165"/>
          <ac:grpSpMkLst>
            <pc:docMk/>
            <pc:sldMk cId="2974754972" sldId="321"/>
            <ac:grpSpMk id="22" creationId="{176631FA-4291-4A48-469E-F943074BDC85}"/>
          </ac:grpSpMkLst>
        </pc:grpChg>
      </pc:sldChg>
      <pc:sldChg chg="modSp mod">
        <pc:chgData name="出本大起" userId="f9a74345-d4d5-48f9-ae94-75fcc05011f7" providerId="ADAL" clId="{04EB6B9F-98C4-484B-A6C5-39A7085AF660}" dt="2023-12-14T09:24:18.251" v="62" actId="207"/>
        <pc:sldMkLst>
          <pc:docMk/>
          <pc:sldMk cId="663875410" sldId="322"/>
        </pc:sldMkLst>
        <pc:spChg chg="mod">
          <ac:chgData name="出本大起" userId="f9a74345-d4d5-48f9-ae94-75fcc05011f7" providerId="ADAL" clId="{04EB6B9F-98C4-484B-A6C5-39A7085AF660}" dt="2023-12-14T09:24:06.268" v="61" actId="207"/>
          <ac:spMkLst>
            <pc:docMk/>
            <pc:sldMk cId="663875410" sldId="322"/>
            <ac:spMk id="5" creationId="{2FD6CDB8-1614-9F52-0992-00E6860A63AC}"/>
          </ac:spMkLst>
        </pc:spChg>
        <pc:spChg chg="mod">
          <ac:chgData name="出本大起" userId="f9a74345-d4d5-48f9-ae94-75fcc05011f7" providerId="ADAL" clId="{04EB6B9F-98C4-484B-A6C5-39A7085AF660}" dt="2023-12-14T09:24:18.251" v="62" actId="207"/>
          <ac:spMkLst>
            <pc:docMk/>
            <pc:sldMk cId="663875410" sldId="322"/>
            <ac:spMk id="7" creationId="{F779F4D3-6128-8561-DA45-662C91EF9A44}"/>
          </ac:spMkLst>
        </pc:spChg>
        <pc:grpChg chg="mod">
          <ac:chgData name="出本大起" userId="f9a74345-d4d5-48f9-ae94-75fcc05011f7" providerId="ADAL" clId="{04EB6B9F-98C4-484B-A6C5-39A7085AF660}" dt="2023-12-14T09:24:06.268" v="61" actId="207"/>
          <ac:grpSpMkLst>
            <pc:docMk/>
            <pc:sldMk cId="663875410" sldId="322"/>
            <ac:grpSpMk id="3" creationId="{6C6DF47A-70E5-FBA4-03C1-D27E06DD7130}"/>
          </ac:grpSpMkLst>
        </pc:grpChg>
      </pc:sldChg>
      <pc:sldChg chg="modSp mod">
        <pc:chgData name="出本大起" userId="f9a74345-d4d5-48f9-ae94-75fcc05011f7" providerId="ADAL" clId="{04EB6B9F-98C4-484B-A6C5-39A7085AF660}" dt="2023-12-14T09:29:04.426" v="144" actId="404"/>
        <pc:sldMkLst>
          <pc:docMk/>
          <pc:sldMk cId="2873659609" sldId="327"/>
        </pc:sldMkLst>
        <pc:spChg chg="mod">
          <ac:chgData name="出本大起" userId="f9a74345-d4d5-48f9-ae94-75fcc05011f7" providerId="ADAL" clId="{04EB6B9F-98C4-484B-A6C5-39A7085AF660}" dt="2023-12-14T09:29:04.426" v="144" actId="404"/>
          <ac:spMkLst>
            <pc:docMk/>
            <pc:sldMk cId="2873659609" sldId="327"/>
            <ac:spMk id="10" creationId="{F5838549-52E4-45D6-DC34-F9481526FA74}"/>
          </ac:spMkLst>
        </pc:spChg>
      </pc:sldChg>
      <pc:sldChg chg="addSp delSp modSp mod ord modNotesTx">
        <pc:chgData name="出本大起" userId="f9a74345-d4d5-48f9-ae94-75fcc05011f7" providerId="ADAL" clId="{04EB6B9F-98C4-484B-A6C5-39A7085AF660}" dt="2023-12-14T09:39:19.890" v="1930" actId="20577"/>
        <pc:sldMkLst>
          <pc:docMk/>
          <pc:sldMk cId="647526948" sldId="330"/>
        </pc:sldMkLst>
        <pc:spChg chg="mod">
          <ac:chgData name="出本大起" userId="f9a74345-d4d5-48f9-ae94-75fcc05011f7" providerId="ADAL" clId="{04EB6B9F-98C4-484B-A6C5-39A7085AF660}" dt="2023-12-14T09:21:46.971" v="49" actId="1037"/>
          <ac:spMkLst>
            <pc:docMk/>
            <pc:sldMk cId="647526948" sldId="330"/>
            <ac:spMk id="8" creationId="{8AC1ABCE-6C82-7407-88C1-EFB6FD44DA91}"/>
          </ac:spMkLst>
        </pc:spChg>
        <pc:spChg chg="mod">
          <ac:chgData name="出本大起" userId="f9a74345-d4d5-48f9-ae94-75fcc05011f7" providerId="ADAL" clId="{04EB6B9F-98C4-484B-A6C5-39A7085AF660}" dt="2023-12-14T09:21:46.971" v="49" actId="1037"/>
          <ac:spMkLst>
            <pc:docMk/>
            <pc:sldMk cId="647526948" sldId="330"/>
            <ac:spMk id="9" creationId="{60CCB382-1CAB-71FA-2E1A-5EF6391C510E}"/>
          </ac:spMkLst>
        </pc:spChg>
        <pc:spChg chg="mod">
          <ac:chgData name="出本大起" userId="f9a74345-d4d5-48f9-ae94-75fcc05011f7" providerId="ADAL" clId="{04EB6B9F-98C4-484B-A6C5-39A7085AF660}" dt="2023-12-14T09:21:46.971" v="49" actId="1037"/>
          <ac:spMkLst>
            <pc:docMk/>
            <pc:sldMk cId="647526948" sldId="330"/>
            <ac:spMk id="10" creationId="{DD305FF3-800B-9B01-99D0-6860708E348E}"/>
          </ac:spMkLst>
        </pc:spChg>
        <pc:spChg chg="mod">
          <ac:chgData name="出本大起" userId="f9a74345-d4d5-48f9-ae94-75fcc05011f7" providerId="ADAL" clId="{04EB6B9F-98C4-484B-A6C5-39A7085AF660}" dt="2023-12-14T09:21:46.971" v="49" actId="1037"/>
          <ac:spMkLst>
            <pc:docMk/>
            <pc:sldMk cId="647526948" sldId="330"/>
            <ac:spMk id="11" creationId="{141CF8E4-DFDA-AEB2-7070-A9A4CD83E170}"/>
          </ac:spMkLst>
        </pc:spChg>
        <pc:picChg chg="del">
          <ac:chgData name="出本大起" userId="f9a74345-d4d5-48f9-ae94-75fcc05011f7" providerId="ADAL" clId="{04EB6B9F-98C4-484B-A6C5-39A7085AF660}" dt="2023-12-14T09:20:41.938" v="0" actId="478"/>
          <ac:picMkLst>
            <pc:docMk/>
            <pc:sldMk cId="647526948" sldId="330"/>
            <ac:picMk id="5" creationId="{75D0D567-D4F6-E3ED-31E9-4FF934545AA7}"/>
          </ac:picMkLst>
        </pc:picChg>
        <pc:picChg chg="add mod ord">
          <ac:chgData name="出本大起" userId="f9a74345-d4d5-48f9-ae94-75fcc05011f7" providerId="ADAL" clId="{04EB6B9F-98C4-484B-A6C5-39A7085AF660}" dt="2023-12-14T09:21:46.971" v="49" actId="1037"/>
          <ac:picMkLst>
            <pc:docMk/>
            <pc:sldMk cId="647526948" sldId="330"/>
            <ac:picMk id="6" creationId="{4793B5EE-1203-0962-E93F-44677D6C3D8E}"/>
          </ac:picMkLst>
        </pc:picChg>
      </pc:sldChg>
      <pc:sldChg chg="modSp add mod">
        <pc:chgData name="出本大起" userId="f9a74345-d4d5-48f9-ae94-75fcc05011f7" providerId="ADAL" clId="{04EB6B9F-98C4-484B-A6C5-39A7085AF660}" dt="2023-12-14T10:23:40.229" v="5669" actId="20577"/>
        <pc:sldMkLst>
          <pc:docMk/>
          <pc:sldMk cId="3741083" sldId="334"/>
        </pc:sldMkLst>
        <pc:spChg chg="mod">
          <ac:chgData name="出本大起" userId="f9a74345-d4d5-48f9-ae94-75fcc05011f7" providerId="ADAL" clId="{04EB6B9F-98C4-484B-A6C5-39A7085AF660}" dt="2023-12-14T10:23:40.229" v="5669" actId="20577"/>
          <ac:spMkLst>
            <pc:docMk/>
            <pc:sldMk cId="3741083" sldId="334"/>
            <ac:spMk id="3" creationId="{A906A5C0-FB39-2013-F35E-996F75833F22}"/>
          </ac:spMkLst>
        </pc:spChg>
      </pc:sldChg>
      <pc:sldChg chg="modSp add mod ord">
        <pc:chgData name="出本大起" userId="f9a74345-d4d5-48f9-ae94-75fcc05011f7" providerId="ADAL" clId="{04EB6B9F-98C4-484B-A6C5-39A7085AF660}" dt="2023-12-14T10:24:01.226" v="5681" actId="207"/>
        <pc:sldMkLst>
          <pc:docMk/>
          <pc:sldMk cId="2466011352" sldId="335"/>
        </pc:sldMkLst>
        <pc:spChg chg="mod">
          <ac:chgData name="出本大起" userId="f9a74345-d4d5-48f9-ae94-75fcc05011f7" providerId="ADAL" clId="{04EB6B9F-98C4-484B-A6C5-39A7085AF660}" dt="2023-12-14T10:24:01.226" v="5681" actId="207"/>
          <ac:spMkLst>
            <pc:docMk/>
            <pc:sldMk cId="2466011352" sldId="335"/>
            <ac:spMk id="3" creationId="{A906A5C0-FB39-2013-F35E-996F75833F22}"/>
          </ac:spMkLst>
        </pc:spChg>
      </pc:sldChg>
      <pc:sldChg chg="addSp modSp add mod modNotesTx">
        <pc:chgData name="出本大起" userId="f9a74345-d4d5-48f9-ae94-75fcc05011f7" providerId="ADAL" clId="{04EB6B9F-98C4-484B-A6C5-39A7085AF660}" dt="2023-12-14T09:54:00.762" v="3825" actId="1037"/>
        <pc:sldMkLst>
          <pc:docMk/>
          <pc:sldMk cId="4267205532" sldId="336"/>
        </pc:sldMkLst>
        <pc:spChg chg="add mod">
          <ac:chgData name="出本大起" userId="f9a74345-d4d5-48f9-ae94-75fcc05011f7" providerId="ADAL" clId="{04EB6B9F-98C4-484B-A6C5-39A7085AF660}" dt="2023-12-14T09:50:38.359" v="3352" actId="1076"/>
          <ac:spMkLst>
            <pc:docMk/>
            <pc:sldMk cId="4267205532" sldId="336"/>
            <ac:spMk id="4" creationId="{100D9F51-41A3-92E0-E879-A26C39B3830E}"/>
          </ac:spMkLst>
        </pc:spChg>
        <pc:spChg chg="add mod">
          <ac:chgData name="出本大起" userId="f9a74345-d4d5-48f9-ae94-75fcc05011f7" providerId="ADAL" clId="{04EB6B9F-98C4-484B-A6C5-39A7085AF660}" dt="2023-12-14T09:50:32.801" v="3351" actId="1036"/>
          <ac:spMkLst>
            <pc:docMk/>
            <pc:sldMk cId="4267205532" sldId="336"/>
            <ac:spMk id="6" creationId="{648E7EDE-AD33-AB88-609A-185C635DEFB1}"/>
          </ac:spMkLst>
        </pc:spChg>
        <pc:spChg chg="mod">
          <ac:chgData name="出本大起" userId="f9a74345-d4d5-48f9-ae94-75fcc05011f7" providerId="ADAL" clId="{04EB6B9F-98C4-484B-A6C5-39A7085AF660}" dt="2023-12-14T09:49:26.885" v="3249" actId="1076"/>
          <ac:spMkLst>
            <pc:docMk/>
            <pc:sldMk cId="4267205532" sldId="336"/>
            <ac:spMk id="21" creationId="{EA22CC75-0764-664D-69A2-614A206C87E5}"/>
          </ac:spMkLst>
        </pc:spChg>
        <pc:spChg chg="mod">
          <ac:chgData name="出本大起" userId="f9a74345-d4d5-48f9-ae94-75fcc05011f7" providerId="ADAL" clId="{04EB6B9F-98C4-484B-A6C5-39A7085AF660}" dt="2023-12-14T09:51:22.184" v="3369" actId="207"/>
          <ac:spMkLst>
            <pc:docMk/>
            <pc:sldMk cId="4267205532" sldId="336"/>
            <ac:spMk id="41" creationId="{8EEE3C78-CA2D-1B1A-7BD3-24A5821A631C}"/>
          </ac:spMkLst>
        </pc:spChg>
        <pc:spChg chg="mod">
          <ac:chgData name="出本大起" userId="f9a74345-d4d5-48f9-ae94-75fcc05011f7" providerId="ADAL" clId="{04EB6B9F-98C4-484B-A6C5-39A7085AF660}" dt="2023-12-14T09:48:53.390" v="3219" actId="1037"/>
          <ac:spMkLst>
            <pc:docMk/>
            <pc:sldMk cId="4267205532" sldId="336"/>
            <ac:spMk id="47" creationId="{61FE152C-7F77-858F-5C83-92C8F6E755D6}"/>
          </ac:spMkLst>
        </pc:spChg>
        <pc:spChg chg="mod">
          <ac:chgData name="出本大起" userId="f9a74345-d4d5-48f9-ae94-75fcc05011f7" providerId="ADAL" clId="{04EB6B9F-98C4-484B-A6C5-39A7085AF660}" dt="2023-12-14T09:48:53.390" v="3219" actId="1037"/>
          <ac:spMkLst>
            <pc:docMk/>
            <pc:sldMk cId="4267205532" sldId="336"/>
            <ac:spMk id="49" creationId="{3F95FC33-966B-7236-9421-50EF2FE8245C}"/>
          </ac:spMkLst>
        </pc:spChg>
        <pc:spChg chg="mod">
          <ac:chgData name="出本大起" userId="f9a74345-d4d5-48f9-ae94-75fcc05011f7" providerId="ADAL" clId="{04EB6B9F-98C4-484B-A6C5-39A7085AF660}" dt="2023-12-14T09:51:45.622" v="3390" actId="207"/>
          <ac:spMkLst>
            <pc:docMk/>
            <pc:sldMk cId="4267205532" sldId="336"/>
            <ac:spMk id="51" creationId="{18F57E93-08A5-B26E-E711-3886276F1C17}"/>
          </ac:spMkLst>
        </pc:spChg>
        <pc:spChg chg="mod">
          <ac:chgData name="出本大起" userId="f9a74345-d4d5-48f9-ae94-75fcc05011f7" providerId="ADAL" clId="{04EB6B9F-98C4-484B-A6C5-39A7085AF660}" dt="2023-12-14T09:50:47.592" v="3359" actId="1036"/>
          <ac:spMkLst>
            <pc:docMk/>
            <pc:sldMk cId="4267205532" sldId="336"/>
            <ac:spMk id="54" creationId="{8041CA59-2692-CC5E-9D7F-6553CB3D3000}"/>
          </ac:spMkLst>
        </pc:spChg>
        <pc:grpChg chg="mod">
          <ac:chgData name="出本大起" userId="f9a74345-d4d5-48f9-ae94-75fcc05011f7" providerId="ADAL" clId="{04EB6B9F-98C4-484B-A6C5-39A7085AF660}" dt="2023-12-14T09:54:00.762" v="3825" actId="1037"/>
          <ac:grpSpMkLst>
            <pc:docMk/>
            <pc:sldMk cId="4267205532" sldId="336"/>
            <ac:grpSpMk id="9" creationId="{E2640252-50D2-DC06-5133-7A26C433BCF2}"/>
          </ac:grpSpMkLst>
        </pc:grpChg>
        <pc:grpChg chg="mod">
          <ac:chgData name="出本大起" userId="f9a74345-d4d5-48f9-ae94-75fcc05011f7" providerId="ADAL" clId="{04EB6B9F-98C4-484B-A6C5-39A7085AF660}" dt="2023-12-14T09:54:00.762" v="3825" actId="1037"/>
          <ac:grpSpMkLst>
            <pc:docMk/>
            <pc:sldMk cId="4267205532" sldId="336"/>
            <ac:grpSpMk id="38" creationId="{11CCB660-3AA5-D29B-CD4E-5CD0A6D6AD04}"/>
          </ac:grpSpMkLst>
        </pc:grpChg>
        <pc:grpChg chg="mod">
          <ac:chgData name="出本大起" userId="f9a74345-d4d5-48f9-ae94-75fcc05011f7" providerId="ADAL" clId="{04EB6B9F-98C4-484B-A6C5-39A7085AF660}" dt="2023-12-14T09:48:53.390" v="3219" actId="1037"/>
          <ac:grpSpMkLst>
            <pc:docMk/>
            <pc:sldMk cId="4267205532" sldId="336"/>
            <ac:grpSpMk id="46" creationId="{053BBF57-35C2-C3C0-D504-B6D98265EFC6}"/>
          </ac:grpSpMkLst>
        </pc:grpChg>
      </pc:sldChg>
      <pc:sldChg chg="addSp delSp modSp add mod ord modNotesTx">
        <pc:chgData name="出本大起" userId="f9a74345-d4d5-48f9-ae94-75fcc05011f7" providerId="ADAL" clId="{04EB6B9F-98C4-484B-A6C5-39A7085AF660}" dt="2023-12-14T10:12:23.768" v="5127" actId="20577"/>
        <pc:sldMkLst>
          <pc:docMk/>
          <pc:sldMk cId="991119742" sldId="337"/>
        </pc:sldMkLst>
        <pc:spChg chg="mod">
          <ac:chgData name="出本大起" userId="f9a74345-d4d5-48f9-ae94-75fcc05011f7" providerId="ADAL" clId="{04EB6B9F-98C4-484B-A6C5-39A7085AF660}" dt="2023-12-14T10:12:23.768" v="5127" actId="20577"/>
          <ac:spMkLst>
            <pc:docMk/>
            <pc:sldMk cId="991119742" sldId="337"/>
            <ac:spMk id="2" creationId="{DE05AC0A-9D80-A99E-9196-C8560D6BFBA9}"/>
          </ac:spMkLst>
        </pc:spChg>
        <pc:spChg chg="mod">
          <ac:chgData name="出本大起" userId="f9a74345-d4d5-48f9-ae94-75fcc05011f7" providerId="ADAL" clId="{04EB6B9F-98C4-484B-A6C5-39A7085AF660}" dt="2023-12-14T10:11:37.900" v="5115" actId="692"/>
          <ac:spMkLst>
            <pc:docMk/>
            <pc:sldMk cId="991119742" sldId="337"/>
            <ac:spMk id="3" creationId="{3A5EC9EB-A0EB-0C81-1844-B5E98BF11BB4}"/>
          </ac:spMkLst>
        </pc:spChg>
        <pc:spChg chg="del">
          <ac:chgData name="出本大起" userId="f9a74345-d4d5-48f9-ae94-75fcc05011f7" providerId="ADAL" clId="{04EB6B9F-98C4-484B-A6C5-39A7085AF660}" dt="2023-12-14T10:01:54.121" v="4452" actId="478"/>
          <ac:spMkLst>
            <pc:docMk/>
            <pc:sldMk cId="991119742" sldId="337"/>
            <ac:spMk id="4" creationId="{100D9F51-41A3-92E0-E879-A26C39B3830E}"/>
          </ac:spMkLst>
        </pc:spChg>
        <pc:spChg chg="del mod">
          <ac:chgData name="出本大起" userId="f9a74345-d4d5-48f9-ae94-75fcc05011f7" providerId="ADAL" clId="{04EB6B9F-98C4-484B-A6C5-39A7085AF660}" dt="2023-12-14T10:01:53.330" v="4451" actId="478"/>
          <ac:spMkLst>
            <pc:docMk/>
            <pc:sldMk cId="991119742" sldId="337"/>
            <ac:spMk id="6" creationId="{648E7EDE-AD33-AB88-609A-185C635DEFB1}"/>
          </ac:spMkLst>
        </pc:spChg>
        <pc:spChg chg="add mod ord">
          <ac:chgData name="出本大起" userId="f9a74345-d4d5-48f9-ae94-75fcc05011f7" providerId="ADAL" clId="{04EB6B9F-98C4-484B-A6C5-39A7085AF660}" dt="2023-12-14T10:09:09.686" v="4993" actId="1036"/>
          <ac:spMkLst>
            <pc:docMk/>
            <pc:sldMk cId="991119742" sldId="337"/>
            <ac:spMk id="7" creationId="{B4489455-82E9-26E1-A8BA-B1C52A8F99CE}"/>
          </ac:spMkLst>
        </pc:spChg>
        <pc:spChg chg="add mod">
          <ac:chgData name="出本大起" userId="f9a74345-d4d5-48f9-ae94-75fcc05011f7" providerId="ADAL" clId="{04EB6B9F-98C4-484B-A6C5-39A7085AF660}" dt="2023-12-14T10:09:09.686" v="4993" actId="1036"/>
          <ac:spMkLst>
            <pc:docMk/>
            <pc:sldMk cId="991119742" sldId="337"/>
            <ac:spMk id="8" creationId="{D659B229-DB2C-C6CD-5B17-833867035DBA}"/>
          </ac:spMkLst>
        </pc:spChg>
        <pc:spChg chg="mod">
          <ac:chgData name="出本大起" userId="f9a74345-d4d5-48f9-ae94-75fcc05011f7" providerId="ADAL" clId="{04EB6B9F-98C4-484B-A6C5-39A7085AF660}" dt="2023-12-14T10:11:48.026" v="5117" actId="207"/>
          <ac:spMkLst>
            <pc:docMk/>
            <pc:sldMk cId="991119742" sldId="337"/>
            <ac:spMk id="10" creationId="{B6A67EF8-DABB-EF26-7C9E-FF6F812F0758}"/>
          </ac:spMkLst>
        </pc:spChg>
        <pc:spChg chg="add del mod">
          <ac:chgData name="出本大起" userId="f9a74345-d4d5-48f9-ae94-75fcc05011f7" providerId="ADAL" clId="{04EB6B9F-98C4-484B-A6C5-39A7085AF660}" dt="2023-12-14T10:08:02.920" v="4901" actId="478"/>
          <ac:spMkLst>
            <pc:docMk/>
            <pc:sldMk cId="991119742" sldId="337"/>
            <ac:spMk id="11" creationId="{5D3B63F1-749D-B170-9E35-C25F0E1B0007}"/>
          </ac:spMkLst>
        </pc:spChg>
        <pc:spChg chg="mod">
          <ac:chgData name="出本大起" userId="f9a74345-d4d5-48f9-ae94-75fcc05011f7" providerId="ADAL" clId="{04EB6B9F-98C4-484B-A6C5-39A7085AF660}" dt="2023-12-14T10:10:56.629" v="5110" actId="207"/>
          <ac:spMkLst>
            <pc:docMk/>
            <pc:sldMk cId="991119742" sldId="337"/>
            <ac:spMk id="21" creationId="{EA22CC75-0764-664D-69A2-614A206C87E5}"/>
          </ac:spMkLst>
        </pc:spChg>
        <pc:spChg chg="mod">
          <ac:chgData name="出本大起" userId="f9a74345-d4d5-48f9-ae94-75fcc05011f7" providerId="ADAL" clId="{04EB6B9F-98C4-484B-A6C5-39A7085AF660}" dt="2023-12-14T10:11:58.164" v="5118" actId="207"/>
          <ac:spMkLst>
            <pc:docMk/>
            <pc:sldMk cId="991119742" sldId="337"/>
            <ac:spMk id="23" creationId="{02AEBCA3-770F-FE08-5C81-60601500C850}"/>
          </ac:spMkLst>
        </pc:spChg>
        <pc:spChg chg="del">
          <ac:chgData name="出本大起" userId="f9a74345-d4d5-48f9-ae94-75fcc05011f7" providerId="ADAL" clId="{04EB6B9F-98C4-484B-A6C5-39A7085AF660}" dt="2023-12-14T10:01:48.971" v="4448" actId="478"/>
          <ac:spMkLst>
            <pc:docMk/>
            <pc:sldMk cId="991119742" sldId="337"/>
            <ac:spMk id="47" creationId="{61FE152C-7F77-858F-5C83-92C8F6E755D6}"/>
          </ac:spMkLst>
        </pc:spChg>
        <pc:spChg chg="del">
          <ac:chgData name="出本大起" userId="f9a74345-d4d5-48f9-ae94-75fcc05011f7" providerId="ADAL" clId="{04EB6B9F-98C4-484B-A6C5-39A7085AF660}" dt="2023-12-14T10:01:48.069" v="4447" actId="478"/>
          <ac:spMkLst>
            <pc:docMk/>
            <pc:sldMk cId="991119742" sldId="337"/>
            <ac:spMk id="49" creationId="{3F95FC33-966B-7236-9421-50EF2FE8245C}"/>
          </ac:spMkLst>
        </pc:spChg>
        <pc:spChg chg="del">
          <ac:chgData name="出本大起" userId="f9a74345-d4d5-48f9-ae94-75fcc05011f7" providerId="ADAL" clId="{04EB6B9F-98C4-484B-A6C5-39A7085AF660}" dt="2023-12-14T10:01:52.377" v="4450" actId="478"/>
          <ac:spMkLst>
            <pc:docMk/>
            <pc:sldMk cId="991119742" sldId="337"/>
            <ac:spMk id="51" creationId="{18F57E93-08A5-B26E-E711-3886276F1C17}"/>
          </ac:spMkLst>
        </pc:spChg>
        <pc:spChg chg="del">
          <ac:chgData name="出本大起" userId="f9a74345-d4d5-48f9-ae94-75fcc05011f7" providerId="ADAL" clId="{04EB6B9F-98C4-484B-A6C5-39A7085AF660}" dt="2023-12-14T10:01:51.506" v="4449" actId="478"/>
          <ac:spMkLst>
            <pc:docMk/>
            <pc:sldMk cId="991119742" sldId="337"/>
            <ac:spMk id="54" creationId="{8041CA59-2692-CC5E-9D7F-6553CB3D3000}"/>
          </ac:spMkLst>
        </pc:spChg>
        <pc:grpChg chg="mod ord">
          <ac:chgData name="出本大起" userId="f9a74345-d4d5-48f9-ae94-75fcc05011f7" providerId="ADAL" clId="{04EB6B9F-98C4-484B-A6C5-39A7085AF660}" dt="2023-12-14T10:09:09.686" v="4993" actId="1036"/>
          <ac:grpSpMkLst>
            <pc:docMk/>
            <pc:sldMk cId="991119742" sldId="337"/>
            <ac:grpSpMk id="9" creationId="{E2640252-50D2-DC06-5133-7A26C433BCF2}"/>
          </ac:grpSpMkLst>
        </pc:grpChg>
        <pc:grpChg chg="mod">
          <ac:chgData name="出本大起" userId="f9a74345-d4d5-48f9-ae94-75fcc05011f7" providerId="ADAL" clId="{04EB6B9F-98C4-484B-A6C5-39A7085AF660}" dt="2023-12-14T10:09:09.686" v="4993" actId="1036"/>
          <ac:grpSpMkLst>
            <pc:docMk/>
            <pc:sldMk cId="991119742" sldId="337"/>
            <ac:grpSpMk id="38" creationId="{11CCB660-3AA5-D29B-CD4E-5CD0A6D6AD04}"/>
          </ac:grpSpMkLst>
        </pc:grpChg>
        <pc:grpChg chg="del">
          <ac:chgData name="出本大起" userId="f9a74345-d4d5-48f9-ae94-75fcc05011f7" providerId="ADAL" clId="{04EB6B9F-98C4-484B-A6C5-39A7085AF660}" dt="2023-12-14T10:01:46.467" v="4446" actId="478"/>
          <ac:grpSpMkLst>
            <pc:docMk/>
            <pc:sldMk cId="991119742" sldId="337"/>
            <ac:grpSpMk id="46" creationId="{053BBF57-35C2-C3C0-D504-B6D98265EFC6}"/>
          </ac:grpSpMkLst>
        </pc:grpChg>
      </pc:sldChg>
      <pc:sldChg chg="add del">
        <pc:chgData name="出本大起" userId="f9a74345-d4d5-48f9-ae94-75fcc05011f7" providerId="ADAL" clId="{04EB6B9F-98C4-484B-A6C5-39A7085AF660}" dt="2023-12-14T10:16:44.985" v="5368" actId="2890"/>
        <pc:sldMkLst>
          <pc:docMk/>
          <pc:sldMk cId="1296078739" sldId="338"/>
        </pc:sldMkLst>
      </pc:sldChg>
      <pc:sldChg chg="addSp modSp add mod modNotesTx">
        <pc:chgData name="出本大起" userId="f9a74345-d4d5-48f9-ae94-75fcc05011f7" providerId="ADAL" clId="{04EB6B9F-98C4-484B-A6C5-39A7085AF660}" dt="2023-12-14T10:27:19.337" v="5989" actId="20577"/>
        <pc:sldMkLst>
          <pc:docMk/>
          <pc:sldMk cId="2799360372" sldId="338"/>
        </pc:sldMkLst>
        <pc:spChg chg="mod">
          <ac:chgData name="出本大起" userId="f9a74345-d4d5-48f9-ae94-75fcc05011f7" providerId="ADAL" clId="{04EB6B9F-98C4-484B-A6C5-39A7085AF660}" dt="2023-12-14T10:25:34.062" v="5728" actId="20577"/>
          <ac:spMkLst>
            <pc:docMk/>
            <pc:sldMk cId="2799360372" sldId="338"/>
            <ac:spMk id="2" creationId="{DE05AC0A-9D80-A99E-9196-C8560D6BFBA9}"/>
          </ac:spMkLst>
        </pc:spChg>
        <pc:spChg chg="mod">
          <ac:chgData name="出本大起" userId="f9a74345-d4d5-48f9-ae94-75fcc05011f7" providerId="ADAL" clId="{04EB6B9F-98C4-484B-A6C5-39A7085AF660}" dt="2023-12-14T10:25:38.753" v="5731" actId="20577"/>
          <ac:spMkLst>
            <pc:docMk/>
            <pc:sldMk cId="2799360372" sldId="338"/>
            <ac:spMk id="4" creationId="{560C62AF-052E-89DB-6CFE-B1DF53ED4E82}"/>
          </ac:spMkLst>
        </pc:spChg>
        <pc:spChg chg="mod">
          <ac:chgData name="出本大起" userId="f9a74345-d4d5-48f9-ae94-75fcc05011f7" providerId="ADAL" clId="{04EB6B9F-98C4-484B-A6C5-39A7085AF660}" dt="2023-12-14T10:26:09.607" v="5736" actId="404"/>
          <ac:spMkLst>
            <pc:docMk/>
            <pc:sldMk cId="2799360372" sldId="338"/>
            <ac:spMk id="5" creationId="{E2B78EBD-AC9D-A30C-28E6-39EE3925B758}"/>
          </ac:spMkLst>
        </pc:spChg>
        <pc:spChg chg="mod">
          <ac:chgData name="出本大起" userId="f9a74345-d4d5-48f9-ae94-75fcc05011f7" providerId="ADAL" clId="{04EB6B9F-98C4-484B-A6C5-39A7085AF660}" dt="2023-12-14T10:26:09.607" v="5736" actId="404"/>
          <ac:spMkLst>
            <pc:docMk/>
            <pc:sldMk cId="2799360372" sldId="338"/>
            <ac:spMk id="7" creationId="{CD2FAFAF-F189-BE83-08BA-D4B94A4FF7DF}"/>
          </ac:spMkLst>
        </pc:spChg>
        <pc:spChg chg="mod">
          <ac:chgData name="出本大起" userId="f9a74345-d4d5-48f9-ae94-75fcc05011f7" providerId="ADAL" clId="{04EB6B9F-98C4-484B-A6C5-39A7085AF660}" dt="2023-12-14T10:20:00.309" v="5586" actId="1076"/>
          <ac:spMkLst>
            <pc:docMk/>
            <pc:sldMk cId="2799360372" sldId="338"/>
            <ac:spMk id="8" creationId="{8AC1ABCE-6C82-7407-88C1-EFB6FD44DA91}"/>
          </ac:spMkLst>
        </pc:spChg>
        <pc:spChg chg="mod">
          <ac:chgData name="出本大起" userId="f9a74345-d4d5-48f9-ae94-75fcc05011f7" providerId="ADAL" clId="{04EB6B9F-98C4-484B-A6C5-39A7085AF660}" dt="2023-12-14T10:20:11.700" v="5591" actId="1076"/>
          <ac:spMkLst>
            <pc:docMk/>
            <pc:sldMk cId="2799360372" sldId="338"/>
            <ac:spMk id="9" creationId="{60CCB382-1CAB-71FA-2E1A-5EF6391C510E}"/>
          </ac:spMkLst>
        </pc:spChg>
        <pc:spChg chg="mod">
          <ac:chgData name="出本大起" userId="f9a74345-d4d5-48f9-ae94-75fcc05011f7" providerId="ADAL" clId="{04EB6B9F-98C4-484B-A6C5-39A7085AF660}" dt="2023-12-14T10:20:07.316" v="5589" actId="1076"/>
          <ac:spMkLst>
            <pc:docMk/>
            <pc:sldMk cId="2799360372" sldId="338"/>
            <ac:spMk id="10" creationId="{DD305FF3-800B-9B01-99D0-6860708E348E}"/>
          </ac:spMkLst>
        </pc:spChg>
        <pc:spChg chg="mod">
          <ac:chgData name="出本大起" userId="f9a74345-d4d5-48f9-ae94-75fcc05011f7" providerId="ADAL" clId="{04EB6B9F-98C4-484B-A6C5-39A7085AF660}" dt="2023-12-14T10:20:02.940" v="5587" actId="1076"/>
          <ac:spMkLst>
            <pc:docMk/>
            <pc:sldMk cId="2799360372" sldId="338"/>
            <ac:spMk id="11" creationId="{141CF8E4-DFDA-AEB2-7070-A9A4CD83E170}"/>
          </ac:spMkLst>
        </pc:spChg>
        <pc:spChg chg="mod">
          <ac:chgData name="出本大起" userId="f9a74345-d4d5-48f9-ae94-75fcc05011f7" providerId="ADAL" clId="{04EB6B9F-98C4-484B-A6C5-39A7085AF660}" dt="2023-12-14T10:26:09.607" v="5736" actId="404"/>
          <ac:spMkLst>
            <pc:docMk/>
            <pc:sldMk cId="2799360372" sldId="338"/>
            <ac:spMk id="12" creationId="{2B20F5E1-A806-B21B-EF4D-B533376C7499}"/>
          </ac:spMkLst>
        </pc:spChg>
        <pc:spChg chg="add mod">
          <ac:chgData name="出本大起" userId="f9a74345-d4d5-48f9-ae94-75fcc05011f7" providerId="ADAL" clId="{04EB6B9F-98C4-484B-A6C5-39A7085AF660}" dt="2023-12-14T10:26:09.607" v="5736" actId="404"/>
          <ac:spMkLst>
            <pc:docMk/>
            <pc:sldMk cId="2799360372" sldId="338"/>
            <ac:spMk id="13" creationId="{A88B4F9F-EF89-4548-FBD5-5D47746E00A9}"/>
          </ac:spMkLst>
        </pc:spChg>
        <pc:spChg chg="mod">
          <ac:chgData name="出本大起" userId="f9a74345-d4d5-48f9-ae94-75fcc05011f7" providerId="ADAL" clId="{04EB6B9F-98C4-484B-A6C5-39A7085AF660}" dt="2023-12-14T10:26:09.607" v="5736" actId="404"/>
          <ac:spMkLst>
            <pc:docMk/>
            <pc:sldMk cId="2799360372" sldId="338"/>
            <ac:spMk id="15" creationId="{FBE1595B-5728-4431-8C43-B8566A6C7913}"/>
          </ac:spMkLst>
        </pc:spChg>
        <pc:spChg chg="mod">
          <ac:chgData name="出本大起" userId="f9a74345-d4d5-48f9-ae94-75fcc05011f7" providerId="ADAL" clId="{04EB6B9F-98C4-484B-A6C5-39A7085AF660}" dt="2023-12-14T10:26:09.607" v="5736" actId="404"/>
          <ac:spMkLst>
            <pc:docMk/>
            <pc:sldMk cId="2799360372" sldId="338"/>
            <ac:spMk id="16" creationId="{5BDFCB4B-E7C4-2898-7B6E-7B7C0406B008}"/>
          </ac:spMkLst>
        </pc:spChg>
        <pc:spChg chg="add mod">
          <ac:chgData name="出本大起" userId="f9a74345-d4d5-48f9-ae94-75fcc05011f7" providerId="ADAL" clId="{04EB6B9F-98C4-484B-A6C5-39A7085AF660}" dt="2023-12-14T10:26:09.607" v="5736" actId="404"/>
          <ac:spMkLst>
            <pc:docMk/>
            <pc:sldMk cId="2799360372" sldId="338"/>
            <ac:spMk id="17" creationId="{11FDAB73-C8A5-6F7A-D907-7D067E2EF2AF}"/>
          </ac:spMkLst>
        </pc:spChg>
        <pc:spChg chg="add mod">
          <ac:chgData name="出本大起" userId="f9a74345-d4d5-48f9-ae94-75fcc05011f7" providerId="ADAL" clId="{04EB6B9F-98C4-484B-A6C5-39A7085AF660}" dt="2023-12-14T10:26:09.607" v="5736" actId="404"/>
          <ac:spMkLst>
            <pc:docMk/>
            <pc:sldMk cId="2799360372" sldId="338"/>
            <ac:spMk id="18" creationId="{D1341335-0940-3D70-8E9C-81E8F1D7F275}"/>
          </ac:spMkLst>
        </pc:spChg>
        <pc:grpChg chg="add mod">
          <ac:chgData name="出本大起" userId="f9a74345-d4d5-48f9-ae94-75fcc05011f7" providerId="ADAL" clId="{04EB6B9F-98C4-484B-A6C5-39A7085AF660}" dt="2023-12-14T10:26:04.690" v="5733" actId="164"/>
          <ac:grpSpMkLst>
            <pc:docMk/>
            <pc:sldMk cId="2799360372" sldId="338"/>
            <ac:grpSpMk id="3" creationId="{38E7FB62-69C2-B3FD-2953-CCA06E334879}"/>
          </ac:grpSpMkLst>
        </pc:grpChg>
        <pc:grpChg chg="add mod">
          <ac:chgData name="出本大起" userId="f9a74345-d4d5-48f9-ae94-75fcc05011f7" providerId="ADAL" clId="{04EB6B9F-98C4-484B-A6C5-39A7085AF660}" dt="2023-12-14T10:26:04.690" v="5733" actId="164"/>
          <ac:grpSpMkLst>
            <pc:docMk/>
            <pc:sldMk cId="2799360372" sldId="338"/>
            <ac:grpSpMk id="14" creationId="{771271E9-7664-837E-852A-D12217EAFB9E}"/>
          </ac:grpSpMkLst>
        </pc:grpChg>
        <pc:grpChg chg="add mod">
          <ac:chgData name="出本大起" userId="f9a74345-d4d5-48f9-ae94-75fcc05011f7" providerId="ADAL" clId="{04EB6B9F-98C4-484B-A6C5-39A7085AF660}" dt="2023-12-14T10:26:16.100" v="5737" actId="1076"/>
          <ac:grpSpMkLst>
            <pc:docMk/>
            <pc:sldMk cId="2799360372" sldId="338"/>
            <ac:grpSpMk id="19" creationId="{854D3898-A328-409C-9F3A-41BFCC084B8A}"/>
          </ac:grpSpMkLst>
        </pc:grpChg>
        <pc:picChg chg="mod">
          <ac:chgData name="出本大起" userId="f9a74345-d4d5-48f9-ae94-75fcc05011f7" providerId="ADAL" clId="{04EB6B9F-98C4-484B-A6C5-39A7085AF660}" dt="2023-12-14T10:19:54.422" v="5585" actId="1037"/>
          <ac:picMkLst>
            <pc:docMk/>
            <pc:sldMk cId="2799360372" sldId="338"/>
            <ac:picMk id="6" creationId="{4793B5EE-1203-0962-E93F-44677D6C3D8E}"/>
          </ac:picMkLst>
        </pc:picChg>
      </pc:sldChg>
      <pc:sldChg chg="modSp add mod ord">
        <pc:chgData name="出本大起" userId="f9a74345-d4d5-48f9-ae94-75fcc05011f7" providerId="ADAL" clId="{04EB6B9F-98C4-484B-A6C5-39A7085AF660}" dt="2023-12-14T10:24:22.404" v="5694" actId="207"/>
        <pc:sldMkLst>
          <pc:docMk/>
          <pc:sldMk cId="1887937634" sldId="339"/>
        </pc:sldMkLst>
        <pc:spChg chg="mod">
          <ac:chgData name="出本大起" userId="f9a74345-d4d5-48f9-ae94-75fcc05011f7" providerId="ADAL" clId="{04EB6B9F-98C4-484B-A6C5-39A7085AF660}" dt="2023-12-14T10:24:22.404" v="5694" actId="207"/>
          <ac:spMkLst>
            <pc:docMk/>
            <pc:sldMk cId="1887937634" sldId="339"/>
            <ac:spMk id="3" creationId="{A906A5C0-FB39-2013-F35E-996F75833F22}"/>
          </ac:spMkLst>
        </pc:spChg>
      </pc:sldChg>
      <pc:sldChg chg="modSp add mod ord">
        <pc:chgData name="出本大起" userId="f9a74345-d4d5-48f9-ae94-75fcc05011f7" providerId="ADAL" clId="{04EB6B9F-98C4-484B-A6C5-39A7085AF660}" dt="2023-12-14T10:24:43.827" v="5701" actId="207"/>
        <pc:sldMkLst>
          <pc:docMk/>
          <pc:sldMk cId="3127946617" sldId="340"/>
        </pc:sldMkLst>
        <pc:spChg chg="mod">
          <ac:chgData name="出本大起" userId="f9a74345-d4d5-48f9-ae94-75fcc05011f7" providerId="ADAL" clId="{04EB6B9F-98C4-484B-A6C5-39A7085AF660}" dt="2023-12-14T10:24:43.827" v="5701" actId="207"/>
          <ac:spMkLst>
            <pc:docMk/>
            <pc:sldMk cId="3127946617" sldId="340"/>
            <ac:spMk id="3" creationId="{A906A5C0-FB39-2013-F35E-996F75833F22}"/>
          </ac:spMkLst>
        </pc:spChg>
      </pc:sldChg>
      <pc:sldChg chg="modSp add mod ord">
        <pc:chgData name="出本大起" userId="f9a74345-d4d5-48f9-ae94-75fcc05011f7" providerId="ADAL" clId="{04EB6B9F-98C4-484B-A6C5-39A7085AF660}" dt="2023-12-14T10:25:01.100" v="5706" actId="207"/>
        <pc:sldMkLst>
          <pc:docMk/>
          <pc:sldMk cId="225288477" sldId="341"/>
        </pc:sldMkLst>
        <pc:spChg chg="mod">
          <ac:chgData name="出本大起" userId="f9a74345-d4d5-48f9-ae94-75fcc05011f7" providerId="ADAL" clId="{04EB6B9F-98C4-484B-A6C5-39A7085AF660}" dt="2023-12-14T10:25:01.100" v="5706" actId="207"/>
          <ac:spMkLst>
            <pc:docMk/>
            <pc:sldMk cId="225288477" sldId="341"/>
            <ac:spMk id="3" creationId="{A906A5C0-FB39-2013-F35E-996F75833F22}"/>
          </ac:spMkLst>
        </pc:spChg>
      </pc:sldChg>
      <pc:sldChg chg="modSp add mod ord modNotesTx">
        <pc:chgData name="出本大起" userId="f9a74345-d4d5-48f9-ae94-75fcc05011f7" providerId="ADAL" clId="{04EB6B9F-98C4-484B-A6C5-39A7085AF660}" dt="2023-12-14T10:27:30.985" v="6016" actId="20577"/>
        <pc:sldMkLst>
          <pc:docMk/>
          <pc:sldMk cId="2169370075" sldId="342"/>
        </pc:sldMkLst>
        <pc:spChg chg="mod">
          <ac:chgData name="出本大起" userId="f9a74345-d4d5-48f9-ae94-75fcc05011f7" providerId="ADAL" clId="{04EB6B9F-98C4-484B-A6C5-39A7085AF660}" dt="2023-12-14T10:25:26.579" v="5713" actId="207"/>
          <ac:spMkLst>
            <pc:docMk/>
            <pc:sldMk cId="2169370075" sldId="342"/>
            <ac:spMk id="3" creationId="{A906A5C0-FB39-2013-F35E-996F75833F22}"/>
          </ac:spMkLst>
        </pc:spChg>
      </pc:sldChg>
    </pc:docChg>
  </pc:docChgLst>
  <pc:docChgLst>
    <pc:chgData name="高橋南織" userId="S::s2111938@u.tsukuba.ac.jp::71ef5622-89d2-43fe-a891-038f8cdfa755" providerId="AD" clId="Web-{D05FEF9A-004C-4336-843E-1787D1C3EFB3}"/>
    <pc:docChg chg="modSld">
      <pc:chgData name="高橋南織" userId="S::s2111938@u.tsukuba.ac.jp::71ef5622-89d2-43fe-a891-038f8cdfa755" providerId="AD" clId="Web-{D05FEF9A-004C-4336-843E-1787D1C3EFB3}" dt="2023-12-10T16:08:50.158" v="16" actId="1076"/>
      <pc:docMkLst>
        <pc:docMk/>
      </pc:docMkLst>
      <pc:sldChg chg="modSp">
        <pc:chgData name="高橋南織" userId="S::s2111938@u.tsukuba.ac.jp::71ef5622-89d2-43fe-a891-038f8cdfa755" providerId="AD" clId="Web-{D05FEF9A-004C-4336-843E-1787D1C3EFB3}" dt="2023-12-10T16:08:50.158" v="16" actId="1076"/>
        <pc:sldMkLst>
          <pc:docMk/>
          <pc:sldMk cId="1204956882" sldId="325"/>
        </pc:sldMkLst>
        <pc:spChg chg="mod">
          <ac:chgData name="高橋南織" userId="S::s2111938@u.tsukuba.ac.jp::71ef5622-89d2-43fe-a891-038f8cdfa755" providerId="AD" clId="Web-{D05FEF9A-004C-4336-843E-1787D1C3EFB3}" dt="2023-12-10T16:08:50.158" v="16" actId="1076"/>
          <ac:spMkLst>
            <pc:docMk/>
            <pc:sldMk cId="1204956882" sldId="325"/>
            <ac:spMk id="17" creationId="{9882D8CC-2CE8-9CBD-2BE7-5A1A7EF68B7E}"/>
          </ac:spMkLst>
        </pc:spChg>
      </pc:sldChg>
    </pc:docChg>
  </pc:docChgLst>
  <pc:docChgLst>
    <pc:chgData name="出本大起" userId="f9a74345-d4d5-48f9-ae94-75fcc05011f7" providerId="ADAL" clId="{F28085BE-A396-4815-BCD3-4450769401BE}"/>
    <pc:docChg chg="undo redo custSel addSld delSld modSld sldOrd addSection delSection modSection">
      <pc:chgData name="出本大起" userId="f9a74345-d4d5-48f9-ae94-75fcc05011f7" providerId="ADAL" clId="{F28085BE-A396-4815-BCD3-4450769401BE}" dt="2023-12-18T00:52:13.874" v="375" actId="17846"/>
      <pc:docMkLst>
        <pc:docMk/>
      </pc:docMkLst>
      <pc:sldChg chg="modSp mod">
        <pc:chgData name="出本大起" userId="f9a74345-d4d5-48f9-ae94-75fcc05011f7" providerId="ADAL" clId="{F28085BE-A396-4815-BCD3-4450769401BE}" dt="2023-12-18T00:29:39.409" v="11" actId="404"/>
        <pc:sldMkLst>
          <pc:docMk/>
          <pc:sldMk cId="3765516811" sldId="257"/>
        </pc:sldMkLst>
        <pc:spChg chg="mod">
          <ac:chgData name="出本大起" userId="f9a74345-d4d5-48f9-ae94-75fcc05011f7" providerId="ADAL" clId="{F28085BE-A396-4815-BCD3-4450769401BE}" dt="2023-12-18T00:29:39.409" v="11" actId="404"/>
          <ac:spMkLst>
            <pc:docMk/>
            <pc:sldMk cId="3765516811" sldId="257"/>
            <ac:spMk id="3" creationId="{A906A5C0-FB39-2013-F35E-996F75833F22}"/>
          </ac:spMkLst>
        </pc:spChg>
      </pc:sldChg>
      <pc:sldChg chg="del">
        <pc:chgData name="出本大起" userId="f9a74345-d4d5-48f9-ae94-75fcc05011f7" providerId="ADAL" clId="{F28085BE-A396-4815-BCD3-4450769401BE}" dt="2023-12-18T00:31:27.514" v="22" actId="2696"/>
        <pc:sldMkLst>
          <pc:docMk/>
          <pc:sldMk cId="1527795247" sldId="260"/>
        </pc:sldMkLst>
      </pc:sldChg>
      <pc:sldChg chg="addSp delSp modSp mod">
        <pc:chgData name="出本大起" userId="f9a74345-d4d5-48f9-ae94-75fcc05011f7" providerId="ADAL" clId="{F28085BE-A396-4815-BCD3-4450769401BE}" dt="2023-12-18T00:32:37.027" v="25"/>
        <pc:sldMkLst>
          <pc:docMk/>
          <pc:sldMk cId="1471335375" sldId="300"/>
        </pc:sldMkLst>
        <pc:spChg chg="del">
          <ac:chgData name="出本大起" userId="f9a74345-d4d5-48f9-ae94-75fcc05011f7" providerId="ADAL" clId="{F28085BE-A396-4815-BCD3-4450769401BE}" dt="2023-12-18T00:32:25.241" v="23" actId="478"/>
          <ac:spMkLst>
            <pc:docMk/>
            <pc:sldMk cId="1471335375" sldId="300"/>
            <ac:spMk id="3" creationId="{13E09B53-BA69-2957-8BFC-86466FA89C2E}"/>
          </ac:spMkLst>
        </pc:spChg>
        <pc:spChg chg="add mod">
          <ac:chgData name="出本大起" userId="f9a74345-d4d5-48f9-ae94-75fcc05011f7" providerId="ADAL" clId="{F28085BE-A396-4815-BCD3-4450769401BE}" dt="2023-12-18T00:32:37.027" v="25"/>
          <ac:spMkLst>
            <pc:docMk/>
            <pc:sldMk cId="1471335375" sldId="300"/>
            <ac:spMk id="4" creationId="{24C17401-46B4-DA1B-D60A-4C87B07ED470}"/>
          </ac:spMkLst>
        </pc:spChg>
      </pc:sldChg>
      <pc:sldChg chg="mod modShow">
        <pc:chgData name="出本大起" userId="f9a74345-d4d5-48f9-ae94-75fcc05011f7" providerId="ADAL" clId="{F28085BE-A396-4815-BCD3-4450769401BE}" dt="2023-12-18T00:48:27.036" v="355" actId="729"/>
        <pc:sldMkLst>
          <pc:docMk/>
          <pc:sldMk cId="3074719369" sldId="301"/>
        </pc:sldMkLst>
      </pc:sldChg>
      <pc:sldChg chg="addSp modSp mod">
        <pc:chgData name="出本大起" userId="f9a74345-d4d5-48f9-ae94-75fcc05011f7" providerId="ADAL" clId="{F28085BE-A396-4815-BCD3-4450769401BE}" dt="2023-12-18T00:28:50.125" v="8"/>
        <pc:sldMkLst>
          <pc:docMk/>
          <pc:sldMk cId="1499274163" sldId="308"/>
        </pc:sldMkLst>
        <pc:spChg chg="add mod">
          <ac:chgData name="出本大起" userId="f9a74345-d4d5-48f9-ae94-75fcc05011f7" providerId="ADAL" clId="{F28085BE-A396-4815-BCD3-4450769401BE}" dt="2023-12-18T00:28:50.125" v="8"/>
          <ac:spMkLst>
            <pc:docMk/>
            <pc:sldMk cId="1499274163" sldId="308"/>
            <ac:spMk id="6" creationId="{43672020-98FD-1869-036A-6F06797F2471}"/>
          </ac:spMkLst>
        </pc:spChg>
      </pc:sldChg>
      <pc:sldChg chg="ord">
        <pc:chgData name="出本大起" userId="f9a74345-d4d5-48f9-ae94-75fcc05011f7" providerId="ADAL" clId="{F28085BE-A396-4815-BCD3-4450769401BE}" dt="2023-12-18T00:51:29.846" v="373"/>
        <pc:sldMkLst>
          <pc:docMk/>
          <pc:sldMk cId="2002287186" sldId="323"/>
        </pc:sldMkLst>
      </pc:sldChg>
      <pc:sldChg chg="modSp mod">
        <pc:chgData name="出本大起" userId="f9a74345-d4d5-48f9-ae94-75fcc05011f7" providerId="ADAL" clId="{F28085BE-A396-4815-BCD3-4450769401BE}" dt="2023-12-18T00:29:12.515" v="10" actId="403"/>
        <pc:sldMkLst>
          <pc:docMk/>
          <pc:sldMk cId="3741083" sldId="334"/>
        </pc:sldMkLst>
        <pc:spChg chg="mod">
          <ac:chgData name="出本大起" userId="f9a74345-d4d5-48f9-ae94-75fcc05011f7" providerId="ADAL" clId="{F28085BE-A396-4815-BCD3-4450769401BE}" dt="2023-12-18T00:29:12.515" v="10" actId="403"/>
          <ac:spMkLst>
            <pc:docMk/>
            <pc:sldMk cId="3741083" sldId="334"/>
            <ac:spMk id="3" creationId="{A906A5C0-FB39-2013-F35E-996F75833F22}"/>
          </ac:spMkLst>
        </pc:spChg>
      </pc:sldChg>
      <pc:sldChg chg="modSp mod">
        <pc:chgData name="出本大起" userId="f9a74345-d4d5-48f9-ae94-75fcc05011f7" providerId="ADAL" clId="{F28085BE-A396-4815-BCD3-4450769401BE}" dt="2023-12-18T00:31:12.196" v="21" actId="403"/>
        <pc:sldMkLst>
          <pc:docMk/>
          <pc:sldMk cId="2466011352" sldId="335"/>
        </pc:sldMkLst>
        <pc:spChg chg="mod">
          <ac:chgData name="出本大起" userId="f9a74345-d4d5-48f9-ae94-75fcc05011f7" providerId="ADAL" clId="{F28085BE-A396-4815-BCD3-4450769401BE}" dt="2023-12-18T00:31:12.196" v="21" actId="403"/>
          <ac:spMkLst>
            <pc:docMk/>
            <pc:sldMk cId="2466011352" sldId="335"/>
            <ac:spMk id="3" creationId="{A906A5C0-FB39-2013-F35E-996F75833F22}"/>
          </ac:spMkLst>
        </pc:spChg>
      </pc:sldChg>
      <pc:sldChg chg="modSp mod">
        <pc:chgData name="出本大起" userId="f9a74345-d4d5-48f9-ae94-75fcc05011f7" providerId="ADAL" clId="{F28085BE-A396-4815-BCD3-4450769401BE}" dt="2023-12-18T00:30:39.675" v="19" actId="403"/>
        <pc:sldMkLst>
          <pc:docMk/>
          <pc:sldMk cId="1887937634" sldId="339"/>
        </pc:sldMkLst>
        <pc:spChg chg="mod">
          <ac:chgData name="出本大起" userId="f9a74345-d4d5-48f9-ae94-75fcc05011f7" providerId="ADAL" clId="{F28085BE-A396-4815-BCD3-4450769401BE}" dt="2023-12-18T00:30:39.675" v="19" actId="403"/>
          <ac:spMkLst>
            <pc:docMk/>
            <pc:sldMk cId="1887937634" sldId="339"/>
            <ac:spMk id="3" creationId="{A906A5C0-FB39-2013-F35E-996F75833F22}"/>
          </ac:spMkLst>
        </pc:spChg>
      </pc:sldChg>
      <pc:sldChg chg="modSp mod modClrScheme chgLayout">
        <pc:chgData name="出本大起" userId="f9a74345-d4d5-48f9-ae94-75fcc05011f7" providerId="ADAL" clId="{F28085BE-A396-4815-BCD3-4450769401BE}" dt="2023-12-18T00:30:32.339" v="17" actId="700"/>
        <pc:sldMkLst>
          <pc:docMk/>
          <pc:sldMk cId="3127946617" sldId="340"/>
        </pc:sldMkLst>
        <pc:spChg chg="mod ord">
          <ac:chgData name="出本大起" userId="f9a74345-d4d5-48f9-ae94-75fcc05011f7" providerId="ADAL" clId="{F28085BE-A396-4815-BCD3-4450769401BE}" dt="2023-12-18T00:30:32.339" v="17" actId="700"/>
          <ac:spMkLst>
            <pc:docMk/>
            <pc:sldMk cId="3127946617" sldId="340"/>
            <ac:spMk id="2" creationId="{23D9AB21-4298-E062-7B89-67793BECFB13}"/>
          </ac:spMkLst>
        </pc:spChg>
        <pc:spChg chg="mod ord">
          <ac:chgData name="出本大起" userId="f9a74345-d4d5-48f9-ae94-75fcc05011f7" providerId="ADAL" clId="{F28085BE-A396-4815-BCD3-4450769401BE}" dt="2023-12-18T00:30:32.339" v="17" actId="700"/>
          <ac:spMkLst>
            <pc:docMk/>
            <pc:sldMk cId="3127946617" sldId="340"/>
            <ac:spMk id="3" creationId="{A906A5C0-FB39-2013-F35E-996F75833F22}"/>
          </ac:spMkLst>
        </pc:spChg>
      </pc:sldChg>
      <pc:sldChg chg="modSp mod">
        <pc:chgData name="出本大起" userId="f9a74345-d4d5-48f9-ae94-75fcc05011f7" providerId="ADAL" clId="{F28085BE-A396-4815-BCD3-4450769401BE}" dt="2023-12-18T00:29:56.431" v="13" actId="403"/>
        <pc:sldMkLst>
          <pc:docMk/>
          <pc:sldMk cId="225288477" sldId="341"/>
        </pc:sldMkLst>
        <pc:spChg chg="mod">
          <ac:chgData name="出本大起" userId="f9a74345-d4d5-48f9-ae94-75fcc05011f7" providerId="ADAL" clId="{F28085BE-A396-4815-BCD3-4450769401BE}" dt="2023-12-18T00:29:56.431" v="13" actId="403"/>
          <ac:spMkLst>
            <pc:docMk/>
            <pc:sldMk cId="225288477" sldId="341"/>
            <ac:spMk id="3" creationId="{A906A5C0-FB39-2013-F35E-996F75833F22}"/>
          </ac:spMkLst>
        </pc:spChg>
      </pc:sldChg>
      <pc:sldChg chg="addSp modSp">
        <pc:chgData name="出本大起" userId="f9a74345-d4d5-48f9-ae94-75fcc05011f7" providerId="ADAL" clId="{F28085BE-A396-4815-BCD3-4450769401BE}" dt="2023-12-18T00:32:32.848" v="24"/>
        <pc:sldMkLst>
          <pc:docMk/>
          <pc:sldMk cId="781908066" sldId="363"/>
        </pc:sldMkLst>
        <pc:spChg chg="add mod">
          <ac:chgData name="出本大起" userId="f9a74345-d4d5-48f9-ae94-75fcc05011f7" providerId="ADAL" clId="{F28085BE-A396-4815-BCD3-4450769401BE}" dt="2023-12-18T00:32:32.848" v="24"/>
          <ac:spMkLst>
            <pc:docMk/>
            <pc:sldMk cId="781908066" sldId="363"/>
            <ac:spMk id="3" creationId="{E9A4FE9D-738E-27AD-AA11-D8C31EE2D068}"/>
          </ac:spMkLst>
        </pc:spChg>
      </pc:sldChg>
      <pc:sldChg chg="addSp delSp modSp add mod">
        <pc:chgData name="出本大起" userId="f9a74345-d4d5-48f9-ae94-75fcc05011f7" providerId="ADAL" clId="{F28085BE-A396-4815-BCD3-4450769401BE}" dt="2023-12-18T00:47:37.702" v="352" actId="14100"/>
        <pc:sldMkLst>
          <pc:docMk/>
          <pc:sldMk cId="1336560179" sldId="364"/>
        </pc:sldMkLst>
        <pc:spChg chg="del mod">
          <ac:chgData name="出本大起" userId="f9a74345-d4d5-48f9-ae94-75fcc05011f7" providerId="ADAL" clId="{F28085BE-A396-4815-BCD3-4450769401BE}" dt="2023-12-18T00:42:48.480" v="189" actId="478"/>
          <ac:spMkLst>
            <pc:docMk/>
            <pc:sldMk cId="1336560179" sldId="364"/>
            <ac:spMk id="7" creationId="{0C2C01B9-C06F-C70F-A3A8-06CB786836AD}"/>
          </ac:spMkLst>
        </pc:spChg>
        <pc:spChg chg="del mod">
          <ac:chgData name="出本大起" userId="f9a74345-d4d5-48f9-ae94-75fcc05011f7" providerId="ADAL" clId="{F28085BE-A396-4815-BCD3-4450769401BE}" dt="2023-12-18T00:34:11.500" v="33" actId="478"/>
          <ac:spMkLst>
            <pc:docMk/>
            <pc:sldMk cId="1336560179" sldId="364"/>
            <ac:spMk id="18" creationId="{AB641929-3955-383F-4F1C-BE071E7CF8C2}"/>
          </ac:spMkLst>
        </pc:spChg>
        <pc:spChg chg="mod ord">
          <ac:chgData name="出本大起" userId="f9a74345-d4d5-48f9-ae94-75fcc05011f7" providerId="ADAL" clId="{F28085BE-A396-4815-BCD3-4450769401BE}" dt="2023-12-18T00:38:40.769" v="77" actId="692"/>
          <ac:spMkLst>
            <pc:docMk/>
            <pc:sldMk cId="1336560179" sldId="364"/>
            <ac:spMk id="24" creationId="{8F7A476D-7CC5-AEA7-9DB1-A87F10E3804D}"/>
          </ac:spMkLst>
        </pc:spChg>
        <pc:spChg chg="add del mod">
          <ac:chgData name="出本大起" userId="f9a74345-d4d5-48f9-ae94-75fcc05011f7" providerId="ADAL" clId="{F28085BE-A396-4815-BCD3-4450769401BE}" dt="2023-12-18T00:36:43.228" v="59" actId="478"/>
          <ac:spMkLst>
            <pc:docMk/>
            <pc:sldMk cId="1336560179" sldId="364"/>
            <ac:spMk id="26" creationId="{38E2F5E9-1D25-C8D7-DE86-F19D5BFCF4F8}"/>
          </ac:spMkLst>
        </pc:spChg>
        <pc:spChg chg="mod ord">
          <ac:chgData name="出本大起" userId="f9a74345-d4d5-48f9-ae94-75fcc05011f7" providerId="ADAL" clId="{F28085BE-A396-4815-BCD3-4450769401BE}" dt="2023-12-18T00:38:40.769" v="77" actId="692"/>
          <ac:spMkLst>
            <pc:docMk/>
            <pc:sldMk cId="1336560179" sldId="364"/>
            <ac:spMk id="27" creationId="{7A66AF51-AF75-6681-4151-0CBA882B483E}"/>
          </ac:spMkLst>
        </pc:spChg>
        <pc:spChg chg="mod ord">
          <ac:chgData name="出本大起" userId="f9a74345-d4d5-48f9-ae94-75fcc05011f7" providerId="ADAL" clId="{F28085BE-A396-4815-BCD3-4450769401BE}" dt="2023-12-18T00:38:40.769" v="77" actId="692"/>
          <ac:spMkLst>
            <pc:docMk/>
            <pc:sldMk cId="1336560179" sldId="364"/>
            <ac:spMk id="28" creationId="{616D9318-8A65-B8BA-7D94-59BFD486610A}"/>
          </ac:spMkLst>
        </pc:spChg>
        <pc:spChg chg="mod ord">
          <ac:chgData name="出本大起" userId="f9a74345-d4d5-48f9-ae94-75fcc05011f7" providerId="ADAL" clId="{F28085BE-A396-4815-BCD3-4450769401BE}" dt="2023-12-18T00:38:40.769" v="77" actId="692"/>
          <ac:spMkLst>
            <pc:docMk/>
            <pc:sldMk cId="1336560179" sldId="364"/>
            <ac:spMk id="29" creationId="{A9549F1E-0EE3-C31B-9AAF-79B763B6B349}"/>
          </ac:spMkLst>
        </pc:spChg>
        <pc:spChg chg="mod ord">
          <ac:chgData name="出本大起" userId="f9a74345-d4d5-48f9-ae94-75fcc05011f7" providerId="ADAL" clId="{F28085BE-A396-4815-BCD3-4450769401BE}" dt="2023-12-18T00:38:40.769" v="77" actId="692"/>
          <ac:spMkLst>
            <pc:docMk/>
            <pc:sldMk cId="1336560179" sldId="364"/>
            <ac:spMk id="30" creationId="{058488F9-3CF5-F176-6158-2EEF17DF4624}"/>
          </ac:spMkLst>
        </pc:spChg>
        <pc:spChg chg="mod ord">
          <ac:chgData name="出本大起" userId="f9a74345-d4d5-48f9-ae94-75fcc05011f7" providerId="ADAL" clId="{F28085BE-A396-4815-BCD3-4450769401BE}" dt="2023-12-18T00:38:40.769" v="77" actId="692"/>
          <ac:spMkLst>
            <pc:docMk/>
            <pc:sldMk cId="1336560179" sldId="364"/>
            <ac:spMk id="31" creationId="{1AE55C2D-23F2-EF4F-FF95-9CE68727364C}"/>
          </ac:spMkLst>
        </pc:spChg>
        <pc:spChg chg="mod ord">
          <ac:chgData name="出本大起" userId="f9a74345-d4d5-48f9-ae94-75fcc05011f7" providerId="ADAL" clId="{F28085BE-A396-4815-BCD3-4450769401BE}" dt="2023-12-18T00:38:40.769" v="77" actId="692"/>
          <ac:spMkLst>
            <pc:docMk/>
            <pc:sldMk cId="1336560179" sldId="364"/>
            <ac:spMk id="32" creationId="{BF666192-3E45-281C-B4B8-ABFB46AEBC25}"/>
          </ac:spMkLst>
        </pc:spChg>
        <pc:spChg chg="mod ord">
          <ac:chgData name="出本大起" userId="f9a74345-d4d5-48f9-ae94-75fcc05011f7" providerId="ADAL" clId="{F28085BE-A396-4815-BCD3-4450769401BE}" dt="2023-12-18T00:38:40.769" v="77" actId="692"/>
          <ac:spMkLst>
            <pc:docMk/>
            <pc:sldMk cId="1336560179" sldId="364"/>
            <ac:spMk id="33" creationId="{1B4A8FBF-1DF3-F7F6-0491-6744AD4D4BC1}"/>
          </ac:spMkLst>
        </pc:spChg>
        <pc:spChg chg="mod ord">
          <ac:chgData name="出本大起" userId="f9a74345-d4d5-48f9-ae94-75fcc05011f7" providerId="ADAL" clId="{F28085BE-A396-4815-BCD3-4450769401BE}" dt="2023-12-18T00:38:40.769" v="77" actId="692"/>
          <ac:spMkLst>
            <pc:docMk/>
            <pc:sldMk cId="1336560179" sldId="364"/>
            <ac:spMk id="34" creationId="{D150FA9B-17D2-5477-CD67-67D5DDACF92B}"/>
          </ac:spMkLst>
        </pc:spChg>
        <pc:spChg chg="mod ord">
          <ac:chgData name="出本大起" userId="f9a74345-d4d5-48f9-ae94-75fcc05011f7" providerId="ADAL" clId="{F28085BE-A396-4815-BCD3-4450769401BE}" dt="2023-12-18T00:38:40.769" v="77" actId="692"/>
          <ac:spMkLst>
            <pc:docMk/>
            <pc:sldMk cId="1336560179" sldId="364"/>
            <ac:spMk id="35" creationId="{7D6E8566-40B3-5AC3-11EA-5B91203B9F8F}"/>
          </ac:spMkLst>
        </pc:spChg>
        <pc:spChg chg="mod ord">
          <ac:chgData name="出本大起" userId="f9a74345-d4d5-48f9-ae94-75fcc05011f7" providerId="ADAL" clId="{F28085BE-A396-4815-BCD3-4450769401BE}" dt="2023-12-18T00:38:40.769" v="77" actId="692"/>
          <ac:spMkLst>
            <pc:docMk/>
            <pc:sldMk cId="1336560179" sldId="364"/>
            <ac:spMk id="36" creationId="{B9D6E73C-3B92-4800-75B8-7676D60DB054}"/>
          </ac:spMkLst>
        </pc:spChg>
        <pc:spChg chg="mod ord">
          <ac:chgData name="出本大起" userId="f9a74345-d4d5-48f9-ae94-75fcc05011f7" providerId="ADAL" clId="{F28085BE-A396-4815-BCD3-4450769401BE}" dt="2023-12-18T00:38:40.769" v="77" actId="692"/>
          <ac:spMkLst>
            <pc:docMk/>
            <pc:sldMk cId="1336560179" sldId="364"/>
            <ac:spMk id="37" creationId="{6635DCB4-BB7C-9683-CFF5-4EF5C4552495}"/>
          </ac:spMkLst>
        </pc:spChg>
        <pc:spChg chg="mod ord">
          <ac:chgData name="出本大起" userId="f9a74345-d4d5-48f9-ae94-75fcc05011f7" providerId="ADAL" clId="{F28085BE-A396-4815-BCD3-4450769401BE}" dt="2023-12-18T00:38:40.769" v="77" actId="692"/>
          <ac:spMkLst>
            <pc:docMk/>
            <pc:sldMk cId="1336560179" sldId="364"/>
            <ac:spMk id="38" creationId="{D812616A-288E-D768-DA39-DCEDCBB9E5F6}"/>
          </ac:spMkLst>
        </pc:spChg>
        <pc:spChg chg="del">
          <ac:chgData name="出本大起" userId="f9a74345-d4d5-48f9-ae94-75fcc05011f7" providerId="ADAL" clId="{F28085BE-A396-4815-BCD3-4450769401BE}" dt="2023-12-18T00:41:27.609" v="146" actId="478"/>
          <ac:spMkLst>
            <pc:docMk/>
            <pc:sldMk cId="1336560179" sldId="364"/>
            <ac:spMk id="81" creationId="{3F27F483-D7D3-09FA-C7A2-4401018A60DE}"/>
          </ac:spMkLst>
        </pc:spChg>
        <pc:spChg chg="mod">
          <ac:chgData name="出本大起" userId="f9a74345-d4d5-48f9-ae94-75fcc05011f7" providerId="ADAL" clId="{F28085BE-A396-4815-BCD3-4450769401BE}" dt="2023-12-18T00:47:06.115" v="347" actId="207"/>
          <ac:spMkLst>
            <pc:docMk/>
            <pc:sldMk cId="1336560179" sldId="364"/>
            <ac:spMk id="82" creationId="{CE291800-012B-CFB4-BA70-202CDF3D3E6C}"/>
          </ac:spMkLst>
        </pc:spChg>
        <pc:spChg chg="add mod">
          <ac:chgData name="出本大起" userId="f9a74345-d4d5-48f9-ae94-75fcc05011f7" providerId="ADAL" clId="{F28085BE-A396-4815-BCD3-4450769401BE}" dt="2023-12-18T00:43:37.210" v="205" actId="14861"/>
          <ac:spMkLst>
            <pc:docMk/>
            <pc:sldMk cId="1336560179" sldId="364"/>
            <ac:spMk id="87" creationId="{97F7CA00-4173-B6FD-A14E-CAD98E97B5F1}"/>
          </ac:spMkLst>
        </pc:spChg>
        <pc:spChg chg="add mod">
          <ac:chgData name="出本大起" userId="f9a74345-d4d5-48f9-ae94-75fcc05011f7" providerId="ADAL" clId="{F28085BE-A396-4815-BCD3-4450769401BE}" dt="2023-12-18T00:40:19.137" v="132" actId="404"/>
          <ac:spMkLst>
            <pc:docMk/>
            <pc:sldMk cId="1336560179" sldId="364"/>
            <ac:spMk id="89" creationId="{F8694021-1480-17F5-7E1B-9CF67B8EAC39}"/>
          </ac:spMkLst>
        </pc:spChg>
        <pc:spChg chg="add mod">
          <ac:chgData name="出本大起" userId="f9a74345-d4d5-48f9-ae94-75fcc05011f7" providerId="ADAL" clId="{F28085BE-A396-4815-BCD3-4450769401BE}" dt="2023-12-18T00:45:42.103" v="269" actId="1037"/>
          <ac:spMkLst>
            <pc:docMk/>
            <pc:sldMk cId="1336560179" sldId="364"/>
            <ac:spMk id="90" creationId="{93228977-DC85-74FB-F936-012BB281B452}"/>
          </ac:spMkLst>
        </pc:spChg>
        <pc:spChg chg="add del mod">
          <ac:chgData name="出本大起" userId="f9a74345-d4d5-48f9-ae94-75fcc05011f7" providerId="ADAL" clId="{F28085BE-A396-4815-BCD3-4450769401BE}" dt="2023-12-18T00:47:20.375" v="351" actId="478"/>
          <ac:spMkLst>
            <pc:docMk/>
            <pc:sldMk cId="1336560179" sldId="364"/>
            <ac:spMk id="91" creationId="{225BFB2E-70D7-7A18-6274-D06CBA2B7A30}"/>
          </ac:spMkLst>
        </pc:spChg>
        <pc:spChg chg="add del">
          <ac:chgData name="出本大起" userId="f9a74345-d4d5-48f9-ae94-75fcc05011f7" providerId="ADAL" clId="{F28085BE-A396-4815-BCD3-4450769401BE}" dt="2023-12-18T00:46:30.938" v="327" actId="22"/>
          <ac:spMkLst>
            <pc:docMk/>
            <pc:sldMk cId="1336560179" sldId="364"/>
            <ac:spMk id="93" creationId="{54956865-1010-727E-522A-F3A7219C4FDE}"/>
          </ac:spMkLst>
        </pc:spChg>
        <pc:spChg chg="add mod">
          <ac:chgData name="出本大起" userId="f9a74345-d4d5-48f9-ae94-75fcc05011f7" providerId="ADAL" clId="{F28085BE-A396-4815-BCD3-4450769401BE}" dt="2023-12-18T00:47:16.446" v="350" actId="1076"/>
          <ac:spMkLst>
            <pc:docMk/>
            <pc:sldMk cId="1336560179" sldId="364"/>
            <ac:spMk id="95" creationId="{DA1D8E02-21A1-053C-1245-9BDF31872209}"/>
          </ac:spMkLst>
        </pc:spChg>
        <pc:cxnChg chg="mod">
          <ac:chgData name="出本大起" userId="f9a74345-d4d5-48f9-ae94-75fcc05011f7" providerId="ADAL" clId="{F28085BE-A396-4815-BCD3-4450769401BE}" dt="2023-12-18T00:45:42.103" v="269" actId="1037"/>
          <ac:cxnSpMkLst>
            <pc:docMk/>
            <pc:sldMk cId="1336560179" sldId="364"/>
            <ac:cxnSpMk id="25" creationId="{BE399636-BCB8-9E46-D8DD-D1CB47023236}"/>
          </ac:cxnSpMkLst>
        </pc:cxnChg>
        <pc:cxnChg chg="mod">
          <ac:chgData name="出本大起" userId="f9a74345-d4d5-48f9-ae94-75fcc05011f7" providerId="ADAL" clId="{F28085BE-A396-4815-BCD3-4450769401BE}" dt="2023-12-18T00:38:40.769" v="77" actId="692"/>
          <ac:cxnSpMkLst>
            <pc:docMk/>
            <pc:sldMk cId="1336560179" sldId="364"/>
            <ac:cxnSpMk id="41" creationId="{C64677DD-7B3F-C70C-FD8F-9EE046208E92}"/>
          </ac:cxnSpMkLst>
        </pc:cxnChg>
        <pc:cxnChg chg="mod">
          <ac:chgData name="出本大起" userId="f9a74345-d4d5-48f9-ae94-75fcc05011f7" providerId="ADAL" clId="{F28085BE-A396-4815-BCD3-4450769401BE}" dt="2023-12-18T00:47:37.702" v="352" actId="14100"/>
          <ac:cxnSpMkLst>
            <pc:docMk/>
            <pc:sldMk cId="1336560179" sldId="364"/>
            <ac:cxnSpMk id="45" creationId="{C5357100-4BAE-97CD-4430-A204F0584CA3}"/>
          </ac:cxnSpMkLst>
        </pc:cxnChg>
        <pc:cxnChg chg="mod">
          <ac:chgData name="出本大起" userId="f9a74345-d4d5-48f9-ae94-75fcc05011f7" providerId="ADAL" clId="{F28085BE-A396-4815-BCD3-4450769401BE}" dt="2023-12-18T00:38:40.769" v="77" actId="692"/>
          <ac:cxnSpMkLst>
            <pc:docMk/>
            <pc:sldMk cId="1336560179" sldId="364"/>
            <ac:cxnSpMk id="47" creationId="{236EC9DC-EED3-A46B-17B3-10E4A70898EE}"/>
          </ac:cxnSpMkLst>
        </pc:cxnChg>
        <pc:cxnChg chg="mod">
          <ac:chgData name="出本大起" userId="f9a74345-d4d5-48f9-ae94-75fcc05011f7" providerId="ADAL" clId="{F28085BE-A396-4815-BCD3-4450769401BE}" dt="2023-12-18T00:38:40.769" v="77" actId="692"/>
          <ac:cxnSpMkLst>
            <pc:docMk/>
            <pc:sldMk cId="1336560179" sldId="364"/>
            <ac:cxnSpMk id="50" creationId="{D7932CDD-8041-062A-740F-FF05661EDB13}"/>
          </ac:cxnSpMkLst>
        </pc:cxnChg>
        <pc:cxnChg chg="mod">
          <ac:chgData name="出本大起" userId="f9a74345-d4d5-48f9-ae94-75fcc05011f7" providerId="ADAL" clId="{F28085BE-A396-4815-BCD3-4450769401BE}" dt="2023-12-18T00:38:40.769" v="77" actId="692"/>
          <ac:cxnSpMkLst>
            <pc:docMk/>
            <pc:sldMk cId="1336560179" sldId="364"/>
            <ac:cxnSpMk id="54" creationId="{1286152D-59F7-2E13-93F6-FE579C3CCC7C}"/>
          </ac:cxnSpMkLst>
        </pc:cxnChg>
        <pc:cxnChg chg="mod">
          <ac:chgData name="出本大起" userId="f9a74345-d4d5-48f9-ae94-75fcc05011f7" providerId="ADAL" clId="{F28085BE-A396-4815-BCD3-4450769401BE}" dt="2023-12-18T00:38:40.769" v="77" actId="692"/>
          <ac:cxnSpMkLst>
            <pc:docMk/>
            <pc:sldMk cId="1336560179" sldId="364"/>
            <ac:cxnSpMk id="57" creationId="{D7A880BA-B10F-C319-7695-B1921F427D8D}"/>
          </ac:cxnSpMkLst>
        </pc:cxnChg>
        <pc:cxnChg chg="mod">
          <ac:chgData name="出本大起" userId="f9a74345-d4d5-48f9-ae94-75fcc05011f7" providerId="ADAL" clId="{F28085BE-A396-4815-BCD3-4450769401BE}" dt="2023-12-18T00:38:40.769" v="77" actId="692"/>
          <ac:cxnSpMkLst>
            <pc:docMk/>
            <pc:sldMk cId="1336560179" sldId="364"/>
            <ac:cxnSpMk id="60" creationId="{5DCB6F72-829F-C7AA-C1DC-2696C409744F}"/>
          </ac:cxnSpMkLst>
        </pc:cxnChg>
        <pc:cxnChg chg="mod">
          <ac:chgData name="出本大起" userId="f9a74345-d4d5-48f9-ae94-75fcc05011f7" providerId="ADAL" clId="{F28085BE-A396-4815-BCD3-4450769401BE}" dt="2023-12-18T00:38:40.769" v="77" actId="692"/>
          <ac:cxnSpMkLst>
            <pc:docMk/>
            <pc:sldMk cId="1336560179" sldId="364"/>
            <ac:cxnSpMk id="64" creationId="{F19B015D-B23D-9D3B-700C-E2D864548738}"/>
          </ac:cxnSpMkLst>
        </pc:cxnChg>
        <pc:cxnChg chg="mod">
          <ac:chgData name="出本大起" userId="f9a74345-d4d5-48f9-ae94-75fcc05011f7" providerId="ADAL" clId="{F28085BE-A396-4815-BCD3-4450769401BE}" dt="2023-12-18T00:38:40.769" v="77" actId="692"/>
          <ac:cxnSpMkLst>
            <pc:docMk/>
            <pc:sldMk cId="1336560179" sldId="364"/>
            <ac:cxnSpMk id="67" creationId="{861CF5E8-5AF5-99E0-78F8-A8120A6A6800}"/>
          </ac:cxnSpMkLst>
        </pc:cxnChg>
        <pc:cxnChg chg="mod">
          <ac:chgData name="出本大起" userId="f9a74345-d4d5-48f9-ae94-75fcc05011f7" providerId="ADAL" clId="{F28085BE-A396-4815-BCD3-4450769401BE}" dt="2023-12-18T00:38:40.769" v="77" actId="692"/>
          <ac:cxnSpMkLst>
            <pc:docMk/>
            <pc:sldMk cId="1336560179" sldId="364"/>
            <ac:cxnSpMk id="70" creationId="{5E6A17AA-9440-35D3-3E9E-CBDB3A763F39}"/>
          </ac:cxnSpMkLst>
        </pc:cxnChg>
        <pc:cxnChg chg="mod">
          <ac:chgData name="出本大起" userId="f9a74345-d4d5-48f9-ae94-75fcc05011f7" providerId="ADAL" clId="{F28085BE-A396-4815-BCD3-4450769401BE}" dt="2023-12-18T00:38:40.769" v="77" actId="692"/>
          <ac:cxnSpMkLst>
            <pc:docMk/>
            <pc:sldMk cId="1336560179" sldId="364"/>
            <ac:cxnSpMk id="73" creationId="{A1FD78C6-A6BF-3BEF-34E1-CA9F00C6E5C0}"/>
          </ac:cxnSpMkLst>
        </pc:cxnChg>
        <pc:cxnChg chg="mod">
          <ac:chgData name="出本大起" userId="f9a74345-d4d5-48f9-ae94-75fcc05011f7" providerId="ADAL" clId="{F28085BE-A396-4815-BCD3-4450769401BE}" dt="2023-12-18T00:38:40.769" v="77" actId="692"/>
          <ac:cxnSpMkLst>
            <pc:docMk/>
            <pc:sldMk cId="1336560179" sldId="364"/>
            <ac:cxnSpMk id="76" creationId="{941D0BE7-39B3-3B95-AD06-C60A09558F7E}"/>
          </ac:cxnSpMkLst>
        </pc:cxnChg>
        <pc:cxnChg chg="mod">
          <ac:chgData name="出本大起" userId="f9a74345-d4d5-48f9-ae94-75fcc05011f7" providerId="ADAL" clId="{F28085BE-A396-4815-BCD3-4450769401BE}" dt="2023-12-18T00:38:40.769" v="77" actId="692"/>
          <ac:cxnSpMkLst>
            <pc:docMk/>
            <pc:sldMk cId="1336560179" sldId="364"/>
            <ac:cxnSpMk id="79" creationId="{8139124F-3B2E-0F39-D629-6F6E0A30302C}"/>
          </ac:cxnSpMkLst>
        </pc:cxnChg>
      </pc:sldChg>
    </pc:docChg>
  </pc:docChgLst>
  <pc:docChgLst>
    <pc:chgData name="菅野　恭花" userId="S::s2320423@u.tsukuba.ac.jp::c0b18a28-0f9a-4692-9125-34aa0e0661a8" providerId="AD" clId="Web-{C1067B82-F2E0-D5FA-0591-829758D1A524}"/>
    <pc:docChg chg="mod">
      <pc:chgData name="菅野　恭花" userId="S::s2320423@u.tsukuba.ac.jp::c0b18a28-0f9a-4692-9125-34aa0e0661a8" providerId="AD" clId="Web-{C1067B82-F2E0-D5FA-0591-829758D1A524}" dt="2023-12-15T04:27:58.179" v="4"/>
      <pc:docMkLst>
        <pc:docMk/>
      </pc:docMkLst>
      <pc:sldChg chg="addCm">
        <pc:chgData name="菅野　恭花" userId="S::s2320423@u.tsukuba.ac.jp::c0b18a28-0f9a-4692-9125-34aa0e0661a8" providerId="AD" clId="Web-{C1067B82-F2E0-D5FA-0591-829758D1A524}" dt="2023-12-15T04:24:21.160" v="3"/>
        <pc:sldMkLst>
          <pc:docMk/>
          <pc:sldMk cId="1513182763" sldId="289"/>
        </pc:sldMkLst>
        <pc:extLst>
          <p:ext xmlns:p="http://schemas.openxmlformats.org/presentationml/2006/main" uri="{D6D511B9-2390-475A-947B-AFAB55BFBCF1}">
            <pc226:cmChg xmlns:pc226="http://schemas.microsoft.com/office/powerpoint/2022/06/main/command" chg="add">
              <pc226:chgData name="菅野　恭花" userId="S::s2320423@u.tsukuba.ac.jp::c0b18a28-0f9a-4692-9125-34aa0e0661a8" providerId="AD" clId="Web-{C1067B82-F2E0-D5FA-0591-829758D1A524}" dt="2023-12-15T04:24:21.160" v="3"/>
              <pc2:cmMkLst xmlns:pc2="http://schemas.microsoft.com/office/powerpoint/2019/9/main/command">
                <pc:docMk/>
                <pc:sldMk cId="1513182763" sldId="289"/>
                <pc2:cmMk id="{A3CADB9B-2CF0-4EA4-8972-0CE1CD7B2686}"/>
              </pc2:cmMkLst>
            </pc226:cmChg>
          </p:ext>
        </pc:extLst>
      </pc:sldChg>
      <pc:sldChg chg="addCm">
        <pc:chgData name="菅野　恭花" userId="S::s2320423@u.tsukuba.ac.jp::c0b18a28-0f9a-4692-9125-34aa0e0661a8" providerId="AD" clId="Web-{C1067B82-F2E0-D5FA-0591-829758D1A524}" dt="2023-12-15T04:27:58.179" v="4"/>
        <pc:sldMkLst>
          <pc:docMk/>
          <pc:sldMk cId="2052680753" sldId="306"/>
        </pc:sldMkLst>
        <pc:extLst>
          <p:ext xmlns:p="http://schemas.openxmlformats.org/presentationml/2006/main" uri="{D6D511B9-2390-475A-947B-AFAB55BFBCF1}">
            <pc226:cmChg xmlns:pc226="http://schemas.microsoft.com/office/powerpoint/2022/06/main/command" chg="add">
              <pc226:chgData name="菅野　恭花" userId="S::s2320423@u.tsukuba.ac.jp::c0b18a28-0f9a-4692-9125-34aa0e0661a8" providerId="AD" clId="Web-{C1067B82-F2E0-D5FA-0591-829758D1A524}" dt="2023-12-15T04:27:58.179" v="4"/>
              <pc2:cmMkLst xmlns:pc2="http://schemas.microsoft.com/office/powerpoint/2019/9/main/command">
                <pc:docMk/>
                <pc:sldMk cId="2052680753" sldId="306"/>
                <pc2:cmMk id="{6F3E3715-3EB8-4F6C-90E5-F92EAFD4471C}"/>
              </pc2:cmMkLst>
            </pc226:cmChg>
          </p:ext>
        </pc:extLst>
      </pc:sldChg>
      <pc:sldChg chg="addCm">
        <pc:chgData name="菅野　恭花" userId="S::s2320423@u.tsukuba.ac.jp::c0b18a28-0f9a-4692-9125-34aa0e0661a8" providerId="AD" clId="Web-{C1067B82-F2E0-D5FA-0591-829758D1A524}" dt="2023-12-15T04:19:02.889" v="1"/>
        <pc:sldMkLst>
          <pc:docMk/>
          <pc:sldMk cId="1655208220" sldId="318"/>
        </pc:sldMkLst>
        <pc:extLst>
          <p:ext xmlns:p="http://schemas.openxmlformats.org/presentationml/2006/main" uri="{D6D511B9-2390-475A-947B-AFAB55BFBCF1}">
            <pc226:cmChg xmlns:pc226="http://schemas.microsoft.com/office/powerpoint/2022/06/main/command" chg="add">
              <pc226:chgData name="菅野　恭花" userId="S::s2320423@u.tsukuba.ac.jp::c0b18a28-0f9a-4692-9125-34aa0e0661a8" providerId="AD" clId="Web-{C1067B82-F2E0-D5FA-0591-829758D1A524}" dt="2023-12-15T04:19:02.889" v="1"/>
              <pc2:cmMkLst xmlns:pc2="http://schemas.microsoft.com/office/powerpoint/2019/9/main/command">
                <pc:docMk/>
                <pc:sldMk cId="1655208220" sldId="318"/>
                <pc2:cmMk id="{D550FD1F-00B2-47D4-9ECF-04403150878B}"/>
              </pc2:cmMkLst>
            </pc226:cmChg>
          </p:ext>
        </pc:extLst>
      </pc:sldChg>
      <pc:sldChg chg="addCm">
        <pc:chgData name="菅野　恭花" userId="S::s2320423@u.tsukuba.ac.jp::c0b18a28-0f9a-4692-9125-34aa0e0661a8" providerId="AD" clId="Web-{C1067B82-F2E0-D5FA-0591-829758D1A524}" dt="2023-12-15T04:20:40.515" v="2"/>
        <pc:sldMkLst>
          <pc:docMk/>
          <pc:sldMk cId="3753582738" sldId="319"/>
        </pc:sldMkLst>
        <pc:extLst>
          <p:ext xmlns:p="http://schemas.openxmlformats.org/presentationml/2006/main" uri="{D6D511B9-2390-475A-947B-AFAB55BFBCF1}">
            <pc226:cmChg xmlns:pc226="http://schemas.microsoft.com/office/powerpoint/2022/06/main/command" chg="add">
              <pc226:chgData name="菅野　恭花" userId="S::s2320423@u.tsukuba.ac.jp::c0b18a28-0f9a-4692-9125-34aa0e0661a8" providerId="AD" clId="Web-{C1067B82-F2E0-D5FA-0591-829758D1A524}" dt="2023-12-15T04:20:40.515" v="2"/>
              <pc2:cmMkLst xmlns:pc2="http://schemas.microsoft.com/office/powerpoint/2019/9/main/command">
                <pc:docMk/>
                <pc:sldMk cId="3753582738" sldId="319"/>
                <pc2:cmMk id="{23885FBB-BD83-400A-A1AD-B7F506B94963}"/>
              </pc2:cmMkLst>
            </pc226:cmChg>
          </p:ext>
        </pc:extLst>
      </pc:sldChg>
    </pc:docChg>
  </pc:docChgLst>
  <pc:docChgLst>
    <pc:chgData name="高橋南織" userId="S::s2111938@u.tsukuba.ac.jp::71ef5622-89d2-43fe-a891-038f8cdfa755" providerId="AD" clId="Web-{6F930C5A-2C01-4855-9B45-AA905F570EC1}"/>
    <pc:docChg chg="modSld">
      <pc:chgData name="高橋南織" userId="S::s2111938@u.tsukuba.ac.jp::71ef5622-89d2-43fe-a891-038f8cdfa755" providerId="AD" clId="Web-{6F930C5A-2C01-4855-9B45-AA905F570EC1}" dt="2023-12-19T07:27:44.644" v="14"/>
      <pc:docMkLst>
        <pc:docMk/>
      </pc:docMkLst>
      <pc:sldChg chg="modNotes">
        <pc:chgData name="高橋南織" userId="S::s2111938@u.tsukuba.ac.jp::71ef5622-89d2-43fe-a891-038f8cdfa755" providerId="AD" clId="Web-{6F930C5A-2C01-4855-9B45-AA905F570EC1}" dt="2023-12-19T07:27:44.644" v="14"/>
        <pc:sldMkLst>
          <pc:docMk/>
          <pc:sldMk cId="1513182763" sldId="289"/>
        </pc:sldMkLst>
      </pc:sldChg>
    </pc:docChg>
  </pc:docChgLst>
  <pc:docChgLst>
    <pc:chgData name="出本大起" userId="f9a74345-d4d5-48f9-ae94-75fcc05011f7" providerId="ADAL" clId="{8C657E6D-9D98-4BFD-B109-72600DFC6450}"/>
    <pc:docChg chg="undo redo custSel addSld delSld modSld sldOrd modNotesMaster modHandout">
      <pc:chgData name="出本大起" userId="f9a74345-d4d5-48f9-ae94-75fcc05011f7" providerId="ADAL" clId="{8C657E6D-9D98-4BFD-B109-72600DFC6450}" dt="2023-12-20T03:41:21.353" v="8486"/>
      <pc:docMkLst>
        <pc:docMk/>
      </pc:docMkLst>
      <pc:sldChg chg="modSp mod modTransition modAnim">
        <pc:chgData name="出本大起" userId="f9a74345-d4d5-48f9-ae94-75fcc05011f7" providerId="ADAL" clId="{8C657E6D-9D98-4BFD-B109-72600DFC6450}" dt="2023-12-20T03:03:01.285" v="8185"/>
        <pc:sldMkLst>
          <pc:docMk/>
          <pc:sldMk cId="3765516811" sldId="257"/>
        </pc:sldMkLst>
        <pc:spChg chg="mod">
          <ac:chgData name="出本大起" userId="f9a74345-d4d5-48f9-ae94-75fcc05011f7" providerId="ADAL" clId="{8C657E6D-9D98-4BFD-B109-72600DFC6450}" dt="2023-12-08T06:14:06.719" v="231" actId="20577"/>
          <ac:spMkLst>
            <pc:docMk/>
            <pc:sldMk cId="3765516811" sldId="257"/>
            <ac:spMk id="3" creationId="{A906A5C0-FB39-2013-F35E-996F75833F22}"/>
          </ac:spMkLst>
        </pc:spChg>
        <pc:spChg chg="mod">
          <ac:chgData name="出本大起" userId="f9a74345-d4d5-48f9-ae94-75fcc05011f7" providerId="ADAL" clId="{8C657E6D-9D98-4BFD-B109-72600DFC6450}" dt="2023-12-08T08:46:00.916" v="2386" actId="20577"/>
          <ac:spMkLst>
            <pc:docMk/>
            <pc:sldMk cId="3765516811" sldId="257"/>
            <ac:spMk id="4" creationId="{7A418C5C-018C-D5B6-2C8D-8EFBE49B35E1}"/>
          </ac:spMkLst>
        </pc:spChg>
      </pc:sldChg>
      <pc:sldChg chg="del">
        <pc:chgData name="出本大起" userId="f9a74345-d4d5-48f9-ae94-75fcc05011f7" providerId="ADAL" clId="{8C657E6D-9D98-4BFD-B109-72600DFC6450}" dt="2023-12-08T06:50:46.582" v="857" actId="2696"/>
        <pc:sldMkLst>
          <pc:docMk/>
          <pc:sldMk cId="3973525022" sldId="258"/>
        </pc:sldMkLst>
      </pc:sldChg>
      <pc:sldChg chg="modSp mod">
        <pc:chgData name="出本大起" userId="f9a74345-d4d5-48f9-ae94-75fcc05011f7" providerId="ADAL" clId="{8C657E6D-9D98-4BFD-B109-72600DFC6450}" dt="2023-12-08T08:46:42.174" v="2398" actId="20577"/>
        <pc:sldMkLst>
          <pc:docMk/>
          <pc:sldMk cId="1527795247" sldId="260"/>
        </pc:sldMkLst>
        <pc:spChg chg="mod">
          <ac:chgData name="出本大起" userId="f9a74345-d4d5-48f9-ae94-75fcc05011f7" providerId="ADAL" clId="{8C657E6D-9D98-4BFD-B109-72600DFC6450}" dt="2023-12-08T08:46:42.174" v="2398" actId="20577"/>
          <ac:spMkLst>
            <pc:docMk/>
            <pc:sldMk cId="1527795247" sldId="260"/>
            <ac:spMk id="4" creationId="{560C62AF-052E-89DB-6CFE-B1DF53ED4E82}"/>
          </ac:spMkLst>
        </pc:spChg>
      </pc:sldChg>
      <pc:sldChg chg="modSp del mod ord">
        <pc:chgData name="出本大起" userId="f9a74345-d4d5-48f9-ae94-75fcc05011f7" providerId="ADAL" clId="{8C657E6D-9D98-4BFD-B109-72600DFC6450}" dt="2023-12-11T09:19:37.336" v="4261" actId="2696"/>
        <pc:sldMkLst>
          <pc:docMk/>
          <pc:sldMk cId="513714259" sldId="261"/>
        </pc:sldMkLst>
        <pc:spChg chg="mod">
          <ac:chgData name="出本大起" userId="f9a74345-d4d5-48f9-ae94-75fcc05011f7" providerId="ADAL" clId="{8C657E6D-9D98-4BFD-B109-72600DFC6450}" dt="2023-12-11T09:18:58.033" v="4249" actId="20577"/>
          <ac:spMkLst>
            <pc:docMk/>
            <pc:sldMk cId="513714259" sldId="261"/>
            <ac:spMk id="5" creationId="{B6C032C8-22A4-B14E-4670-BA5C1801AEE4}"/>
          </ac:spMkLst>
        </pc:spChg>
      </pc:sldChg>
      <pc:sldChg chg="modSp del mod ord">
        <pc:chgData name="出本大起" userId="f9a74345-d4d5-48f9-ae94-75fcc05011f7" providerId="ADAL" clId="{8C657E6D-9D98-4BFD-B109-72600DFC6450}" dt="2023-12-11T09:19:29.336" v="4260" actId="2696"/>
        <pc:sldMkLst>
          <pc:docMk/>
          <pc:sldMk cId="3232921797" sldId="262"/>
        </pc:sldMkLst>
        <pc:spChg chg="mod">
          <ac:chgData name="出本大起" userId="f9a74345-d4d5-48f9-ae94-75fcc05011f7" providerId="ADAL" clId="{8C657E6D-9D98-4BFD-B109-72600DFC6450}" dt="2023-12-11T09:19:16.609" v="4259" actId="20577"/>
          <ac:spMkLst>
            <pc:docMk/>
            <pc:sldMk cId="3232921797" sldId="262"/>
            <ac:spMk id="5" creationId="{4628F904-5CF8-9A9D-B8FA-A442805C5E2D}"/>
          </ac:spMkLst>
        </pc:spChg>
      </pc:sldChg>
      <pc:sldChg chg="modSp mod modTransition modAnim">
        <pc:chgData name="出本大起" userId="f9a74345-d4d5-48f9-ae94-75fcc05011f7" providerId="ADAL" clId="{8C657E6D-9D98-4BFD-B109-72600DFC6450}" dt="2023-12-20T03:03:01.285" v="8185"/>
        <pc:sldMkLst>
          <pc:docMk/>
          <pc:sldMk cId="2456451417" sldId="263"/>
        </pc:sldMkLst>
        <pc:spChg chg="mod">
          <ac:chgData name="出本大起" userId="f9a74345-d4d5-48f9-ae94-75fcc05011f7" providerId="ADAL" clId="{8C657E6D-9D98-4BFD-B109-72600DFC6450}" dt="2023-12-18T10:18:39.352" v="7799" actId="403"/>
          <ac:spMkLst>
            <pc:docMk/>
            <pc:sldMk cId="2456451417" sldId="263"/>
            <ac:spMk id="3" creationId="{682C9FB4-BBBB-C6B8-C582-206CC16F0B6A}"/>
          </ac:spMkLst>
        </pc:spChg>
        <pc:picChg chg="mod">
          <ac:chgData name="出本大起" userId="f9a74345-d4d5-48f9-ae94-75fcc05011f7" providerId="ADAL" clId="{8C657E6D-9D98-4BFD-B109-72600DFC6450}" dt="2023-12-18T10:21:07.646" v="7805" actId="1076"/>
          <ac:picMkLst>
            <pc:docMk/>
            <pc:sldMk cId="2456451417" sldId="263"/>
            <ac:picMk id="4" creationId="{02A007E9-EBB8-B41A-50E1-2307EE49C56C}"/>
          </ac:picMkLst>
        </pc:picChg>
      </pc:sldChg>
      <pc:sldChg chg="ord">
        <pc:chgData name="出本大起" userId="f9a74345-d4d5-48f9-ae94-75fcc05011f7" providerId="ADAL" clId="{8C657E6D-9D98-4BFD-B109-72600DFC6450}" dt="2023-12-11T09:20:23.698" v="4265"/>
        <pc:sldMkLst>
          <pc:docMk/>
          <pc:sldMk cId="2371868793" sldId="264"/>
        </pc:sldMkLst>
      </pc:sldChg>
      <pc:sldChg chg="mod modTransition modShow">
        <pc:chgData name="出本大起" userId="f9a74345-d4d5-48f9-ae94-75fcc05011f7" providerId="ADAL" clId="{8C657E6D-9D98-4BFD-B109-72600DFC6450}" dt="2023-12-20T03:30:18.064" v="8403" actId="729"/>
        <pc:sldMkLst>
          <pc:docMk/>
          <pc:sldMk cId="4180610568" sldId="265"/>
        </pc:sldMkLst>
      </pc:sldChg>
      <pc:sldChg chg="modSp mod ord modTransition modShow">
        <pc:chgData name="出本大起" userId="f9a74345-d4d5-48f9-ae94-75fcc05011f7" providerId="ADAL" clId="{8C657E6D-9D98-4BFD-B109-72600DFC6450}" dt="2023-12-20T03:03:01.285" v="8185"/>
        <pc:sldMkLst>
          <pc:docMk/>
          <pc:sldMk cId="1265176461" sldId="266"/>
        </pc:sldMkLst>
        <pc:spChg chg="mod">
          <ac:chgData name="出本大起" userId="f9a74345-d4d5-48f9-ae94-75fcc05011f7" providerId="ADAL" clId="{8C657E6D-9D98-4BFD-B109-72600DFC6450}" dt="2023-12-08T07:01:32.422" v="1402" actId="20577"/>
          <ac:spMkLst>
            <pc:docMk/>
            <pc:sldMk cId="1265176461" sldId="266"/>
            <ac:spMk id="9" creationId="{9F5888BB-DB04-6110-20F9-B1F23AC69A64}"/>
          </ac:spMkLst>
        </pc:spChg>
        <pc:spChg chg="mod">
          <ac:chgData name="出本大起" userId="f9a74345-d4d5-48f9-ae94-75fcc05011f7" providerId="ADAL" clId="{8C657E6D-9D98-4BFD-B109-72600DFC6450}" dt="2023-12-08T06:57:12.726" v="1195" actId="20577"/>
          <ac:spMkLst>
            <pc:docMk/>
            <pc:sldMk cId="1265176461" sldId="266"/>
            <ac:spMk id="12" creationId="{8E34401D-DA7F-6B7E-0E94-61D32BDC8F86}"/>
          </ac:spMkLst>
        </pc:spChg>
        <pc:spChg chg="mod">
          <ac:chgData name="出本大起" userId="f9a74345-d4d5-48f9-ae94-75fcc05011f7" providerId="ADAL" clId="{8C657E6D-9D98-4BFD-B109-72600DFC6450}" dt="2023-12-08T06:59:24.390" v="1247" actId="20577"/>
          <ac:spMkLst>
            <pc:docMk/>
            <pc:sldMk cId="1265176461" sldId="266"/>
            <ac:spMk id="13" creationId="{2C257CDC-4A56-04C9-9047-7F60C0E0BFB6}"/>
          </ac:spMkLst>
        </pc:spChg>
      </pc:sldChg>
      <pc:sldChg chg="modSp mod modTransition">
        <pc:chgData name="出本大起" userId="f9a74345-d4d5-48f9-ae94-75fcc05011f7" providerId="ADAL" clId="{8C657E6D-9D98-4BFD-B109-72600DFC6450}" dt="2023-12-20T03:03:01.285" v="8185"/>
        <pc:sldMkLst>
          <pc:docMk/>
          <pc:sldMk cId="3183059512" sldId="267"/>
        </pc:sldMkLst>
        <pc:spChg chg="mod">
          <ac:chgData name="出本大起" userId="f9a74345-d4d5-48f9-ae94-75fcc05011f7" providerId="ADAL" clId="{8C657E6D-9D98-4BFD-B109-72600DFC6450}" dt="2023-12-11T09:18:18.290" v="4233" actId="20577"/>
          <ac:spMkLst>
            <pc:docMk/>
            <pc:sldMk cId="3183059512" sldId="267"/>
            <ac:spMk id="5" creationId="{F386FEC6-8941-B674-8A69-8E3086B42091}"/>
          </ac:spMkLst>
        </pc:spChg>
      </pc:sldChg>
      <pc:sldChg chg="delSp modSp mod modTransition delAnim modAnim modNotesTx">
        <pc:chgData name="出本大起" userId="f9a74345-d4d5-48f9-ae94-75fcc05011f7" providerId="ADAL" clId="{8C657E6D-9D98-4BFD-B109-72600DFC6450}" dt="2023-12-20T03:03:01.285" v="8185"/>
        <pc:sldMkLst>
          <pc:docMk/>
          <pc:sldMk cId="3501489279" sldId="268"/>
        </pc:sldMkLst>
        <pc:spChg chg="del">
          <ac:chgData name="出本大起" userId="f9a74345-d4d5-48f9-ae94-75fcc05011f7" providerId="ADAL" clId="{8C657E6D-9D98-4BFD-B109-72600DFC6450}" dt="2023-12-05T03:13:26.700" v="0" actId="478"/>
          <ac:spMkLst>
            <pc:docMk/>
            <pc:sldMk cId="3501489279" sldId="268"/>
            <ac:spMk id="4" creationId="{560C62AF-052E-89DB-6CFE-B1DF53ED4E82}"/>
          </ac:spMkLst>
        </pc:spChg>
        <pc:spChg chg="mod">
          <ac:chgData name="出本大起" userId="f9a74345-d4d5-48f9-ae94-75fcc05011f7" providerId="ADAL" clId="{8C657E6D-9D98-4BFD-B109-72600DFC6450}" dt="2023-12-18T10:11:38.043" v="7792" actId="403"/>
          <ac:spMkLst>
            <pc:docMk/>
            <pc:sldMk cId="3501489279" sldId="268"/>
            <ac:spMk id="9" creationId="{72F9DE7D-8F3B-59FC-39C9-0E81F4F477AF}"/>
          </ac:spMkLst>
        </pc:spChg>
        <pc:spChg chg="mod">
          <ac:chgData name="出本大起" userId="f9a74345-d4d5-48f9-ae94-75fcc05011f7" providerId="ADAL" clId="{8C657E6D-9D98-4BFD-B109-72600DFC6450}" dt="2023-12-15T04:22:26.862" v="4720" actId="1035"/>
          <ac:spMkLst>
            <pc:docMk/>
            <pc:sldMk cId="3501489279" sldId="268"/>
            <ac:spMk id="10" creationId="{14F2E419-6003-0BA4-2511-798C618D03D2}"/>
          </ac:spMkLst>
        </pc:spChg>
        <pc:picChg chg="del mod">
          <ac:chgData name="出本大起" userId="f9a74345-d4d5-48f9-ae94-75fcc05011f7" providerId="ADAL" clId="{8C657E6D-9D98-4BFD-B109-72600DFC6450}" dt="2023-12-18T10:39:39.706" v="8036" actId="478"/>
          <ac:picMkLst>
            <pc:docMk/>
            <pc:sldMk cId="3501489279" sldId="268"/>
            <ac:picMk id="4" creationId="{E8013750-DA4E-AEE7-1A6A-50A35D3D2E3A}"/>
          </ac:picMkLst>
        </pc:picChg>
        <pc:picChg chg="mod">
          <ac:chgData name="出本大起" userId="f9a74345-d4d5-48f9-ae94-75fcc05011f7" providerId="ADAL" clId="{8C657E6D-9D98-4BFD-B109-72600DFC6450}" dt="2023-12-18T10:40:32.100" v="8037" actId="1076"/>
          <ac:picMkLst>
            <pc:docMk/>
            <pc:sldMk cId="3501489279" sldId="268"/>
            <ac:picMk id="8" creationId="{5D590046-98CE-C9A1-EDFA-F27B5AF74BFA}"/>
          </ac:picMkLst>
        </pc:picChg>
      </pc:sldChg>
      <pc:sldChg chg="ord modTransition">
        <pc:chgData name="出本大起" userId="f9a74345-d4d5-48f9-ae94-75fcc05011f7" providerId="ADAL" clId="{8C657E6D-9D98-4BFD-B109-72600DFC6450}" dt="2023-12-20T03:03:01.285" v="8185"/>
        <pc:sldMkLst>
          <pc:docMk/>
          <pc:sldMk cId="203015964" sldId="269"/>
        </pc:sldMkLst>
      </pc:sldChg>
      <pc:sldChg chg="modSp mod modTransition modAnim modShow">
        <pc:chgData name="出本大起" userId="f9a74345-d4d5-48f9-ae94-75fcc05011f7" providerId="ADAL" clId="{8C657E6D-9D98-4BFD-B109-72600DFC6450}" dt="2023-12-20T03:03:01.285" v="8185"/>
        <pc:sldMkLst>
          <pc:docMk/>
          <pc:sldMk cId="1241680307" sldId="270"/>
        </pc:sldMkLst>
        <pc:spChg chg="mod">
          <ac:chgData name="出本大起" userId="f9a74345-d4d5-48f9-ae94-75fcc05011f7" providerId="ADAL" clId="{8C657E6D-9D98-4BFD-B109-72600DFC6450}" dt="2023-12-08T08:47:14.052" v="2399" actId="207"/>
          <ac:spMkLst>
            <pc:docMk/>
            <pc:sldMk cId="1241680307" sldId="270"/>
            <ac:spMk id="4" creationId="{6C8D8E07-F301-DB8A-D21D-4F9793D2B1EA}"/>
          </ac:spMkLst>
        </pc:spChg>
        <pc:picChg chg="mod">
          <ac:chgData name="出本大起" userId="f9a74345-d4d5-48f9-ae94-75fcc05011f7" providerId="ADAL" clId="{8C657E6D-9D98-4BFD-B109-72600DFC6450}" dt="2023-12-18T10:21:25.597" v="7806" actId="1076"/>
          <ac:picMkLst>
            <pc:docMk/>
            <pc:sldMk cId="1241680307" sldId="270"/>
            <ac:picMk id="3" creationId="{4CEDFDD5-80B6-5F9E-9EB2-084022CFCF0D}"/>
          </ac:picMkLst>
        </pc:picChg>
      </pc:sldChg>
      <pc:sldChg chg="modSp mod modTransition modAnim modNotesTx">
        <pc:chgData name="出本大起" userId="f9a74345-d4d5-48f9-ae94-75fcc05011f7" providerId="ADAL" clId="{8C657E6D-9D98-4BFD-B109-72600DFC6450}" dt="2023-12-20T03:03:01.285" v="8185"/>
        <pc:sldMkLst>
          <pc:docMk/>
          <pc:sldMk cId="1254582921" sldId="271"/>
        </pc:sldMkLst>
        <pc:spChg chg="mod">
          <ac:chgData name="出本大起" userId="f9a74345-d4d5-48f9-ae94-75fcc05011f7" providerId="ADAL" clId="{8C657E6D-9D98-4BFD-B109-72600DFC6450}" dt="2023-12-18T09:51:41.686" v="7020" actId="20577"/>
          <ac:spMkLst>
            <pc:docMk/>
            <pc:sldMk cId="1254582921" sldId="271"/>
            <ac:spMk id="3" creationId="{B3AB66B2-15A7-6DC1-8BA2-606416D79073}"/>
          </ac:spMkLst>
        </pc:spChg>
        <pc:picChg chg="mod">
          <ac:chgData name="出本大起" userId="f9a74345-d4d5-48f9-ae94-75fcc05011f7" providerId="ADAL" clId="{8C657E6D-9D98-4BFD-B109-72600DFC6450}" dt="2023-12-18T10:20:40.362" v="7803" actId="1076"/>
          <ac:picMkLst>
            <pc:docMk/>
            <pc:sldMk cId="1254582921" sldId="271"/>
            <ac:picMk id="7" creationId="{FE26FCFE-66FB-63B9-2192-FE8A04D37DCA}"/>
          </ac:picMkLst>
        </pc:picChg>
      </pc:sldChg>
      <pc:sldChg chg="mod ord modTransition modShow">
        <pc:chgData name="出本大起" userId="f9a74345-d4d5-48f9-ae94-75fcc05011f7" providerId="ADAL" clId="{8C657E6D-9D98-4BFD-B109-72600DFC6450}" dt="2023-12-20T03:03:01.285" v="8185"/>
        <pc:sldMkLst>
          <pc:docMk/>
          <pc:sldMk cId="3387104807" sldId="273"/>
        </pc:sldMkLst>
      </pc:sldChg>
      <pc:sldChg chg="delSp modSp mod modTransition delAnim modAnim modNotesTx">
        <pc:chgData name="出本大起" userId="f9a74345-d4d5-48f9-ae94-75fcc05011f7" providerId="ADAL" clId="{8C657E6D-9D98-4BFD-B109-72600DFC6450}" dt="2023-12-20T03:03:01.285" v="8185"/>
        <pc:sldMkLst>
          <pc:docMk/>
          <pc:sldMk cId="3371559634" sldId="276"/>
        </pc:sldMkLst>
        <pc:spChg chg="mod">
          <ac:chgData name="出本大起" userId="f9a74345-d4d5-48f9-ae94-75fcc05011f7" providerId="ADAL" clId="{8C657E6D-9D98-4BFD-B109-72600DFC6450}" dt="2023-12-15T04:19:37.988" v="4664" actId="14861"/>
          <ac:spMkLst>
            <pc:docMk/>
            <pc:sldMk cId="3371559634" sldId="276"/>
            <ac:spMk id="6" creationId="{45ACCFF0-21DF-B44E-95C7-2FA0E1543F11}"/>
          </ac:spMkLst>
        </pc:spChg>
        <pc:grpChg chg="mod">
          <ac:chgData name="出本大起" userId="f9a74345-d4d5-48f9-ae94-75fcc05011f7" providerId="ADAL" clId="{8C657E6D-9D98-4BFD-B109-72600DFC6450}" dt="2023-12-15T04:20:09.024" v="4674" actId="14861"/>
          <ac:grpSpMkLst>
            <pc:docMk/>
            <pc:sldMk cId="3371559634" sldId="276"/>
            <ac:grpSpMk id="9" creationId="{E2640252-50D2-DC06-5133-7A26C433BCF2}"/>
          </ac:grpSpMkLst>
        </pc:grpChg>
        <pc:picChg chg="del mod">
          <ac:chgData name="出本大起" userId="f9a74345-d4d5-48f9-ae94-75fcc05011f7" providerId="ADAL" clId="{8C657E6D-9D98-4BFD-B109-72600DFC6450}" dt="2023-12-18T10:23:08.143" v="7808" actId="478"/>
          <ac:picMkLst>
            <pc:docMk/>
            <pc:sldMk cId="3371559634" sldId="276"/>
            <ac:picMk id="3" creationId="{84D58D43-FA5F-A07F-EE7A-4741F064982D}"/>
          </ac:picMkLst>
        </pc:picChg>
        <pc:picChg chg="mod">
          <ac:chgData name="出本大起" userId="f9a74345-d4d5-48f9-ae94-75fcc05011f7" providerId="ADAL" clId="{8C657E6D-9D98-4BFD-B109-72600DFC6450}" dt="2023-12-18T10:23:56.962" v="7809" actId="1076"/>
          <ac:picMkLst>
            <pc:docMk/>
            <pc:sldMk cId="3371559634" sldId="276"/>
            <ac:picMk id="10" creationId="{B9A0CBFE-17AF-BAA5-8801-2FB0D0FCEF19}"/>
          </ac:picMkLst>
        </pc:picChg>
      </pc:sldChg>
      <pc:sldChg chg="modSp mod modTransition modAnim">
        <pc:chgData name="出本大起" userId="f9a74345-d4d5-48f9-ae94-75fcc05011f7" providerId="ADAL" clId="{8C657E6D-9D98-4BFD-B109-72600DFC6450}" dt="2023-12-20T03:03:01.285" v="8185"/>
        <pc:sldMkLst>
          <pc:docMk/>
          <pc:sldMk cId="361355949" sldId="277"/>
        </pc:sldMkLst>
        <pc:spChg chg="mod">
          <ac:chgData name="出本大起" userId="f9a74345-d4d5-48f9-ae94-75fcc05011f7" providerId="ADAL" clId="{8C657E6D-9D98-4BFD-B109-72600DFC6450}" dt="2023-12-11T09:18:43.020" v="4241" actId="20577"/>
          <ac:spMkLst>
            <pc:docMk/>
            <pc:sldMk cId="361355949" sldId="277"/>
            <ac:spMk id="5" creationId="{6B3E074F-AD63-C0B6-C342-3C2B9EBFA0A2}"/>
          </ac:spMkLst>
        </pc:spChg>
      </pc:sldChg>
      <pc:sldChg chg="modSp mod modTransition modAnim">
        <pc:chgData name="出本大起" userId="f9a74345-d4d5-48f9-ae94-75fcc05011f7" providerId="ADAL" clId="{8C657E6D-9D98-4BFD-B109-72600DFC6450}" dt="2023-12-20T03:03:01.285" v="8185"/>
        <pc:sldMkLst>
          <pc:docMk/>
          <pc:sldMk cId="1135701668" sldId="278"/>
        </pc:sldMkLst>
        <pc:spChg chg="mod">
          <ac:chgData name="出本大起" userId="f9a74345-d4d5-48f9-ae94-75fcc05011f7" providerId="ADAL" clId="{8C657E6D-9D98-4BFD-B109-72600DFC6450}" dt="2023-12-11T09:18:51.850" v="4245" actId="20577"/>
          <ac:spMkLst>
            <pc:docMk/>
            <pc:sldMk cId="1135701668" sldId="278"/>
            <ac:spMk id="5" creationId="{4C9BEAB1-9BAD-38B5-2AA7-5893A2672747}"/>
          </ac:spMkLst>
        </pc:spChg>
      </pc:sldChg>
      <pc:sldChg chg="modSp mod modTransition">
        <pc:chgData name="出本大起" userId="f9a74345-d4d5-48f9-ae94-75fcc05011f7" providerId="ADAL" clId="{8C657E6D-9D98-4BFD-B109-72600DFC6450}" dt="2023-12-20T03:03:01.285" v="8185"/>
        <pc:sldMkLst>
          <pc:docMk/>
          <pc:sldMk cId="2459139299" sldId="279"/>
        </pc:sldMkLst>
        <pc:spChg chg="mod">
          <ac:chgData name="出本大起" userId="f9a74345-d4d5-48f9-ae94-75fcc05011f7" providerId="ADAL" clId="{8C657E6D-9D98-4BFD-B109-72600DFC6450}" dt="2023-12-11T09:18:54.683" v="4247" actId="20577"/>
          <ac:spMkLst>
            <pc:docMk/>
            <pc:sldMk cId="2459139299" sldId="279"/>
            <ac:spMk id="5" creationId="{5101604D-A5BA-88DA-AA79-554A0FE23309}"/>
          </ac:spMkLst>
        </pc:spChg>
      </pc:sldChg>
      <pc:sldChg chg="delSp mod">
        <pc:chgData name="出本大起" userId="f9a74345-d4d5-48f9-ae94-75fcc05011f7" providerId="ADAL" clId="{8C657E6D-9D98-4BFD-B109-72600DFC6450}" dt="2023-12-05T03:13:31.620" v="1" actId="478"/>
        <pc:sldMkLst>
          <pc:docMk/>
          <pc:sldMk cId="3564941684" sldId="281"/>
        </pc:sldMkLst>
        <pc:spChg chg="del">
          <ac:chgData name="出本大起" userId="f9a74345-d4d5-48f9-ae94-75fcc05011f7" providerId="ADAL" clId="{8C657E6D-9D98-4BFD-B109-72600DFC6450}" dt="2023-12-05T03:13:31.620" v="1" actId="478"/>
          <ac:spMkLst>
            <pc:docMk/>
            <pc:sldMk cId="3564941684" sldId="281"/>
            <ac:spMk id="4" creationId="{560C62AF-052E-89DB-6CFE-B1DF53ED4E82}"/>
          </ac:spMkLst>
        </pc:spChg>
      </pc:sldChg>
      <pc:sldChg chg="modSp mod modTransition">
        <pc:chgData name="出本大起" userId="f9a74345-d4d5-48f9-ae94-75fcc05011f7" providerId="ADAL" clId="{8C657E6D-9D98-4BFD-B109-72600DFC6450}" dt="2023-12-20T03:11:47.855" v="8267"/>
        <pc:sldMkLst>
          <pc:docMk/>
          <pc:sldMk cId="2418387986" sldId="283"/>
        </pc:sldMkLst>
        <pc:spChg chg="mod">
          <ac:chgData name="出本大起" userId="f9a74345-d4d5-48f9-ae94-75fcc05011f7" providerId="ADAL" clId="{8C657E6D-9D98-4BFD-B109-72600DFC6450}" dt="2023-12-15T04:04:05.987" v="4536" actId="20577"/>
          <ac:spMkLst>
            <pc:docMk/>
            <pc:sldMk cId="2418387986" sldId="283"/>
            <ac:spMk id="6" creationId="{2E43F757-1DFA-425C-358C-40EB16130A27}"/>
          </ac:spMkLst>
        </pc:spChg>
      </pc:sldChg>
      <pc:sldChg chg="addSp delSp modSp mod modTransition modAnim">
        <pc:chgData name="出本大起" userId="f9a74345-d4d5-48f9-ae94-75fcc05011f7" providerId="ADAL" clId="{8C657E6D-9D98-4BFD-B109-72600DFC6450}" dt="2023-12-20T03:03:01.285" v="8185"/>
        <pc:sldMkLst>
          <pc:docMk/>
          <pc:sldMk cId="2187928585" sldId="284"/>
        </pc:sldMkLst>
        <pc:spChg chg="mod">
          <ac:chgData name="出本大起" userId="f9a74345-d4d5-48f9-ae94-75fcc05011f7" providerId="ADAL" clId="{8C657E6D-9D98-4BFD-B109-72600DFC6450}" dt="2023-12-08T06:50:56.493" v="859" actId="20577"/>
          <ac:spMkLst>
            <pc:docMk/>
            <pc:sldMk cId="2187928585" sldId="284"/>
            <ac:spMk id="2" creationId="{DE05AC0A-9D80-A99E-9196-C8560D6BFBA9}"/>
          </ac:spMkLst>
        </pc:spChg>
        <pc:spChg chg="mod">
          <ac:chgData name="出本大起" userId="f9a74345-d4d5-48f9-ae94-75fcc05011f7" providerId="ADAL" clId="{8C657E6D-9D98-4BFD-B109-72600DFC6450}" dt="2023-12-08T08:46:24.747" v="2392" actId="20577"/>
          <ac:spMkLst>
            <pc:docMk/>
            <pc:sldMk cId="2187928585" sldId="284"/>
            <ac:spMk id="4" creationId="{560C62AF-052E-89DB-6CFE-B1DF53ED4E82}"/>
          </ac:spMkLst>
        </pc:spChg>
        <pc:spChg chg="mod topLvl">
          <ac:chgData name="出本大起" userId="f9a74345-d4d5-48f9-ae94-75fcc05011f7" providerId="ADAL" clId="{8C657E6D-9D98-4BFD-B109-72600DFC6450}" dt="2023-12-08T06:51:12.779" v="898" actId="1037"/>
          <ac:spMkLst>
            <pc:docMk/>
            <pc:sldMk cId="2187928585" sldId="284"/>
            <ac:spMk id="6" creationId="{6C3658F7-4A42-2ECE-1F4A-5516F0ACD63F}"/>
          </ac:spMkLst>
        </pc:spChg>
        <pc:spChg chg="mod topLvl">
          <ac:chgData name="出本大起" userId="f9a74345-d4d5-48f9-ae94-75fcc05011f7" providerId="ADAL" clId="{8C657E6D-9D98-4BFD-B109-72600DFC6450}" dt="2023-12-08T06:51:12.779" v="898" actId="1037"/>
          <ac:spMkLst>
            <pc:docMk/>
            <pc:sldMk cId="2187928585" sldId="284"/>
            <ac:spMk id="7" creationId="{8FD5CFCB-D7E0-33F4-DE09-63C02A246A73}"/>
          </ac:spMkLst>
        </pc:spChg>
        <pc:spChg chg="mod topLvl">
          <ac:chgData name="出本大起" userId="f9a74345-d4d5-48f9-ae94-75fcc05011f7" providerId="ADAL" clId="{8C657E6D-9D98-4BFD-B109-72600DFC6450}" dt="2023-12-08T06:51:12.779" v="898" actId="1037"/>
          <ac:spMkLst>
            <pc:docMk/>
            <pc:sldMk cId="2187928585" sldId="284"/>
            <ac:spMk id="8" creationId="{3BC93D4E-52F3-03BA-619C-F498657A8911}"/>
          </ac:spMkLst>
        </pc:spChg>
        <pc:spChg chg="mod topLvl">
          <ac:chgData name="出本大起" userId="f9a74345-d4d5-48f9-ae94-75fcc05011f7" providerId="ADAL" clId="{8C657E6D-9D98-4BFD-B109-72600DFC6450}" dt="2023-12-08T06:51:12.779" v="898" actId="1037"/>
          <ac:spMkLst>
            <pc:docMk/>
            <pc:sldMk cId="2187928585" sldId="284"/>
            <ac:spMk id="9" creationId="{3A32933F-79BE-A098-094A-571BDA3D58FB}"/>
          </ac:spMkLst>
        </pc:spChg>
        <pc:spChg chg="add del mod topLvl">
          <ac:chgData name="出本大起" userId="f9a74345-d4d5-48f9-ae94-75fcc05011f7" providerId="ADAL" clId="{8C657E6D-9D98-4BFD-B109-72600DFC6450}" dt="2023-12-08T06:51:12.779" v="898" actId="1037"/>
          <ac:spMkLst>
            <pc:docMk/>
            <pc:sldMk cId="2187928585" sldId="284"/>
            <ac:spMk id="10" creationId="{FEB942BD-C30B-64BF-8291-E04D49471175}"/>
          </ac:spMkLst>
        </pc:spChg>
        <pc:spChg chg="add del mod topLvl">
          <ac:chgData name="出本大起" userId="f9a74345-d4d5-48f9-ae94-75fcc05011f7" providerId="ADAL" clId="{8C657E6D-9D98-4BFD-B109-72600DFC6450}" dt="2023-12-08T06:51:12.779" v="898" actId="1037"/>
          <ac:spMkLst>
            <pc:docMk/>
            <pc:sldMk cId="2187928585" sldId="284"/>
            <ac:spMk id="11" creationId="{45616A9E-71F3-B7BA-F635-CB3C4661199F}"/>
          </ac:spMkLst>
        </pc:spChg>
        <pc:spChg chg="add del mod">
          <ac:chgData name="出本大起" userId="f9a74345-d4d5-48f9-ae94-75fcc05011f7" providerId="ADAL" clId="{8C657E6D-9D98-4BFD-B109-72600DFC6450}" dt="2023-12-08T06:43:35.134" v="727" actId="478"/>
          <ac:spMkLst>
            <pc:docMk/>
            <pc:sldMk cId="2187928585" sldId="284"/>
            <ac:spMk id="13" creationId="{CE39925A-2F11-C025-C028-CC9BF4BA3844}"/>
          </ac:spMkLst>
        </pc:spChg>
        <pc:spChg chg="add mod">
          <ac:chgData name="出本大起" userId="f9a74345-d4d5-48f9-ae94-75fcc05011f7" providerId="ADAL" clId="{8C657E6D-9D98-4BFD-B109-72600DFC6450}" dt="2023-12-08T08:10:58.996" v="1923" actId="20577"/>
          <ac:spMkLst>
            <pc:docMk/>
            <pc:sldMk cId="2187928585" sldId="284"/>
            <ac:spMk id="14" creationId="{EFFCA245-7019-D2E7-93CA-72D6C45D1446}"/>
          </ac:spMkLst>
        </pc:spChg>
        <pc:spChg chg="add mod">
          <ac:chgData name="出本大起" userId="f9a74345-d4d5-48f9-ae94-75fcc05011f7" providerId="ADAL" clId="{8C657E6D-9D98-4BFD-B109-72600DFC6450}" dt="2023-12-08T06:51:12.779" v="898" actId="1037"/>
          <ac:spMkLst>
            <pc:docMk/>
            <pc:sldMk cId="2187928585" sldId="284"/>
            <ac:spMk id="15" creationId="{A2BC3BDD-2E61-25A7-4D66-60CD90368F1B}"/>
          </ac:spMkLst>
        </pc:spChg>
        <pc:spChg chg="add mod">
          <ac:chgData name="出本大起" userId="f9a74345-d4d5-48f9-ae94-75fcc05011f7" providerId="ADAL" clId="{8C657E6D-9D98-4BFD-B109-72600DFC6450}" dt="2023-12-08T06:51:12.779" v="898" actId="1037"/>
          <ac:spMkLst>
            <pc:docMk/>
            <pc:sldMk cId="2187928585" sldId="284"/>
            <ac:spMk id="16" creationId="{7DB422F9-0199-A097-D311-1CB598DE2A06}"/>
          </ac:spMkLst>
        </pc:spChg>
        <pc:spChg chg="add mod">
          <ac:chgData name="出本大起" userId="f9a74345-d4d5-48f9-ae94-75fcc05011f7" providerId="ADAL" clId="{8C657E6D-9D98-4BFD-B109-72600DFC6450}" dt="2023-12-08T07:00:31.471" v="1355" actId="20577"/>
          <ac:spMkLst>
            <pc:docMk/>
            <pc:sldMk cId="2187928585" sldId="284"/>
            <ac:spMk id="17" creationId="{CC366ACE-CA06-E994-46A0-0C8884A176F0}"/>
          </ac:spMkLst>
        </pc:spChg>
        <pc:grpChg chg="del mod">
          <ac:chgData name="出本大起" userId="f9a74345-d4d5-48f9-ae94-75fcc05011f7" providerId="ADAL" clId="{8C657E6D-9D98-4BFD-B109-72600DFC6450}" dt="2023-12-08T06:40:41.883" v="669" actId="165"/>
          <ac:grpSpMkLst>
            <pc:docMk/>
            <pc:sldMk cId="2187928585" sldId="284"/>
            <ac:grpSpMk id="5" creationId="{668171D2-A621-CE38-70A3-69A6C93E4763}"/>
          </ac:grpSpMkLst>
        </pc:grpChg>
        <pc:graphicFrameChg chg="add del mod modGraphic">
          <ac:chgData name="出本大起" userId="f9a74345-d4d5-48f9-ae94-75fcc05011f7" providerId="ADAL" clId="{8C657E6D-9D98-4BFD-B109-72600DFC6450}" dt="2023-12-08T06:40:29.502" v="667" actId="18245"/>
          <ac:graphicFrameMkLst>
            <pc:docMk/>
            <pc:sldMk cId="2187928585" sldId="284"/>
            <ac:graphicFrameMk id="3" creationId="{307977C6-9DF0-FAD9-9631-39D760E07807}"/>
          </ac:graphicFrameMkLst>
        </pc:graphicFrameChg>
      </pc:sldChg>
      <pc:sldChg chg="modSp mod ord modTransition modShow">
        <pc:chgData name="出本大起" userId="f9a74345-d4d5-48f9-ae94-75fcc05011f7" providerId="ADAL" clId="{8C657E6D-9D98-4BFD-B109-72600DFC6450}" dt="2023-12-20T03:03:01.285" v="8185"/>
        <pc:sldMkLst>
          <pc:docMk/>
          <pc:sldMk cId="2630294535" sldId="285"/>
        </pc:sldMkLst>
        <pc:spChg chg="mod">
          <ac:chgData name="出本大起" userId="f9a74345-d4d5-48f9-ae94-75fcc05011f7" providerId="ADAL" clId="{8C657E6D-9D98-4BFD-B109-72600DFC6450}" dt="2023-12-08T06:39:23.124" v="664" actId="20577"/>
          <ac:spMkLst>
            <pc:docMk/>
            <pc:sldMk cId="2630294535" sldId="285"/>
            <ac:spMk id="9" creationId="{9F5888BB-DB04-6110-20F9-B1F23AC69A64}"/>
          </ac:spMkLst>
        </pc:spChg>
      </pc:sldChg>
      <pc:sldChg chg="modTransition">
        <pc:chgData name="出本大起" userId="f9a74345-d4d5-48f9-ae94-75fcc05011f7" providerId="ADAL" clId="{8C657E6D-9D98-4BFD-B109-72600DFC6450}" dt="2023-12-20T03:03:01.285" v="8185"/>
        <pc:sldMkLst>
          <pc:docMk/>
          <pc:sldMk cId="3385446264" sldId="287"/>
        </pc:sldMkLst>
      </pc:sldChg>
      <pc:sldChg chg="modTransition">
        <pc:chgData name="出本大起" userId="f9a74345-d4d5-48f9-ae94-75fcc05011f7" providerId="ADAL" clId="{8C657E6D-9D98-4BFD-B109-72600DFC6450}" dt="2023-12-20T03:03:01.285" v="8185"/>
        <pc:sldMkLst>
          <pc:docMk/>
          <pc:sldMk cId="1513182763" sldId="289"/>
        </pc:sldMkLst>
      </pc:sldChg>
      <pc:sldChg chg="ord modTransition">
        <pc:chgData name="出本大起" userId="f9a74345-d4d5-48f9-ae94-75fcc05011f7" providerId="ADAL" clId="{8C657E6D-9D98-4BFD-B109-72600DFC6450}" dt="2023-12-20T03:03:01.285" v="8185"/>
        <pc:sldMkLst>
          <pc:docMk/>
          <pc:sldMk cId="2791037360" sldId="290"/>
        </pc:sldMkLst>
      </pc:sldChg>
      <pc:sldChg chg="modSp mod modTransition modAnim">
        <pc:chgData name="出本大起" userId="f9a74345-d4d5-48f9-ae94-75fcc05011f7" providerId="ADAL" clId="{8C657E6D-9D98-4BFD-B109-72600DFC6450}" dt="2023-12-20T03:03:01.285" v="8185"/>
        <pc:sldMkLst>
          <pc:docMk/>
          <pc:sldMk cId="2085080049" sldId="295"/>
        </pc:sldMkLst>
        <pc:spChg chg="mod">
          <ac:chgData name="出本大起" userId="f9a74345-d4d5-48f9-ae94-75fcc05011f7" providerId="ADAL" clId="{8C657E6D-9D98-4BFD-B109-72600DFC6450}" dt="2023-12-11T09:18:48.178" v="4243" actId="20577"/>
          <ac:spMkLst>
            <pc:docMk/>
            <pc:sldMk cId="2085080049" sldId="295"/>
            <ac:spMk id="7" creationId="{D5F10F1D-7730-F7FD-31C4-53903673EE61}"/>
          </ac:spMkLst>
        </pc:spChg>
      </pc:sldChg>
      <pc:sldChg chg="modSp mod ord modTransition modAnim">
        <pc:chgData name="出本大起" userId="f9a74345-d4d5-48f9-ae94-75fcc05011f7" providerId="ADAL" clId="{8C657E6D-9D98-4BFD-B109-72600DFC6450}" dt="2023-12-20T03:03:01.285" v="8185"/>
        <pc:sldMkLst>
          <pc:docMk/>
          <pc:sldMk cId="605412843" sldId="296"/>
        </pc:sldMkLst>
        <pc:spChg chg="mod">
          <ac:chgData name="出本大起" userId="f9a74345-d4d5-48f9-ae94-75fcc05011f7" providerId="ADAL" clId="{8C657E6D-9D98-4BFD-B109-72600DFC6450}" dt="2023-12-11T09:19:01.331" v="4251" actId="20577"/>
          <ac:spMkLst>
            <pc:docMk/>
            <pc:sldMk cId="605412843" sldId="296"/>
            <ac:spMk id="5" creationId="{7845EB1B-5C61-1389-63E8-C93F3DCEE77B}"/>
          </ac:spMkLst>
        </pc:spChg>
      </pc:sldChg>
      <pc:sldChg chg="delSp modSp mod modTransition delAnim modAnim modNotesTx">
        <pc:chgData name="出本大起" userId="f9a74345-d4d5-48f9-ae94-75fcc05011f7" providerId="ADAL" clId="{8C657E6D-9D98-4BFD-B109-72600DFC6450}" dt="2023-12-20T03:03:01.285" v="8185"/>
        <pc:sldMkLst>
          <pc:docMk/>
          <pc:sldMk cId="3837983483" sldId="297"/>
        </pc:sldMkLst>
        <pc:picChg chg="del mod">
          <ac:chgData name="出本大起" userId="f9a74345-d4d5-48f9-ae94-75fcc05011f7" providerId="ADAL" clId="{8C657E6D-9D98-4BFD-B109-72600DFC6450}" dt="2023-12-18T10:33:06.406" v="7993" actId="478"/>
          <ac:picMkLst>
            <pc:docMk/>
            <pc:sldMk cId="3837983483" sldId="297"/>
            <ac:picMk id="7" creationId="{2233F6D0-E87F-ED39-7FD2-63AF8D12596B}"/>
          </ac:picMkLst>
        </pc:picChg>
        <pc:picChg chg="mod">
          <ac:chgData name="出本大起" userId="f9a74345-d4d5-48f9-ae94-75fcc05011f7" providerId="ADAL" clId="{8C657E6D-9D98-4BFD-B109-72600DFC6450}" dt="2023-12-18T10:33:31.578" v="7994" actId="1076"/>
          <ac:picMkLst>
            <pc:docMk/>
            <pc:sldMk cId="3837983483" sldId="297"/>
            <ac:picMk id="12" creationId="{9D7C8D80-AD36-29FE-2BF0-D76319B882C0}"/>
          </ac:picMkLst>
        </pc:picChg>
      </pc:sldChg>
      <pc:sldChg chg="modSp mod ord">
        <pc:chgData name="出本大起" userId="f9a74345-d4d5-48f9-ae94-75fcc05011f7" providerId="ADAL" clId="{8C657E6D-9D98-4BFD-B109-72600DFC6450}" dt="2023-12-11T09:19:04.946" v="4253" actId="20577"/>
        <pc:sldMkLst>
          <pc:docMk/>
          <pc:sldMk cId="972961001" sldId="299"/>
        </pc:sldMkLst>
        <pc:spChg chg="mod">
          <ac:chgData name="出本大起" userId="f9a74345-d4d5-48f9-ae94-75fcc05011f7" providerId="ADAL" clId="{8C657E6D-9D98-4BFD-B109-72600DFC6450}" dt="2023-12-11T09:19:04.946" v="4253" actId="20577"/>
          <ac:spMkLst>
            <pc:docMk/>
            <pc:sldMk cId="972961001" sldId="299"/>
            <ac:spMk id="5" creationId="{091CFCB5-78FA-659E-DDC7-3AA8E34CBCA7}"/>
          </ac:spMkLst>
        </pc:spChg>
      </pc:sldChg>
      <pc:sldChg chg="modSp mod ord modTransition modAnim">
        <pc:chgData name="出本大起" userId="f9a74345-d4d5-48f9-ae94-75fcc05011f7" providerId="ADAL" clId="{8C657E6D-9D98-4BFD-B109-72600DFC6450}" dt="2023-12-20T03:03:01.285" v="8185"/>
        <pc:sldMkLst>
          <pc:docMk/>
          <pc:sldMk cId="1471335375" sldId="300"/>
        </pc:sldMkLst>
        <pc:spChg chg="mod">
          <ac:chgData name="出本大起" userId="f9a74345-d4d5-48f9-ae94-75fcc05011f7" providerId="ADAL" clId="{8C657E6D-9D98-4BFD-B109-72600DFC6450}" dt="2023-12-11T09:19:12.619" v="4257" actId="20577"/>
          <ac:spMkLst>
            <pc:docMk/>
            <pc:sldMk cId="1471335375" sldId="300"/>
            <ac:spMk id="3" creationId="{13E09B53-BA69-2957-8BFC-86466FA89C2E}"/>
          </ac:spMkLst>
        </pc:spChg>
        <pc:spChg chg="mod">
          <ac:chgData name="出本大起" userId="f9a74345-d4d5-48f9-ae94-75fcc05011f7" providerId="ADAL" clId="{8C657E6D-9D98-4BFD-B109-72600DFC6450}" dt="2023-12-19T07:37:15.839" v="8082" actId="1036"/>
          <ac:spMkLst>
            <pc:docMk/>
            <pc:sldMk cId="1471335375" sldId="300"/>
            <ac:spMk id="5" creationId="{1565591C-861A-40B9-AA46-BD690910945D}"/>
          </ac:spMkLst>
        </pc:spChg>
        <pc:spChg chg="mod">
          <ac:chgData name="出本大起" userId="f9a74345-d4d5-48f9-ae94-75fcc05011f7" providerId="ADAL" clId="{8C657E6D-9D98-4BFD-B109-72600DFC6450}" dt="2023-12-19T07:37:15.839" v="8082" actId="1036"/>
          <ac:spMkLst>
            <pc:docMk/>
            <pc:sldMk cId="1471335375" sldId="300"/>
            <ac:spMk id="9" creationId="{983BCEF3-D581-A008-5899-26B72435AA18}"/>
          </ac:spMkLst>
        </pc:spChg>
        <pc:spChg chg="mod">
          <ac:chgData name="出本大起" userId="f9a74345-d4d5-48f9-ae94-75fcc05011f7" providerId="ADAL" clId="{8C657E6D-9D98-4BFD-B109-72600DFC6450}" dt="2023-12-19T07:37:15.839" v="8082" actId="1036"/>
          <ac:spMkLst>
            <pc:docMk/>
            <pc:sldMk cId="1471335375" sldId="300"/>
            <ac:spMk id="10" creationId="{AB2778C6-5CB6-7284-BBAC-0295A9DBD66B}"/>
          </ac:spMkLst>
        </pc:spChg>
        <pc:spChg chg="mod">
          <ac:chgData name="出本大起" userId="f9a74345-d4d5-48f9-ae94-75fcc05011f7" providerId="ADAL" clId="{8C657E6D-9D98-4BFD-B109-72600DFC6450}" dt="2023-12-19T07:37:15.839" v="8082" actId="1036"/>
          <ac:spMkLst>
            <pc:docMk/>
            <pc:sldMk cId="1471335375" sldId="300"/>
            <ac:spMk id="11" creationId="{3BABB762-6343-D46F-3576-8DE0368F49EA}"/>
          </ac:spMkLst>
        </pc:spChg>
        <pc:spChg chg="mod">
          <ac:chgData name="出本大起" userId="f9a74345-d4d5-48f9-ae94-75fcc05011f7" providerId="ADAL" clId="{8C657E6D-9D98-4BFD-B109-72600DFC6450}" dt="2023-12-19T07:37:15.839" v="8082" actId="1036"/>
          <ac:spMkLst>
            <pc:docMk/>
            <pc:sldMk cId="1471335375" sldId="300"/>
            <ac:spMk id="12" creationId="{DF5728AF-8786-260B-9375-C040CECFA880}"/>
          </ac:spMkLst>
        </pc:spChg>
        <pc:spChg chg="mod">
          <ac:chgData name="出本大起" userId="f9a74345-d4d5-48f9-ae94-75fcc05011f7" providerId="ADAL" clId="{8C657E6D-9D98-4BFD-B109-72600DFC6450}" dt="2023-12-19T07:37:15.839" v="8082" actId="1036"/>
          <ac:spMkLst>
            <pc:docMk/>
            <pc:sldMk cId="1471335375" sldId="300"/>
            <ac:spMk id="13" creationId="{D9E51002-F2DF-98D1-0324-B01BB8FE71AD}"/>
          </ac:spMkLst>
        </pc:spChg>
        <pc:spChg chg="mod">
          <ac:chgData name="出本大起" userId="f9a74345-d4d5-48f9-ae94-75fcc05011f7" providerId="ADAL" clId="{8C657E6D-9D98-4BFD-B109-72600DFC6450}" dt="2023-12-19T07:37:15.839" v="8082" actId="1036"/>
          <ac:spMkLst>
            <pc:docMk/>
            <pc:sldMk cId="1471335375" sldId="300"/>
            <ac:spMk id="14" creationId="{21FE002C-ED03-24C3-B7D3-B565153C8F67}"/>
          </ac:spMkLst>
        </pc:spChg>
      </pc:sldChg>
      <pc:sldChg chg="modSp mod ord">
        <pc:chgData name="出本大起" userId="f9a74345-d4d5-48f9-ae94-75fcc05011f7" providerId="ADAL" clId="{8C657E6D-9D98-4BFD-B109-72600DFC6450}" dt="2023-12-11T09:19:09.035" v="4255" actId="20577"/>
        <pc:sldMkLst>
          <pc:docMk/>
          <pc:sldMk cId="3074719369" sldId="301"/>
        </pc:sldMkLst>
        <pc:spChg chg="mod">
          <ac:chgData name="出本大起" userId="f9a74345-d4d5-48f9-ae94-75fcc05011f7" providerId="ADAL" clId="{8C657E6D-9D98-4BFD-B109-72600DFC6450}" dt="2023-12-11T09:19:09.035" v="4255" actId="20577"/>
          <ac:spMkLst>
            <pc:docMk/>
            <pc:sldMk cId="3074719369" sldId="301"/>
            <ac:spMk id="5" creationId="{58FD23F4-9279-21DD-0A68-C7B82758600A}"/>
          </ac:spMkLst>
        </pc:spChg>
      </pc:sldChg>
      <pc:sldChg chg="modSp mod ord modTransition modShow">
        <pc:chgData name="出本大起" userId="f9a74345-d4d5-48f9-ae94-75fcc05011f7" providerId="ADAL" clId="{8C657E6D-9D98-4BFD-B109-72600DFC6450}" dt="2023-12-20T03:03:01.285" v="8185"/>
        <pc:sldMkLst>
          <pc:docMk/>
          <pc:sldMk cId="3457221071" sldId="303"/>
        </pc:sldMkLst>
        <pc:spChg chg="mod">
          <ac:chgData name="出本大起" userId="f9a74345-d4d5-48f9-ae94-75fcc05011f7" providerId="ADAL" clId="{8C657E6D-9D98-4BFD-B109-72600DFC6450}" dt="2023-12-11T09:16:48.318" v="4221" actId="20577"/>
          <ac:spMkLst>
            <pc:docMk/>
            <pc:sldMk cId="3457221071" sldId="303"/>
            <ac:spMk id="3" creationId="{16DC5730-C64E-D13D-23DF-0B25DD18FAF1}"/>
          </ac:spMkLst>
        </pc:spChg>
      </pc:sldChg>
      <pc:sldChg chg="ord modTransition">
        <pc:chgData name="出本大起" userId="f9a74345-d4d5-48f9-ae94-75fcc05011f7" providerId="ADAL" clId="{8C657E6D-9D98-4BFD-B109-72600DFC6450}" dt="2023-12-20T03:03:01.285" v="8185"/>
        <pc:sldMkLst>
          <pc:docMk/>
          <pc:sldMk cId="540051731" sldId="304"/>
        </pc:sldMkLst>
      </pc:sldChg>
      <pc:sldChg chg="ord modTransition">
        <pc:chgData name="出本大起" userId="f9a74345-d4d5-48f9-ae94-75fcc05011f7" providerId="ADAL" clId="{8C657E6D-9D98-4BFD-B109-72600DFC6450}" dt="2023-12-20T03:03:01.285" v="8185"/>
        <pc:sldMkLst>
          <pc:docMk/>
          <pc:sldMk cId="4219242883" sldId="305"/>
        </pc:sldMkLst>
      </pc:sldChg>
      <pc:sldChg chg="modSp mod">
        <pc:chgData name="出本大起" userId="f9a74345-d4d5-48f9-ae94-75fcc05011f7" providerId="ADAL" clId="{8C657E6D-9D98-4BFD-B109-72600DFC6450}" dt="2023-12-11T09:18:13.406" v="4231" actId="20577"/>
        <pc:sldMkLst>
          <pc:docMk/>
          <pc:sldMk cId="2052680753" sldId="306"/>
        </pc:sldMkLst>
        <pc:spChg chg="mod">
          <ac:chgData name="出本大起" userId="f9a74345-d4d5-48f9-ae94-75fcc05011f7" providerId="ADAL" clId="{8C657E6D-9D98-4BFD-B109-72600DFC6450}" dt="2023-12-11T09:18:13.406" v="4231" actId="20577"/>
          <ac:spMkLst>
            <pc:docMk/>
            <pc:sldMk cId="2052680753" sldId="306"/>
            <ac:spMk id="6" creationId="{6E8E461C-2C42-B479-A382-22FA1AA4B67C}"/>
          </ac:spMkLst>
        </pc:spChg>
      </pc:sldChg>
      <pc:sldChg chg="modSp mod modTransition">
        <pc:chgData name="出本大起" userId="f9a74345-d4d5-48f9-ae94-75fcc05011f7" providerId="ADAL" clId="{8C657E6D-9D98-4BFD-B109-72600DFC6450}" dt="2023-12-20T03:11:05.075" v="8214"/>
        <pc:sldMkLst>
          <pc:docMk/>
          <pc:sldMk cId="2705164269" sldId="307"/>
        </pc:sldMkLst>
        <pc:spChg chg="mod">
          <ac:chgData name="出本大起" userId="f9a74345-d4d5-48f9-ae94-75fcc05011f7" providerId="ADAL" clId="{8C657E6D-9D98-4BFD-B109-72600DFC6450}" dt="2023-12-15T04:26:31.489" v="4774" actId="207"/>
          <ac:spMkLst>
            <pc:docMk/>
            <pc:sldMk cId="2705164269" sldId="307"/>
            <ac:spMk id="5" creationId="{82770080-A9C7-A596-428F-0A33E23D5C17}"/>
          </ac:spMkLst>
        </pc:spChg>
        <pc:spChg chg="mod">
          <ac:chgData name="出本大起" userId="f9a74345-d4d5-48f9-ae94-75fcc05011f7" providerId="ADAL" clId="{8C657E6D-9D98-4BFD-B109-72600DFC6450}" dt="2023-12-15T04:27:31.006" v="4775" actId="207"/>
          <ac:spMkLst>
            <pc:docMk/>
            <pc:sldMk cId="2705164269" sldId="307"/>
            <ac:spMk id="6" creationId="{35CAF32E-FA4F-349F-B6FD-0A5BD2147DB4}"/>
          </ac:spMkLst>
        </pc:spChg>
        <pc:spChg chg="mod">
          <ac:chgData name="出本大起" userId="f9a74345-d4d5-48f9-ae94-75fcc05011f7" providerId="ADAL" clId="{8C657E6D-9D98-4BFD-B109-72600DFC6450}" dt="2023-12-15T04:30:11.366" v="4825" actId="207"/>
          <ac:spMkLst>
            <pc:docMk/>
            <pc:sldMk cId="2705164269" sldId="307"/>
            <ac:spMk id="7" creationId="{E3A2F516-8C6D-24EB-2D39-DBE6D107A86D}"/>
          </ac:spMkLst>
        </pc:spChg>
        <pc:spChg chg="mod">
          <ac:chgData name="出本大起" userId="f9a74345-d4d5-48f9-ae94-75fcc05011f7" providerId="ADAL" clId="{8C657E6D-9D98-4BFD-B109-72600DFC6450}" dt="2023-12-15T04:30:11.366" v="4825" actId="207"/>
          <ac:spMkLst>
            <pc:docMk/>
            <pc:sldMk cId="2705164269" sldId="307"/>
            <ac:spMk id="8" creationId="{B586C151-CB7B-1D72-D8AC-93E86695FA22}"/>
          </ac:spMkLst>
        </pc:spChg>
        <pc:spChg chg="mod">
          <ac:chgData name="出本大起" userId="f9a74345-d4d5-48f9-ae94-75fcc05011f7" providerId="ADAL" clId="{8C657E6D-9D98-4BFD-B109-72600DFC6450}" dt="2023-12-15T04:30:11.366" v="4825" actId="207"/>
          <ac:spMkLst>
            <pc:docMk/>
            <pc:sldMk cId="2705164269" sldId="307"/>
            <ac:spMk id="9" creationId="{FACADD9D-7B8E-C512-6AF4-F220D5353593}"/>
          </ac:spMkLst>
        </pc:spChg>
        <pc:spChg chg="mod">
          <ac:chgData name="出本大起" userId="f9a74345-d4d5-48f9-ae94-75fcc05011f7" providerId="ADAL" clId="{8C657E6D-9D98-4BFD-B109-72600DFC6450}" dt="2023-12-15T04:30:11.366" v="4825" actId="207"/>
          <ac:spMkLst>
            <pc:docMk/>
            <pc:sldMk cId="2705164269" sldId="307"/>
            <ac:spMk id="10" creationId="{F35EAFCC-AE6A-A608-A0B0-A2D652FF1E39}"/>
          </ac:spMkLst>
        </pc:spChg>
        <pc:spChg chg="mod">
          <ac:chgData name="出本大起" userId="f9a74345-d4d5-48f9-ae94-75fcc05011f7" providerId="ADAL" clId="{8C657E6D-9D98-4BFD-B109-72600DFC6450}" dt="2023-12-15T04:25:46.255" v="4771" actId="208"/>
          <ac:spMkLst>
            <pc:docMk/>
            <pc:sldMk cId="2705164269" sldId="307"/>
            <ac:spMk id="11" creationId="{DAF9E19E-861B-832B-D437-6676C16DA83C}"/>
          </ac:spMkLst>
        </pc:spChg>
        <pc:spChg chg="mod">
          <ac:chgData name="出本大起" userId="f9a74345-d4d5-48f9-ae94-75fcc05011f7" providerId="ADAL" clId="{8C657E6D-9D98-4BFD-B109-72600DFC6450}" dt="2023-12-15T04:30:36.823" v="4840" actId="1037"/>
          <ac:spMkLst>
            <pc:docMk/>
            <pc:sldMk cId="2705164269" sldId="307"/>
            <ac:spMk id="12" creationId="{C36829BC-50CD-15F1-B378-A2C5A3372932}"/>
          </ac:spMkLst>
        </pc:spChg>
        <pc:spChg chg="mod">
          <ac:chgData name="出本大起" userId="f9a74345-d4d5-48f9-ae94-75fcc05011f7" providerId="ADAL" clId="{8C657E6D-9D98-4BFD-B109-72600DFC6450}" dt="2023-12-15T04:30:36.823" v="4840" actId="1037"/>
          <ac:spMkLst>
            <pc:docMk/>
            <pc:sldMk cId="2705164269" sldId="307"/>
            <ac:spMk id="13" creationId="{5E2D259C-6712-BB43-E832-4CED298CF5E3}"/>
          </ac:spMkLst>
        </pc:spChg>
        <pc:spChg chg="mod">
          <ac:chgData name="出本大起" userId="f9a74345-d4d5-48f9-ae94-75fcc05011f7" providerId="ADAL" clId="{8C657E6D-9D98-4BFD-B109-72600DFC6450}" dt="2023-12-15T04:30:36.823" v="4840" actId="1037"/>
          <ac:spMkLst>
            <pc:docMk/>
            <pc:sldMk cId="2705164269" sldId="307"/>
            <ac:spMk id="15" creationId="{22D178A4-1A40-C857-6403-6E54DDC906D9}"/>
          </ac:spMkLst>
        </pc:spChg>
        <pc:spChg chg="mod">
          <ac:chgData name="出本大起" userId="f9a74345-d4d5-48f9-ae94-75fcc05011f7" providerId="ADAL" clId="{8C657E6D-9D98-4BFD-B109-72600DFC6450}" dt="2023-12-15T04:30:36.823" v="4840" actId="1037"/>
          <ac:spMkLst>
            <pc:docMk/>
            <pc:sldMk cId="2705164269" sldId="307"/>
            <ac:spMk id="16" creationId="{2CC65787-C24E-1107-BEB2-33D40D821EA7}"/>
          </ac:spMkLst>
        </pc:spChg>
        <pc:spChg chg="mod">
          <ac:chgData name="出本大起" userId="f9a74345-d4d5-48f9-ae94-75fcc05011f7" providerId="ADAL" clId="{8C657E6D-9D98-4BFD-B109-72600DFC6450}" dt="2023-12-15T04:31:07.898" v="4853" actId="20577"/>
          <ac:spMkLst>
            <pc:docMk/>
            <pc:sldMk cId="2705164269" sldId="307"/>
            <ac:spMk id="17" creationId="{D5D4D36B-D52C-2C1C-3D93-3C63FC20027D}"/>
          </ac:spMkLst>
        </pc:spChg>
        <pc:spChg chg="mod">
          <ac:chgData name="出本大起" userId="f9a74345-d4d5-48f9-ae94-75fcc05011f7" providerId="ADAL" clId="{8C657E6D-9D98-4BFD-B109-72600DFC6450}" dt="2023-12-15T06:43:33.897" v="5405" actId="14100"/>
          <ac:spMkLst>
            <pc:docMk/>
            <pc:sldMk cId="2705164269" sldId="307"/>
            <ac:spMk id="86" creationId="{1489B0EC-037F-DDB0-9154-764DE5F07EC9}"/>
          </ac:spMkLst>
        </pc:spChg>
      </pc:sldChg>
      <pc:sldChg chg="addSp delSp modSp add mod modTransition modAnim">
        <pc:chgData name="出本大起" userId="f9a74345-d4d5-48f9-ae94-75fcc05011f7" providerId="ADAL" clId="{8C657E6D-9D98-4BFD-B109-72600DFC6450}" dt="2023-12-20T03:03:01.285" v="8185"/>
        <pc:sldMkLst>
          <pc:docMk/>
          <pc:sldMk cId="1499274163" sldId="308"/>
        </pc:sldMkLst>
        <pc:spChg chg="mod">
          <ac:chgData name="出本大起" userId="f9a74345-d4d5-48f9-ae94-75fcc05011f7" providerId="ADAL" clId="{8C657E6D-9D98-4BFD-B109-72600DFC6450}" dt="2023-12-08T06:50:27.928" v="856" actId="20577"/>
          <ac:spMkLst>
            <pc:docMk/>
            <pc:sldMk cId="1499274163" sldId="308"/>
            <ac:spMk id="2" creationId="{DE05AC0A-9D80-A99E-9196-C8560D6BFBA9}"/>
          </ac:spMkLst>
        </pc:spChg>
        <pc:spChg chg="del">
          <ac:chgData name="出本大起" userId="f9a74345-d4d5-48f9-ae94-75fcc05011f7" providerId="ADAL" clId="{8C657E6D-9D98-4BFD-B109-72600DFC6450}" dt="2023-12-08T06:05:10.691" v="3" actId="478"/>
          <ac:spMkLst>
            <pc:docMk/>
            <pc:sldMk cId="1499274163" sldId="308"/>
            <ac:spMk id="3" creationId="{682C9FB4-BBBB-C6B8-C582-206CC16F0B6A}"/>
          </ac:spMkLst>
        </pc:spChg>
        <pc:spChg chg="add mod">
          <ac:chgData name="出本大起" userId="f9a74345-d4d5-48f9-ae94-75fcc05011f7" providerId="ADAL" clId="{8C657E6D-9D98-4BFD-B109-72600DFC6450}" dt="2023-12-15T07:41:12.055" v="5725" actId="1038"/>
          <ac:spMkLst>
            <pc:docMk/>
            <pc:sldMk cId="1499274163" sldId="308"/>
            <ac:spMk id="3" creationId="{E092A979-95AB-0311-F8FD-1AD6A4E1C63C}"/>
          </ac:spMkLst>
        </pc:spChg>
        <pc:spChg chg="mod">
          <ac:chgData name="出本大起" userId="f9a74345-d4d5-48f9-ae94-75fcc05011f7" providerId="ADAL" clId="{8C657E6D-9D98-4BFD-B109-72600DFC6450}" dt="2023-12-08T08:46:13.631" v="2388" actId="20577"/>
          <ac:spMkLst>
            <pc:docMk/>
            <pc:sldMk cId="1499274163" sldId="308"/>
            <ac:spMk id="4" creationId="{560C62AF-052E-89DB-6CFE-B1DF53ED4E82}"/>
          </ac:spMkLst>
        </pc:spChg>
        <pc:spChg chg="add mod">
          <ac:chgData name="出本大起" userId="f9a74345-d4d5-48f9-ae94-75fcc05011f7" providerId="ADAL" clId="{8C657E6D-9D98-4BFD-B109-72600DFC6450}" dt="2023-12-15T07:41:41.751" v="5734" actId="1076"/>
          <ac:spMkLst>
            <pc:docMk/>
            <pc:sldMk cId="1499274163" sldId="308"/>
            <ac:spMk id="5" creationId="{29F7C090-260B-7604-7B46-FA9304C17F03}"/>
          </ac:spMkLst>
        </pc:spChg>
        <pc:spChg chg="add del mod">
          <ac:chgData name="出本大起" userId="f9a74345-d4d5-48f9-ae94-75fcc05011f7" providerId="ADAL" clId="{8C657E6D-9D98-4BFD-B109-72600DFC6450}" dt="2023-12-08T06:05:13.378" v="4" actId="478"/>
          <ac:spMkLst>
            <pc:docMk/>
            <pc:sldMk cId="1499274163" sldId="308"/>
            <ac:spMk id="6" creationId="{6BC81EF4-47D0-B556-5493-C6DC6DDBF3F8}"/>
          </ac:spMkLst>
        </pc:spChg>
        <pc:spChg chg="add mod">
          <ac:chgData name="出本大起" userId="f9a74345-d4d5-48f9-ae94-75fcc05011f7" providerId="ADAL" clId="{8C657E6D-9D98-4BFD-B109-72600DFC6450}" dt="2023-12-08T06:12:05.728" v="205" actId="20577"/>
          <ac:spMkLst>
            <pc:docMk/>
            <pc:sldMk cId="1499274163" sldId="308"/>
            <ac:spMk id="8" creationId="{8A2EBCB4-E534-3912-84C3-AFCDC1CF0681}"/>
          </ac:spMkLst>
        </pc:spChg>
        <pc:graphicFrameChg chg="add mod">
          <ac:chgData name="出本大起" userId="f9a74345-d4d5-48f9-ae94-75fcc05011f7" providerId="ADAL" clId="{8C657E6D-9D98-4BFD-B109-72600DFC6450}" dt="2023-12-08T06:31:14.608" v="351" actId="2085"/>
          <ac:graphicFrameMkLst>
            <pc:docMk/>
            <pc:sldMk cId="1499274163" sldId="308"/>
            <ac:graphicFrameMk id="7" creationId="{2F8AD341-46AD-8DA9-32EC-44937832F7B9}"/>
          </ac:graphicFrameMkLst>
        </pc:graphicFrameChg>
      </pc:sldChg>
      <pc:sldChg chg="addSp delSp modSp add mod modTransition modAnim">
        <pc:chgData name="出本大起" userId="f9a74345-d4d5-48f9-ae94-75fcc05011f7" providerId="ADAL" clId="{8C657E6D-9D98-4BFD-B109-72600DFC6450}" dt="2023-12-20T03:03:01.285" v="8185"/>
        <pc:sldMkLst>
          <pc:docMk/>
          <pc:sldMk cId="2568484520" sldId="309"/>
        </pc:sldMkLst>
        <pc:spChg chg="mod">
          <ac:chgData name="出本大起" userId="f9a74345-d4d5-48f9-ae94-75fcc05011f7" providerId="ADAL" clId="{8C657E6D-9D98-4BFD-B109-72600DFC6450}" dt="2023-12-08T06:50:20.115" v="835" actId="20577"/>
          <ac:spMkLst>
            <pc:docMk/>
            <pc:sldMk cId="2568484520" sldId="309"/>
            <ac:spMk id="2" creationId="{DE05AC0A-9D80-A99E-9196-C8560D6BFBA9}"/>
          </ac:spMkLst>
        </pc:spChg>
        <pc:spChg chg="mod">
          <ac:chgData name="出本大起" userId="f9a74345-d4d5-48f9-ae94-75fcc05011f7" providerId="ADAL" clId="{8C657E6D-9D98-4BFD-B109-72600DFC6450}" dt="2023-12-08T08:46:18.846" v="2390" actId="20577"/>
          <ac:spMkLst>
            <pc:docMk/>
            <pc:sldMk cId="2568484520" sldId="309"/>
            <ac:spMk id="4" creationId="{560C62AF-052E-89DB-6CFE-B1DF53ED4E82}"/>
          </ac:spMkLst>
        </pc:spChg>
        <pc:spChg chg="add mod">
          <ac:chgData name="出本大起" userId="f9a74345-d4d5-48f9-ae94-75fcc05011f7" providerId="ADAL" clId="{8C657E6D-9D98-4BFD-B109-72600DFC6450}" dt="2023-12-08T06:32:07.517" v="384" actId="1037"/>
          <ac:spMkLst>
            <pc:docMk/>
            <pc:sldMk cId="2568484520" sldId="309"/>
            <ac:spMk id="5" creationId="{908B6B9D-1FD4-463D-151A-4E82F56E24F5}"/>
          </ac:spMkLst>
        </pc:spChg>
        <pc:spChg chg="mod">
          <ac:chgData name="出本大起" userId="f9a74345-d4d5-48f9-ae94-75fcc05011f7" providerId="ADAL" clId="{8C657E6D-9D98-4BFD-B109-72600DFC6450}" dt="2023-12-08T06:51:25.904" v="899" actId="20577"/>
          <ac:spMkLst>
            <pc:docMk/>
            <pc:sldMk cId="2568484520" sldId="309"/>
            <ac:spMk id="8" creationId="{8A2EBCB4-E534-3912-84C3-AFCDC1CF0681}"/>
          </ac:spMkLst>
        </pc:spChg>
        <pc:graphicFrameChg chg="add mod">
          <ac:chgData name="出本大起" userId="f9a74345-d4d5-48f9-ae94-75fcc05011f7" providerId="ADAL" clId="{8C657E6D-9D98-4BFD-B109-72600DFC6450}" dt="2023-12-08T06:31:03.153" v="350" actId="403"/>
          <ac:graphicFrameMkLst>
            <pc:docMk/>
            <pc:sldMk cId="2568484520" sldId="309"/>
            <ac:graphicFrameMk id="3" creationId="{8C1D3F68-8F30-2FE5-762E-26FC73F0FAB6}"/>
          </ac:graphicFrameMkLst>
        </pc:graphicFrameChg>
        <pc:graphicFrameChg chg="del">
          <ac:chgData name="出本大起" userId="f9a74345-d4d5-48f9-ae94-75fcc05011f7" providerId="ADAL" clId="{8C657E6D-9D98-4BFD-B109-72600DFC6450}" dt="2023-12-08T06:29:00.485" v="260" actId="478"/>
          <ac:graphicFrameMkLst>
            <pc:docMk/>
            <pc:sldMk cId="2568484520" sldId="309"/>
            <ac:graphicFrameMk id="7" creationId="{2F8AD341-46AD-8DA9-32EC-44937832F7B9}"/>
          </ac:graphicFrameMkLst>
        </pc:graphicFrameChg>
      </pc:sldChg>
      <pc:sldChg chg="ord">
        <pc:chgData name="出本大起" userId="f9a74345-d4d5-48f9-ae94-75fcc05011f7" providerId="ADAL" clId="{8C657E6D-9D98-4BFD-B109-72600DFC6450}" dt="2023-12-11T09:20:23.698" v="4265"/>
        <pc:sldMkLst>
          <pc:docMk/>
          <pc:sldMk cId="2554557990" sldId="310"/>
        </pc:sldMkLst>
      </pc:sldChg>
      <pc:sldChg chg="ord">
        <pc:chgData name="出本大起" userId="f9a74345-d4d5-48f9-ae94-75fcc05011f7" providerId="ADAL" clId="{8C657E6D-9D98-4BFD-B109-72600DFC6450}" dt="2023-12-11T09:20:23.698" v="4265"/>
        <pc:sldMkLst>
          <pc:docMk/>
          <pc:sldMk cId="1754111123" sldId="311"/>
        </pc:sldMkLst>
      </pc:sldChg>
      <pc:sldChg chg="modSp mod ord modTransition modShow">
        <pc:chgData name="出本大起" userId="f9a74345-d4d5-48f9-ae94-75fcc05011f7" providerId="ADAL" clId="{8C657E6D-9D98-4BFD-B109-72600DFC6450}" dt="2023-12-20T03:03:01.285" v="8185"/>
        <pc:sldMkLst>
          <pc:docMk/>
          <pc:sldMk cId="2336314306" sldId="312"/>
        </pc:sldMkLst>
        <pc:spChg chg="mod">
          <ac:chgData name="出本大起" userId="f9a74345-d4d5-48f9-ae94-75fcc05011f7" providerId="ADAL" clId="{8C657E6D-9D98-4BFD-B109-72600DFC6450}" dt="2023-12-11T09:17:56.441" v="4227" actId="20577"/>
          <ac:spMkLst>
            <pc:docMk/>
            <pc:sldMk cId="2336314306" sldId="312"/>
            <ac:spMk id="6" creationId="{24BE9871-3649-0013-BA7F-D4487883EC82}"/>
          </ac:spMkLst>
        </pc:spChg>
      </pc:sldChg>
      <pc:sldChg chg="modSp mod">
        <pc:chgData name="出本大起" userId="f9a74345-d4d5-48f9-ae94-75fcc05011f7" providerId="ADAL" clId="{8C657E6D-9D98-4BFD-B109-72600DFC6450}" dt="2023-12-11T09:18:03.689" v="4229" actId="20577"/>
        <pc:sldMkLst>
          <pc:docMk/>
          <pc:sldMk cId="328301648" sldId="313"/>
        </pc:sldMkLst>
        <pc:spChg chg="mod">
          <ac:chgData name="出本大起" userId="f9a74345-d4d5-48f9-ae94-75fcc05011f7" providerId="ADAL" clId="{8C657E6D-9D98-4BFD-B109-72600DFC6450}" dt="2023-12-11T09:18:03.689" v="4229" actId="20577"/>
          <ac:spMkLst>
            <pc:docMk/>
            <pc:sldMk cId="328301648" sldId="313"/>
            <ac:spMk id="6" creationId="{387879FF-56F6-39F0-4C18-85DF8C36E7AD}"/>
          </ac:spMkLst>
        </pc:spChg>
        <pc:spChg chg="mod">
          <ac:chgData name="出本大起" userId="f9a74345-d4d5-48f9-ae94-75fcc05011f7" providerId="ADAL" clId="{8C657E6D-9D98-4BFD-B109-72600DFC6450}" dt="2023-12-08T08:44:51.481" v="2382" actId="207"/>
          <ac:spMkLst>
            <pc:docMk/>
            <pc:sldMk cId="328301648" sldId="313"/>
            <ac:spMk id="22" creationId="{8BCA48BB-6285-F7C9-06D1-63773D588DD3}"/>
          </ac:spMkLst>
        </pc:spChg>
        <pc:spChg chg="mod">
          <ac:chgData name="出本大起" userId="f9a74345-d4d5-48f9-ae94-75fcc05011f7" providerId="ADAL" clId="{8C657E6D-9D98-4BFD-B109-72600DFC6450}" dt="2023-12-08T08:43:56.271" v="2351" actId="207"/>
          <ac:spMkLst>
            <pc:docMk/>
            <pc:sldMk cId="328301648" sldId="313"/>
            <ac:spMk id="23" creationId="{F12F9FA0-98BC-C36D-62CF-7533FB43F8C1}"/>
          </ac:spMkLst>
        </pc:spChg>
        <pc:cxnChg chg="mod">
          <ac:chgData name="出本大起" userId="f9a74345-d4d5-48f9-ae94-75fcc05011f7" providerId="ADAL" clId="{8C657E6D-9D98-4BFD-B109-72600DFC6450}" dt="2023-12-08T08:44:22.118" v="2352" actId="692"/>
          <ac:cxnSpMkLst>
            <pc:docMk/>
            <pc:sldMk cId="328301648" sldId="313"/>
            <ac:cxnSpMk id="11" creationId="{E6B37FB1-F91B-970E-F961-57C7DC2D24D1}"/>
          </ac:cxnSpMkLst>
        </pc:cxnChg>
      </pc:sldChg>
      <pc:sldChg chg="ord">
        <pc:chgData name="出本大起" userId="f9a74345-d4d5-48f9-ae94-75fcc05011f7" providerId="ADAL" clId="{8C657E6D-9D98-4BFD-B109-72600DFC6450}" dt="2023-12-11T09:20:12.760" v="4263"/>
        <pc:sldMkLst>
          <pc:docMk/>
          <pc:sldMk cId="143301478" sldId="314"/>
        </pc:sldMkLst>
      </pc:sldChg>
      <pc:sldChg chg="modSp mod modTransition modAnim">
        <pc:chgData name="出本大起" userId="f9a74345-d4d5-48f9-ae94-75fcc05011f7" providerId="ADAL" clId="{8C657E6D-9D98-4BFD-B109-72600DFC6450}" dt="2023-12-20T03:03:01.285" v="8185"/>
        <pc:sldMkLst>
          <pc:docMk/>
          <pc:sldMk cId="2279879547" sldId="315"/>
        </pc:sldMkLst>
        <pc:spChg chg="mod">
          <ac:chgData name="出本大起" userId="f9a74345-d4d5-48f9-ae94-75fcc05011f7" providerId="ADAL" clId="{8C657E6D-9D98-4BFD-B109-72600DFC6450}" dt="2023-12-11T09:18:24.538" v="4235" actId="20577"/>
          <ac:spMkLst>
            <pc:docMk/>
            <pc:sldMk cId="2279879547" sldId="315"/>
            <ac:spMk id="11" creationId="{84BFA9E8-F233-B4CB-8165-452978C99451}"/>
          </ac:spMkLst>
        </pc:spChg>
      </pc:sldChg>
      <pc:sldChg chg="addSp delSp modSp mod modTransition modAnim">
        <pc:chgData name="出本大起" userId="f9a74345-d4d5-48f9-ae94-75fcc05011f7" providerId="ADAL" clId="{8C657E6D-9D98-4BFD-B109-72600DFC6450}" dt="2023-12-20T03:03:01.285" v="8185"/>
        <pc:sldMkLst>
          <pc:docMk/>
          <pc:sldMk cId="1688229635" sldId="316"/>
        </pc:sldMkLst>
        <pc:spChg chg="add mod">
          <ac:chgData name="出本大起" userId="f9a74345-d4d5-48f9-ae94-75fcc05011f7" providerId="ADAL" clId="{8C657E6D-9D98-4BFD-B109-72600DFC6450}" dt="2023-12-15T07:52:21.823" v="5885"/>
          <ac:spMkLst>
            <pc:docMk/>
            <pc:sldMk cId="1688229635" sldId="316"/>
            <ac:spMk id="4" creationId="{37DBD6BE-F3DE-E4C9-EC28-903B8EFB7690}"/>
          </ac:spMkLst>
        </pc:spChg>
        <pc:spChg chg="add mod">
          <ac:chgData name="出本大起" userId="f9a74345-d4d5-48f9-ae94-75fcc05011f7" providerId="ADAL" clId="{8C657E6D-9D98-4BFD-B109-72600DFC6450}" dt="2023-12-15T07:52:21.823" v="5885"/>
          <ac:spMkLst>
            <pc:docMk/>
            <pc:sldMk cId="1688229635" sldId="316"/>
            <ac:spMk id="5" creationId="{6178FED0-0846-1E6A-7C92-7B412C24DEE4}"/>
          </ac:spMkLst>
        </pc:spChg>
        <pc:spChg chg="add mod">
          <ac:chgData name="出本大起" userId="f9a74345-d4d5-48f9-ae94-75fcc05011f7" providerId="ADAL" clId="{8C657E6D-9D98-4BFD-B109-72600DFC6450}" dt="2023-12-15T07:52:21.823" v="5885"/>
          <ac:spMkLst>
            <pc:docMk/>
            <pc:sldMk cId="1688229635" sldId="316"/>
            <ac:spMk id="6" creationId="{88C09DF5-F615-6FF1-61E4-AA6A8FD318AB}"/>
          </ac:spMkLst>
        </pc:spChg>
        <pc:spChg chg="mod">
          <ac:chgData name="出本大起" userId="f9a74345-d4d5-48f9-ae94-75fcc05011f7" providerId="ADAL" clId="{8C657E6D-9D98-4BFD-B109-72600DFC6450}" dt="2023-12-11T09:18:28.270" v="4237" actId="20577"/>
          <ac:spMkLst>
            <pc:docMk/>
            <pc:sldMk cId="1688229635" sldId="316"/>
            <ac:spMk id="7" creationId="{67CA1E56-181B-2C86-922A-54F8143A1D0B}"/>
          </ac:spMkLst>
        </pc:spChg>
        <pc:spChg chg="add mod">
          <ac:chgData name="出本大起" userId="f9a74345-d4d5-48f9-ae94-75fcc05011f7" providerId="ADAL" clId="{8C657E6D-9D98-4BFD-B109-72600DFC6450}" dt="2023-12-15T07:52:21.823" v="5885"/>
          <ac:spMkLst>
            <pc:docMk/>
            <pc:sldMk cId="1688229635" sldId="316"/>
            <ac:spMk id="9" creationId="{48947958-176F-A876-E246-763E679D9C9D}"/>
          </ac:spMkLst>
        </pc:spChg>
        <pc:spChg chg="mod">
          <ac:chgData name="出本大起" userId="f9a74345-d4d5-48f9-ae94-75fcc05011f7" providerId="ADAL" clId="{8C657E6D-9D98-4BFD-B109-72600DFC6450}" dt="2023-12-15T07:52:21.823" v="5885"/>
          <ac:spMkLst>
            <pc:docMk/>
            <pc:sldMk cId="1688229635" sldId="316"/>
            <ac:spMk id="13" creationId="{F6F9CAA0-AA43-FD7F-386E-2618D9C3AAA2}"/>
          </ac:spMkLst>
        </pc:spChg>
        <pc:spChg chg="mod">
          <ac:chgData name="出本大起" userId="f9a74345-d4d5-48f9-ae94-75fcc05011f7" providerId="ADAL" clId="{8C657E6D-9D98-4BFD-B109-72600DFC6450}" dt="2023-12-15T07:52:21.823" v="5885"/>
          <ac:spMkLst>
            <pc:docMk/>
            <pc:sldMk cId="1688229635" sldId="316"/>
            <ac:spMk id="14" creationId="{BD9BC480-B5BC-DDCE-A1CD-287629C896A3}"/>
          </ac:spMkLst>
        </pc:spChg>
        <pc:spChg chg="mod">
          <ac:chgData name="出本大起" userId="f9a74345-d4d5-48f9-ae94-75fcc05011f7" providerId="ADAL" clId="{8C657E6D-9D98-4BFD-B109-72600DFC6450}" dt="2023-12-15T07:52:21.823" v="5885"/>
          <ac:spMkLst>
            <pc:docMk/>
            <pc:sldMk cId="1688229635" sldId="316"/>
            <ac:spMk id="15" creationId="{4A061B30-7359-9453-5B38-7D2BCB116A00}"/>
          </ac:spMkLst>
        </pc:spChg>
        <pc:spChg chg="mod">
          <ac:chgData name="出本大起" userId="f9a74345-d4d5-48f9-ae94-75fcc05011f7" providerId="ADAL" clId="{8C657E6D-9D98-4BFD-B109-72600DFC6450}" dt="2023-12-15T07:52:21.823" v="5885"/>
          <ac:spMkLst>
            <pc:docMk/>
            <pc:sldMk cId="1688229635" sldId="316"/>
            <ac:spMk id="16" creationId="{EEE2C04C-BF77-A5C6-79F8-D150990A0D3D}"/>
          </ac:spMkLst>
        </pc:spChg>
        <pc:spChg chg="mod">
          <ac:chgData name="出本大起" userId="f9a74345-d4d5-48f9-ae94-75fcc05011f7" providerId="ADAL" clId="{8C657E6D-9D98-4BFD-B109-72600DFC6450}" dt="2023-12-15T07:52:21.823" v="5885"/>
          <ac:spMkLst>
            <pc:docMk/>
            <pc:sldMk cId="1688229635" sldId="316"/>
            <ac:spMk id="17" creationId="{13ED2E1F-76DC-146E-B99A-810575FF083A}"/>
          </ac:spMkLst>
        </pc:spChg>
        <pc:spChg chg="mod">
          <ac:chgData name="出本大起" userId="f9a74345-d4d5-48f9-ae94-75fcc05011f7" providerId="ADAL" clId="{8C657E6D-9D98-4BFD-B109-72600DFC6450}" dt="2023-12-15T07:52:21.823" v="5885"/>
          <ac:spMkLst>
            <pc:docMk/>
            <pc:sldMk cId="1688229635" sldId="316"/>
            <ac:spMk id="18" creationId="{76247843-5ED5-EBF5-84CC-6C6DF44C0839}"/>
          </ac:spMkLst>
        </pc:spChg>
        <pc:spChg chg="del">
          <ac:chgData name="出本大起" userId="f9a74345-d4d5-48f9-ae94-75fcc05011f7" providerId="ADAL" clId="{8C657E6D-9D98-4BFD-B109-72600DFC6450}" dt="2023-12-15T07:52:10.141" v="5883" actId="478"/>
          <ac:spMkLst>
            <pc:docMk/>
            <pc:sldMk cId="1688229635" sldId="316"/>
            <ac:spMk id="19" creationId="{53AD921F-CAFF-D773-0CB8-87A05311B8AA}"/>
          </ac:spMkLst>
        </pc:spChg>
        <pc:spChg chg="del">
          <ac:chgData name="出本大起" userId="f9a74345-d4d5-48f9-ae94-75fcc05011f7" providerId="ADAL" clId="{8C657E6D-9D98-4BFD-B109-72600DFC6450}" dt="2023-12-15T07:52:10.141" v="5883" actId="478"/>
          <ac:spMkLst>
            <pc:docMk/>
            <pc:sldMk cId="1688229635" sldId="316"/>
            <ac:spMk id="20" creationId="{C5DF4B63-DCB7-1CEB-AE07-E4C4AC6EFF5F}"/>
          </ac:spMkLst>
        </pc:spChg>
        <pc:spChg chg="add mod">
          <ac:chgData name="出本大起" userId="f9a74345-d4d5-48f9-ae94-75fcc05011f7" providerId="ADAL" clId="{8C657E6D-9D98-4BFD-B109-72600DFC6450}" dt="2023-12-15T07:52:21.823" v="5885"/>
          <ac:spMkLst>
            <pc:docMk/>
            <pc:sldMk cId="1688229635" sldId="316"/>
            <ac:spMk id="21" creationId="{141E7002-EB0D-3DE7-B716-D24819330921}"/>
          </ac:spMkLst>
        </pc:spChg>
        <pc:spChg chg="del">
          <ac:chgData name="出本大起" userId="f9a74345-d4d5-48f9-ae94-75fcc05011f7" providerId="ADAL" clId="{8C657E6D-9D98-4BFD-B109-72600DFC6450}" dt="2023-12-15T07:52:10.141" v="5883" actId="478"/>
          <ac:spMkLst>
            <pc:docMk/>
            <pc:sldMk cId="1688229635" sldId="316"/>
            <ac:spMk id="22" creationId="{68D2F134-7537-06AE-ACF4-ECCD5AD8F17B}"/>
          </ac:spMkLst>
        </pc:spChg>
        <pc:spChg chg="del">
          <ac:chgData name="出本大起" userId="f9a74345-d4d5-48f9-ae94-75fcc05011f7" providerId="ADAL" clId="{8C657E6D-9D98-4BFD-B109-72600DFC6450}" dt="2023-12-15T07:52:10.141" v="5883" actId="478"/>
          <ac:spMkLst>
            <pc:docMk/>
            <pc:sldMk cId="1688229635" sldId="316"/>
            <ac:spMk id="23" creationId="{5EC46B5B-4B42-1B56-3AF7-BB2EC2087357}"/>
          </ac:spMkLst>
        </pc:spChg>
        <pc:spChg chg="del">
          <ac:chgData name="出本大起" userId="f9a74345-d4d5-48f9-ae94-75fcc05011f7" providerId="ADAL" clId="{8C657E6D-9D98-4BFD-B109-72600DFC6450}" dt="2023-12-15T07:52:10.141" v="5883" actId="478"/>
          <ac:spMkLst>
            <pc:docMk/>
            <pc:sldMk cId="1688229635" sldId="316"/>
            <ac:spMk id="24" creationId="{8B18F90A-ABD1-D7E8-DE32-BBF17FFD1A19}"/>
          </ac:spMkLst>
        </pc:spChg>
        <pc:spChg chg="del">
          <ac:chgData name="出本大起" userId="f9a74345-d4d5-48f9-ae94-75fcc05011f7" providerId="ADAL" clId="{8C657E6D-9D98-4BFD-B109-72600DFC6450}" dt="2023-12-15T07:52:10.141" v="5883" actId="478"/>
          <ac:spMkLst>
            <pc:docMk/>
            <pc:sldMk cId="1688229635" sldId="316"/>
            <ac:spMk id="25" creationId="{ED370B4B-0E4F-C1B2-559B-69056475E7B7}"/>
          </ac:spMkLst>
        </pc:spChg>
        <pc:spChg chg="del">
          <ac:chgData name="出本大起" userId="f9a74345-d4d5-48f9-ae94-75fcc05011f7" providerId="ADAL" clId="{8C657E6D-9D98-4BFD-B109-72600DFC6450}" dt="2023-12-15T07:52:10.141" v="5883" actId="478"/>
          <ac:spMkLst>
            <pc:docMk/>
            <pc:sldMk cId="1688229635" sldId="316"/>
            <ac:spMk id="26" creationId="{FBDE45CB-E495-DB3F-2155-E95F9090E958}"/>
          </ac:spMkLst>
        </pc:spChg>
        <pc:spChg chg="del">
          <ac:chgData name="出本大起" userId="f9a74345-d4d5-48f9-ae94-75fcc05011f7" providerId="ADAL" clId="{8C657E6D-9D98-4BFD-B109-72600DFC6450}" dt="2023-12-15T07:52:10.141" v="5883" actId="478"/>
          <ac:spMkLst>
            <pc:docMk/>
            <pc:sldMk cId="1688229635" sldId="316"/>
            <ac:spMk id="28" creationId="{06B1BA1D-E3B0-BDEC-9E26-CA6143218CAC}"/>
          </ac:spMkLst>
        </pc:spChg>
        <pc:spChg chg="del">
          <ac:chgData name="出本大起" userId="f9a74345-d4d5-48f9-ae94-75fcc05011f7" providerId="ADAL" clId="{8C657E6D-9D98-4BFD-B109-72600DFC6450}" dt="2023-12-15T07:52:10.141" v="5883" actId="478"/>
          <ac:spMkLst>
            <pc:docMk/>
            <pc:sldMk cId="1688229635" sldId="316"/>
            <ac:spMk id="29" creationId="{F0383F75-E837-B2C5-77F0-46B5AE3C95A6}"/>
          </ac:spMkLst>
        </pc:spChg>
        <pc:spChg chg="del">
          <ac:chgData name="出本大起" userId="f9a74345-d4d5-48f9-ae94-75fcc05011f7" providerId="ADAL" clId="{8C657E6D-9D98-4BFD-B109-72600DFC6450}" dt="2023-12-15T07:52:10.141" v="5883" actId="478"/>
          <ac:spMkLst>
            <pc:docMk/>
            <pc:sldMk cId="1688229635" sldId="316"/>
            <ac:spMk id="30" creationId="{5ED00735-6689-B778-ADD7-4FD595001F5A}"/>
          </ac:spMkLst>
        </pc:spChg>
        <pc:spChg chg="del">
          <ac:chgData name="出本大起" userId="f9a74345-d4d5-48f9-ae94-75fcc05011f7" providerId="ADAL" clId="{8C657E6D-9D98-4BFD-B109-72600DFC6450}" dt="2023-12-15T07:52:10.141" v="5883" actId="478"/>
          <ac:spMkLst>
            <pc:docMk/>
            <pc:sldMk cId="1688229635" sldId="316"/>
            <ac:spMk id="34" creationId="{3DB1831A-E4AB-68B7-28CD-EEAC433A8C5D}"/>
          </ac:spMkLst>
        </pc:spChg>
        <pc:spChg chg="del">
          <ac:chgData name="出本大起" userId="f9a74345-d4d5-48f9-ae94-75fcc05011f7" providerId="ADAL" clId="{8C657E6D-9D98-4BFD-B109-72600DFC6450}" dt="2023-12-15T07:52:13.582" v="5884" actId="478"/>
          <ac:spMkLst>
            <pc:docMk/>
            <pc:sldMk cId="1688229635" sldId="316"/>
            <ac:spMk id="35" creationId="{D8656360-AB8A-D56D-F850-42C3E04753AC}"/>
          </ac:spMkLst>
        </pc:spChg>
        <pc:grpChg chg="add mod">
          <ac:chgData name="出本大起" userId="f9a74345-d4d5-48f9-ae94-75fcc05011f7" providerId="ADAL" clId="{8C657E6D-9D98-4BFD-B109-72600DFC6450}" dt="2023-12-15T07:52:21.823" v="5885"/>
          <ac:grpSpMkLst>
            <pc:docMk/>
            <pc:sldMk cId="1688229635" sldId="316"/>
            <ac:grpSpMk id="10" creationId="{0AF1C6C9-F12F-918B-9F90-0B98DE3661A3}"/>
          </ac:grpSpMkLst>
        </pc:grpChg>
        <pc:picChg chg="add mod">
          <ac:chgData name="出本大起" userId="f9a74345-d4d5-48f9-ae94-75fcc05011f7" providerId="ADAL" clId="{8C657E6D-9D98-4BFD-B109-72600DFC6450}" dt="2023-12-15T07:52:21.823" v="5885"/>
          <ac:picMkLst>
            <pc:docMk/>
            <pc:sldMk cId="1688229635" sldId="316"/>
            <ac:picMk id="3" creationId="{071EC7F8-1A76-76E1-7E61-AFE34474D264}"/>
          </ac:picMkLst>
        </pc:picChg>
        <pc:picChg chg="del">
          <ac:chgData name="出本大起" userId="f9a74345-d4d5-48f9-ae94-75fcc05011f7" providerId="ADAL" clId="{8C657E6D-9D98-4BFD-B109-72600DFC6450}" dt="2023-12-15T07:52:10.141" v="5883" actId="478"/>
          <ac:picMkLst>
            <pc:docMk/>
            <pc:sldMk cId="1688229635" sldId="316"/>
            <ac:picMk id="8" creationId="{179406D0-8025-0ADB-8FEA-E52BF1CA6D9D}"/>
          </ac:picMkLst>
        </pc:picChg>
        <pc:picChg chg="mod">
          <ac:chgData name="出本大起" userId="f9a74345-d4d5-48f9-ae94-75fcc05011f7" providerId="ADAL" clId="{8C657E6D-9D98-4BFD-B109-72600DFC6450}" dt="2023-12-15T07:52:21.823" v="5885"/>
          <ac:picMkLst>
            <pc:docMk/>
            <pc:sldMk cId="1688229635" sldId="316"/>
            <ac:picMk id="11" creationId="{F2C8331C-61B5-93BF-6DEB-C1AEA8749CED}"/>
          </ac:picMkLst>
        </pc:picChg>
        <pc:picChg chg="del">
          <ac:chgData name="出本大起" userId="f9a74345-d4d5-48f9-ae94-75fcc05011f7" providerId="ADAL" clId="{8C657E6D-9D98-4BFD-B109-72600DFC6450}" dt="2023-12-15T07:52:10.141" v="5883" actId="478"/>
          <ac:picMkLst>
            <pc:docMk/>
            <pc:sldMk cId="1688229635" sldId="316"/>
            <ac:picMk id="12" creationId="{521A0FAC-B0B4-0091-85E1-68B3E2086C24}"/>
          </ac:picMkLst>
        </pc:picChg>
      </pc:sldChg>
      <pc:sldChg chg="mod ord modTransition modShow">
        <pc:chgData name="出本大起" userId="f9a74345-d4d5-48f9-ae94-75fcc05011f7" providerId="ADAL" clId="{8C657E6D-9D98-4BFD-B109-72600DFC6450}" dt="2023-12-20T03:03:01.285" v="8185"/>
        <pc:sldMkLst>
          <pc:docMk/>
          <pc:sldMk cId="3734113493" sldId="317"/>
        </pc:sldMkLst>
      </pc:sldChg>
      <pc:sldChg chg="addSp delSp modSp add mod ord modTransition modShow modCm">
        <pc:chgData name="出本大起" userId="f9a74345-d4d5-48f9-ae94-75fcc05011f7" providerId="ADAL" clId="{8C657E6D-9D98-4BFD-B109-72600DFC6450}" dt="2023-12-20T03:03:01.285" v="8185"/>
        <pc:sldMkLst>
          <pc:docMk/>
          <pc:sldMk cId="1655208220" sldId="318"/>
        </pc:sldMkLst>
        <pc:spChg chg="add del mod">
          <ac:chgData name="出本大起" userId="f9a74345-d4d5-48f9-ae94-75fcc05011f7" providerId="ADAL" clId="{8C657E6D-9D98-4BFD-B109-72600DFC6450}" dt="2023-12-15T04:47:38.458" v="5103" actId="21"/>
          <ac:spMkLst>
            <pc:docMk/>
            <pc:sldMk cId="1655208220" sldId="318"/>
            <ac:spMk id="2" creationId="{B93AA76F-5E31-65E5-E21F-6FA8D7881814}"/>
          </ac:spMkLst>
        </pc:spChg>
        <pc:spChg chg="mod">
          <ac:chgData name="出本大起" userId="f9a74345-d4d5-48f9-ae94-75fcc05011f7" providerId="ADAL" clId="{8C657E6D-9D98-4BFD-B109-72600DFC6450}" dt="2023-12-08T07:54:58.990" v="1450" actId="20577"/>
          <ac:spMkLst>
            <pc:docMk/>
            <pc:sldMk cId="1655208220" sldId="318"/>
            <ac:spMk id="7" creationId="{135FE41E-5F34-4A21-0C26-9B29E3390EE4}"/>
          </ac:spMkLst>
        </pc:spChg>
        <pc:extLst>
          <p:ext xmlns:p="http://schemas.openxmlformats.org/presentationml/2006/main" uri="{D6D511B9-2390-475A-947B-AFAB55BFBCF1}">
            <pc226:cmChg xmlns:pc226="http://schemas.microsoft.com/office/powerpoint/2022/06/main/command" chg="mod modRxn">
              <pc226:chgData name="出本大起" userId="f9a74345-d4d5-48f9-ae94-75fcc05011f7" providerId="ADAL" clId="{8C657E6D-9D98-4BFD-B109-72600DFC6450}" dt="2023-12-15T04:53:04.728" v="5181"/>
              <pc2:cmMkLst xmlns:pc2="http://schemas.microsoft.com/office/powerpoint/2019/9/main/command">
                <pc:docMk/>
                <pc:sldMk cId="1655208220" sldId="318"/>
                <pc2:cmMk id="{D550FD1F-00B2-47D4-9ECF-04403150878B}"/>
              </pc2:cmMkLst>
            </pc226:cmChg>
          </p:ext>
        </pc:extLst>
      </pc:sldChg>
      <pc:sldChg chg="addSp delSp modSp add mod ord modTransition modAnim">
        <pc:chgData name="出本大起" userId="f9a74345-d4d5-48f9-ae94-75fcc05011f7" providerId="ADAL" clId="{8C657E6D-9D98-4BFD-B109-72600DFC6450}" dt="2023-12-20T03:03:01.285" v="8185"/>
        <pc:sldMkLst>
          <pc:docMk/>
          <pc:sldMk cId="3753582738" sldId="319"/>
        </pc:sldMkLst>
        <pc:spChg chg="add del mod">
          <ac:chgData name="出本大起" userId="f9a74345-d4d5-48f9-ae94-75fcc05011f7" providerId="ADAL" clId="{8C657E6D-9D98-4BFD-B109-72600DFC6450}" dt="2023-12-08T07:57:53.788" v="1535" actId="478"/>
          <ac:spMkLst>
            <pc:docMk/>
            <pc:sldMk cId="3753582738" sldId="319"/>
            <ac:spMk id="3" creationId="{99A352C8-2A33-8C9B-BE48-22A9618F3680}"/>
          </ac:spMkLst>
        </pc:spChg>
        <pc:spChg chg="mod">
          <ac:chgData name="出本大起" userId="f9a74345-d4d5-48f9-ae94-75fcc05011f7" providerId="ADAL" clId="{8C657E6D-9D98-4BFD-B109-72600DFC6450}" dt="2023-12-08T08:46:32.741" v="2396" actId="20577"/>
          <ac:spMkLst>
            <pc:docMk/>
            <pc:sldMk cId="3753582738" sldId="319"/>
            <ac:spMk id="4" creationId="{560C62AF-052E-89DB-6CFE-B1DF53ED4E82}"/>
          </ac:spMkLst>
        </pc:spChg>
        <pc:spChg chg="del">
          <ac:chgData name="出本大起" userId="f9a74345-d4d5-48f9-ae94-75fcc05011f7" providerId="ADAL" clId="{8C657E6D-9D98-4BFD-B109-72600DFC6450}" dt="2023-12-08T07:55:59.413" v="1452" actId="478"/>
          <ac:spMkLst>
            <pc:docMk/>
            <pc:sldMk cId="3753582738" sldId="319"/>
            <ac:spMk id="5" creationId="{D1CE3F84-C949-B8BC-6B5E-71FF19E62B4E}"/>
          </ac:spMkLst>
        </pc:spChg>
        <pc:spChg chg="del">
          <ac:chgData name="出本大起" userId="f9a74345-d4d5-48f9-ae94-75fcc05011f7" providerId="ADAL" clId="{8C657E6D-9D98-4BFD-B109-72600DFC6450}" dt="2023-12-08T07:56:09.453" v="1453" actId="478"/>
          <ac:spMkLst>
            <pc:docMk/>
            <pc:sldMk cId="3753582738" sldId="319"/>
            <ac:spMk id="6" creationId="{A538ADFA-E77B-EB24-7D6D-912118F9B7A7}"/>
          </ac:spMkLst>
        </pc:spChg>
        <pc:spChg chg="del">
          <ac:chgData name="出本大起" userId="f9a74345-d4d5-48f9-ae94-75fcc05011f7" providerId="ADAL" clId="{8C657E6D-9D98-4BFD-B109-72600DFC6450}" dt="2023-12-08T07:56:12.817" v="1454" actId="478"/>
          <ac:spMkLst>
            <pc:docMk/>
            <pc:sldMk cId="3753582738" sldId="319"/>
            <ac:spMk id="8" creationId="{D289F79B-4CA4-EDB7-DA35-3BCA6F4DE771}"/>
          </ac:spMkLst>
        </pc:spChg>
        <pc:spChg chg="mod">
          <ac:chgData name="出本大起" userId="f9a74345-d4d5-48f9-ae94-75fcc05011f7" providerId="ADAL" clId="{8C657E6D-9D98-4BFD-B109-72600DFC6450}" dt="2023-12-08T07:57:04.708" v="1500" actId="20577"/>
          <ac:spMkLst>
            <pc:docMk/>
            <pc:sldMk cId="3753582738" sldId="319"/>
            <ac:spMk id="9" creationId="{9F5888BB-DB04-6110-20F9-B1F23AC69A64}"/>
          </ac:spMkLst>
        </pc:spChg>
        <pc:spChg chg="mod">
          <ac:chgData name="出本大起" userId="f9a74345-d4d5-48f9-ae94-75fcc05011f7" providerId="ADAL" clId="{8C657E6D-9D98-4BFD-B109-72600DFC6450}" dt="2023-12-08T08:07:02.842" v="1800" actId="1038"/>
          <ac:spMkLst>
            <pc:docMk/>
            <pc:sldMk cId="3753582738" sldId="319"/>
            <ac:spMk id="10" creationId="{5CAC7B21-9CAF-E7A6-2B8F-9AE6128F7561}"/>
          </ac:spMkLst>
        </pc:spChg>
        <pc:spChg chg="mod">
          <ac:chgData name="出本大起" userId="f9a74345-d4d5-48f9-ae94-75fcc05011f7" providerId="ADAL" clId="{8C657E6D-9D98-4BFD-B109-72600DFC6450}" dt="2023-12-08T08:14:53.887" v="1974" actId="403"/>
          <ac:spMkLst>
            <pc:docMk/>
            <pc:sldMk cId="3753582738" sldId="319"/>
            <ac:spMk id="16" creationId="{F80F9003-9425-2145-7441-F9C0D3C6A682}"/>
          </ac:spMkLst>
        </pc:spChg>
        <pc:spChg chg="add del mod">
          <ac:chgData name="出本大起" userId="f9a74345-d4d5-48f9-ae94-75fcc05011f7" providerId="ADAL" clId="{8C657E6D-9D98-4BFD-B109-72600DFC6450}" dt="2023-12-08T07:57:52.241" v="1534" actId="478"/>
          <ac:spMkLst>
            <pc:docMk/>
            <pc:sldMk cId="3753582738" sldId="319"/>
            <ac:spMk id="17" creationId="{6A5AEE32-60A1-78C5-4B26-79B0140997B4}"/>
          </ac:spMkLst>
        </pc:spChg>
        <pc:spChg chg="add mod">
          <ac:chgData name="出本大起" userId="f9a74345-d4d5-48f9-ae94-75fcc05011f7" providerId="ADAL" clId="{8C657E6D-9D98-4BFD-B109-72600DFC6450}" dt="2023-12-08T08:13:05.265" v="1945" actId="207"/>
          <ac:spMkLst>
            <pc:docMk/>
            <pc:sldMk cId="3753582738" sldId="319"/>
            <ac:spMk id="18" creationId="{EAE8C412-EFCF-4B7E-40DB-967916D47FB7}"/>
          </ac:spMkLst>
        </pc:spChg>
        <pc:spChg chg="add mod">
          <ac:chgData name="出本大起" userId="f9a74345-d4d5-48f9-ae94-75fcc05011f7" providerId="ADAL" clId="{8C657E6D-9D98-4BFD-B109-72600DFC6450}" dt="2023-12-08T08:09:35.032" v="1885" actId="14838"/>
          <ac:spMkLst>
            <pc:docMk/>
            <pc:sldMk cId="3753582738" sldId="319"/>
            <ac:spMk id="19" creationId="{D65ADD70-7809-2A15-1D8A-790F53CFD12E}"/>
          </ac:spMkLst>
        </pc:spChg>
        <pc:spChg chg="add del mod">
          <ac:chgData name="出本大起" userId="f9a74345-d4d5-48f9-ae94-75fcc05011f7" providerId="ADAL" clId="{8C657E6D-9D98-4BFD-B109-72600DFC6450}" dt="2023-12-08T08:01:18.430" v="1635" actId="478"/>
          <ac:spMkLst>
            <pc:docMk/>
            <pc:sldMk cId="3753582738" sldId="319"/>
            <ac:spMk id="20" creationId="{6EB2EC2D-DF55-2D70-5AE6-41B7DBB1D851}"/>
          </ac:spMkLst>
        </pc:spChg>
        <pc:spChg chg="add del mod">
          <ac:chgData name="出本大起" userId="f9a74345-d4d5-48f9-ae94-75fcc05011f7" providerId="ADAL" clId="{8C657E6D-9D98-4BFD-B109-72600DFC6450}" dt="2023-12-08T08:02:02.646" v="1642" actId="478"/>
          <ac:spMkLst>
            <pc:docMk/>
            <pc:sldMk cId="3753582738" sldId="319"/>
            <ac:spMk id="22" creationId="{BEAF02E2-4BCE-FBEC-0522-04C09460E3A0}"/>
          </ac:spMkLst>
        </pc:spChg>
        <pc:spChg chg="mod">
          <ac:chgData name="出本大起" userId="f9a74345-d4d5-48f9-ae94-75fcc05011f7" providerId="ADAL" clId="{8C657E6D-9D98-4BFD-B109-72600DFC6450}" dt="2023-12-08T08:12:54.002" v="1943" actId="207"/>
          <ac:spMkLst>
            <pc:docMk/>
            <pc:sldMk cId="3753582738" sldId="319"/>
            <ac:spMk id="24" creationId="{BB2F67F9-AB03-E676-0F80-4023214FCF8F}"/>
          </ac:spMkLst>
        </pc:spChg>
        <pc:spChg chg="mod">
          <ac:chgData name="出本大起" userId="f9a74345-d4d5-48f9-ae94-75fcc05011f7" providerId="ADAL" clId="{8C657E6D-9D98-4BFD-B109-72600DFC6450}" dt="2023-12-08T08:08:25.021" v="1821" actId="207"/>
          <ac:spMkLst>
            <pc:docMk/>
            <pc:sldMk cId="3753582738" sldId="319"/>
            <ac:spMk id="25" creationId="{DA0BFEA8-25CF-539D-1688-C8A561B0B30E}"/>
          </ac:spMkLst>
        </pc:spChg>
        <pc:spChg chg="mod">
          <ac:chgData name="出本大起" userId="f9a74345-d4d5-48f9-ae94-75fcc05011f7" providerId="ADAL" clId="{8C657E6D-9D98-4BFD-B109-72600DFC6450}" dt="2023-12-11T09:22:41.194" v="4276" actId="207"/>
          <ac:spMkLst>
            <pc:docMk/>
            <pc:sldMk cId="3753582738" sldId="319"/>
            <ac:spMk id="27" creationId="{4F8CDB09-EA88-CD78-73CF-BC86D3F8FE36}"/>
          </ac:spMkLst>
        </pc:spChg>
        <pc:spChg chg="mod">
          <ac:chgData name="出本大起" userId="f9a74345-d4d5-48f9-ae94-75fcc05011f7" providerId="ADAL" clId="{8C657E6D-9D98-4BFD-B109-72600DFC6450}" dt="2023-12-08T08:03:37.741" v="1731" actId="20577"/>
          <ac:spMkLst>
            <pc:docMk/>
            <pc:sldMk cId="3753582738" sldId="319"/>
            <ac:spMk id="28" creationId="{20FCC9C5-C912-A0EC-2B82-C5D7A77133F3}"/>
          </ac:spMkLst>
        </pc:spChg>
        <pc:spChg chg="add mod">
          <ac:chgData name="出本大起" userId="f9a74345-d4d5-48f9-ae94-75fcc05011f7" providerId="ADAL" clId="{8C657E6D-9D98-4BFD-B109-72600DFC6450}" dt="2023-12-08T08:13:44.147" v="1949" actId="207"/>
          <ac:spMkLst>
            <pc:docMk/>
            <pc:sldMk cId="3753582738" sldId="319"/>
            <ac:spMk id="29" creationId="{E6358A6C-CF0E-8C6A-D483-6D58E1AB8846}"/>
          </ac:spMkLst>
        </pc:spChg>
        <pc:spChg chg="add mod">
          <ac:chgData name="出本大起" userId="f9a74345-d4d5-48f9-ae94-75fcc05011f7" providerId="ADAL" clId="{8C657E6D-9D98-4BFD-B109-72600DFC6450}" dt="2023-12-08T08:13:44.147" v="1949" actId="207"/>
          <ac:spMkLst>
            <pc:docMk/>
            <pc:sldMk cId="3753582738" sldId="319"/>
            <ac:spMk id="30" creationId="{DB867549-BDC0-CC0B-0376-266FA3A98C8D}"/>
          </ac:spMkLst>
        </pc:spChg>
        <pc:spChg chg="add mod">
          <ac:chgData name="出本大起" userId="f9a74345-d4d5-48f9-ae94-75fcc05011f7" providerId="ADAL" clId="{8C657E6D-9D98-4BFD-B109-72600DFC6450}" dt="2023-12-08T08:14:39.422" v="1973" actId="1038"/>
          <ac:spMkLst>
            <pc:docMk/>
            <pc:sldMk cId="3753582738" sldId="319"/>
            <ac:spMk id="31" creationId="{CCD38D16-07B2-C374-3C59-928CF710DA16}"/>
          </ac:spMkLst>
        </pc:spChg>
        <pc:grpChg chg="del">
          <ac:chgData name="出本大起" userId="f9a74345-d4d5-48f9-ae94-75fcc05011f7" providerId="ADAL" clId="{8C657E6D-9D98-4BFD-B109-72600DFC6450}" dt="2023-12-08T07:57:38.013" v="1528" actId="478"/>
          <ac:grpSpMkLst>
            <pc:docMk/>
            <pc:sldMk cId="3753582738" sldId="319"/>
            <ac:grpSpMk id="15" creationId="{02C2D283-1ACE-0AAA-D06B-8D45A691B25F}"/>
          </ac:grpSpMkLst>
        </pc:grpChg>
        <pc:grpChg chg="add mod">
          <ac:chgData name="出本大起" userId="f9a74345-d4d5-48f9-ae94-75fcc05011f7" providerId="ADAL" clId="{8C657E6D-9D98-4BFD-B109-72600DFC6450}" dt="2023-12-08T08:08:25.021" v="1821" actId="207"/>
          <ac:grpSpMkLst>
            <pc:docMk/>
            <pc:sldMk cId="3753582738" sldId="319"/>
            <ac:grpSpMk id="21" creationId="{60F1007C-E297-2657-4EC3-5CB6B94DC285}"/>
          </ac:grpSpMkLst>
        </pc:grpChg>
        <pc:grpChg chg="add mod">
          <ac:chgData name="出本大起" userId="f9a74345-d4d5-48f9-ae94-75fcc05011f7" providerId="ADAL" clId="{8C657E6D-9D98-4BFD-B109-72600DFC6450}" dt="2023-12-08T08:08:25.021" v="1821" actId="207"/>
          <ac:grpSpMkLst>
            <pc:docMk/>
            <pc:sldMk cId="3753582738" sldId="319"/>
            <ac:grpSpMk id="23" creationId="{22FD2F10-C8BE-6449-F1E8-3C8DB3F947FC}"/>
          </ac:grpSpMkLst>
        </pc:grpChg>
        <pc:grpChg chg="add mod">
          <ac:chgData name="出本大起" userId="f9a74345-d4d5-48f9-ae94-75fcc05011f7" providerId="ADAL" clId="{8C657E6D-9D98-4BFD-B109-72600DFC6450}" dt="2023-12-08T08:08:10.131" v="1815" actId="1037"/>
          <ac:grpSpMkLst>
            <pc:docMk/>
            <pc:sldMk cId="3753582738" sldId="319"/>
            <ac:grpSpMk id="26" creationId="{189D0853-C2EF-76CE-F9A1-BD4230C17E20}"/>
          </ac:grpSpMkLst>
        </pc:grpChg>
      </pc:sldChg>
      <pc:sldChg chg="modSp mod ord modShow">
        <pc:chgData name="出本大起" userId="f9a74345-d4d5-48f9-ae94-75fcc05011f7" providerId="ADAL" clId="{8C657E6D-9D98-4BFD-B109-72600DFC6450}" dt="2023-12-11T09:20:23.698" v="4265"/>
        <pc:sldMkLst>
          <pc:docMk/>
          <pc:sldMk cId="1524985692" sldId="320"/>
        </pc:sldMkLst>
        <pc:graphicFrameChg chg="mod modGraphic">
          <ac:chgData name="出本大起" userId="f9a74345-d4d5-48f9-ae94-75fcc05011f7" providerId="ADAL" clId="{8C657E6D-9D98-4BFD-B109-72600DFC6450}" dt="2023-12-08T08:53:08.405" v="2459" actId="403"/>
          <ac:graphicFrameMkLst>
            <pc:docMk/>
            <pc:sldMk cId="1524985692" sldId="320"/>
            <ac:graphicFrameMk id="7" creationId="{2A4B42ED-4323-5063-A414-DF30A317CC83}"/>
          </ac:graphicFrameMkLst>
        </pc:graphicFrameChg>
      </pc:sldChg>
      <pc:sldChg chg="addSp delSp modSp add mod modNotesTx">
        <pc:chgData name="出本大起" userId="f9a74345-d4d5-48f9-ae94-75fcc05011f7" providerId="ADAL" clId="{8C657E6D-9D98-4BFD-B109-72600DFC6450}" dt="2023-12-15T08:16:42.379" v="5983" actId="20577"/>
        <pc:sldMkLst>
          <pc:docMk/>
          <pc:sldMk cId="2974754972" sldId="321"/>
        </pc:sldMkLst>
        <pc:spChg chg="add mod">
          <ac:chgData name="出本大起" userId="f9a74345-d4d5-48f9-ae94-75fcc05011f7" providerId="ADAL" clId="{8C657E6D-9D98-4BFD-B109-72600DFC6450}" dt="2023-12-08T08:31:21.429" v="2247" actId="164"/>
          <ac:spMkLst>
            <pc:docMk/>
            <pc:sldMk cId="2974754972" sldId="321"/>
            <ac:spMk id="3" creationId="{F9FD79BE-4D8B-BD09-6CFB-A4311C6C684F}"/>
          </ac:spMkLst>
        </pc:spChg>
        <pc:spChg chg="add mod">
          <ac:chgData name="出本大起" userId="f9a74345-d4d5-48f9-ae94-75fcc05011f7" providerId="ADAL" clId="{8C657E6D-9D98-4BFD-B109-72600DFC6450}" dt="2023-12-08T08:31:21.429" v="2247" actId="164"/>
          <ac:spMkLst>
            <pc:docMk/>
            <pc:sldMk cId="2974754972" sldId="321"/>
            <ac:spMk id="5" creationId="{63085E0C-72B3-ECB2-E868-013D5AB90653}"/>
          </ac:spMkLst>
        </pc:spChg>
        <pc:spChg chg="add mod">
          <ac:chgData name="出本大起" userId="f9a74345-d4d5-48f9-ae94-75fcc05011f7" providerId="ADAL" clId="{8C657E6D-9D98-4BFD-B109-72600DFC6450}" dt="2023-12-08T08:31:21.429" v="2247" actId="164"/>
          <ac:spMkLst>
            <pc:docMk/>
            <pc:sldMk cId="2974754972" sldId="321"/>
            <ac:spMk id="6" creationId="{0D2C576D-B34F-B84E-384A-4FE3D6A638E7}"/>
          </ac:spMkLst>
        </pc:spChg>
        <pc:spChg chg="add del">
          <ac:chgData name="出本大起" userId="f9a74345-d4d5-48f9-ae94-75fcc05011f7" providerId="ADAL" clId="{8C657E6D-9D98-4BFD-B109-72600DFC6450}" dt="2023-12-08T08:26:31.348" v="2128" actId="22"/>
          <ac:spMkLst>
            <pc:docMk/>
            <pc:sldMk cId="2974754972" sldId="321"/>
            <ac:spMk id="8" creationId="{D83FDBA9-D3EF-B660-4CAB-3CA8C48C4F3A}"/>
          </ac:spMkLst>
        </pc:spChg>
        <pc:spChg chg="add mod">
          <ac:chgData name="出本大起" userId="f9a74345-d4d5-48f9-ae94-75fcc05011f7" providerId="ADAL" clId="{8C657E6D-9D98-4BFD-B109-72600DFC6450}" dt="2023-12-08T08:31:21.429" v="2247" actId="164"/>
          <ac:spMkLst>
            <pc:docMk/>
            <pc:sldMk cId="2974754972" sldId="321"/>
            <ac:spMk id="13" creationId="{D26C8DD6-079D-458A-88DB-79FC3CA213FE}"/>
          </ac:spMkLst>
        </pc:spChg>
        <pc:spChg chg="add mod">
          <ac:chgData name="出本大起" userId="f9a74345-d4d5-48f9-ae94-75fcc05011f7" providerId="ADAL" clId="{8C657E6D-9D98-4BFD-B109-72600DFC6450}" dt="2023-12-08T08:31:21.429" v="2247" actId="164"/>
          <ac:spMkLst>
            <pc:docMk/>
            <pc:sldMk cId="2974754972" sldId="321"/>
            <ac:spMk id="14" creationId="{32FF91F4-970C-B146-2ACE-E14FFEBC91D8}"/>
          </ac:spMkLst>
        </pc:spChg>
        <pc:spChg chg="del">
          <ac:chgData name="出本大起" userId="f9a74345-d4d5-48f9-ae94-75fcc05011f7" providerId="ADAL" clId="{8C657E6D-9D98-4BFD-B109-72600DFC6450}" dt="2023-12-08T08:28:56.947" v="2203" actId="478"/>
          <ac:spMkLst>
            <pc:docMk/>
            <pc:sldMk cId="2974754972" sldId="321"/>
            <ac:spMk id="17" creationId="{E6C0568D-3291-24D6-9476-208F3DE9DACB}"/>
          </ac:spMkLst>
        </pc:spChg>
        <pc:spChg chg="add mod">
          <ac:chgData name="出本大起" userId="f9a74345-d4d5-48f9-ae94-75fcc05011f7" providerId="ADAL" clId="{8C657E6D-9D98-4BFD-B109-72600DFC6450}" dt="2023-12-08T08:31:21.429" v="2247" actId="164"/>
          <ac:spMkLst>
            <pc:docMk/>
            <pc:sldMk cId="2974754972" sldId="321"/>
            <ac:spMk id="18" creationId="{4676CAC8-960C-D9AE-9538-9334E7397F36}"/>
          </ac:spMkLst>
        </pc:spChg>
        <pc:spChg chg="del">
          <ac:chgData name="出本大起" userId="f9a74345-d4d5-48f9-ae94-75fcc05011f7" providerId="ADAL" clId="{8C657E6D-9D98-4BFD-B109-72600DFC6450}" dt="2023-12-08T08:27:26.069" v="2173" actId="478"/>
          <ac:spMkLst>
            <pc:docMk/>
            <pc:sldMk cId="2974754972" sldId="321"/>
            <ac:spMk id="19" creationId="{3542E0D7-DAB1-9F69-D136-C3B464B8A591}"/>
          </ac:spMkLst>
        </pc:spChg>
        <pc:spChg chg="del">
          <ac:chgData name="出本大起" userId="f9a74345-d4d5-48f9-ae94-75fcc05011f7" providerId="ADAL" clId="{8C657E6D-9D98-4BFD-B109-72600DFC6450}" dt="2023-12-08T08:30:17.149" v="2223" actId="478"/>
          <ac:spMkLst>
            <pc:docMk/>
            <pc:sldMk cId="2974754972" sldId="321"/>
            <ac:spMk id="20" creationId="{692409BD-355A-5737-1DCD-E85782075009}"/>
          </ac:spMkLst>
        </pc:spChg>
        <pc:spChg chg="add mod">
          <ac:chgData name="出本大起" userId="f9a74345-d4d5-48f9-ae94-75fcc05011f7" providerId="ADAL" clId="{8C657E6D-9D98-4BFD-B109-72600DFC6450}" dt="2023-12-08T08:32:19.662" v="2253" actId="1076"/>
          <ac:spMkLst>
            <pc:docMk/>
            <pc:sldMk cId="2974754972" sldId="321"/>
            <ac:spMk id="23" creationId="{8BCDB9A1-10CD-7C0F-1831-367A069B77EF}"/>
          </ac:spMkLst>
        </pc:spChg>
        <pc:spChg chg="add mod">
          <ac:chgData name="出本大起" userId="f9a74345-d4d5-48f9-ae94-75fcc05011f7" providerId="ADAL" clId="{8C657E6D-9D98-4BFD-B109-72600DFC6450}" dt="2023-12-08T08:32:27.007" v="2254"/>
          <ac:spMkLst>
            <pc:docMk/>
            <pc:sldMk cId="2974754972" sldId="321"/>
            <ac:spMk id="24" creationId="{2A8D1029-043B-DFA3-8B4B-FDA4EFC8D31E}"/>
          </ac:spMkLst>
        </pc:spChg>
        <pc:spChg chg="mod">
          <ac:chgData name="出本大起" userId="f9a74345-d4d5-48f9-ae94-75fcc05011f7" providerId="ADAL" clId="{8C657E6D-9D98-4BFD-B109-72600DFC6450}" dt="2023-12-11T09:16:53.863" v="4223" actId="20577"/>
          <ac:spMkLst>
            <pc:docMk/>
            <pc:sldMk cId="2974754972" sldId="321"/>
            <ac:spMk id="25" creationId="{0B9C4113-12EE-874E-EE4C-6453F7126E33}"/>
          </ac:spMkLst>
        </pc:spChg>
        <pc:grpChg chg="del mod">
          <ac:chgData name="出本大起" userId="f9a74345-d4d5-48f9-ae94-75fcc05011f7" providerId="ADAL" clId="{8C657E6D-9D98-4BFD-B109-72600DFC6450}" dt="2023-12-08T08:26:12.079" v="2101" actId="478"/>
          <ac:grpSpMkLst>
            <pc:docMk/>
            <pc:sldMk cId="2974754972" sldId="321"/>
            <ac:grpSpMk id="21" creationId="{47B1C3C9-3450-4E89-3A2D-4DDA6750C000}"/>
          </ac:grpSpMkLst>
        </pc:grpChg>
        <pc:grpChg chg="add mod">
          <ac:chgData name="出本大起" userId="f9a74345-d4d5-48f9-ae94-75fcc05011f7" providerId="ADAL" clId="{8C657E6D-9D98-4BFD-B109-72600DFC6450}" dt="2023-12-08T08:31:33.587" v="2249" actId="1076"/>
          <ac:grpSpMkLst>
            <pc:docMk/>
            <pc:sldMk cId="2974754972" sldId="321"/>
            <ac:grpSpMk id="22" creationId="{176631FA-4291-4A48-469E-F943074BDC85}"/>
          </ac:grpSpMkLst>
        </pc:grpChg>
      </pc:sldChg>
      <pc:sldChg chg="delSp modSp add mod">
        <pc:chgData name="出本大起" userId="f9a74345-d4d5-48f9-ae94-75fcc05011f7" providerId="ADAL" clId="{8C657E6D-9D98-4BFD-B109-72600DFC6450}" dt="2023-12-11T09:17:01.861" v="4225" actId="20577"/>
        <pc:sldMkLst>
          <pc:docMk/>
          <pc:sldMk cId="663875410" sldId="322"/>
        </pc:sldMkLst>
        <pc:spChg chg="mod">
          <ac:chgData name="出本大起" userId="f9a74345-d4d5-48f9-ae94-75fcc05011f7" providerId="ADAL" clId="{8C657E6D-9D98-4BFD-B109-72600DFC6450}" dt="2023-12-08T08:43:21.410" v="2348" actId="207"/>
          <ac:spMkLst>
            <pc:docMk/>
            <pc:sldMk cId="663875410" sldId="322"/>
            <ac:spMk id="5" creationId="{2FD6CDB8-1614-9F52-0992-00E6860A63AC}"/>
          </ac:spMkLst>
        </pc:spChg>
        <pc:spChg chg="mod">
          <ac:chgData name="出本大起" userId="f9a74345-d4d5-48f9-ae94-75fcc05011f7" providerId="ADAL" clId="{8C657E6D-9D98-4BFD-B109-72600DFC6450}" dt="2023-12-11T09:17:01.861" v="4225" actId="20577"/>
          <ac:spMkLst>
            <pc:docMk/>
            <pc:sldMk cId="663875410" sldId="322"/>
            <ac:spMk id="6" creationId="{24BE9871-3649-0013-BA7F-D4487883EC82}"/>
          </ac:spMkLst>
        </pc:spChg>
        <pc:spChg chg="mod">
          <ac:chgData name="出本大起" userId="f9a74345-d4d5-48f9-ae94-75fcc05011f7" providerId="ADAL" clId="{8C657E6D-9D98-4BFD-B109-72600DFC6450}" dt="2023-12-08T08:43:28.535" v="2349" actId="207"/>
          <ac:spMkLst>
            <pc:docMk/>
            <pc:sldMk cId="663875410" sldId="322"/>
            <ac:spMk id="7" creationId="{F779F4D3-6128-8561-DA45-662C91EF9A44}"/>
          </ac:spMkLst>
        </pc:spChg>
        <pc:spChg chg="mod">
          <ac:chgData name="出本大起" userId="f9a74345-d4d5-48f9-ae94-75fcc05011f7" providerId="ADAL" clId="{8C657E6D-9D98-4BFD-B109-72600DFC6450}" dt="2023-12-08T08:39:34.677" v="2286" actId="207"/>
          <ac:spMkLst>
            <pc:docMk/>
            <pc:sldMk cId="663875410" sldId="322"/>
            <ac:spMk id="8" creationId="{62B9CB12-8006-EACE-1066-555698127E0E}"/>
          </ac:spMkLst>
        </pc:spChg>
        <pc:spChg chg="mod ord">
          <ac:chgData name="出本大起" userId="f9a74345-d4d5-48f9-ae94-75fcc05011f7" providerId="ADAL" clId="{8C657E6D-9D98-4BFD-B109-72600DFC6450}" dt="2023-12-08T08:39:23.821" v="2284" actId="207"/>
          <ac:spMkLst>
            <pc:docMk/>
            <pc:sldMk cId="663875410" sldId="322"/>
            <ac:spMk id="10" creationId="{09D4A6D0-04F7-713A-E603-ED64E7CDA466}"/>
          </ac:spMkLst>
        </pc:spChg>
        <pc:spChg chg="mod">
          <ac:chgData name="出本大起" userId="f9a74345-d4d5-48f9-ae94-75fcc05011f7" providerId="ADAL" clId="{8C657E6D-9D98-4BFD-B109-72600DFC6450}" dt="2023-12-08T08:36:46.163" v="2269" actId="1036"/>
          <ac:spMkLst>
            <pc:docMk/>
            <pc:sldMk cId="663875410" sldId="322"/>
            <ac:spMk id="12" creationId="{9549D7F0-30D7-8845-672B-33E1A335FDD4}"/>
          </ac:spMkLst>
        </pc:spChg>
        <pc:spChg chg="del">
          <ac:chgData name="出本大起" userId="f9a74345-d4d5-48f9-ae94-75fcc05011f7" providerId="ADAL" clId="{8C657E6D-9D98-4BFD-B109-72600DFC6450}" dt="2023-12-08T08:36:38.190" v="2257" actId="478"/>
          <ac:spMkLst>
            <pc:docMk/>
            <pc:sldMk cId="663875410" sldId="322"/>
            <ac:spMk id="13" creationId="{F7187FA2-2595-634E-9997-6C96BF1AD3D6}"/>
          </ac:spMkLst>
        </pc:spChg>
        <pc:spChg chg="mod">
          <ac:chgData name="出本大起" userId="f9a74345-d4d5-48f9-ae94-75fcc05011f7" providerId="ADAL" clId="{8C657E6D-9D98-4BFD-B109-72600DFC6450}" dt="2023-12-08T08:40:46.940" v="2312" actId="14861"/>
          <ac:spMkLst>
            <pc:docMk/>
            <pc:sldMk cId="663875410" sldId="322"/>
            <ac:spMk id="14" creationId="{165CF661-130E-3692-98DA-9B5E86628156}"/>
          </ac:spMkLst>
        </pc:spChg>
        <pc:spChg chg="mod">
          <ac:chgData name="出本大起" userId="f9a74345-d4d5-48f9-ae94-75fcc05011f7" providerId="ADAL" clId="{8C657E6D-9D98-4BFD-B109-72600DFC6450}" dt="2023-12-08T08:40:12.036" v="2300" actId="14861"/>
          <ac:spMkLst>
            <pc:docMk/>
            <pc:sldMk cId="663875410" sldId="322"/>
            <ac:spMk id="15" creationId="{3EC9DB25-2B0A-6F77-358B-F80F70CBEE4F}"/>
          </ac:spMkLst>
        </pc:spChg>
        <pc:spChg chg="del">
          <ac:chgData name="出本大起" userId="f9a74345-d4d5-48f9-ae94-75fcc05011f7" providerId="ADAL" clId="{8C657E6D-9D98-4BFD-B109-72600DFC6450}" dt="2023-12-08T08:36:40.528" v="2258" actId="478"/>
          <ac:spMkLst>
            <pc:docMk/>
            <pc:sldMk cId="663875410" sldId="322"/>
            <ac:spMk id="16" creationId="{32E5A719-D403-F44F-5AA9-716694CB38D6}"/>
          </ac:spMkLst>
        </pc:spChg>
        <pc:spChg chg="mod">
          <ac:chgData name="出本大起" userId="f9a74345-d4d5-48f9-ae94-75fcc05011f7" providerId="ADAL" clId="{8C657E6D-9D98-4BFD-B109-72600DFC6450}" dt="2023-12-08T08:39:42.641" v="2288" actId="1076"/>
          <ac:spMkLst>
            <pc:docMk/>
            <pc:sldMk cId="663875410" sldId="322"/>
            <ac:spMk id="34" creationId="{939DAACC-2D17-3738-3E78-68C43534E2B3}"/>
          </ac:spMkLst>
        </pc:spChg>
        <pc:grpChg chg="mod">
          <ac:chgData name="出本大起" userId="f9a74345-d4d5-48f9-ae94-75fcc05011f7" providerId="ADAL" clId="{8C657E6D-9D98-4BFD-B109-72600DFC6450}" dt="2023-12-08T08:41:54.786" v="2338" actId="1036"/>
          <ac:grpSpMkLst>
            <pc:docMk/>
            <pc:sldMk cId="663875410" sldId="322"/>
            <ac:grpSpMk id="3" creationId="{6C6DF47A-70E5-FBA4-03C1-D27E06DD7130}"/>
          </ac:grpSpMkLst>
        </pc:grpChg>
        <pc:grpChg chg="mod">
          <ac:chgData name="出本大起" userId="f9a74345-d4d5-48f9-ae94-75fcc05011f7" providerId="ADAL" clId="{8C657E6D-9D98-4BFD-B109-72600DFC6450}" dt="2023-12-08T08:41:54.786" v="2338" actId="1036"/>
          <ac:grpSpMkLst>
            <pc:docMk/>
            <pc:sldMk cId="663875410" sldId="322"/>
            <ac:grpSpMk id="17" creationId="{BFCFC3FF-6401-849F-0FE9-5B9A63FFDDBA}"/>
          </ac:grpSpMkLst>
        </pc:grpChg>
        <pc:grpChg chg="mod">
          <ac:chgData name="出本大起" userId="f9a74345-d4d5-48f9-ae94-75fcc05011f7" providerId="ADAL" clId="{8C657E6D-9D98-4BFD-B109-72600DFC6450}" dt="2023-12-08T08:41:54.786" v="2338" actId="1036"/>
          <ac:grpSpMkLst>
            <pc:docMk/>
            <pc:sldMk cId="663875410" sldId="322"/>
            <ac:grpSpMk id="18" creationId="{B75B89B2-1FFC-24AF-C693-F8B84BB4C86E}"/>
          </ac:grpSpMkLst>
        </pc:grpChg>
        <pc:picChg chg="mod">
          <ac:chgData name="出本大起" userId="f9a74345-d4d5-48f9-ae94-75fcc05011f7" providerId="ADAL" clId="{8C657E6D-9D98-4BFD-B109-72600DFC6450}" dt="2023-12-08T08:39:23.821" v="2284" actId="207"/>
          <ac:picMkLst>
            <pc:docMk/>
            <pc:sldMk cId="663875410" sldId="322"/>
            <ac:picMk id="9" creationId="{31463366-FECE-60C3-8C7A-0B16AC1460DA}"/>
          </ac:picMkLst>
        </pc:picChg>
        <pc:picChg chg="mod">
          <ac:chgData name="出本大起" userId="f9a74345-d4d5-48f9-ae94-75fcc05011f7" providerId="ADAL" clId="{8C657E6D-9D98-4BFD-B109-72600DFC6450}" dt="2023-12-08T08:42:54.588" v="2347" actId="1036"/>
          <ac:picMkLst>
            <pc:docMk/>
            <pc:sldMk cId="663875410" sldId="322"/>
            <ac:picMk id="11" creationId="{4F78E8EC-6F59-1173-2810-2AB7AFE30B87}"/>
          </ac:picMkLst>
        </pc:picChg>
        <pc:picChg chg="mod">
          <ac:chgData name="出本大起" userId="f9a74345-d4d5-48f9-ae94-75fcc05011f7" providerId="ADAL" clId="{8C657E6D-9D98-4BFD-B109-72600DFC6450}" dt="2023-12-08T08:40:31.537" v="2302" actId="108"/>
          <ac:picMkLst>
            <pc:docMk/>
            <pc:sldMk cId="663875410" sldId="322"/>
            <ac:picMk id="1026" creationId="{8B34508D-D625-F0A5-7A35-77B1E9738F6E}"/>
          </ac:picMkLst>
        </pc:picChg>
      </pc:sldChg>
      <pc:sldChg chg="mod modTransition modShow">
        <pc:chgData name="出本大起" userId="f9a74345-d4d5-48f9-ae94-75fcc05011f7" providerId="ADAL" clId="{8C657E6D-9D98-4BFD-B109-72600DFC6450}" dt="2023-12-20T03:03:01.285" v="8185"/>
        <pc:sldMkLst>
          <pc:docMk/>
          <pc:sldMk cId="2002287186" sldId="323"/>
        </pc:sldMkLst>
      </pc:sldChg>
      <pc:sldChg chg="addSp delSp modSp add mod modTransition modAnim">
        <pc:chgData name="出本大起" userId="f9a74345-d4d5-48f9-ae94-75fcc05011f7" providerId="ADAL" clId="{8C657E6D-9D98-4BFD-B109-72600DFC6450}" dt="2023-12-20T03:03:01.285" v="8185"/>
        <pc:sldMkLst>
          <pc:docMk/>
          <pc:sldMk cId="1122988165" sldId="324"/>
        </pc:sldMkLst>
        <pc:spChg chg="mod">
          <ac:chgData name="出本大起" userId="f9a74345-d4d5-48f9-ae94-75fcc05011f7" providerId="ADAL" clId="{8C657E6D-9D98-4BFD-B109-72600DFC6450}" dt="2023-12-11T09:18:36.781" v="4239" actId="20577"/>
          <ac:spMkLst>
            <pc:docMk/>
            <pc:sldMk cId="1122988165" sldId="324"/>
            <ac:spMk id="3" creationId="{20EC6DFB-7993-888D-D129-174611225FAB}"/>
          </ac:spMkLst>
        </pc:spChg>
        <pc:spChg chg="add mod">
          <ac:chgData name="出本大起" userId="f9a74345-d4d5-48f9-ae94-75fcc05011f7" providerId="ADAL" clId="{8C657E6D-9D98-4BFD-B109-72600DFC6450}" dt="2023-12-08T08:56:36.889" v="2670" actId="164"/>
          <ac:spMkLst>
            <pc:docMk/>
            <pc:sldMk cId="1122988165" sldId="324"/>
            <ac:spMk id="4" creationId="{9E640BB9-81EB-D5FF-FB69-6B0048142ED6}"/>
          </ac:spMkLst>
        </pc:spChg>
        <pc:spChg chg="add mod">
          <ac:chgData name="出本大起" userId="f9a74345-d4d5-48f9-ae94-75fcc05011f7" providerId="ADAL" clId="{8C657E6D-9D98-4BFD-B109-72600DFC6450}" dt="2023-12-08T08:56:36.889" v="2670" actId="164"/>
          <ac:spMkLst>
            <pc:docMk/>
            <pc:sldMk cId="1122988165" sldId="324"/>
            <ac:spMk id="5" creationId="{65EB852F-E193-DCAF-1D50-0143ACE30AA2}"/>
          </ac:spMkLst>
        </pc:spChg>
        <pc:spChg chg="add mod">
          <ac:chgData name="出本大起" userId="f9a74345-d4d5-48f9-ae94-75fcc05011f7" providerId="ADAL" clId="{8C657E6D-9D98-4BFD-B109-72600DFC6450}" dt="2023-12-08T08:56:36.889" v="2670" actId="164"/>
          <ac:spMkLst>
            <pc:docMk/>
            <pc:sldMk cId="1122988165" sldId="324"/>
            <ac:spMk id="6" creationId="{9CDDC460-5D8A-642A-FFC6-B256B770E42C}"/>
          </ac:spMkLst>
        </pc:spChg>
        <pc:spChg chg="add mod">
          <ac:chgData name="出本大起" userId="f9a74345-d4d5-48f9-ae94-75fcc05011f7" providerId="ADAL" clId="{8C657E6D-9D98-4BFD-B109-72600DFC6450}" dt="2023-12-08T08:56:36.889" v="2670" actId="164"/>
          <ac:spMkLst>
            <pc:docMk/>
            <pc:sldMk cId="1122988165" sldId="324"/>
            <ac:spMk id="8" creationId="{F407D4D6-843E-0F3C-31E0-9174477C060B}"/>
          </ac:spMkLst>
        </pc:spChg>
        <pc:grpChg chg="add mod">
          <ac:chgData name="出本大起" userId="f9a74345-d4d5-48f9-ae94-75fcc05011f7" providerId="ADAL" clId="{8C657E6D-9D98-4BFD-B109-72600DFC6450}" dt="2023-12-08T08:56:44.681" v="2672" actId="1076"/>
          <ac:grpSpMkLst>
            <pc:docMk/>
            <pc:sldMk cId="1122988165" sldId="324"/>
            <ac:grpSpMk id="9" creationId="{CEF32AF6-F2CC-F101-773A-B46EF89C1D7E}"/>
          </ac:grpSpMkLst>
        </pc:grpChg>
        <pc:graphicFrameChg chg="del">
          <ac:chgData name="出本大起" userId="f9a74345-d4d5-48f9-ae94-75fcc05011f7" providerId="ADAL" clId="{8C657E6D-9D98-4BFD-B109-72600DFC6450}" dt="2023-12-08T08:53:49.595" v="2461" actId="478"/>
          <ac:graphicFrameMkLst>
            <pc:docMk/>
            <pc:sldMk cId="1122988165" sldId="324"/>
            <ac:graphicFrameMk id="7" creationId="{2A4B42ED-4323-5063-A414-DF30A317CC83}"/>
          </ac:graphicFrameMkLst>
        </pc:graphicFrameChg>
      </pc:sldChg>
      <pc:sldChg chg="addSp delSp modSp add mod modTransition">
        <pc:chgData name="出本大起" userId="f9a74345-d4d5-48f9-ae94-75fcc05011f7" providerId="ADAL" clId="{8C657E6D-9D98-4BFD-B109-72600DFC6450}" dt="2023-12-20T03:03:01.285" v="8185"/>
        <pc:sldMkLst>
          <pc:docMk/>
          <pc:sldMk cId="603680703" sldId="326"/>
        </pc:sldMkLst>
        <pc:spChg chg="mod">
          <ac:chgData name="出本大起" userId="f9a74345-d4d5-48f9-ae94-75fcc05011f7" providerId="ADAL" clId="{8C657E6D-9D98-4BFD-B109-72600DFC6450}" dt="2023-12-11T07:57:13.431" v="3539" actId="20577"/>
          <ac:spMkLst>
            <pc:docMk/>
            <pc:sldMk cId="603680703" sldId="326"/>
            <ac:spMk id="3" creationId="{6402E639-C6DD-D706-471F-AED9E2742626}"/>
          </ac:spMkLst>
        </pc:spChg>
        <pc:spChg chg="del">
          <ac:chgData name="出本大起" userId="f9a74345-d4d5-48f9-ae94-75fcc05011f7" providerId="ADAL" clId="{8C657E6D-9D98-4BFD-B109-72600DFC6450}" dt="2023-12-11T07:19:34.477" v="2678" actId="478"/>
          <ac:spMkLst>
            <pc:docMk/>
            <pc:sldMk cId="603680703" sldId="326"/>
            <ac:spMk id="5" creationId="{04C90B64-BB56-DCDF-3B4F-02A790189521}"/>
          </ac:spMkLst>
        </pc:spChg>
        <pc:spChg chg="add del mod">
          <ac:chgData name="出本大起" userId="f9a74345-d4d5-48f9-ae94-75fcc05011f7" providerId="ADAL" clId="{8C657E6D-9D98-4BFD-B109-72600DFC6450}" dt="2023-12-11T07:20:32.140" v="2694" actId="478"/>
          <ac:spMkLst>
            <pc:docMk/>
            <pc:sldMk cId="603680703" sldId="326"/>
            <ac:spMk id="6" creationId="{7D4AC7CF-CCE5-2483-DDC7-3DC812376DF0}"/>
          </ac:spMkLst>
        </pc:spChg>
        <pc:spChg chg="add mod">
          <ac:chgData name="出本大起" userId="f9a74345-d4d5-48f9-ae94-75fcc05011f7" providerId="ADAL" clId="{8C657E6D-9D98-4BFD-B109-72600DFC6450}" dt="2023-12-11T07:59:47.215" v="3581" actId="404"/>
          <ac:spMkLst>
            <pc:docMk/>
            <pc:sldMk cId="603680703" sldId="326"/>
            <ac:spMk id="7" creationId="{26009066-ABCB-8CEA-7387-B45737A72357}"/>
          </ac:spMkLst>
        </pc:spChg>
        <pc:spChg chg="del">
          <ac:chgData name="出本大起" userId="f9a74345-d4d5-48f9-ae94-75fcc05011f7" providerId="ADAL" clId="{8C657E6D-9D98-4BFD-B109-72600DFC6450}" dt="2023-12-11T07:19:34.477" v="2678" actId="478"/>
          <ac:spMkLst>
            <pc:docMk/>
            <pc:sldMk cId="603680703" sldId="326"/>
            <ac:spMk id="8" creationId="{DB306FB8-FA72-CCA7-0E23-56EF542FE36C}"/>
          </ac:spMkLst>
        </pc:spChg>
        <pc:spChg chg="add del mod">
          <ac:chgData name="出本大起" userId="f9a74345-d4d5-48f9-ae94-75fcc05011f7" providerId="ADAL" clId="{8C657E6D-9D98-4BFD-B109-72600DFC6450}" dt="2023-12-11T07:34:51.403" v="3101" actId="478"/>
          <ac:spMkLst>
            <pc:docMk/>
            <pc:sldMk cId="603680703" sldId="326"/>
            <ac:spMk id="12" creationId="{0BDA263E-F0F0-6E3B-2039-008FA2BCB860}"/>
          </ac:spMkLst>
        </pc:spChg>
        <pc:spChg chg="del">
          <ac:chgData name="出本大起" userId="f9a74345-d4d5-48f9-ae94-75fcc05011f7" providerId="ADAL" clId="{8C657E6D-9D98-4BFD-B109-72600DFC6450}" dt="2023-12-11T07:19:34.477" v="2678" actId="478"/>
          <ac:spMkLst>
            <pc:docMk/>
            <pc:sldMk cId="603680703" sldId="326"/>
            <ac:spMk id="14" creationId="{ED9992A2-AAA4-FC81-8ED3-E5B1F0FBFEF2}"/>
          </ac:spMkLst>
        </pc:spChg>
        <pc:spChg chg="del">
          <ac:chgData name="出本大起" userId="f9a74345-d4d5-48f9-ae94-75fcc05011f7" providerId="ADAL" clId="{8C657E6D-9D98-4BFD-B109-72600DFC6450}" dt="2023-12-11T07:19:34.477" v="2678" actId="478"/>
          <ac:spMkLst>
            <pc:docMk/>
            <pc:sldMk cId="603680703" sldId="326"/>
            <ac:spMk id="16" creationId="{0978E89C-5578-39B8-D0DA-9CDB191E3F63}"/>
          </ac:spMkLst>
        </pc:spChg>
        <pc:spChg chg="del">
          <ac:chgData name="出本大起" userId="f9a74345-d4d5-48f9-ae94-75fcc05011f7" providerId="ADAL" clId="{8C657E6D-9D98-4BFD-B109-72600DFC6450}" dt="2023-12-11T07:19:34.477" v="2678" actId="478"/>
          <ac:spMkLst>
            <pc:docMk/>
            <pc:sldMk cId="603680703" sldId="326"/>
            <ac:spMk id="17" creationId="{9882D8CC-2CE8-9CBD-2BE7-5A1A7EF68B7E}"/>
          </ac:spMkLst>
        </pc:spChg>
        <pc:spChg chg="del">
          <ac:chgData name="出本大起" userId="f9a74345-d4d5-48f9-ae94-75fcc05011f7" providerId="ADAL" clId="{8C657E6D-9D98-4BFD-B109-72600DFC6450}" dt="2023-12-11T07:19:34.477" v="2678" actId="478"/>
          <ac:spMkLst>
            <pc:docMk/>
            <pc:sldMk cId="603680703" sldId="326"/>
            <ac:spMk id="21" creationId="{0BDE10B6-4343-9771-EC91-A74C1271C43B}"/>
          </ac:spMkLst>
        </pc:spChg>
        <pc:spChg chg="del">
          <ac:chgData name="出本大起" userId="f9a74345-d4d5-48f9-ae94-75fcc05011f7" providerId="ADAL" clId="{8C657E6D-9D98-4BFD-B109-72600DFC6450}" dt="2023-12-11T07:19:34.477" v="2678" actId="478"/>
          <ac:spMkLst>
            <pc:docMk/>
            <pc:sldMk cId="603680703" sldId="326"/>
            <ac:spMk id="22" creationId="{AFCBB395-E4B5-360E-FB7C-D46765294602}"/>
          </ac:spMkLst>
        </pc:spChg>
        <pc:spChg chg="add del mod">
          <ac:chgData name="出本大起" userId="f9a74345-d4d5-48f9-ae94-75fcc05011f7" providerId="ADAL" clId="{8C657E6D-9D98-4BFD-B109-72600DFC6450}" dt="2023-12-11T07:59:47.215" v="3581" actId="404"/>
          <ac:spMkLst>
            <pc:docMk/>
            <pc:sldMk cId="603680703" sldId="326"/>
            <ac:spMk id="24" creationId="{D5FC22D0-FA23-030B-79C1-777F4EAB0085}"/>
          </ac:spMkLst>
        </pc:spChg>
        <pc:spChg chg="del mod">
          <ac:chgData name="出本大起" userId="f9a74345-d4d5-48f9-ae94-75fcc05011f7" providerId="ADAL" clId="{8C657E6D-9D98-4BFD-B109-72600DFC6450}" dt="2023-12-11T07:38:44.847" v="3187" actId="478"/>
          <ac:spMkLst>
            <pc:docMk/>
            <pc:sldMk cId="603680703" sldId="326"/>
            <ac:spMk id="29" creationId="{91BBA827-9ECB-0837-4F74-6A8F75E99AC5}"/>
          </ac:spMkLst>
        </pc:spChg>
        <pc:spChg chg="del mod">
          <ac:chgData name="出本大起" userId="f9a74345-d4d5-48f9-ae94-75fcc05011f7" providerId="ADAL" clId="{8C657E6D-9D98-4BFD-B109-72600DFC6450}" dt="2023-12-11T07:38:44.847" v="3187" actId="478"/>
          <ac:spMkLst>
            <pc:docMk/>
            <pc:sldMk cId="603680703" sldId="326"/>
            <ac:spMk id="30" creationId="{7B2CC432-4036-E5BF-22B4-E62ED0C0F67C}"/>
          </ac:spMkLst>
        </pc:spChg>
        <pc:spChg chg="del">
          <ac:chgData name="出本大起" userId="f9a74345-d4d5-48f9-ae94-75fcc05011f7" providerId="ADAL" clId="{8C657E6D-9D98-4BFD-B109-72600DFC6450}" dt="2023-12-11T07:19:34.477" v="2678" actId="478"/>
          <ac:spMkLst>
            <pc:docMk/>
            <pc:sldMk cId="603680703" sldId="326"/>
            <ac:spMk id="31" creationId="{A8A28BB9-68E3-0617-034C-6B2A95C1FAF2}"/>
          </ac:spMkLst>
        </pc:spChg>
        <pc:spChg chg="add mod">
          <ac:chgData name="出本大起" userId="f9a74345-d4d5-48f9-ae94-75fcc05011f7" providerId="ADAL" clId="{8C657E6D-9D98-4BFD-B109-72600DFC6450}" dt="2023-12-11T07:59:47.215" v="3581" actId="404"/>
          <ac:spMkLst>
            <pc:docMk/>
            <pc:sldMk cId="603680703" sldId="326"/>
            <ac:spMk id="32" creationId="{73B37AD6-8019-CDBC-F329-18AA684A97E8}"/>
          </ac:spMkLst>
        </pc:spChg>
        <pc:spChg chg="add mod">
          <ac:chgData name="出本大起" userId="f9a74345-d4d5-48f9-ae94-75fcc05011f7" providerId="ADAL" clId="{8C657E6D-9D98-4BFD-B109-72600DFC6450}" dt="2023-12-11T08:00:18.803" v="3592" actId="1035"/>
          <ac:spMkLst>
            <pc:docMk/>
            <pc:sldMk cId="603680703" sldId="326"/>
            <ac:spMk id="34" creationId="{D5A9BE83-F86F-85F8-AA3B-D0FF2B141273}"/>
          </ac:spMkLst>
        </pc:spChg>
        <pc:spChg chg="add mod">
          <ac:chgData name="出本大起" userId="f9a74345-d4d5-48f9-ae94-75fcc05011f7" providerId="ADAL" clId="{8C657E6D-9D98-4BFD-B109-72600DFC6450}" dt="2023-12-11T08:00:18.803" v="3592" actId="1035"/>
          <ac:spMkLst>
            <pc:docMk/>
            <pc:sldMk cId="603680703" sldId="326"/>
            <ac:spMk id="35" creationId="{3DC42F23-18BA-8CD1-88F2-60BEAB7335B6}"/>
          </ac:spMkLst>
        </pc:spChg>
        <pc:spChg chg="add del mod">
          <ac:chgData name="出本大起" userId="f9a74345-d4d5-48f9-ae94-75fcc05011f7" providerId="ADAL" clId="{8C657E6D-9D98-4BFD-B109-72600DFC6450}" dt="2023-12-11T08:08:12.747" v="4051" actId="478"/>
          <ac:spMkLst>
            <pc:docMk/>
            <pc:sldMk cId="603680703" sldId="326"/>
            <ac:spMk id="36" creationId="{51CCAE01-9E65-FFBA-A38F-6524FE91844F}"/>
          </ac:spMkLst>
        </pc:spChg>
        <pc:spChg chg="add del mod">
          <ac:chgData name="出本大起" userId="f9a74345-d4d5-48f9-ae94-75fcc05011f7" providerId="ADAL" clId="{8C657E6D-9D98-4BFD-B109-72600DFC6450}" dt="2023-12-11T08:00:51.294" v="3595" actId="478"/>
          <ac:spMkLst>
            <pc:docMk/>
            <pc:sldMk cId="603680703" sldId="326"/>
            <ac:spMk id="38" creationId="{7D3FA5F3-A979-335F-EB79-9E4F4DD7723D}"/>
          </ac:spMkLst>
        </pc:spChg>
        <pc:spChg chg="mod">
          <ac:chgData name="出本大起" userId="f9a74345-d4d5-48f9-ae94-75fcc05011f7" providerId="ADAL" clId="{8C657E6D-9D98-4BFD-B109-72600DFC6450}" dt="2023-12-11T07:59:47.215" v="3581" actId="404"/>
          <ac:spMkLst>
            <pc:docMk/>
            <pc:sldMk cId="603680703" sldId="326"/>
            <ac:spMk id="39" creationId="{3BD949AD-BE94-D6C8-B419-90140B6BFD2E}"/>
          </ac:spMkLst>
        </pc:spChg>
        <pc:spChg chg="add mod">
          <ac:chgData name="出本大起" userId="f9a74345-d4d5-48f9-ae94-75fcc05011f7" providerId="ADAL" clId="{8C657E6D-9D98-4BFD-B109-72600DFC6450}" dt="2023-12-11T08:08:06.137" v="4000" actId="164"/>
          <ac:spMkLst>
            <pc:docMk/>
            <pc:sldMk cId="603680703" sldId="326"/>
            <ac:spMk id="40" creationId="{04D131B0-0FC5-0774-BD13-E41685AA8056}"/>
          </ac:spMkLst>
        </pc:spChg>
        <pc:spChg chg="mod">
          <ac:chgData name="出本大起" userId="f9a74345-d4d5-48f9-ae94-75fcc05011f7" providerId="ADAL" clId="{8C657E6D-9D98-4BFD-B109-72600DFC6450}" dt="2023-12-11T08:00:26.415" v="3593" actId="403"/>
          <ac:spMkLst>
            <pc:docMk/>
            <pc:sldMk cId="603680703" sldId="326"/>
            <ac:spMk id="41" creationId="{CF2DF16F-286C-95AF-6E71-461159AACA76}"/>
          </ac:spMkLst>
        </pc:spChg>
        <pc:spChg chg="del">
          <ac:chgData name="出本大起" userId="f9a74345-d4d5-48f9-ae94-75fcc05011f7" providerId="ADAL" clId="{8C657E6D-9D98-4BFD-B109-72600DFC6450}" dt="2023-12-11T07:19:34.477" v="2678" actId="478"/>
          <ac:spMkLst>
            <pc:docMk/>
            <pc:sldMk cId="603680703" sldId="326"/>
            <ac:spMk id="42" creationId="{6DC9F7A9-3F68-E25A-A0D3-4E3483920D45}"/>
          </ac:spMkLst>
        </pc:spChg>
        <pc:spChg chg="add mod">
          <ac:chgData name="出本大起" userId="f9a74345-d4d5-48f9-ae94-75fcc05011f7" providerId="ADAL" clId="{8C657E6D-9D98-4BFD-B109-72600DFC6450}" dt="2023-12-11T08:08:06.137" v="4000" actId="164"/>
          <ac:spMkLst>
            <pc:docMk/>
            <pc:sldMk cId="603680703" sldId="326"/>
            <ac:spMk id="43" creationId="{7CACFE42-46C8-2325-7F9E-7F29481A7BAE}"/>
          </ac:spMkLst>
        </pc:spChg>
        <pc:spChg chg="add mod">
          <ac:chgData name="出本大起" userId="f9a74345-d4d5-48f9-ae94-75fcc05011f7" providerId="ADAL" clId="{8C657E6D-9D98-4BFD-B109-72600DFC6450}" dt="2023-12-11T07:43:28.766" v="3278" actId="404"/>
          <ac:spMkLst>
            <pc:docMk/>
            <pc:sldMk cId="603680703" sldId="326"/>
            <ac:spMk id="44" creationId="{62D7071C-775E-C203-3ADA-5D00AA032861}"/>
          </ac:spMkLst>
        </pc:spChg>
        <pc:spChg chg="add mod">
          <ac:chgData name="出本大起" userId="f9a74345-d4d5-48f9-ae94-75fcc05011f7" providerId="ADAL" clId="{8C657E6D-9D98-4BFD-B109-72600DFC6450}" dt="2023-12-11T07:43:28.766" v="3278" actId="404"/>
          <ac:spMkLst>
            <pc:docMk/>
            <pc:sldMk cId="603680703" sldId="326"/>
            <ac:spMk id="45" creationId="{EBE94984-E06F-D186-660E-07F1CF2946DB}"/>
          </ac:spMkLst>
        </pc:spChg>
        <pc:spChg chg="add mod ord">
          <ac:chgData name="出本大起" userId="f9a74345-d4d5-48f9-ae94-75fcc05011f7" providerId="ADAL" clId="{8C657E6D-9D98-4BFD-B109-72600DFC6450}" dt="2023-12-11T07:43:57.610" v="3285" actId="164"/>
          <ac:spMkLst>
            <pc:docMk/>
            <pc:sldMk cId="603680703" sldId="326"/>
            <ac:spMk id="46" creationId="{995C4580-1776-534B-A6EF-573F29107610}"/>
          </ac:spMkLst>
        </pc:spChg>
        <pc:spChg chg="del">
          <ac:chgData name="出本大起" userId="f9a74345-d4d5-48f9-ae94-75fcc05011f7" providerId="ADAL" clId="{8C657E6D-9D98-4BFD-B109-72600DFC6450}" dt="2023-12-11T07:19:34.477" v="2678" actId="478"/>
          <ac:spMkLst>
            <pc:docMk/>
            <pc:sldMk cId="603680703" sldId="326"/>
            <ac:spMk id="47" creationId="{7A8D21D6-D44F-984A-C40F-3CBAA89CF9E5}"/>
          </ac:spMkLst>
        </pc:spChg>
        <pc:spChg chg="del">
          <ac:chgData name="出本大起" userId="f9a74345-d4d5-48f9-ae94-75fcc05011f7" providerId="ADAL" clId="{8C657E6D-9D98-4BFD-B109-72600DFC6450}" dt="2023-12-11T07:19:34.477" v="2678" actId="478"/>
          <ac:spMkLst>
            <pc:docMk/>
            <pc:sldMk cId="603680703" sldId="326"/>
            <ac:spMk id="48" creationId="{1B92CF30-F473-432E-D111-5F6C9DF13880}"/>
          </ac:spMkLst>
        </pc:spChg>
        <pc:spChg chg="del">
          <ac:chgData name="出本大起" userId="f9a74345-d4d5-48f9-ae94-75fcc05011f7" providerId="ADAL" clId="{8C657E6D-9D98-4BFD-B109-72600DFC6450}" dt="2023-12-11T07:19:34.477" v="2678" actId="478"/>
          <ac:spMkLst>
            <pc:docMk/>
            <pc:sldMk cId="603680703" sldId="326"/>
            <ac:spMk id="50" creationId="{BEBAA7ED-68DA-672B-0C0F-7D296CCC910F}"/>
          </ac:spMkLst>
        </pc:spChg>
        <pc:spChg chg="del">
          <ac:chgData name="出本大起" userId="f9a74345-d4d5-48f9-ae94-75fcc05011f7" providerId="ADAL" clId="{8C657E6D-9D98-4BFD-B109-72600DFC6450}" dt="2023-12-11T07:19:34.477" v="2678" actId="478"/>
          <ac:spMkLst>
            <pc:docMk/>
            <pc:sldMk cId="603680703" sldId="326"/>
            <ac:spMk id="52" creationId="{EDB9AD9D-B08B-43F4-66D8-D9ADB5AF9599}"/>
          </ac:spMkLst>
        </pc:spChg>
        <pc:spChg chg="mod">
          <ac:chgData name="出本大起" userId="f9a74345-d4d5-48f9-ae94-75fcc05011f7" providerId="ADAL" clId="{8C657E6D-9D98-4BFD-B109-72600DFC6450}" dt="2023-12-11T07:47:29.160" v="3290"/>
          <ac:spMkLst>
            <pc:docMk/>
            <pc:sldMk cId="603680703" sldId="326"/>
            <ac:spMk id="55" creationId="{8C451565-3E0E-3FDD-3C42-7E38CF9C5F51}"/>
          </ac:spMkLst>
        </pc:spChg>
        <pc:spChg chg="mod">
          <ac:chgData name="出本大起" userId="f9a74345-d4d5-48f9-ae94-75fcc05011f7" providerId="ADAL" clId="{8C657E6D-9D98-4BFD-B109-72600DFC6450}" dt="2023-12-11T07:47:55.667" v="3311" actId="20577"/>
          <ac:spMkLst>
            <pc:docMk/>
            <pc:sldMk cId="603680703" sldId="326"/>
            <ac:spMk id="56" creationId="{89A82822-4855-7B65-4BB8-277537917600}"/>
          </ac:spMkLst>
        </pc:spChg>
        <pc:spChg chg="add mod">
          <ac:chgData name="出本大起" userId="f9a74345-d4d5-48f9-ae94-75fcc05011f7" providerId="ADAL" clId="{8C657E6D-9D98-4BFD-B109-72600DFC6450}" dt="2023-12-11T08:08:06.137" v="4000" actId="164"/>
          <ac:spMkLst>
            <pc:docMk/>
            <pc:sldMk cId="603680703" sldId="326"/>
            <ac:spMk id="57" creationId="{0F36DCE2-D792-FBC8-CA64-1C7070605ADA}"/>
          </ac:spMkLst>
        </pc:spChg>
        <pc:spChg chg="del">
          <ac:chgData name="出本大起" userId="f9a74345-d4d5-48f9-ae94-75fcc05011f7" providerId="ADAL" clId="{8C657E6D-9D98-4BFD-B109-72600DFC6450}" dt="2023-12-11T07:19:34.477" v="2678" actId="478"/>
          <ac:spMkLst>
            <pc:docMk/>
            <pc:sldMk cId="603680703" sldId="326"/>
            <ac:spMk id="59" creationId="{5B6CFCCE-C3DE-5B37-E6B8-0E458ED00FDF}"/>
          </ac:spMkLst>
        </pc:spChg>
        <pc:spChg chg="mod topLvl">
          <ac:chgData name="出本大起" userId="f9a74345-d4d5-48f9-ae94-75fcc05011f7" providerId="ADAL" clId="{8C657E6D-9D98-4BFD-B109-72600DFC6450}" dt="2023-12-11T08:08:06.137" v="4000" actId="164"/>
          <ac:spMkLst>
            <pc:docMk/>
            <pc:sldMk cId="603680703" sldId="326"/>
            <ac:spMk id="60" creationId="{0E76C61A-03E1-A182-564C-F19C87D210FC}"/>
          </ac:spMkLst>
        </pc:spChg>
        <pc:spChg chg="mod topLvl">
          <ac:chgData name="出本大起" userId="f9a74345-d4d5-48f9-ae94-75fcc05011f7" providerId="ADAL" clId="{8C657E6D-9D98-4BFD-B109-72600DFC6450}" dt="2023-12-11T09:12:46.998" v="4209" actId="1076"/>
          <ac:spMkLst>
            <pc:docMk/>
            <pc:sldMk cId="603680703" sldId="326"/>
            <ac:spMk id="61" creationId="{1FC277A9-E504-4B50-B6AA-6294D933C2FC}"/>
          </ac:spMkLst>
        </pc:spChg>
        <pc:spChg chg="del">
          <ac:chgData name="出本大起" userId="f9a74345-d4d5-48f9-ae94-75fcc05011f7" providerId="ADAL" clId="{8C657E6D-9D98-4BFD-B109-72600DFC6450}" dt="2023-12-11T07:19:34.477" v="2678" actId="478"/>
          <ac:spMkLst>
            <pc:docMk/>
            <pc:sldMk cId="603680703" sldId="326"/>
            <ac:spMk id="63" creationId="{C2A0161A-1685-37A8-3D72-C0F58D7811CD}"/>
          </ac:spMkLst>
        </pc:spChg>
        <pc:spChg chg="mod topLvl">
          <ac:chgData name="出本大起" userId="f9a74345-d4d5-48f9-ae94-75fcc05011f7" providerId="ADAL" clId="{8C657E6D-9D98-4BFD-B109-72600DFC6450}" dt="2023-12-11T09:13:01.257" v="4214" actId="1038"/>
          <ac:spMkLst>
            <pc:docMk/>
            <pc:sldMk cId="603680703" sldId="326"/>
            <ac:spMk id="64" creationId="{6CEC7F69-186A-656A-AD60-7190A1FB7D42}"/>
          </ac:spMkLst>
        </pc:spChg>
        <pc:spChg chg="del">
          <ac:chgData name="出本大起" userId="f9a74345-d4d5-48f9-ae94-75fcc05011f7" providerId="ADAL" clId="{8C657E6D-9D98-4BFD-B109-72600DFC6450}" dt="2023-12-11T07:19:34.477" v="2678" actId="478"/>
          <ac:spMkLst>
            <pc:docMk/>
            <pc:sldMk cId="603680703" sldId="326"/>
            <ac:spMk id="65" creationId="{05A398D5-FE8F-A1F3-50F4-B27EA83EE746}"/>
          </ac:spMkLst>
        </pc:spChg>
        <pc:spChg chg="del">
          <ac:chgData name="出本大起" userId="f9a74345-d4d5-48f9-ae94-75fcc05011f7" providerId="ADAL" clId="{8C657E6D-9D98-4BFD-B109-72600DFC6450}" dt="2023-12-11T07:19:34.477" v="2678" actId="478"/>
          <ac:spMkLst>
            <pc:docMk/>
            <pc:sldMk cId="603680703" sldId="326"/>
            <ac:spMk id="66" creationId="{866734B8-7003-923B-C785-5BCC67E4EAAC}"/>
          </ac:spMkLst>
        </pc:spChg>
        <pc:spChg chg="del">
          <ac:chgData name="出本大起" userId="f9a74345-d4d5-48f9-ae94-75fcc05011f7" providerId="ADAL" clId="{8C657E6D-9D98-4BFD-B109-72600DFC6450}" dt="2023-12-11T07:19:34.477" v="2678" actId="478"/>
          <ac:spMkLst>
            <pc:docMk/>
            <pc:sldMk cId="603680703" sldId="326"/>
            <ac:spMk id="67" creationId="{1133EB74-9DE4-4A50-0311-82293A2DC8B4}"/>
          </ac:spMkLst>
        </pc:spChg>
        <pc:spChg chg="mod topLvl">
          <ac:chgData name="出本大起" userId="f9a74345-d4d5-48f9-ae94-75fcc05011f7" providerId="ADAL" clId="{8C657E6D-9D98-4BFD-B109-72600DFC6450}" dt="2023-12-11T09:13:10.662" v="4215" actId="404"/>
          <ac:spMkLst>
            <pc:docMk/>
            <pc:sldMk cId="603680703" sldId="326"/>
            <ac:spMk id="68" creationId="{82A94EB9-7445-8E59-6570-206287E432E9}"/>
          </ac:spMkLst>
        </pc:spChg>
        <pc:spChg chg="add mod">
          <ac:chgData name="出本大起" userId="f9a74345-d4d5-48f9-ae94-75fcc05011f7" providerId="ADAL" clId="{8C657E6D-9D98-4BFD-B109-72600DFC6450}" dt="2023-12-11T08:08:06.137" v="4000" actId="164"/>
          <ac:spMkLst>
            <pc:docMk/>
            <pc:sldMk cId="603680703" sldId="326"/>
            <ac:spMk id="70" creationId="{D1B40093-3B80-6660-081E-978202804A4C}"/>
          </ac:spMkLst>
        </pc:spChg>
        <pc:spChg chg="add mod">
          <ac:chgData name="出本大起" userId="f9a74345-d4d5-48f9-ae94-75fcc05011f7" providerId="ADAL" clId="{8C657E6D-9D98-4BFD-B109-72600DFC6450}" dt="2023-12-11T08:08:06.137" v="4000" actId="164"/>
          <ac:spMkLst>
            <pc:docMk/>
            <pc:sldMk cId="603680703" sldId="326"/>
            <ac:spMk id="71" creationId="{F03666A9-3462-5D14-52AE-FCF410701BF1}"/>
          </ac:spMkLst>
        </pc:spChg>
        <pc:spChg chg="add mod">
          <ac:chgData name="出本大起" userId="f9a74345-d4d5-48f9-ae94-75fcc05011f7" providerId="ADAL" clId="{8C657E6D-9D98-4BFD-B109-72600DFC6450}" dt="2023-12-11T08:08:06.137" v="4000" actId="164"/>
          <ac:spMkLst>
            <pc:docMk/>
            <pc:sldMk cId="603680703" sldId="326"/>
            <ac:spMk id="72" creationId="{E1E13331-8F4B-D0DF-3721-4F8D506DE9D7}"/>
          </ac:spMkLst>
        </pc:spChg>
        <pc:spChg chg="add mod">
          <ac:chgData name="出本大起" userId="f9a74345-d4d5-48f9-ae94-75fcc05011f7" providerId="ADAL" clId="{8C657E6D-9D98-4BFD-B109-72600DFC6450}" dt="2023-12-11T08:08:06.137" v="4000" actId="164"/>
          <ac:spMkLst>
            <pc:docMk/>
            <pc:sldMk cId="603680703" sldId="326"/>
            <ac:spMk id="73" creationId="{B7B5BF2E-707F-7543-AF77-C4E3AF4279CD}"/>
          </ac:spMkLst>
        </pc:spChg>
        <pc:spChg chg="add mod">
          <ac:chgData name="出本大起" userId="f9a74345-d4d5-48f9-ae94-75fcc05011f7" providerId="ADAL" clId="{8C657E6D-9D98-4BFD-B109-72600DFC6450}" dt="2023-12-11T08:08:06.137" v="4000" actId="164"/>
          <ac:spMkLst>
            <pc:docMk/>
            <pc:sldMk cId="603680703" sldId="326"/>
            <ac:spMk id="75" creationId="{F103F12A-B85E-2878-F28D-3F1A133E88D0}"/>
          </ac:spMkLst>
        </pc:spChg>
        <pc:spChg chg="add mod">
          <ac:chgData name="出本大起" userId="f9a74345-d4d5-48f9-ae94-75fcc05011f7" providerId="ADAL" clId="{8C657E6D-9D98-4BFD-B109-72600DFC6450}" dt="2023-12-11T08:08:06.137" v="4000" actId="164"/>
          <ac:spMkLst>
            <pc:docMk/>
            <pc:sldMk cId="603680703" sldId="326"/>
            <ac:spMk id="76" creationId="{55012C2B-AD32-BF53-D4BF-190C0113FD32}"/>
          </ac:spMkLst>
        </pc:spChg>
        <pc:spChg chg="add mod">
          <ac:chgData name="出本大起" userId="f9a74345-d4d5-48f9-ae94-75fcc05011f7" providerId="ADAL" clId="{8C657E6D-9D98-4BFD-B109-72600DFC6450}" dt="2023-12-11T08:08:06.137" v="4000" actId="164"/>
          <ac:spMkLst>
            <pc:docMk/>
            <pc:sldMk cId="603680703" sldId="326"/>
            <ac:spMk id="77" creationId="{165C218D-8DE8-FD57-D845-23405F50BA6E}"/>
          </ac:spMkLst>
        </pc:spChg>
        <pc:spChg chg="add mod">
          <ac:chgData name="出本大起" userId="f9a74345-d4d5-48f9-ae94-75fcc05011f7" providerId="ADAL" clId="{8C657E6D-9D98-4BFD-B109-72600DFC6450}" dt="2023-12-11T08:08:06.137" v="4000" actId="164"/>
          <ac:spMkLst>
            <pc:docMk/>
            <pc:sldMk cId="603680703" sldId="326"/>
            <ac:spMk id="78" creationId="{AAE7C0A5-04BE-AF3B-3B0A-55C04DF019CA}"/>
          </ac:spMkLst>
        </pc:spChg>
        <pc:spChg chg="add mod">
          <ac:chgData name="出本大起" userId="f9a74345-d4d5-48f9-ae94-75fcc05011f7" providerId="ADAL" clId="{8C657E6D-9D98-4BFD-B109-72600DFC6450}" dt="2023-12-11T08:08:06.137" v="4000" actId="164"/>
          <ac:spMkLst>
            <pc:docMk/>
            <pc:sldMk cId="603680703" sldId="326"/>
            <ac:spMk id="79" creationId="{FC5DA97F-32CD-D35C-8638-FB2EF2D9BDB4}"/>
          </ac:spMkLst>
        </pc:spChg>
        <pc:spChg chg="add mod">
          <ac:chgData name="出本大起" userId="f9a74345-d4d5-48f9-ae94-75fcc05011f7" providerId="ADAL" clId="{8C657E6D-9D98-4BFD-B109-72600DFC6450}" dt="2023-12-11T08:08:06.137" v="4000" actId="164"/>
          <ac:spMkLst>
            <pc:docMk/>
            <pc:sldMk cId="603680703" sldId="326"/>
            <ac:spMk id="80" creationId="{A3099417-593A-50CB-2AF3-416BD5D9E8C3}"/>
          </ac:spMkLst>
        </pc:spChg>
        <pc:spChg chg="add mod">
          <ac:chgData name="出本大起" userId="f9a74345-d4d5-48f9-ae94-75fcc05011f7" providerId="ADAL" clId="{8C657E6D-9D98-4BFD-B109-72600DFC6450}" dt="2023-12-11T08:08:06.137" v="4000" actId="164"/>
          <ac:spMkLst>
            <pc:docMk/>
            <pc:sldMk cId="603680703" sldId="326"/>
            <ac:spMk id="81" creationId="{B497D2AC-CB7F-7AED-4C31-51677FCB5329}"/>
          </ac:spMkLst>
        </pc:spChg>
        <pc:spChg chg="add mod">
          <ac:chgData name="出本大起" userId="f9a74345-d4d5-48f9-ae94-75fcc05011f7" providerId="ADAL" clId="{8C657E6D-9D98-4BFD-B109-72600DFC6450}" dt="2023-12-11T08:08:06.137" v="4000" actId="164"/>
          <ac:spMkLst>
            <pc:docMk/>
            <pc:sldMk cId="603680703" sldId="326"/>
            <ac:spMk id="82" creationId="{28666A76-C4AD-6FA5-B035-4B5FA86A465C}"/>
          </ac:spMkLst>
        </pc:spChg>
        <pc:spChg chg="add mod">
          <ac:chgData name="出本大起" userId="f9a74345-d4d5-48f9-ae94-75fcc05011f7" providerId="ADAL" clId="{8C657E6D-9D98-4BFD-B109-72600DFC6450}" dt="2023-12-11T08:08:06.137" v="4000" actId="164"/>
          <ac:spMkLst>
            <pc:docMk/>
            <pc:sldMk cId="603680703" sldId="326"/>
            <ac:spMk id="83" creationId="{4C002D1C-703D-0676-F978-FC77C2AF9364}"/>
          </ac:spMkLst>
        </pc:spChg>
        <pc:spChg chg="add mod">
          <ac:chgData name="出本大起" userId="f9a74345-d4d5-48f9-ae94-75fcc05011f7" providerId="ADAL" clId="{8C657E6D-9D98-4BFD-B109-72600DFC6450}" dt="2023-12-11T08:08:06.137" v="4000" actId="164"/>
          <ac:spMkLst>
            <pc:docMk/>
            <pc:sldMk cId="603680703" sldId="326"/>
            <ac:spMk id="84" creationId="{A0426ECD-5B75-B874-304A-C26FCAB9A3BF}"/>
          </ac:spMkLst>
        </pc:spChg>
        <pc:spChg chg="del mod">
          <ac:chgData name="出本大起" userId="f9a74345-d4d5-48f9-ae94-75fcc05011f7" providerId="ADAL" clId="{8C657E6D-9D98-4BFD-B109-72600DFC6450}" dt="2023-12-11T07:23:38.579" v="2781" actId="21"/>
          <ac:spMkLst>
            <pc:docMk/>
            <pc:sldMk cId="603680703" sldId="326"/>
            <ac:spMk id="85" creationId="{C41233EA-7BF6-30DB-CDDE-447A4E9E8884}"/>
          </ac:spMkLst>
        </pc:spChg>
        <pc:spChg chg="del">
          <ac:chgData name="出本大起" userId="f9a74345-d4d5-48f9-ae94-75fcc05011f7" providerId="ADAL" clId="{8C657E6D-9D98-4BFD-B109-72600DFC6450}" dt="2023-12-11T07:19:34.477" v="2678" actId="478"/>
          <ac:spMkLst>
            <pc:docMk/>
            <pc:sldMk cId="603680703" sldId="326"/>
            <ac:spMk id="86" creationId="{3866F768-A782-F4B6-3F72-B4CEE055209F}"/>
          </ac:spMkLst>
        </pc:spChg>
        <pc:spChg chg="add mod">
          <ac:chgData name="出本大起" userId="f9a74345-d4d5-48f9-ae94-75fcc05011f7" providerId="ADAL" clId="{8C657E6D-9D98-4BFD-B109-72600DFC6450}" dt="2023-12-11T08:11:44.839" v="4192" actId="1076"/>
          <ac:spMkLst>
            <pc:docMk/>
            <pc:sldMk cId="603680703" sldId="326"/>
            <ac:spMk id="89" creationId="{E50A0828-7B4B-1ADF-FEB1-6B5D125A8087}"/>
          </ac:spMkLst>
        </pc:spChg>
        <pc:spChg chg="del">
          <ac:chgData name="出本大起" userId="f9a74345-d4d5-48f9-ae94-75fcc05011f7" providerId="ADAL" clId="{8C657E6D-9D98-4BFD-B109-72600DFC6450}" dt="2023-12-11T07:19:34.477" v="2678" actId="478"/>
          <ac:spMkLst>
            <pc:docMk/>
            <pc:sldMk cId="603680703" sldId="326"/>
            <ac:spMk id="136" creationId="{E84B85C1-A9A6-B1B8-EA57-3E1A36D29191}"/>
          </ac:spMkLst>
        </pc:spChg>
        <pc:spChg chg="del">
          <ac:chgData name="出本大起" userId="f9a74345-d4d5-48f9-ae94-75fcc05011f7" providerId="ADAL" clId="{8C657E6D-9D98-4BFD-B109-72600DFC6450}" dt="2023-12-11T07:19:34.477" v="2678" actId="478"/>
          <ac:spMkLst>
            <pc:docMk/>
            <pc:sldMk cId="603680703" sldId="326"/>
            <ac:spMk id="140" creationId="{E007687A-73B9-CBC1-B35B-D6C9DC1203BC}"/>
          </ac:spMkLst>
        </pc:spChg>
        <pc:grpChg chg="add mod">
          <ac:chgData name="出本大起" userId="f9a74345-d4d5-48f9-ae94-75fcc05011f7" providerId="ADAL" clId="{8C657E6D-9D98-4BFD-B109-72600DFC6450}" dt="2023-12-11T07:43:57.610" v="3285" actId="164"/>
          <ac:grpSpMkLst>
            <pc:docMk/>
            <pc:sldMk cId="603680703" sldId="326"/>
            <ac:grpSpMk id="49" creationId="{FCA6AEAF-DFB5-4BE8-FA4F-D325F14AA049}"/>
          </ac:grpSpMkLst>
        </pc:grpChg>
        <pc:grpChg chg="add del mod">
          <ac:chgData name="出本大起" userId="f9a74345-d4d5-48f9-ae94-75fcc05011f7" providerId="ADAL" clId="{8C657E6D-9D98-4BFD-B109-72600DFC6450}" dt="2023-12-11T07:52:39.452" v="3433" actId="478"/>
          <ac:grpSpMkLst>
            <pc:docMk/>
            <pc:sldMk cId="603680703" sldId="326"/>
            <ac:grpSpMk id="51" creationId="{BD05A14B-3AFE-F9C5-EFA4-D6483EBE6FB9}"/>
          </ac:grpSpMkLst>
        </pc:grpChg>
        <pc:grpChg chg="add del mod">
          <ac:chgData name="出本大起" userId="f9a74345-d4d5-48f9-ae94-75fcc05011f7" providerId="ADAL" clId="{8C657E6D-9D98-4BFD-B109-72600DFC6450}" dt="2023-12-11T07:59:41.651" v="3577" actId="164"/>
          <ac:grpSpMkLst>
            <pc:docMk/>
            <pc:sldMk cId="603680703" sldId="326"/>
            <ac:grpSpMk id="53" creationId="{8843EFB9-20F5-ED06-E17B-29FE0CEC1040}"/>
          </ac:grpSpMkLst>
        </pc:grpChg>
        <pc:grpChg chg="add del mod">
          <ac:chgData name="出本大起" userId="f9a74345-d4d5-48f9-ae94-75fcc05011f7" providerId="ADAL" clId="{8C657E6D-9D98-4BFD-B109-72600DFC6450}" dt="2023-12-11T07:49:37.378" v="3344" actId="478"/>
          <ac:grpSpMkLst>
            <pc:docMk/>
            <pc:sldMk cId="603680703" sldId="326"/>
            <ac:grpSpMk id="54" creationId="{748192EB-4450-4580-AFCA-1D04E257A846}"/>
          </ac:grpSpMkLst>
        </pc:grpChg>
        <pc:grpChg chg="add del mod">
          <ac:chgData name="出本大起" userId="f9a74345-d4d5-48f9-ae94-75fcc05011f7" providerId="ADAL" clId="{8C657E6D-9D98-4BFD-B109-72600DFC6450}" dt="2023-12-11T07:54:53.191" v="3510" actId="165"/>
          <ac:grpSpMkLst>
            <pc:docMk/>
            <pc:sldMk cId="603680703" sldId="326"/>
            <ac:grpSpMk id="58" creationId="{87362D3D-2F48-D7C8-8390-C9B1CBABCA78}"/>
          </ac:grpSpMkLst>
        </pc:grpChg>
        <pc:grpChg chg="add del mod">
          <ac:chgData name="出本大起" userId="f9a74345-d4d5-48f9-ae94-75fcc05011f7" providerId="ADAL" clId="{8C657E6D-9D98-4BFD-B109-72600DFC6450}" dt="2023-12-11T07:54:53.191" v="3510" actId="165"/>
          <ac:grpSpMkLst>
            <pc:docMk/>
            <pc:sldMk cId="603680703" sldId="326"/>
            <ac:grpSpMk id="62" creationId="{BF6C9BCB-EE26-3E1B-15CB-E7DAE6050393}"/>
          </ac:grpSpMkLst>
        </pc:grpChg>
        <pc:grpChg chg="add del mod">
          <ac:chgData name="出本大起" userId="f9a74345-d4d5-48f9-ae94-75fcc05011f7" providerId="ADAL" clId="{8C657E6D-9D98-4BFD-B109-72600DFC6450}" dt="2023-12-11T08:00:49.106" v="3594" actId="478"/>
          <ac:grpSpMkLst>
            <pc:docMk/>
            <pc:sldMk cId="603680703" sldId="326"/>
            <ac:grpSpMk id="74" creationId="{2848A782-4866-E12A-31C2-A1C20EE2A68C}"/>
          </ac:grpSpMkLst>
        </pc:grpChg>
        <pc:grpChg chg="add mod">
          <ac:chgData name="出本大起" userId="f9a74345-d4d5-48f9-ae94-75fcc05011f7" providerId="ADAL" clId="{8C657E6D-9D98-4BFD-B109-72600DFC6450}" dt="2023-12-11T08:11:01.633" v="4161" actId="1038"/>
          <ac:grpSpMkLst>
            <pc:docMk/>
            <pc:sldMk cId="603680703" sldId="326"/>
            <ac:grpSpMk id="87" creationId="{B900985F-AEE9-C23E-9E86-B9687273F760}"/>
          </ac:grpSpMkLst>
        </pc:grpChg>
        <pc:picChg chg="del">
          <ac:chgData name="出本大起" userId="f9a74345-d4d5-48f9-ae94-75fcc05011f7" providerId="ADAL" clId="{8C657E6D-9D98-4BFD-B109-72600DFC6450}" dt="2023-12-11T07:19:19.496" v="2677" actId="478"/>
          <ac:picMkLst>
            <pc:docMk/>
            <pc:sldMk cId="603680703" sldId="326"/>
            <ac:picMk id="175" creationId="{54E101DB-9134-062A-AF20-EABA172D2939}"/>
          </ac:picMkLst>
        </pc:picChg>
        <pc:picChg chg="del">
          <ac:chgData name="出本大起" userId="f9a74345-d4d5-48f9-ae94-75fcc05011f7" providerId="ADAL" clId="{8C657E6D-9D98-4BFD-B109-72600DFC6450}" dt="2023-12-11T07:19:17.397" v="2675" actId="478"/>
          <ac:picMkLst>
            <pc:docMk/>
            <pc:sldMk cId="603680703" sldId="326"/>
            <ac:picMk id="177" creationId="{60D9DA06-D1E0-45E3-A05A-8BAD2A342C37}"/>
          </ac:picMkLst>
        </pc:picChg>
        <pc:picChg chg="del">
          <ac:chgData name="出本大起" userId="f9a74345-d4d5-48f9-ae94-75fcc05011f7" providerId="ADAL" clId="{8C657E6D-9D98-4BFD-B109-72600DFC6450}" dt="2023-12-11T07:19:18.193" v="2676" actId="478"/>
          <ac:picMkLst>
            <pc:docMk/>
            <pc:sldMk cId="603680703" sldId="326"/>
            <ac:picMk id="178" creationId="{7B85A105-996D-D79F-C7B8-A89E690B3165}"/>
          </ac:picMkLst>
        </pc:picChg>
        <pc:cxnChg chg="del mod">
          <ac:chgData name="出本大起" userId="f9a74345-d4d5-48f9-ae94-75fcc05011f7" providerId="ADAL" clId="{8C657E6D-9D98-4BFD-B109-72600DFC6450}" dt="2023-12-11T07:19:34.477" v="2678" actId="478"/>
          <ac:cxnSpMkLst>
            <pc:docMk/>
            <pc:sldMk cId="603680703" sldId="326"/>
            <ac:cxnSpMk id="9" creationId="{5534602A-5B4C-B3F8-0672-7E91BE86A3F2}"/>
          </ac:cxnSpMkLst>
        </pc:cxnChg>
        <pc:cxnChg chg="del">
          <ac:chgData name="出本大起" userId="f9a74345-d4d5-48f9-ae94-75fcc05011f7" providerId="ADAL" clId="{8C657E6D-9D98-4BFD-B109-72600DFC6450}" dt="2023-12-11T07:19:34.477" v="2678" actId="478"/>
          <ac:cxnSpMkLst>
            <pc:docMk/>
            <pc:sldMk cId="603680703" sldId="326"/>
            <ac:cxnSpMk id="10" creationId="{35B24726-5F3B-A230-CE66-7210C6001F4A}"/>
          </ac:cxnSpMkLst>
        </pc:cxnChg>
        <pc:cxnChg chg="del">
          <ac:chgData name="出本大起" userId="f9a74345-d4d5-48f9-ae94-75fcc05011f7" providerId="ADAL" clId="{8C657E6D-9D98-4BFD-B109-72600DFC6450}" dt="2023-12-11T07:19:34.477" v="2678" actId="478"/>
          <ac:cxnSpMkLst>
            <pc:docMk/>
            <pc:sldMk cId="603680703" sldId="326"/>
            <ac:cxnSpMk id="11" creationId="{C05E23F6-740E-37A6-284F-CE7A5936F9ED}"/>
          </ac:cxnSpMkLst>
        </pc:cxnChg>
        <pc:cxnChg chg="del">
          <ac:chgData name="出本大起" userId="f9a74345-d4d5-48f9-ae94-75fcc05011f7" providerId="ADAL" clId="{8C657E6D-9D98-4BFD-B109-72600DFC6450}" dt="2023-12-11T07:19:34.477" v="2678" actId="478"/>
          <ac:cxnSpMkLst>
            <pc:docMk/>
            <pc:sldMk cId="603680703" sldId="326"/>
            <ac:cxnSpMk id="15" creationId="{C7E3F8D3-0AAA-76CC-44D1-9D4B3A5EED1D}"/>
          </ac:cxnSpMkLst>
        </pc:cxnChg>
        <pc:cxnChg chg="add del mod">
          <ac:chgData name="出本大起" userId="f9a74345-d4d5-48f9-ae94-75fcc05011f7" providerId="ADAL" clId="{8C657E6D-9D98-4BFD-B109-72600DFC6450}" dt="2023-12-11T07:35:17.986" v="3107" actId="478"/>
          <ac:cxnSpMkLst>
            <pc:docMk/>
            <pc:sldMk cId="603680703" sldId="326"/>
            <ac:cxnSpMk id="18" creationId="{788A97FB-89DA-19F4-EEDE-AC8115720869}"/>
          </ac:cxnSpMkLst>
        </pc:cxnChg>
        <pc:cxnChg chg="del">
          <ac:chgData name="出本大起" userId="f9a74345-d4d5-48f9-ae94-75fcc05011f7" providerId="ADAL" clId="{8C657E6D-9D98-4BFD-B109-72600DFC6450}" dt="2023-12-11T07:19:34.477" v="2678" actId="478"/>
          <ac:cxnSpMkLst>
            <pc:docMk/>
            <pc:sldMk cId="603680703" sldId="326"/>
            <ac:cxnSpMk id="19" creationId="{8863DEAA-75C9-AEBF-776B-75C272C15729}"/>
          </ac:cxnSpMkLst>
        </pc:cxnChg>
        <pc:cxnChg chg="del">
          <ac:chgData name="出本大起" userId="f9a74345-d4d5-48f9-ae94-75fcc05011f7" providerId="ADAL" clId="{8C657E6D-9D98-4BFD-B109-72600DFC6450}" dt="2023-12-11T07:19:34.477" v="2678" actId="478"/>
          <ac:cxnSpMkLst>
            <pc:docMk/>
            <pc:sldMk cId="603680703" sldId="326"/>
            <ac:cxnSpMk id="20" creationId="{6E2BA1B6-A4A5-98D7-71D6-928D2B43E4F7}"/>
          </ac:cxnSpMkLst>
        </pc:cxnChg>
        <pc:cxnChg chg="del mod">
          <ac:chgData name="出本大起" userId="f9a74345-d4d5-48f9-ae94-75fcc05011f7" providerId="ADAL" clId="{8C657E6D-9D98-4BFD-B109-72600DFC6450}" dt="2023-12-11T07:20:05.897" v="2682" actId="478"/>
          <ac:cxnSpMkLst>
            <pc:docMk/>
            <pc:sldMk cId="603680703" sldId="326"/>
            <ac:cxnSpMk id="25" creationId="{D037720D-6C95-282B-0338-63B3B2B422E2}"/>
          </ac:cxnSpMkLst>
        </pc:cxnChg>
        <pc:cxnChg chg="del mod">
          <ac:chgData name="出本大起" userId="f9a74345-d4d5-48f9-ae94-75fcc05011f7" providerId="ADAL" clId="{8C657E6D-9D98-4BFD-B109-72600DFC6450}" dt="2023-12-11T07:19:34.477" v="2678" actId="478"/>
          <ac:cxnSpMkLst>
            <pc:docMk/>
            <pc:sldMk cId="603680703" sldId="326"/>
            <ac:cxnSpMk id="27" creationId="{E6A3D0F1-F97E-5EFF-A009-981B3F443845}"/>
          </ac:cxnSpMkLst>
        </pc:cxnChg>
        <pc:cxnChg chg="del mod">
          <ac:chgData name="出本大起" userId="f9a74345-d4d5-48f9-ae94-75fcc05011f7" providerId="ADAL" clId="{8C657E6D-9D98-4BFD-B109-72600DFC6450}" dt="2023-12-11T07:38:44.847" v="3187" actId="478"/>
          <ac:cxnSpMkLst>
            <pc:docMk/>
            <pc:sldMk cId="603680703" sldId="326"/>
            <ac:cxnSpMk id="28" creationId="{65BB9745-31F5-C8BD-AA19-53279292F936}"/>
          </ac:cxnSpMkLst>
        </pc:cxnChg>
        <pc:cxnChg chg="del">
          <ac:chgData name="出本大起" userId="f9a74345-d4d5-48f9-ae94-75fcc05011f7" providerId="ADAL" clId="{8C657E6D-9D98-4BFD-B109-72600DFC6450}" dt="2023-12-11T07:19:34.477" v="2678" actId="478"/>
          <ac:cxnSpMkLst>
            <pc:docMk/>
            <pc:sldMk cId="603680703" sldId="326"/>
            <ac:cxnSpMk id="37" creationId="{99C16622-9938-0C1E-253C-8AFD73814654}"/>
          </ac:cxnSpMkLst>
        </pc:cxnChg>
        <pc:cxnChg chg="del mod">
          <ac:chgData name="出本大起" userId="f9a74345-d4d5-48f9-ae94-75fcc05011f7" providerId="ADAL" clId="{8C657E6D-9D98-4BFD-B109-72600DFC6450}" dt="2023-12-11T07:19:34.477" v="2678" actId="478"/>
          <ac:cxnSpMkLst>
            <pc:docMk/>
            <pc:sldMk cId="603680703" sldId="326"/>
            <ac:cxnSpMk id="69" creationId="{969D5CF1-4837-4C1C-F1F4-4DDD70ACF381}"/>
          </ac:cxnSpMkLst>
        </pc:cxnChg>
        <pc:cxnChg chg="del">
          <ac:chgData name="出本大起" userId="f9a74345-d4d5-48f9-ae94-75fcc05011f7" providerId="ADAL" clId="{8C657E6D-9D98-4BFD-B109-72600DFC6450}" dt="2023-12-11T07:19:34.477" v="2678" actId="478"/>
          <ac:cxnSpMkLst>
            <pc:docMk/>
            <pc:sldMk cId="603680703" sldId="326"/>
            <ac:cxnSpMk id="132" creationId="{D0796EAA-2BC2-ED62-0593-B73323E69A50}"/>
          </ac:cxnSpMkLst>
        </pc:cxnChg>
        <pc:cxnChg chg="del">
          <ac:chgData name="出本大起" userId="f9a74345-d4d5-48f9-ae94-75fcc05011f7" providerId="ADAL" clId="{8C657E6D-9D98-4BFD-B109-72600DFC6450}" dt="2023-12-11T07:19:34.477" v="2678" actId="478"/>
          <ac:cxnSpMkLst>
            <pc:docMk/>
            <pc:sldMk cId="603680703" sldId="326"/>
            <ac:cxnSpMk id="137" creationId="{6082813D-5E4B-C18A-B3F1-7CBD5B209AB7}"/>
          </ac:cxnSpMkLst>
        </pc:cxnChg>
        <pc:cxnChg chg="del mod">
          <ac:chgData name="出本大起" userId="f9a74345-d4d5-48f9-ae94-75fcc05011f7" providerId="ADAL" clId="{8C657E6D-9D98-4BFD-B109-72600DFC6450}" dt="2023-12-11T07:19:34.477" v="2678" actId="478"/>
          <ac:cxnSpMkLst>
            <pc:docMk/>
            <pc:sldMk cId="603680703" sldId="326"/>
            <ac:cxnSpMk id="148" creationId="{46EBD4E4-68E1-59D5-40B5-0645740EF925}"/>
          </ac:cxnSpMkLst>
        </pc:cxnChg>
        <pc:cxnChg chg="del">
          <ac:chgData name="出本大起" userId="f9a74345-d4d5-48f9-ae94-75fcc05011f7" providerId="ADAL" clId="{8C657E6D-9D98-4BFD-B109-72600DFC6450}" dt="2023-12-11T07:19:34.477" v="2678" actId="478"/>
          <ac:cxnSpMkLst>
            <pc:docMk/>
            <pc:sldMk cId="603680703" sldId="326"/>
            <ac:cxnSpMk id="153" creationId="{CF985803-8AFC-BF65-EAE7-870BFD88DB21}"/>
          </ac:cxnSpMkLst>
        </pc:cxnChg>
      </pc:sldChg>
      <pc:sldChg chg="addSp delSp modSp add del mod">
        <pc:chgData name="出本大起" userId="f9a74345-d4d5-48f9-ae94-75fcc05011f7" providerId="ADAL" clId="{8C657E6D-9D98-4BFD-B109-72600DFC6450}" dt="2023-12-11T09:25:45.532" v="4299" actId="2696"/>
        <pc:sldMkLst>
          <pc:docMk/>
          <pc:sldMk cId="817914399" sldId="327"/>
        </pc:sldMkLst>
        <pc:spChg chg="add mod">
          <ac:chgData name="出本大起" userId="f9a74345-d4d5-48f9-ae94-75fcc05011f7" providerId="ADAL" clId="{8C657E6D-9D98-4BFD-B109-72600DFC6450}" dt="2023-12-11T09:25:14.343" v="4297" actId="403"/>
          <ac:spMkLst>
            <pc:docMk/>
            <pc:sldMk cId="817914399" sldId="327"/>
            <ac:spMk id="3" creationId="{A2EABDE8-6ACD-7BC2-80AB-8E02BDD4B55B}"/>
          </ac:spMkLst>
        </pc:spChg>
        <pc:spChg chg="del">
          <ac:chgData name="出本大起" userId="f9a74345-d4d5-48f9-ae94-75fcc05011f7" providerId="ADAL" clId="{8C657E6D-9D98-4BFD-B109-72600DFC6450}" dt="2023-12-11T09:24:36.686" v="4278" actId="478"/>
          <ac:spMkLst>
            <pc:docMk/>
            <pc:sldMk cId="817914399" sldId="327"/>
            <ac:spMk id="8" creationId="{F657400F-ACEC-3858-0680-5D8F033A2703}"/>
          </ac:spMkLst>
        </pc:spChg>
      </pc:sldChg>
      <pc:sldChg chg="addSp delSp modSp add mod modTransition">
        <pc:chgData name="出本大起" userId="f9a74345-d4d5-48f9-ae94-75fcc05011f7" providerId="ADAL" clId="{8C657E6D-9D98-4BFD-B109-72600DFC6450}" dt="2023-12-20T03:11:33.783" v="8257"/>
        <pc:sldMkLst>
          <pc:docMk/>
          <pc:sldMk cId="2873659609" sldId="327"/>
        </pc:sldMkLst>
        <pc:spChg chg="add mod">
          <ac:chgData name="出本大起" userId="f9a74345-d4d5-48f9-ae94-75fcc05011f7" providerId="ADAL" clId="{8C657E6D-9D98-4BFD-B109-72600DFC6450}" dt="2023-12-11T23:51:16.697" v="4370" actId="207"/>
          <ac:spMkLst>
            <pc:docMk/>
            <pc:sldMk cId="2873659609" sldId="327"/>
            <ac:spMk id="4" creationId="{FC0A4201-26B3-147C-9C36-DA60A02E01EE}"/>
          </ac:spMkLst>
        </pc:spChg>
        <pc:spChg chg="add mod">
          <ac:chgData name="出本大起" userId="f9a74345-d4d5-48f9-ae94-75fcc05011f7" providerId="ADAL" clId="{8C657E6D-9D98-4BFD-B109-72600DFC6450}" dt="2023-12-11T23:52:21.368" v="4436" actId="404"/>
          <ac:spMkLst>
            <pc:docMk/>
            <pc:sldMk cId="2873659609" sldId="327"/>
            <ac:spMk id="5" creationId="{8A4F902E-E661-BC90-0381-E31A60E07E8F}"/>
          </ac:spMkLst>
        </pc:spChg>
        <pc:spChg chg="add mod">
          <ac:chgData name="出本大起" userId="f9a74345-d4d5-48f9-ae94-75fcc05011f7" providerId="ADAL" clId="{8C657E6D-9D98-4BFD-B109-72600DFC6450}" dt="2023-12-11T23:51:33.922" v="4372" actId="1076"/>
          <ac:spMkLst>
            <pc:docMk/>
            <pc:sldMk cId="2873659609" sldId="327"/>
            <ac:spMk id="6" creationId="{B192570D-8904-6347-DDA1-B641A265B257}"/>
          </ac:spMkLst>
        </pc:spChg>
        <pc:spChg chg="add mod">
          <ac:chgData name="出本大起" userId="f9a74345-d4d5-48f9-ae94-75fcc05011f7" providerId="ADAL" clId="{8C657E6D-9D98-4BFD-B109-72600DFC6450}" dt="2023-12-11T23:54:22.397" v="4461" actId="403"/>
          <ac:spMkLst>
            <pc:docMk/>
            <pc:sldMk cId="2873659609" sldId="327"/>
            <ac:spMk id="7" creationId="{F36B6AB4-BDF0-1E6E-CC79-12D66B81BFCD}"/>
          </ac:spMkLst>
        </pc:spChg>
        <pc:spChg chg="add mod">
          <ac:chgData name="出本大起" userId="f9a74345-d4d5-48f9-ae94-75fcc05011f7" providerId="ADAL" clId="{8C657E6D-9D98-4BFD-B109-72600DFC6450}" dt="2023-12-11T23:53:56.829" v="4460" actId="1076"/>
          <ac:spMkLst>
            <pc:docMk/>
            <pc:sldMk cId="2873659609" sldId="327"/>
            <ac:spMk id="8" creationId="{6811BA13-584B-1EB0-469D-589CC9CF10DA}"/>
          </ac:spMkLst>
        </pc:spChg>
        <pc:spChg chg="add mod">
          <ac:chgData name="出本大起" userId="f9a74345-d4d5-48f9-ae94-75fcc05011f7" providerId="ADAL" clId="{8C657E6D-9D98-4BFD-B109-72600DFC6450}" dt="2023-12-11T23:54:30.154" v="4462" actId="403"/>
          <ac:spMkLst>
            <pc:docMk/>
            <pc:sldMk cId="2873659609" sldId="327"/>
            <ac:spMk id="9" creationId="{B5DF110D-4D7D-C664-68DB-115029BF5DCD}"/>
          </ac:spMkLst>
        </pc:spChg>
        <pc:spChg chg="add mod">
          <ac:chgData name="出本大起" userId="f9a74345-d4d5-48f9-ae94-75fcc05011f7" providerId="ADAL" clId="{8C657E6D-9D98-4BFD-B109-72600DFC6450}" dt="2023-12-11T23:57:13.385" v="4464" actId="1076"/>
          <ac:spMkLst>
            <pc:docMk/>
            <pc:sldMk cId="2873659609" sldId="327"/>
            <ac:spMk id="10" creationId="{F5838549-52E4-45D6-DC34-F9481526FA74}"/>
          </ac:spMkLst>
        </pc:spChg>
        <pc:spChg chg="mod topLvl">
          <ac:chgData name="出本大起" userId="f9a74345-d4d5-48f9-ae94-75fcc05011f7" providerId="ADAL" clId="{8C657E6D-9D98-4BFD-B109-72600DFC6450}" dt="2023-12-11T23:49:56.168" v="4358" actId="14100"/>
          <ac:spMkLst>
            <pc:docMk/>
            <pc:sldMk cId="2873659609" sldId="327"/>
            <ac:spMk id="40" creationId="{04D131B0-0FC5-0774-BD13-E41685AA8056}"/>
          </ac:spMkLst>
        </pc:spChg>
        <pc:spChg chg="mod topLvl">
          <ac:chgData name="出本大起" userId="f9a74345-d4d5-48f9-ae94-75fcc05011f7" providerId="ADAL" clId="{8C657E6D-9D98-4BFD-B109-72600DFC6450}" dt="2023-12-11T23:47:56.213" v="4303" actId="165"/>
          <ac:spMkLst>
            <pc:docMk/>
            <pc:sldMk cId="2873659609" sldId="327"/>
            <ac:spMk id="43" creationId="{7CACFE42-46C8-2325-7F9E-7F29481A7BAE}"/>
          </ac:spMkLst>
        </pc:spChg>
        <pc:spChg chg="mod topLvl">
          <ac:chgData name="出本大起" userId="f9a74345-d4d5-48f9-ae94-75fcc05011f7" providerId="ADAL" clId="{8C657E6D-9D98-4BFD-B109-72600DFC6450}" dt="2023-12-11T23:47:56.213" v="4303" actId="165"/>
          <ac:spMkLst>
            <pc:docMk/>
            <pc:sldMk cId="2873659609" sldId="327"/>
            <ac:spMk id="57" creationId="{0F36DCE2-D792-FBC8-CA64-1C7070605ADA}"/>
          </ac:spMkLst>
        </pc:spChg>
        <pc:spChg chg="mod topLvl">
          <ac:chgData name="出本大起" userId="f9a74345-d4d5-48f9-ae94-75fcc05011f7" providerId="ADAL" clId="{8C657E6D-9D98-4BFD-B109-72600DFC6450}" dt="2023-12-11T23:47:56.213" v="4303" actId="165"/>
          <ac:spMkLst>
            <pc:docMk/>
            <pc:sldMk cId="2873659609" sldId="327"/>
            <ac:spMk id="60" creationId="{0E76C61A-03E1-A182-564C-F19C87D210FC}"/>
          </ac:spMkLst>
        </pc:spChg>
        <pc:spChg chg="mod topLvl">
          <ac:chgData name="出本大起" userId="f9a74345-d4d5-48f9-ae94-75fcc05011f7" providerId="ADAL" clId="{8C657E6D-9D98-4BFD-B109-72600DFC6450}" dt="2023-12-11T23:47:56.213" v="4303" actId="165"/>
          <ac:spMkLst>
            <pc:docMk/>
            <pc:sldMk cId="2873659609" sldId="327"/>
            <ac:spMk id="61" creationId="{1FC277A9-E504-4B50-B6AA-6294D933C2FC}"/>
          </ac:spMkLst>
        </pc:spChg>
        <pc:spChg chg="mod topLvl">
          <ac:chgData name="出本大起" userId="f9a74345-d4d5-48f9-ae94-75fcc05011f7" providerId="ADAL" clId="{8C657E6D-9D98-4BFD-B109-72600DFC6450}" dt="2023-12-11T23:47:56.213" v="4303" actId="165"/>
          <ac:spMkLst>
            <pc:docMk/>
            <pc:sldMk cId="2873659609" sldId="327"/>
            <ac:spMk id="64" creationId="{6CEC7F69-186A-656A-AD60-7190A1FB7D42}"/>
          </ac:spMkLst>
        </pc:spChg>
        <pc:spChg chg="mod topLvl">
          <ac:chgData name="出本大起" userId="f9a74345-d4d5-48f9-ae94-75fcc05011f7" providerId="ADAL" clId="{8C657E6D-9D98-4BFD-B109-72600DFC6450}" dt="2023-12-11T23:47:56.213" v="4303" actId="165"/>
          <ac:spMkLst>
            <pc:docMk/>
            <pc:sldMk cId="2873659609" sldId="327"/>
            <ac:spMk id="68" creationId="{82A94EB9-7445-8E59-6570-206287E432E9}"/>
          </ac:spMkLst>
        </pc:spChg>
        <pc:spChg chg="mod topLvl">
          <ac:chgData name="出本大起" userId="f9a74345-d4d5-48f9-ae94-75fcc05011f7" providerId="ADAL" clId="{8C657E6D-9D98-4BFD-B109-72600DFC6450}" dt="2023-12-11T23:47:56.213" v="4303" actId="165"/>
          <ac:spMkLst>
            <pc:docMk/>
            <pc:sldMk cId="2873659609" sldId="327"/>
            <ac:spMk id="70" creationId="{D1B40093-3B80-6660-081E-978202804A4C}"/>
          </ac:spMkLst>
        </pc:spChg>
        <pc:spChg chg="mod topLvl">
          <ac:chgData name="出本大起" userId="f9a74345-d4d5-48f9-ae94-75fcc05011f7" providerId="ADAL" clId="{8C657E6D-9D98-4BFD-B109-72600DFC6450}" dt="2023-12-11T23:47:56.213" v="4303" actId="165"/>
          <ac:spMkLst>
            <pc:docMk/>
            <pc:sldMk cId="2873659609" sldId="327"/>
            <ac:spMk id="71" creationId="{F03666A9-3462-5D14-52AE-FCF410701BF1}"/>
          </ac:spMkLst>
        </pc:spChg>
        <pc:spChg chg="mod topLvl">
          <ac:chgData name="出本大起" userId="f9a74345-d4d5-48f9-ae94-75fcc05011f7" providerId="ADAL" clId="{8C657E6D-9D98-4BFD-B109-72600DFC6450}" dt="2023-12-11T23:47:56.213" v="4303" actId="165"/>
          <ac:spMkLst>
            <pc:docMk/>
            <pc:sldMk cId="2873659609" sldId="327"/>
            <ac:spMk id="72" creationId="{E1E13331-8F4B-D0DF-3721-4F8D506DE9D7}"/>
          </ac:spMkLst>
        </pc:spChg>
        <pc:spChg chg="mod topLvl">
          <ac:chgData name="出本大起" userId="f9a74345-d4d5-48f9-ae94-75fcc05011f7" providerId="ADAL" clId="{8C657E6D-9D98-4BFD-B109-72600DFC6450}" dt="2023-12-11T23:47:56.213" v="4303" actId="165"/>
          <ac:spMkLst>
            <pc:docMk/>
            <pc:sldMk cId="2873659609" sldId="327"/>
            <ac:spMk id="73" creationId="{B7B5BF2E-707F-7543-AF77-C4E3AF4279CD}"/>
          </ac:spMkLst>
        </pc:spChg>
        <pc:spChg chg="mod topLvl">
          <ac:chgData name="出本大起" userId="f9a74345-d4d5-48f9-ae94-75fcc05011f7" providerId="ADAL" clId="{8C657E6D-9D98-4BFD-B109-72600DFC6450}" dt="2023-12-11T23:47:56.213" v="4303" actId="165"/>
          <ac:spMkLst>
            <pc:docMk/>
            <pc:sldMk cId="2873659609" sldId="327"/>
            <ac:spMk id="75" creationId="{F103F12A-B85E-2878-F28D-3F1A133E88D0}"/>
          </ac:spMkLst>
        </pc:spChg>
        <pc:spChg chg="mod topLvl">
          <ac:chgData name="出本大起" userId="f9a74345-d4d5-48f9-ae94-75fcc05011f7" providerId="ADAL" clId="{8C657E6D-9D98-4BFD-B109-72600DFC6450}" dt="2023-12-11T23:47:56.213" v="4303" actId="165"/>
          <ac:spMkLst>
            <pc:docMk/>
            <pc:sldMk cId="2873659609" sldId="327"/>
            <ac:spMk id="76" creationId="{55012C2B-AD32-BF53-D4BF-190C0113FD32}"/>
          </ac:spMkLst>
        </pc:spChg>
        <pc:spChg chg="mod topLvl">
          <ac:chgData name="出本大起" userId="f9a74345-d4d5-48f9-ae94-75fcc05011f7" providerId="ADAL" clId="{8C657E6D-9D98-4BFD-B109-72600DFC6450}" dt="2023-12-11T23:47:56.213" v="4303" actId="165"/>
          <ac:spMkLst>
            <pc:docMk/>
            <pc:sldMk cId="2873659609" sldId="327"/>
            <ac:spMk id="77" creationId="{165C218D-8DE8-FD57-D845-23405F50BA6E}"/>
          </ac:spMkLst>
        </pc:spChg>
        <pc:spChg chg="mod topLvl">
          <ac:chgData name="出本大起" userId="f9a74345-d4d5-48f9-ae94-75fcc05011f7" providerId="ADAL" clId="{8C657E6D-9D98-4BFD-B109-72600DFC6450}" dt="2023-12-11T23:47:56.213" v="4303" actId="165"/>
          <ac:spMkLst>
            <pc:docMk/>
            <pc:sldMk cId="2873659609" sldId="327"/>
            <ac:spMk id="78" creationId="{AAE7C0A5-04BE-AF3B-3B0A-55C04DF019CA}"/>
          </ac:spMkLst>
        </pc:spChg>
        <pc:spChg chg="mod topLvl">
          <ac:chgData name="出本大起" userId="f9a74345-d4d5-48f9-ae94-75fcc05011f7" providerId="ADAL" clId="{8C657E6D-9D98-4BFD-B109-72600DFC6450}" dt="2023-12-11T23:47:56.213" v="4303" actId="165"/>
          <ac:spMkLst>
            <pc:docMk/>
            <pc:sldMk cId="2873659609" sldId="327"/>
            <ac:spMk id="79" creationId="{FC5DA97F-32CD-D35C-8638-FB2EF2D9BDB4}"/>
          </ac:spMkLst>
        </pc:spChg>
        <pc:spChg chg="mod topLvl">
          <ac:chgData name="出本大起" userId="f9a74345-d4d5-48f9-ae94-75fcc05011f7" providerId="ADAL" clId="{8C657E6D-9D98-4BFD-B109-72600DFC6450}" dt="2023-12-11T23:47:56.213" v="4303" actId="165"/>
          <ac:spMkLst>
            <pc:docMk/>
            <pc:sldMk cId="2873659609" sldId="327"/>
            <ac:spMk id="80" creationId="{A3099417-593A-50CB-2AF3-416BD5D9E8C3}"/>
          </ac:spMkLst>
        </pc:spChg>
        <pc:spChg chg="mod topLvl">
          <ac:chgData name="出本大起" userId="f9a74345-d4d5-48f9-ae94-75fcc05011f7" providerId="ADAL" clId="{8C657E6D-9D98-4BFD-B109-72600DFC6450}" dt="2023-12-11T23:47:56.213" v="4303" actId="165"/>
          <ac:spMkLst>
            <pc:docMk/>
            <pc:sldMk cId="2873659609" sldId="327"/>
            <ac:spMk id="81" creationId="{B497D2AC-CB7F-7AED-4C31-51677FCB5329}"/>
          </ac:spMkLst>
        </pc:spChg>
        <pc:spChg chg="mod topLvl">
          <ac:chgData name="出本大起" userId="f9a74345-d4d5-48f9-ae94-75fcc05011f7" providerId="ADAL" clId="{8C657E6D-9D98-4BFD-B109-72600DFC6450}" dt="2023-12-11T23:47:56.213" v="4303" actId="165"/>
          <ac:spMkLst>
            <pc:docMk/>
            <pc:sldMk cId="2873659609" sldId="327"/>
            <ac:spMk id="82" creationId="{28666A76-C4AD-6FA5-B035-4B5FA86A465C}"/>
          </ac:spMkLst>
        </pc:spChg>
        <pc:spChg chg="mod topLvl">
          <ac:chgData name="出本大起" userId="f9a74345-d4d5-48f9-ae94-75fcc05011f7" providerId="ADAL" clId="{8C657E6D-9D98-4BFD-B109-72600DFC6450}" dt="2023-12-11T23:47:56.213" v="4303" actId="165"/>
          <ac:spMkLst>
            <pc:docMk/>
            <pc:sldMk cId="2873659609" sldId="327"/>
            <ac:spMk id="83" creationId="{4C002D1C-703D-0676-F978-FC77C2AF9364}"/>
          </ac:spMkLst>
        </pc:spChg>
        <pc:spChg chg="mod topLvl">
          <ac:chgData name="出本大起" userId="f9a74345-d4d5-48f9-ae94-75fcc05011f7" providerId="ADAL" clId="{8C657E6D-9D98-4BFD-B109-72600DFC6450}" dt="2023-12-11T23:47:56.213" v="4303" actId="165"/>
          <ac:spMkLst>
            <pc:docMk/>
            <pc:sldMk cId="2873659609" sldId="327"/>
            <ac:spMk id="84" creationId="{A0426ECD-5B75-B874-304A-C26FCAB9A3BF}"/>
          </ac:spMkLst>
        </pc:spChg>
        <pc:spChg chg="del">
          <ac:chgData name="出本大起" userId="f9a74345-d4d5-48f9-ae94-75fcc05011f7" providerId="ADAL" clId="{8C657E6D-9D98-4BFD-B109-72600DFC6450}" dt="2023-12-11T23:47:46.134" v="4302" actId="478"/>
          <ac:spMkLst>
            <pc:docMk/>
            <pc:sldMk cId="2873659609" sldId="327"/>
            <ac:spMk id="89" creationId="{E50A0828-7B4B-1ADF-FEB1-6B5D125A8087}"/>
          </ac:spMkLst>
        </pc:spChg>
        <pc:grpChg chg="del">
          <ac:chgData name="出本大起" userId="f9a74345-d4d5-48f9-ae94-75fcc05011f7" providerId="ADAL" clId="{8C657E6D-9D98-4BFD-B109-72600DFC6450}" dt="2023-12-11T23:47:56.213" v="4303" actId="165"/>
          <ac:grpSpMkLst>
            <pc:docMk/>
            <pc:sldMk cId="2873659609" sldId="327"/>
            <ac:grpSpMk id="87" creationId="{B900985F-AEE9-C23E-9E86-B9687273F760}"/>
          </ac:grpSpMkLst>
        </pc:grpChg>
      </pc:sldChg>
      <pc:sldChg chg="mod modTransition modShow">
        <pc:chgData name="出本大起" userId="f9a74345-d4d5-48f9-ae94-75fcc05011f7" providerId="ADAL" clId="{8C657E6D-9D98-4BFD-B109-72600DFC6450}" dt="2023-12-20T03:03:01.285" v="8185"/>
        <pc:sldMkLst>
          <pc:docMk/>
          <pc:sldMk cId="4018636356" sldId="328"/>
        </pc:sldMkLst>
      </pc:sldChg>
      <pc:sldChg chg="modTransition">
        <pc:chgData name="出本大起" userId="f9a74345-d4d5-48f9-ae94-75fcc05011f7" providerId="ADAL" clId="{8C657E6D-9D98-4BFD-B109-72600DFC6450}" dt="2023-12-20T03:03:01.285" v="8185"/>
        <pc:sldMkLst>
          <pc:docMk/>
          <pc:sldMk cId="2643369141" sldId="329"/>
        </pc:sldMkLst>
      </pc:sldChg>
      <pc:sldChg chg="modSp mod modTransition modAnim">
        <pc:chgData name="出本大起" userId="f9a74345-d4d5-48f9-ae94-75fcc05011f7" providerId="ADAL" clId="{8C657E6D-9D98-4BFD-B109-72600DFC6450}" dt="2023-12-20T03:03:01.285" v="8185"/>
        <pc:sldMkLst>
          <pc:docMk/>
          <pc:sldMk cId="647526948" sldId="330"/>
        </pc:sldMkLst>
        <pc:spChg chg="mod">
          <ac:chgData name="出本大起" userId="f9a74345-d4d5-48f9-ae94-75fcc05011f7" providerId="ADAL" clId="{8C657E6D-9D98-4BFD-B109-72600DFC6450}" dt="2023-12-15T06:58:59.869" v="5693" actId="20577"/>
          <ac:spMkLst>
            <pc:docMk/>
            <pc:sldMk cId="647526948" sldId="330"/>
            <ac:spMk id="8" creationId="{8AC1ABCE-6C82-7407-88C1-EFB6FD44DA91}"/>
          </ac:spMkLst>
        </pc:spChg>
        <pc:spChg chg="mod">
          <ac:chgData name="出本大起" userId="f9a74345-d4d5-48f9-ae94-75fcc05011f7" providerId="ADAL" clId="{8C657E6D-9D98-4BFD-B109-72600DFC6450}" dt="2023-12-15T08:02:16.693" v="5959" actId="20577"/>
          <ac:spMkLst>
            <pc:docMk/>
            <pc:sldMk cId="647526948" sldId="330"/>
            <ac:spMk id="9" creationId="{60CCB382-1CAB-71FA-2E1A-5EF6391C510E}"/>
          </ac:spMkLst>
        </pc:spChg>
        <pc:spChg chg="mod">
          <ac:chgData name="出本大起" userId="f9a74345-d4d5-48f9-ae94-75fcc05011f7" providerId="ADAL" clId="{8C657E6D-9D98-4BFD-B109-72600DFC6450}" dt="2023-12-15T08:02:12.977" v="5950" actId="14100"/>
          <ac:spMkLst>
            <pc:docMk/>
            <pc:sldMk cId="647526948" sldId="330"/>
            <ac:spMk id="10" creationId="{DD305FF3-800B-9B01-99D0-6860708E348E}"/>
          </ac:spMkLst>
        </pc:spChg>
        <pc:spChg chg="mod">
          <ac:chgData name="出本大起" userId="f9a74345-d4d5-48f9-ae94-75fcc05011f7" providerId="ADAL" clId="{8C657E6D-9D98-4BFD-B109-72600DFC6450}" dt="2023-12-15T06:58:57.844" v="5692" actId="20577"/>
          <ac:spMkLst>
            <pc:docMk/>
            <pc:sldMk cId="647526948" sldId="330"/>
            <ac:spMk id="11" creationId="{141CF8E4-DFDA-AEB2-7070-A9A4CD83E170}"/>
          </ac:spMkLst>
        </pc:spChg>
      </pc:sldChg>
      <pc:sldChg chg="modTransition">
        <pc:chgData name="出本大起" userId="f9a74345-d4d5-48f9-ae94-75fcc05011f7" providerId="ADAL" clId="{8C657E6D-9D98-4BFD-B109-72600DFC6450}" dt="2023-12-20T03:03:01.285" v="8185"/>
        <pc:sldMkLst>
          <pc:docMk/>
          <pc:sldMk cId="2058751357" sldId="333"/>
        </pc:sldMkLst>
      </pc:sldChg>
      <pc:sldChg chg="modTransition modAnim">
        <pc:chgData name="出本大起" userId="f9a74345-d4d5-48f9-ae94-75fcc05011f7" providerId="ADAL" clId="{8C657E6D-9D98-4BFD-B109-72600DFC6450}" dt="2023-12-20T03:03:01.285" v="8185"/>
        <pc:sldMkLst>
          <pc:docMk/>
          <pc:sldMk cId="3741083" sldId="334"/>
        </pc:sldMkLst>
      </pc:sldChg>
      <pc:sldChg chg="addSp delSp modSp mod modTransition delAnim modAnim modNotesTx">
        <pc:chgData name="出本大起" userId="f9a74345-d4d5-48f9-ae94-75fcc05011f7" providerId="ADAL" clId="{8C657E6D-9D98-4BFD-B109-72600DFC6450}" dt="2023-12-20T03:03:01.285" v="8185"/>
        <pc:sldMkLst>
          <pc:docMk/>
          <pc:sldMk cId="2466011352" sldId="335"/>
        </pc:sldMkLst>
        <pc:picChg chg="add del mod">
          <ac:chgData name="出本大起" userId="f9a74345-d4d5-48f9-ae94-75fcc05011f7" providerId="ADAL" clId="{8C657E6D-9D98-4BFD-B109-72600DFC6450}" dt="2023-12-18T10:15:49.584" v="7794" actId="478"/>
          <ac:picMkLst>
            <pc:docMk/>
            <pc:sldMk cId="2466011352" sldId="335"/>
            <ac:picMk id="8" creationId="{2F0E7E55-8A99-E95E-6EE3-ED298577FDAE}"/>
          </ac:picMkLst>
        </pc:picChg>
        <pc:picChg chg="mod">
          <ac:chgData name="出本大起" userId="f9a74345-d4d5-48f9-ae94-75fcc05011f7" providerId="ADAL" clId="{8C657E6D-9D98-4BFD-B109-72600DFC6450}" dt="2023-12-18T10:20:28.368" v="7802" actId="1076"/>
          <ac:picMkLst>
            <pc:docMk/>
            <pc:sldMk cId="2466011352" sldId="335"/>
            <ac:picMk id="11" creationId="{077AB74D-9216-09E3-2B13-1FC52CC0FD9E}"/>
          </ac:picMkLst>
        </pc:picChg>
      </pc:sldChg>
      <pc:sldChg chg="delSp modSp mod modTransition delAnim modAnim modNotesTx">
        <pc:chgData name="出本大起" userId="f9a74345-d4d5-48f9-ae94-75fcc05011f7" providerId="ADAL" clId="{8C657E6D-9D98-4BFD-B109-72600DFC6450}" dt="2023-12-20T03:03:01.285" v="8185"/>
        <pc:sldMkLst>
          <pc:docMk/>
          <pc:sldMk cId="4267205532" sldId="336"/>
        </pc:sldMkLst>
        <pc:spChg chg="mod">
          <ac:chgData name="出本大起" userId="f9a74345-d4d5-48f9-ae94-75fcc05011f7" providerId="ADAL" clId="{8C657E6D-9D98-4BFD-B109-72600DFC6450}" dt="2023-12-15T04:17:17.522" v="4613" actId="14861"/>
          <ac:spMkLst>
            <pc:docMk/>
            <pc:sldMk cId="4267205532" sldId="336"/>
            <ac:spMk id="3" creationId="{3A5EC9EB-A0EB-0C81-1844-B5E98BF11BB4}"/>
          </ac:spMkLst>
        </pc:spChg>
        <pc:spChg chg="mod">
          <ac:chgData name="出本大起" userId="f9a74345-d4d5-48f9-ae94-75fcc05011f7" providerId="ADAL" clId="{8C657E6D-9D98-4BFD-B109-72600DFC6450}" dt="2023-12-15T04:18:51.372" v="4653" actId="108"/>
          <ac:spMkLst>
            <pc:docMk/>
            <pc:sldMk cId="4267205532" sldId="336"/>
            <ac:spMk id="4" creationId="{100D9F51-41A3-92E0-E879-A26C39B3830E}"/>
          </ac:spMkLst>
        </pc:spChg>
        <pc:spChg chg="mod">
          <ac:chgData name="出本大起" userId="f9a74345-d4d5-48f9-ae94-75fcc05011f7" providerId="ADAL" clId="{8C657E6D-9D98-4BFD-B109-72600DFC6450}" dt="2023-12-15T04:18:43.479" v="4652" actId="108"/>
          <ac:spMkLst>
            <pc:docMk/>
            <pc:sldMk cId="4267205532" sldId="336"/>
            <ac:spMk id="6" creationId="{648E7EDE-AD33-AB88-609A-185C635DEFB1}"/>
          </ac:spMkLst>
        </pc:spChg>
        <pc:spChg chg="mod">
          <ac:chgData name="出本大起" userId="f9a74345-d4d5-48f9-ae94-75fcc05011f7" providerId="ADAL" clId="{8C657E6D-9D98-4BFD-B109-72600DFC6450}" dt="2023-12-15T04:16:44.003" v="4601" actId="14861"/>
          <ac:spMkLst>
            <pc:docMk/>
            <pc:sldMk cId="4267205532" sldId="336"/>
            <ac:spMk id="13" creationId="{E2111A32-5A19-7F7D-0963-F97376783A94}"/>
          </ac:spMkLst>
        </pc:spChg>
        <pc:spChg chg="mod">
          <ac:chgData name="出本大起" userId="f9a74345-d4d5-48f9-ae94-75fcc05011f7" providerId="ADAL" clId="{8C657E6D-9D98-4BFD-B109-72600DFC6450}" dt="2023-12-15T04:19:06.559" v="4654" actId="207"/>
          <ac:spMkLst>
            <pc:docMk/>
            <pc:sldMk cId="4267205532" sldId="336"/>
            <ac:spMk id="21" creationId="{EA22CC75-0764-664D-69A2-614A206C87E5}"/>
          </ac:spMkLst>
        </pc:spChg>
        <pc:spChg chg="mod">
          <ac:chgData name="出本大起" userId="f9a74345-d4d5-48f9-ae94-75fcc05011f7" providerId="ADAL" clId="{8C657E6D-9D98-4BFD-B109-72600DFC6450}" dt="2023-12-15T04:16:22.667" v="4589" actId="14861"/>
          <ac:spMkLst>
            <pc:docMk/>
            <pc:sldMk cId="4267205532" sldId="336"/>
            <ac:spMk id="23" creationId="{02AEBCA3-770F-FE08-5C81-60601500C850}"/>
          </ac:spMkLst>
        </pc:spChg>
        <pc:spChg chg="mod">
          <ac:chgData name="出本大起" userId="f9a74345-d4d5-48f9-ae94-75fcc05011f7" providerId="ADAL" clId="{8C657E6D-9D98-4BFD-B109-72600DFC6450}" dt="2023-12-15T04:17:44.108" v="4625" actId="14861"/>
          <ac:spMkLst>
            <pc:docMk/>
            <pc:sldMk cId="4267205532" sldId="336"/>
            <ac:spMk id="41" creationId="{8EEE3C78-CA2D-1B1A-7BD3-24A5821A631C}"/>
          </ac:spMkLst>
        </pc:spChg>
        <pc:spChg chg="mod">
          <ac:chgData name="出本大起" userId="f9a74345-d4d5-48f9-ae94-75fcc05011f7" providerId="ADAL" clId="{8C657E6D-9D98-4BFD-B109-72600DFC6450}" dt="2023-12-15T04:18:34.721" v="4650" actId="14861"/>
          <ac:spMkLst>
            <pc:docMk/>
            <pc:sldMk cId="4267205532" sldId="336"/>
            <ac:spMk id="47" creationId="{61FE152C-7F77-858F-5C83-92C8F6E755D6}"/>
          </ac:spMkLst>
        </pc:spChg>
        <pc:spChg chg="mod">
          <ac:chgData name="出本大起" userId="f9a74345-d4d5-48f9-ae94-75fcc05011f7" providerId="ADAL" clId="{8C657E6D-9D98-4BFD-B109-72600DFC6450}" dt="2023-12-15T04:18:07.189" v="4637" actId="14861"/>
          <ac:spMkLst>
            <pc:docMk/>
            <pc:sldMk cId="4267205532" sldId="336"/>
            <ac:spMk id="51" creationId="{18F57E93-08A5-B26E-E711-3886276F1C17}"/>
          </ac:spMkLst>
        </pc:spChg>
        <pc:spChg chg="mod">
          <ac:chgData name="出本大起" userId="f9a74345-d4d5-48f9-ae94-75fcc05011f7" providerId="ADAL" clId="{8C657E6D-9D98-4BFD-B109-72600DFC6450}" dt="2023-12-15T04:21:46.317" v="4703" actId="1036"/>
          <ac:spMkLst>
            <pc:docMk/>
            <pc:sldMk cId="4267205532" sldId="336"/>
            <ac:spMk id="54" creationId="{8041CA59-2692-CC5E-9D7F-6553CB3D3000}"/>
          </ac:spMkLst>
        </pc:spChg>
        <pc:grpChg chg="mod">
          <ac:chgData name="出本大起" userId="f9a74345-d4d5-48f9-ae94-75fcc05011f7" providerId="ADAL" clId="{8C657E6D-9D98-4BFD-B109-72600DFC6450}" dt="2023-12-15T04:21:16.242" v="4695" actId="14861"/>
          <ac:grpSpMkLst>
            <pc:docMk/>
            <pc:sldMk cId="4267205532" sldId="336"/>
            <ac:grpSpMk id="9" creationId="{E2640252-50D2-DC06-5133-7A26C433BCF2}"/>
          </ac:grpSpMkLst>
        </pc:grpChg>
        <pc:picChg chg="del mod">
          <ac:chgData name="出本大起" userId="f9a74345-d4d5-48f9-ae94-75fcc05011f7" providerId="ADAL" clId="{8C657E6D-9D98-4BFD-B109-72600DFC6450}" dt="2023-12-18T10:25:52.756" v="7811" actId="478"/>
          <ac:picMkLst>
            <pc:docMk/>
            <pc:sldMk cId="4267205532" sldId="336"/>
            <ac:picMk id="11" creationId="{6D60BF81-584C-F072-4BE5-AD03BE54E0FA}"/>
          </ac:picMkLst>
        </pc:picChg>
        <pc:picChg chg="del mod">
          <ac:chgData name="出本大起" userId="f9a74345-d4d5-48f9-ae94-75fcc05011f7" providerId="ADAL" clId="{8C657E6D-9D98-4BFD-B109-72600DFC6450}" dt="2023-12-18T10:30:27.807" v="7875" actId="478"/>
          <ac:picMkLst>
            <pc:docMk/>
            <pc:sldMk cId="4267205532" sldId="336"/>
            <ac:picMk id="14" creationId="{9BCFCC66-833D-80E1-08E3-AFDBE2794590}"/>
          </ac:picMkLst>
        </pc:picChg>
        <pc:picChg chg="del mod">
          <ac:chgData name="出本大起" userId="f9a74345-d4d5-48f9-ae94-75fcc05011f7" providerId="ADAL" clId="{8C657E6D-9D98-4BFD-B109-72600DFC6450}" dt="2023-12-18T10:36:08.228" v="8028" actId="478"/>
          <ac:picMkLst>
            <pc:docMk/>
            <pc:sldMk cId="4267205532" sldId="336"/>
            <ac:picMk id="20" creationId="{21F24FCB-05E2-A47B-A814-66622B9285B1}"/>
          </ac:picMkLst>
        </pc:picChg>
        <pc:picChg chg="mod">
          <ac:chgData name="出本大起" userId="f9a74345-d4d5-48f9-ae94-75fcc05011f7" providerId="ADAL" clId="{8C657E6D-9D98-4BFD-B109-72600DFC6450}" dt="2023-12-18T10:36:41.431" v="8029" actId="1076"/>
          <ac:picMkLst>
            <pc:docMk/>
            <pc:sldMk cId="4267205532" sldId="336"/>
            <ac:picMk id="39" creationId="{CB714E14-4CDD-7A6C-D0AE-878E5956D74E}"/>
          </ac:picMkLst>
        </pc:picChg>
      </pc:sldChg>
      <pc:sldChg chg="delSp modSp mod modTransition modAnim modNotesTx">
        <pc:chgData name="出本大起" userId="f9a74345-d4d5-48f9-ae94-75fcc05011f7" providerId="ADAL" clId="{8C657E6D-9D98-4BFD-B109-72600DFC6450}" dt="2023-12-20T03:03:01.285" v="8185"/>
        <pc:sldMkLst>
          <pc:docMk/>
          <pc:sldMk cId="991119742" sldId="337"/>
        </pc:sldMkLst>
        <pc:spChg chg="mod">
          <ac:chgData name="出本大起" userId="f9a74345-d4d5-48f9-ae94-75fcc05011f7" providerId="ADAL" clId="{8C657E6D-9D98-4BFD-B109-72600DFC6450}" dt="2023-12-15T04:09:27.986" v="4546" actId="20577"/>
          <ac:spMkLst>
            <pc:docMk/>
            <pc:sldMk cId="991119742" sldId="337"/>
            <ac:spMk id="2" creationId="{DE05AC0A-9D80-A99E-9196-C8560D6BFBA9}"/>
          </ac:spMkLst>
        </pc:spChg>
        <pc:spChg chg="mod">
          <ac:chgData name="出本大起" userId="f9a74345-d4d5-48f9-ae94-75fcc05011f7" providerId="ADAL" clId="{8C657E6D-9D98-4BFD-B109-72600DFC6450}" dt="2023-12-15T06:21:10.211" v="5183" actId="165"/>
          <ac:spMkLst>
            <pc:docMk/>
            <pc:sldMk cId="991119742" sldId="337"/>
            <ac:spMk id="3" creationId="{3A5EC9EB-A0EB-0C81-1844-B5E98BF11BB4}"/>
          </ac:spMkLst>
        </pc:spChg>
        <pc:spChg chg="mod">
          <ac:chgData name="出本大起" userId="f9a74345-d4d5-48f9-ae94-75fcc05011f7" providerId="ADAL" clId="{8C657E6D-9D98-4BFD-B109-72600DFC6450}" dt="2023-12-15T04:23:50.801" v="4770" actId="207"/>
          <ac:spMkLst>
            <pc:docMk/>
            <pc:sldMk cId="991119742" sldId="337"/>
            <ac:spMk id="7" creationId="{B4489455-82E9-26E1-A8BA-B1C52A8F99CE}"/>
          </ac:spMkLst>
        </pc:spChg>
        <pc:spChg chg="mod ord">
          <ac:chgData name="出本大起" userId="f9a74345-d4d5-48f9-ae94-75fcc05011f7" providerId="ADAL" clId="{8C657E6D-9D98-4BFD-B109-72600DFC6450}" dt="2023-12-15T06:21:21.542" v="5184" actId="167"/>
          <ac:spMkLst>
            <pc:docMk/>
            <pc:sldMk cId="991119742" sldId="337"/>
            <ac:spMk id="8" creationId="{D659B229-DB2C-C6CD-5B17-833867035DBA}"/>
          </ac:spMkLst>
        </pc:spChg>
        <pc:spChg chg="mod">
          <ac:chgData name="出本大起" userId="f9a74345-d4d5-48f9-ae94-75fcc05011f7" providerId="ADAL" clId="{8C657E6D-9D98-4BFD-B109-72600DFC6450}" dt="2023-12-15T06:21:10.211" v="5183" actId="165"/>
          <ac:spMkLst>
            <pc:docMk/>
            <pc:sldMk cId="991119742" sldId="337"/>
            <ac:spMk id="10" creationId="{B6A67EF8-DABB-EF26-7C9E-FF6F812F0758}"/>
          </ac:spMkLst>
        </pc:spChg>
        <pc:spChg chg="mod">
          <ac:chgData name="出本大起" userId="f9a74345-d4d5-48f9-ae94-75fcc05011f7" providerId="ADAL" clId="{8C657E6D-9D98-4BFD-B109-72600DFC6450}" dt="2023-12-15T06:21:10.211" v="5183" actId="165"/>
          <ac:spMkLst>
            <pc:docMk/>
            <pc:sldMk cId="991119742" sldId="337"/>
            <ac:spMk id="13" creationId="{E2111A32-5A19-7F7D-0963-F97376783A94}"/>
          </ac:spMkLst>
        </pc:spChg>
        <pc:spChg chg="mod">
          <ac:chgData name="出本大起" userId="f9a74345-d4d5-48f9-ae94-75fcc05011f7" providerId="ADAL" clId="{8C657E6D-9D98-4BFD-B109-72600DFC6450}" dt="2023-12-15T06:21:10.211" v="5183" actId="165"/>
          <ac:spMkLst>
            <pc:docMk/>
            <pc:sldMk cId="991119742" sldId="337"/>
            <ac:spMk id="15" creationId="{7122D9E6-7EF1-734C-F7C1-C6DD5A62C50B}"/>
          </ac:spMkLst>
        </pc:spChg>
        <pc:spChg chg="mod topLvl">
          <ac:chgData name="出本大起" userId="f9a74345-d4d5-48f9-ae94-75fcc05011f7" providerId="ADAL" clId="{8C657E6D-9D98-4BFD-B109-72600DFC6450}" dt="2023-12-15T06:21:51.426" v="5196" actId="14861"/>
          <ac:spMkLst>
            <pc:docMk/>
            <pc:sldMk cId="991119742" sldId="337"/>
            <ac:spMk id="23" creationId="{02AEBCA3-770F-FE08-5C81-60601500C850}"/>
          </ac:spMkLst>
        </pc:spChg>
        <pc:grpChg chg="mod">
          <ac:chgData name="出本大起" userId="f9a74345-d4d5-48f9-ae94-75fcc05011f7" providerId="ADAL" clId="{8C657E6D-9D98-4BFD-B109-72600DFC6450}" dt="2023-12-15T06:21:51.426" v="5196" actId="14861"/>
          <ac:grpSpMkLst>
            <pc:docMk/>
            <pc:sldMk cId="991119742" sldId="337"/>
            <ac:grpSpMk id="9" creationId="{E2640252-50D2-DC06-5133-7A26C433BCF2}"/>
          </ac:grpSpMkLst>
        </pc:grpChg>
        <pc:grpChg chg="mod topLvl">
          <ac:chgData name="出本大起" userId="f9a74345-d4d5-48f9-ae94-75fcc05011f7" providerId="ADAL" clId="{8C657E6D-9D98-4BFD-B109-72600DFC6450}" dt="2023-12-15T06:21:51.426" v="5196" actId="14861"/>
          <ac:grpSpMkLst>
            <pc:docMk/>
            <pc:sldMk cId="991119742" sldId="337"/>
            <ac:grpSpMk id="16" creationId="{F48DF743-32EE-852D-8E0C-929AA2FDEF93}"/>
          </ac:grpSpMkLst>
        </pc:grpChg>
        <pc:grpChg chg="mod topLvl">
          <ac:chgData name="出本大起" userId="f9a74345-d4d5-48f9-ae94-75fcc05011f7" providerId="ADAL" clId="{8C657E6D-9D98-4BFD-B109-72600DFC6450}" dt="2023-12-15T06:21:51.426" v="5196" actId="14861"/>
          <ac:grpSpMkLst>
            <pc:docMk/>
            <pc:sldMk cId="991119742" sldId="337"/>
            <ac:grpSpMk id="17" creationId="{A3D9EBC4-6278-44A3-5F87-05D023D517DD}"/>
          </ac:grpSpMkLst>
        </pc:grpChg>
        <pc:grpChg chg="del">
          <ac:chgData name="出本大起" userId="f9a74345-d4d5-48f9-ae94-75fcc05011f7" providerId="ADAL" clId="{8C657E6D-9D98-4BFD-B109-72600DFC6450}" dt="2023-12-15T06:21:10.211" v="5183" actId="165"/>
          <ac:grpSpMkLst>
            <pc:docMk/>
            <pc:sldMk cId="991119742" sldId="337"/>
            <ac:grpSpMk id="38" creationId="{11CCB660-3AA5-D29B-CD4E-5CD0A6D6AD04}"/>
          </ac:grpSpMkLst>
        </pc:grpChg>
        <pc:picChg chg="mod">
          <ac:chgData name="出本大起" userId="f9a74345-d4d5-48f9-ae94-75fcc05011f7" providerId="ADAL" clId="{8C657E6D-9D98-4BFD-B109-72600DFC6450}" dt="2023-12-18T10:28:57.037" v="7815" actId="1076"/>
          <ac:picMkLst>
            <pc:docMk/>
            <pc:sldMk cId="991119742" sldId="337"/>
            <ac:picMk id="4" creationId="{85113254-32F2-43D0-8897-B3300EF791A5}"/>
          </ac:picMkLst>
        </pc:picChg>
      </pc:sldChg>
      <pc:sldChg chg="modSp mod modTransition modAnim">
        <pc:chgData name="出本大起" userId="f9a74345-d4d5-48f9-ae94-75fcc05011f7" providerId="ADAL" clId="{8C657E6D-9D98-4BFD-B109-72600DFC6450}" dt="2023-12-20T03:32:26.872" v="8485" actId="1076"/>
        <pc:sldMkLst>
          <pc:docMk/>
          <pc:sldMk cId="2799360372" sldId="338"/>
        </pc:sldMkLst>
        <pc:spChg chg="mod">
          <ac:chgData name="出本大起" userId="f9a74345-d4d5-48f9-ae94-75fcc05011f7" providerId="ADAL" clId="{8C657E6D-9D98-4BFD-B109-72600DFC6450}" dt="2023-12-15T04:12:29.841" v="4553" actId="12788"/>
          <ac:spMkLst>
            <pc:docMk/>
            <pc:sldMk cId="2799360372" sldId="338"/>
            <ac:spMk id="5" creationId="{E2B78EBD-AC9D-A30C-28E6-39EE3925B758}"/>
          </ac:spMkLst>
        </pc:spChg>
        <pc:spChg chg="mod">
          <ac:chgData name="出本大起" userId="f9a74345-d4d5-48f9-ae94-75fcc05011f7" providerId="ADAL" clId="{8C657E6D-9D98-4BFD-B109-72600DFC6450}" dt="2023-12-20T03:31:05.349" v="8422" actId="14100"/>
          <ac:spMkLst>
            <pc:docMk/>
            <pc:sldMk cId="2799360372" sldId="338"/>
            <ac:spMk id="9" creationId="{60CCB382-1CAB-71FA-2E1A-5EF6391C510E}"/>
          </ac:spMkLst>
        </pc:spChg>
        <pc:spChg chg="mod">
          <ac:chgData name="出本大起" userId="f9a74345-d4d5-48f9-ae94-75fcc05011f7" providerId="ADAL" clId="{8C657E6D-9D98-4BFD-B109-72600DFC6450}" dt="2023-12-20T03:32:26.872" v="8485" actId="1076"/>
          <ac:spMkLst>
            <pc:docMk/>
            <pc:sldMk cId="2799360372" sldId="338"/>
            <ac:spMk id="10" creationId="{DD305FF3-800B-9B01-99D0-6860708E348E}"/>
          </ac:spMkLst>
        </pc:spChg>
        <pc:spChg chg="mod">
          <ac:chgData name="出本大起" userId="f9a74345-d4d5-48f9-ae94-75fcc05011f7" providerId="ADAL" clId="{8C657E6D-9D98-4BFD-B109-72600DFC6450}" dt="2023-12-20T03:31:48.498" v="8470" actId="20577"/>
          <ac:spMkLst>
            <pc:docMk/>
            <pc:sldMk cId="2799360372" sldId="338"/>
            <ac:spMk id="11" creationId="{141CF8E4-DFDA-AEB2-7070-A9A4CD83E170}"/>
          </ac:spMkLst>
        </pc:spChg>
        <pc:spChg chg="mod">
          <ac:chgData name="出本大起" userId="f9a74345-d4d5-48f9-ae94-75fcc05011f7" providerId="ADAL" clId="{8C657E6D-9D98-4BFD-B109-72600DFC6450}" dt="2023-12-15T04:12:29.841" v="4553" actId="12788"/>
          <ac:spMkLst>
            <pc:docMk/>
            <pc:sldMk cId="2799360372" sldId="338"/>
            <ac:spMk id="13" creationId="{A88B4F9F-EF89-4548-FBD5-5D47746E00A9}"/>
          </ac:spMkLst>
        </pc:spChg>
        <pc:spChg chg="mod">
          <ac:chgData name="出本大起" userId="f9a74345-d4d5-48f9-ae94-75fcc05011f7" providerId="ADAL" clId="{8C657E6D-9D98-4BFD-B109-72600DFC6450}" dt="2023-12-15T04:12:08.661" v="4547" actId="108"/>
          <ac:spMkLst>
            <pc:docMk/>
            <pc:sldMk cId="2799360372" sldId="338"/>
            <ac:spMk id="17" creationId="{11FDAB73-C8A5-6F7A-D907-7D067E2EF2AF}"/>
          </ac:spMkLst>
        </pc:spChg>
        <pc:picChg chg="mod">
          <ac:chgData name="出本大起" userId="f9a74345-d4d5-48f9-ae94-75fcc05011f7" providerId="ADAL" clId="{8C657E6D-9D98-4BFD-B109-72600DFC6450}" dt="2023-12-18T10:42:39.054" v="8040" actId="1076"/>
          <ac:picMkLst>
            <pc:docMk/>
            <pc:sldMk cId="2799360372" sldId="338"/>
            <ac:picMk id="20" creationId="{BC7E3936-AA5F-E99B-F569-488CCBECFFA7}"/>
          </ac:picMkLst>
        </pc:picChg>
      </pc:sldChg>
      <pc:sldChg chg="modTransition modAnim">
        <pc:chgData name="出本大起" userId="f9a74345-d4d5-48f9-ae94-75fcc05011f7" providerId="ADAL" clId="{8C657E6D-9D98-4BFD-B109-72600DFC6450}" dt="2023-12-20T03:03:01.285" v="8185"/>
        <pc:sldMkLst>
          <pc:docMk/>
          <pc:sldMk cId="3127946617" sldId="340"/>
        </pc:sldMkLst>
      </pc:sldChg>
      <pc:sldChg chg="modTransition modAnim">
        <pc:chgData name="出本大起" userId="f9a74345-d4d5-48f9-ae94-75fcc05011f7" providerId="ADAL" clId="{8C657E6D-9D98-4BFD-B109-72600DFC6450}" dt="2023-12-20T03:03:01.285" v="8185"/>
        <pc:sldMkLst>
          <pc:docMk/>
          <pc:sldMk cId="225288477" sldId="341"/>
        </pc:sldMkLst>
      </pc:sldChg>
      <pc:sldChg chg="modSp mod modTransition modAnim">
        <pc:chgData name="出本大起" userId="f9a74345-d4d5-48f9-ae94-75fcc05011f7" providerId="ADAL" clId="{8C657E6D-9D98-4BFD-B109-72600DFC6450}" dt="2023-12-20T03:03:01.285" v="8185"/>
        <pc:sldMkLst>
          <pc:docMk/>
          <pc:sldMk cId="2169370075" sldId="342"/>
        </pc:sldMkLst>
        <pc:spChg chg="mod">
          <ac:chgData name="出本大起" userId="f9a74345-d4d5-48f9-ae94-75fcc05011f7" providerId="ADAL" clId="{8C657E6D-9D98-4BFD-B109-72600DFC6450}" dt="2023-12-18T10:41:11.532" v="8039" actId="403"/>
          <ac:spMkLst>
            <pc:docMk/>
            <pc:sldMk cId="2169370075" sldId="342"/>
            <ac:spMk id="3" creationId="{A906A5C0-FB39-2013-F35E-996F75833F22}"/>
          </ac:spMkLst>
        </pc:spChg>
        <pc:picChg chg="mod">
          <ac:chgData name="出本大起" userId="f9a74345-d4d5-48f9-ae94-75fcc05011f7" providerId="ADAL" clId="{8C657E6D-9D98-4BFD-B109-72600DFC6450}" dt="2023-12-18T10:42:58.094" v="8041" actId="1076"/>
          <ac:picMkLst>
            <pc:docMk/>
            <pc:sldMk cId="2169370075" sldId="342"/>
            <ac:picMk id="5" creationId="{A255B9DA-D9B4-7CA0-2C84-DF30BAF79FA9}"/>
          </ac:picMkLst>
        </pc:picChg>
      </pc:sldChg>
      <pc:sldChg chg="modTransition">
        <pc:chgData name="出本大起" userId="f9a74345-d4d5-48f9-ae94-75fcc05011f7" providerId="ADAL" clId="{8C657E6D-9D98-4BFD-B109-72600DFC6450}" dt="2023-12-20T03:03:01.285" v="8185"/>
        <pc:sldMkLst>
          <pc:docMk/>
          <pc:sldMk cId="1657178638" sldId="343"/>
        </pc:sldMkLst>
      </pc:sldChg>
      <pc:sldChg chg="modSp mod modTransition modAnim">
        <pc:chgData name="出本大起" userId="f9a74345-d4d5-48f9-ae94-75fcc05011f7" providerId="ADAL" clId="{8C657E6D-9D98-4BFD-B109-72600DFC6450}" dt="2023-12-20T03:03:01.285" v="8185"/>
        <pc:sldMkLst>
          <pc:docMk/>
          <pc:sldMk cId="3059833977" sldId="344"/>
        </pc:sldMkLst>
        <pc:spChg chg="mod">
          <ac:chgData name="出本大起" userId="f9a74345-d4d5-48f9-ae94-75fcc05011f7" providerId="ADAL" clId="{8C657E6D-9D98-4BFD-B109-72600DFC6450}" dt="2023-12-15T07:33:59.164" v="5696" actId="207"/>
          <ac:spMkLst>
            <pc:docMk/>
            <pc:sldMk cId="3059833977" sldId="344"/>
            <ac:spMk id="13" creationId="{D9E79AF0-352B-B12A-9B70-C100FBB57666}"/>
          </ac:spMkLst>
        </pc:spChg>
      </pc:sldChg>
      <pc:sldChg chg="modTransition modAnim">
        <pc:chgData name="出本大起" userId="f9a74345-d4d5-48f9-ae94-75fcc05011f7" providerId="ADAL" clId="{8C657E6D-9D98-4BFD-B109-72600DFC6450}" dt="2023-12-20T03:03:01.285" v="8185"/>
        <pc:sldMkLst>
          <pc:docMk/>
          <pc:sldMk cId="1771814504" sldId="345"/>
        </pc:sldMkLst>
      </pc:sldChg>
      <pc:sldChg chg="modSp mod">
        <pc:chgData name="出本大起" userId="f9a74345-d4d5-48f9-ae94-75fcc05011f7" providerId="ADAL" clId="{8C657E6D-9D98-4BFD-B109-72600DFC6450}" dt="2023-12-15T04:42:55.754" v="4855" actId="20577"/>
        <pc:sldMkLst>
          <pc:docMk/>
          <pc:sldMk cId="4266530854" sldId="346"/>
        </pc:sldMkLst>
        <pc:spChg chg="mod">
          <ac:chgData name="出本大起" userId="f9a74345-d4d5-48f9-ae94-75fcc05011f7" providerId="ADAL" clId="{8C657E6D-9D98-4BFD-B109-72600DFC6450}" dt="2023-12-15T04:42:55.754" v="4855" actId="20577"/>
          <ac:spMkLst>
            <pc:docMk/>
            <pc:sldMk cId="4266530854" sldId="346"/>
            <ac:spMk id="5" creationId="{74075C42-77B6-AC97-BFEB-BD97F80FDB19}"/>
          </ac:spMkLst>
        </pc:spChg>
      </pc:sldChg>
      <pc:sldChg chg="modTransition modAnim">
        <pc:chgData name="出本大起" userId="f9a74345-d4d5-48f9-ae94-75fcc05011f7" providerId="ADAL" clId="{8C657E6D-9D98-4BFD-B109-72600DFC6450}" dt="2023-12-20T03:03:01.285" v="8185"/>
        <pc:sldMkLst>
          <pc:docMk/>
          <pc:sldMk cId="4292548914" sldId="347"/>
        </pc:sldMkLst>
      </pc:sldChg>
      <pc:sldChg chg="addSp delSp modSp mod modCm">
        <pc:chgData name="出本大起" userId="f9a74345-d4d5-48f9-ae94-75fcc05011f7" providerId="ADAL" clId="{8C657E6D-9D98-4BFD-B109-72600DFC6450}" dt="2023-12-19T07:41:07.618" v="8103" actId="20577"/>
        <pc:sldMkLst>
          <pc:docMk/>
          <pc:sldMk cId="254233566" sldId="348"/>
        </pc:sldMkLst>
        <pc:spChg chg="add del mod">
          <ac:chgData name="出本大起" userId="f9a74345-d4d5-48f9-ae94-75fcc05011f7" providerId="ADAL" clId="{8C657E6D-9D98-4BFD-B109-72600DFC6450}" dt="2023-12-19T07:41:07.618" v="8103" actId="20577"/>
          <ac:spMkLst>
            <pc:docMk/>
            <pc:sldMk cId="254233566" sldId="348"/>
            <ac:spMk id="3" creationId="{07DF6A5D-55D3-4D7C-6D5A-1888A3B8DB0E}"/>
          </ac:spMkLst>
        </pc:spChg>
        <pc:spChg chg="mod">
          <ac:chgData name="出本大起" userId="f9a74345-d4d5-48f9-ae94-75fcc05011f7" providerId="ADAL" clId="{8C657E6D-9D98-4BFD-B109-72600DFC6450}" dt="2023-12-19T07:37:50.728" v="8084" actId="207"/>
          <ac:spMkLst>
            <pc:docMk/>
            <pc:sldMk cId="254233566" sldId="348"/>
            <ac:spMk id="14" creationId="{35FC656B-C9B8-25C5-4D7C-F1002B956FA1}"/>
          </ac:spMkLst>
        </pc:spChg>
        <pc:spChg chg="mod">
          <ac:chgData name="出本大起" userId="f9a74345-d4d5-48f9-ae94-75fcc05011f7" providerId="ADAL" clId="{8C657E6D-9D98-4BFD-B109-72600DFC6450}" dt="2023-12-19T07:37:45.629" v="8083" actId="207"/>
          <ac:spMkLst>
            <pc:docMk/>
            <pc:sldMk cId="254233566" sldId="348"/>
            <ac:spMk id="16" creationId="{8BA9979D-C844-5118-06C6-7D69B01588AF}"/>
          </ac:spMkLst>
        </pc:spChg>
        <pc:spChg chg="del mod topLvl">
          <ac:chgData name="出本大起" userId="f9a74345-d4d5-48f9-ae94-75fcc05011f7" providerId="ADAL" clId="{8C657E6D-9D98-4BFD-B109-72600DFC6450}" dt="2023-12-19T07:39:15.452" v="8093" actId="478"/>
          <ac:spMkLst>
            <pc:docMk/>
            <pc:sldMk cId="254233566" sldId="348"/>
            <ac:spMk id="18" creationId="{EB412D5E-983C-706C-6117-DB8312A42D9E}"/>
          </ac:spMkLst>
        </pc:spChg>
        <pc:spChg chg="del mod topLvl">
          <ac:chgData name="出本大起" userId="f9a74345-d4d5-48f9-ae94-75fcc05011f7" providerId="ADAL" clId="{8C657E6D-9D98-4BFD-B109-72600DFC6450}" dt="2023-12-19T07:38:49.901" v="8088" actId="478"/>
          <ac:spMkLst>
            <pc:docMk/>
            <pc:sldMk cId="254233566" sldId="348"/>
            <ac:spMk id="19" creationId="{59B8B896-BAC4-F295-DE33-EBC9AF8707A2}"/>
          </ac:spMkLst>
        </pc:spChg>
        <pc:spChg chg="del mod topLvl">
          <ac:chgData name="出本大起" userId="f9a74345-d4d5-48f9-ae94-75fcc05011f7" providerId="ADAL" clId="{8C657E6D-9D98-4BFD-B109-72600DFC6450}" dt="2023-12-19T07:38:49.901" v="8088" actId="478"/>
          <ac:spMkLst>
            <pc:docMk/>
            <pc:sldMk cId="254233566" sldId="348"/>
            <ac:spMk id="20" creationId="{F9258BB5-2B96-083E-2B97-20D8ACE66A41}"/>
          </ac:spMkLst>
        </pc:spChg>
        <pc:spChg chg="del mod topLvl">
          <ac:chgData name="出本大起" userId="f9a74345-d4d5-48f9-ae94-75fcc05011f7" providerId="ADAL" clId="{8C657E6D-9D98-4BFD-B109-72600DFC6450}" dt="2023-12-19T07:39:15.452" v="8093" actId="478"/>
          <ac:spMkLst>
            <pc:docMk/>
            <pc:sldMk cId="254233566" sldId="348"/>
            <ac:spMk id="21" creationId="{91D8A149-45D3-3184-5EA2-F5FA7F9C4CB7}"/>
          </ac:spMkLst>
        </pc:spChg>
        <pc:spChg chg="del mod topLvl">
          <ac:chgData name="出本大起" userId="f9a74345-d4d5-48f9-ae94-75fcc05011f7" providerId="ADAL" clId="{8C657E6D-9D98-4BFD-B109-72600DFC6450}" dt="2023-12-19T07:39:15.452" v="8093" actId="478"/>
          <ac:spMkLst>
            <pc:docMk/>
            <pc:sldMk cId="254233566" sldId="348"/>
            <ac:spMk id="22" creationId="{776E9CB5-6392-848E-233F-9179618C290F}"/>
          </ac:spMkLst>
        </pc:spChg>
        <pc:spChg chg="del mod topLvl">
          <ac:chgData name="出本大起" userId="f9a74345-d4d5-48f9-ae94-75fcc05011f7" providerId="ADAL" clId="{8C657E6D-9D98-4BFD-B109-72600DFC6450}" dt="2023-12-19T07:38:49.901" v="8088" actId="478"/>
          <ac:spMkLst>
            <pc:docMk/>
            <pc:sldMk cId="254233566" sldId="348"/>
            <ac:spMk id="23" creationId="{00DFF25B-D47F-3B58-EB8C-5617E78B64AA}"/>
          </ac:spMkLst>
        </pc:spChg>
        <pc:spChg chg="del mod topLvl">
          <ac:chgData name="出本大起" userId="f9a74345-d4d5-48f9-ae94-75fcc05011f7" providerId="ADAL" clId="{8C657E6D-9D98-4BFD-B109-72600DFC6450}" dt="2023-12-19T07:39:15.452" v="8093" actId="478"/>
          <ac:spMkLst>
            <pc:docMk/>
            <pc:sldMk cId="254233566" sldId="348"/>
            <ac:spMk id="24" creationId="{15E851B6-8FE0-79C4-D9D0-3D5E28F913F6}"/>
          </ac:spMkLst>
        </pc:spChg>
        <pc:spChg chg="del mod topLvl">
          <ac:chgData name="出本大起" userId="f9a74345-d4d5-48f9-ae94-75fcc05011f7" providerId="ADAL" clId="{8C657E6D-9D98-4BFD-B109-72600DFC6450}" dt="2023-12-19T07:38:49.901" v="8088" actId="478"/>
          <ac:spMkLst>
            <pc:docMk/>
            <pc:sldMk cId="254233566" sldId="348"/>
            <ac:spMk id="25" creationId="{4A787433-45E1-CEB8-F1C8-93CFD1E19DCF}"/>
          </ac:spMkLst>
        </pc:spChg>
        <pc:spChg chg="del mod topLvl">
          <ac:chgData name="出本大起" userId="f9a74345-d4d5-48f9-ae94-75fcc05011f7" providerId="ADAL" clId="{8C657E6D-9D98-4BFD-B109-72600DFC6450}" dt="2023-12-19T07:39:15.452" v="8093" actId="478"/>
          <ac:spMkLst>
            <pc:docMk/>
            <pc:sldMk cId="254233566" sldId="348"/>
            <ac:spMk id="26" creationId="{280790B0-55A9-E03D-282B-DA5082706F7C}"/>
          </ac:spMkLst>
        </pc:spChg>
        <pc:spChg chg="del mod topLvl">
          <ac:chgData name="出本大起" userId="f9a74345-d4d5-48f9-ae94-75fcc05011f7" providerId="ADAL" clId="{8C657E6D-9D98-4BFD-B109-72600DFC6450}" dt="2023-12-19T07:38:49.901" v="8088" actId="478"/>
          <ac:spMkLst>
            <pc:docMk/>
            <pc:sldMk cId="254233566" sldId="348"/>
            <ac:spMk id="27" creationId="{362D12BA-0F4D-FF2F-2137-C1E749C437E3}"/>
          </ac:spMkLst>
        </pc:spChg>
        <pc:spChg chg="del mod topLvl">
          <ac:chgData name="出本大起" userId="f9a74345-d4d5-48f9-ae94-75fcc05011f7" providerId="ADAL" clId="{8C657E6D-9D98-4BFD-B109-72600DFC6450}" dt="2023-12-19T07:38:49.901" v="8088" actId="478"/>
          <ac:spMkLst>
            <pc:docMk/>
            <pc:sldMk cId="254233566" sldId="348"/>
            <ac:spMk id="28" creationId="{4B187DE6-D855-EFE1-ECCB-4BB14158EAB5}"/>
          </ac:spMkLst>
        </pc:spChg>
        <pc:spChg chg="del mod topLvl">
          <ac:chgData name="出本大起" userId="f9a74345-d4d5-48f9-ae94-75fcc05011f7" providerId="ADAL" clId="{8C657E6D-9D98-4BFD-B109-72600DFC6450}" dt="2023-12-19T07:39:15.452" v="8093" actId="478"/>
          <ac:spMkLst>
            <pc:docMk/>
            <pc:sldMk cId="254233566" sldId="348"/>
            <ac:spMk id="29" creationId="{80A87CD0-340A-2013-B758-A80444C2EDE1}"/>
          </ac:spMkLst>
        </pc:spChg>
        <pc:spChg chg="del mod topLvl">
          <ac:chgData name="出本大起" userId="f9a74345-d4d5-48f9-ae94-75fcc05011f7" providerId="ADAL" clId="{8C657E6D-9D98-4BFD-B109-72600DFC6450}" dt="2023-12-19T07:39:15.452" v="8093" actId="478"/>
          <ac:spMkLst>
            <pc:docMk/>
            <pc:sldMk cId="254233566" sldId="348"/>
            <ac:spMk id="30" creationId="{8CDDFA71-8E49-0574-2BCD-9580923161EB}"/>
          </ac:spMkLst>
        </pc:spChg>
        <pc:spChg chg="add del mod">
          <ac:chgData name="出本大起" userId="f9a74345-d4d5-48f9-ae94-75fcc05011f7" providerId="ADAL" clId="{8C657E6D-9D98-4BFD-B109-72600DFC6450}" dt="2023-12-19T07:40:55.886" v="8100" actId="478"/>
          <ac:spMkLst>
            <pc:docMk/>
            <pc:sldMk cId="254233566" sldId="348"/>
            <ac:spMk id="32" creationId="{F8D575E9-8303-C2BE-E5CB-71897B065A29}"/>
          </ac:spMkLst>
        </pc:spChg>
        <pc:grpChg chg="add del mod">
          <ac:chgData name="出本大起" userId="f9a74345-d4d5-48f9-ae94-75fcc05011f7" providerId="ADAL" clId="{8C657E6D-9D98-4BFD-B109-72600DFC6450}" dt="2023-12-19T07:38:43.418" v="8087" actId="165"/>
          <ac:grpSpMkLst>
            <pc:docMk/>
            <pc:sldMk cId="254233566" sldId="348"/>
            <ac:grpSpMk id="8" creationId="{1B1DDE0B-D139-3481-6ECB-78CEA183A98B}"/>
          </ac:grpSpMkLst>
        </pc:grpChg>
        <pc:extLst>
          <p:ext xmlns:p="http://schemas.openxmlformats.org/presentationml/2006/main" uri="{D6D511B9-2390-475A-947B-AFAB55BFBCF1}">
            <pc226:cmChg xmlns:pc226="http://schemas.microsoft.com/office/powerpoint/2022/06/main/command" chg="mod">
              <pc226:chgData name="出本大起" userId="f9a74345-d4d5-48f9-ae94-75fcc05011f7" providerId="ADAL" clId="{8C657E6D-9D98-4BFD-B109-72600DFC6450}" dt="2023-12-19T07:40:55.886" v="8100" actId="478"/>
              <pc2:cmMkLst xmlns:pc2="http://schemas.microsoft.com/office/powerpoint/2019/9/main/command">
                <pc:docMk/>
                <pc:sldMk cId="254233566" sldId="348"/>
                <pc2:cmMk id="{F140399E-3EA7-4AD0-9433-812E4B75F3D9}"/>
              </pc2:cmMkLst>
            </pc226:cmChg>
          </p:ext>
        </pc:extLst>
      </pc:sldChg>
      <pc:sldChg chg="modTransition">
        <pc:chgData name="出本大起" userId="f9a74345-d4d5-48f9-ae94-75fcc05011f7" providerId="ADAL" clId="{8C657E6D-9D98-4BFD-B109-72600DFC6450}" dt="2023-12-20T03:03:01.285" v="8185"/>
        <pc:sldMkLst>
          <pc:docMk/>
          <pc:sldMk cId="3298872050" sldId="349"/>
        </pc:sldMkLst>
      </pc:sldChg>
      <pc:sldChg chg="addSp modSp add mod modTransition modAnim">
        <pc:chgData name="出本大起" userId="f9a74345-d4d5-48f9-ae94-75fcc05011f7" providerId="ADAL" clId="{8C657E6D-9D98-4BFD-B109-72600DFC6450}" dt="2023-12-20T03:03:01.285" v="8185"/>
        <pc:sldMkLst>
          <pc:docMk/>
          <pc:sldMk cId="4057047498" sldId="350"/>
        </pc:sldMkLst>
        <pc:spChg chg="add mod">
          <ac:chgData name="出本大起" userId="f9a74345-d4d5-48f9-ae94-75fcc05011f7" providerId="ADAL" clId="{8C657E6D-9D98-4BFD-B109-72600DFC6450}" dt="2023-12-15T04:51:27.948" v="5175" actId="14861"/>
          <ac:spMkLst>
            <pc:docMk/>
            <pc:sldMk cId="4057047498" sldId="350"/>
            <ac:spMk id="2" creationId="{6EAD98B6-7F22-4B46-75B5-C9D66D0E8C00}"/>
          </ac:spMkLst>
        </pc:spChg>
        <pc:spChg chg="mod">
          <ac:chgData name="出本大起" userId="f9a74345-d4d5-48f9-ae94-75fcc05011f7" providerId="ADAL" clId="{8C657E6D-9D98-4BFD-B109-72600DFC6450}" dt="2023-12-15T04:50:22.393" v="5160" actId="1035"/>
          <ac:spMkLst>
            <pc:docMk/>
            <pc:sldMk cId="4057047498" sldId="350"/>
            <ac:spMk id="7" creationId="{135FE41E-5F34-4A21-0C26-9B29E3390EE4}"/>
          </ac:spMkLst>
        </pc:spChg>
        <pc:spChg chg="mod">
          <ac:chgData name="出本大起" userId="f9a74345-d4d5-48f9-ae94-75fcc05011f7" providerId="ADAL" clId="{8C657E6D-9D98-4BFD-B109-72600DFC6450}" dt="2023-12-15T04:52:09.545" v="5177" actId="2792"/>
          <ac:spMkLst>
            <pc:docMk/>
            <pc:sldMk cId="4057047498" sldId="350"/>
            <ac:spMk id="15" creationId="{C9DA92CA-BB10-6BE9-0CD6-F75F6FC7D6A8}"/>
          </ac:spMkLst>
        </pc:spChg>
      </pc:sldChg>
      <pc:sldChg chg="del">
        <pc:chgData name="出本大起" userId="f9a74345-d4d5-48f9-ae94-75fcc05011f7" providerId="ADAL" clId="{8C657E6D-9D98-4BFD-B109-72600DFC6450}" dt="2023-12-15T06:23:24.605" v="5210" actId="2696"/>
        <pc:sldMkLst>
          <pc:docMk/>
          <pc:sldMk cId="2227580954" sldId="351"/>
        </pc:sldMkLst>
      </pc:sldChg>
      <pc:sldChg chg="modCm">
        <pc:chgData name="出本大起" userId="f9a74345-d4d5-48f9-ae94-75fcc05011f7" providerId="ADAL" clId="{8C657E6D-9D98-4BFD-B109-72600DFC6450}" dt="2023-12-15T06:20:39.908" v="5182" actId="2056"/>
        <pc:sldMkLst>
          <pc:docMk/>
          <pc:sldMk cId="4270335445" sldId="352"/>
        </pc:sldMkLst>
        <pc:extLst>
          <p:ext xmlns:p="http://schemas.openxmlformats.org/presentationml/2006/main" uri="{D6D511B9-2390-475A-947B-AFAB55BFBCF1}">
            <pc226:cmChg xmlns:pc226="http://schemas.microsoft.com/office/powerpoint/2022/06/main/command" chg="mod">
              <pc226:chgData name="出本大起" userId="f9a74345-d4d5-48f9-ae94-75fcc05011f7" providerId="ADAL" clId="{8C657E6D-9D98-4BFD-B109-72600DFC6450}" dt="2023-12-15T06:20:39.908" v="5182" actId="2056"/>
              <pc2:cmMkLst xmlns:pc2="http://schemas.microsoft.com/office/powerpoint/2019/9/main/command">
                <pc:docMk/>
                <pc:sldMk cId="4270335445" sldId="352"/>
                <pc2:cmMk id="{3BEE562D-AC41-4448-B3F9-DDD1D15503DD}"/>
              </pc2:cmMkLst>
            </pc226:cmChg>
          </p:ext>
        </pc:extLst>
      </pc:sldChg>
      <pc:sldChg chg="mod modTransition modShow">
        <pc:chgData name="出本大起" userId="f9a74345-d4d5-48f9-ae94-75fcc05011f7" providerId="ADAL" clId="{8C657E6D-9D98-4BFD-B109-72600DFC6450}" dt="2023-12-20T03:03:01.285" v="8185"/>
        <pc:sldMkLst>
          <pc:docMk/>
          <pc:sldMk cId="2383363926" sldId="353"/>
        </pc:sldMkLst>
      </pc:sldChg>
      <pc:sldChg chg="modSp add mod modTransition">
        <pc:chgData name="出本大起" userId="f9a74345-d4d5-48f9-ae94-75fcc05011f7" providerId="ADAL" clId="{8C657E6D-9D98-4BFD-B109-72600DFC6450}" dt="2023-12-20T03:11:17.612" v="8237"/>
        <pc:sldMkLst>
          <pc:docMk/>
          <pc:sldMk cId="106608927" sldId="354"/>
        </pc:sldMkLst>
        <pc:spChg chg="mod">
          <ac:chgData name="出本大起" userId="f9a74345-d4d5-48f9-ae94-75fcc05011f7" providerId="ADAL" clId="{8C657E6D-9D98-4BFD-B109-72600DFC6450}" dt="2023-12-15T06:23:03.971" v="5209" actId="14861"/>
          <ac:spMkLst>
            <pc:docMk/>
            <pc:sldMk cId="106608927" sldId="354"/>
            <ac:spMk id="27" creationId="{5F53CF5A-F330-3537-8594-CB296A275FC7}"/>
          </ac:spMkLst>
        </pc:spChg>
        <pc:spChg chg="mod">
          <ac:chgData name="出本大起" userId="f9a74345-d4d5-48f9-ae94-75fcc05011f7" providerId="ADAL" clId="{8C657E6D-9D98-4BFD-B109-72600DFC6450}" dt="2023-12-15T06:23:03.971" v="5209" actId="14861"/>
          <ac:spMkLst>
            <pc:docMk/>
            <pc:sldMk cId="106608927" sldId="354"/>
            <ac:spMk id="28" creationId="{987B4268-E915-60DC-95F8-0B03A7E853A7}"/>
          </ac:spMkLst>
        </pc:spChg>
        <pc:spChg chg="mod">
          <ac:chgData name="出本大起" userId="f9a74345-d4d5-48f9-ae94-75fcc05011f7" providerId="ADAL" clId="{8C657E6D-9D98-4BFD-B109-72600DFC6450}" dt="2023-12-15T06:23:03.971" v="5209" actId="14861"/>
          <ac:spMkLst>
            <pc:docMk/>
            <pc:sldMk cId="106608927" sldId="354"/>
            <ac:spMk id="30" creationId="{41930E65-03FB-63DF-0012-E0A0A262BFB3}"/>
          </ac:spMkLst>
        </pc:spChg>
        <pc:spChg chg="mod">
          <ac:chgData name="出本大起" userId="f9a74345-d4d5-48f9-ae94-75fcc05011f7" providerId="ADAL" clId="{8C657E6D-9D98-4BFD-B109-72600DFC6450}" dt="2023-12-15T06:23:03.971" v="5209" actId="14861"/>
          <ac:spMkLst>
            <pc:docMk/>
            <pc:sldMk cId="106608927" sldId="354"/>
            <ac:spMk id="33" creationId="{FFF4B7C5-87CF-FC26-756A-49D84CA32CAC}"/>
          </ac:spMkLst>
        </pc:spChg>
        <pc:spChg chg="mod">
          <ac:chgData name="出本大起" userId="f9a74345-d4d5-48f9-ae94-75fcc05011f7" providerId="ADAL" clId="{8C657E6D-9D98-4BFD-B109-72600DFC6450}" dt="2023-12-15T06:23:03.971" v="5209" actId="14861"/>
          <ac:spMkLst>
            <pc:docMk/>
            <pc:sldMk cId="106608927" sldId="354"/>
            <ac:spMk id="41" creationId="{7A14317E-95F6-5BC5-BD63-828D4F4FF38A}"/>
          </ac:spMkLst>
        </pc:spChg>
        <pc:spChg chg="mod">
          <ac:chgData name="出本大起" userId="f9a74345-d4d5-48f9-ae94-75fcc05011f7" providerId="ADAL" clId="{8C657E6D-9D98-4BFD-B109-72600DFC6450}" dt="2023-12-15T06:23:03.971" v="5209" actId="14861"/>
          <ac:spMkLst>
            <pc:docMk/>
            <pc:sldMk cId="106608927" sldId="354"/>
            <ac:spMk id="47" creationId="{F89EBAB6-F85A-CEDA-0698-EE8B3DB9DF4E}"/>
          </ac:spMkLst>
        </pc:spChg>
        <pc:spChg chg="mod">
          <ac:chgData name="出本大起" userId="f9a74345-d4d5-48f9-ae94-75fcc05011f7" providerId="ADAL" clId="{8C657E6D-9D98-4BFD-B109-72600DFC6450}" dt="2023-12-15T06:23:03.971" v="5209" actId="14861"/>
          <ac:spMkLst>
            <pc:docMk/>
            <pc:sldMk cId="106608927" sldId="354"/>
            <ac:spMk id="49" creationId="{44FFF055-47FE-8311-7CD6-17C086C06A13}"/>
          </ac:spMkLst>
        </pc:spChg>
        <pc:spChg chg="mod">
          <ac:chgData name="出本大起" userId="f9a74345-d4d5-48f9-ae94-75fcc05011f7" providerId="ADAL" clId="{8C657E6D-9D98-4BFD-B109-72600DFC6450}" dt="2023-12-15T06:23:03.971" v="5209" actId="14861"/>
          <ac:spMkLst>
            <pc:docMk/>
            <pc:sldMk cId="106608927" sldId="354"/>
            <ac:spMk id="51" creationId="{3DA60ABF-D2A3-4027-7AAB-CD9A9F6C4DCC}"/>
          </ac:spMkLst>
        </pc:spChg>
        <pc:spChg chg="mod">
          <ac:chgData name="出本大起" userId="f9a74345-d4d5-48f9-ae94-75fcc05011f7" providerId="ADAL" clId="{8C657E6D-9D98-4BFD-B109-72600DFC6450}" dt="2023-12-15T06:23:03.971" v="5209" actId="14861"/>
          <ac:spMkLst>
            <pc:docMk/>
            <pc:sldMk cId="106608927" sldId="354"/>
            <ac:spMk id="52" creationId="{9133E635-99D9-BEA8-1206-4BD7AB601C05}"/>
          </ac:spMkLst>
        </pc:spChg>
        <pc:spChg chg="mod">
          <ac:chgData name="出本大起" userId="f9a74345-d4d5-48f9-ae94-75fcc05011f7" providerId="ADAL" clId="{8C657E6D-9D98-4BFD-B109-72600DFC6450}" dt="2023-12-15T06:23:03.971" v="5209" actId="14861"/>
          <ac:spMkLst>
            <pc:docMk/>
            <pc:sldMk cId="106608927" sldId="354"/>
            <ac:spMk id="54" creationId="{1335FB29-2D5A-2523-708E-1FDE39A67FBD}"/>
          </ac:spMkLst>
        </pc:spChg>
      </pc:sldChg>
      <pc:sldChg chg="addSp delSp modSp add del mod modShow">
        <pc:chgData name="出本大起" userId="f9a74345-d4d5-48f9-ae94-75fcc05011f7" providerId="ADAL" clId="{8C657E6D-9D98-4BFD-B109-72600DFC6450}" dt="2023-12-15T08:05:06.249" v="5960" actId="2696"/>
        <pc:sldMkLst>
          <pc:docMk/>
          <pc:sldMk cId="3279386249" sldId="355"/>
        </pc:sldMkLst>
        <pc:spChg chg="add mod">
          <ac:chgData name="出本大起" userId="f9a74345-d4d5-48f9-ae94-75fcc05011f7" providerId="ADAL" clId="{8C657E6D-9D98-4BFD-B109-72600DFC6450}" dt="2023-12-15T06:40:46.232" v="5367" actId="14861"/>
          <ac:spMkLst>
            <pc:docMk/>
            <pc:sldMk cId="3279386249" sldId="355"/>
            <ac:spMk id="4" creationId="{E07791CA-9975-040B-1E67-C413F6134FF1}"/>
          </ac:spMkLst>
        </pc:spChg>
        <pc:spChg chg="add del">
          <ac:chgData name="出本大起" userId="f9a74345-d4d5-48f9-ae94-75fcc05011f7" providerId="ADAL" clId="{8C657E6D-9D98-4BFD-B109-72600DFC6450}" dt="2023-12-15T06:24:47.119" v="5227" actId="11529"/>
          <ac:spMkLst>
            <pc:docMk/>
            <pc:sldMk cId="3279386249" sldId="355"/>
            <ac:spMk id="27" creationId="{E108A1CF-03A0-820A-8961-B1A2C4AE019F}"/>
          </ac:spMkLst>
        </pc:spChg>
        <pc:spChg chg="add del mod">
          <ac:chgData name="出本大起" userId="f9a74345-d4d5-48f9-ae94-75fcc05011f7" providerId="ADAL" clId="{8C657E6D-9D98-4BFD-B109-72600DFC6450}" dt="2023-12-15T06:25:44.693" v="5237" actId="478"/>
          <ac:spMkLst>
            <pc:docMk/>
            <pc:sldMk cId="3279386249" sldId="355"/>
            <ac:spMk id="28" creationId="{37972015-1214-B416-C86A-1A1E4D54EFDC}"/>
          </ac:spMkLst>
        </pc:spChg>
        <pc:spChg chg="add mod topLvl">
          <ac:chgData name="出本大起" userId="f9a74345-d4d5-48f9-ae94-75fcc05011f7" providerId="ADAL" clId="{8C657E6D-9D98-4BFD-B109-72600DFC6450}" dt="2023-12-15T06:34:34.519" v="5309" actId="164"/>
          <ac:spMkLst>
            <pc:docMk/>
            <pc:sldMk cId="3279386249" sldId="355"/>
            <ac:spMk id="30" creationId="{93984363-F419-78E8-74BB-AB28129D0D51}"/>
          </ac:spMkLst>
        </pc:spChg>
        <pc:spChg chg="add mod topLvl">
          <ac:chgData name="出本大起" userId="f9a74345-d4d5-48f9-ae94-75fcc05011f7" providerId="ADAL" clId="{8C657E6D-9D98-4BFD-B109-72600DFC6450}" dt="2023-12-15T06:34:34.519" v="5309" actId="164"/>
          <ac:spMkLst>
            <pc:docMk/>
            <pc:sldMk cId="3279386249" sldId="355"/>
            <ac:spMk id="32" creationId="{DF1635C4-C95E-BC92-3FAD-C7D3320AEF8D}"/>
          </ac:spMkLst>
        </pc:spChg>
        <pc:spChg chg="add mod topLvl">
          <ac:chgData name="出本大起" userId="f9a74345-d4d5-48f9-ae94-75fcc05011f7" providerId="ADAL" clId="{8C657E6D-9D98-4BFD-B109-72600DFC6450}" dt="2023-12-15T06:34:34.519" v="5309" actId="164"/>
          <ac:spMkLst>
            <pc:docMk/>
            <pc:sldMk cId="3279386249" sldId="355"/>
            <ac:spMk id="33" creationId="{6D49C360-B273-D694-1FD9-36AE97352728}"/>
          </ac:spMkLst>
        </pc:spChg>
        <pc:spChg chg="mod">
          <ac:chgData name="出本大起" userId="f9a74345-d4d5-48f9-ae94-75fcc05011f7" providerId="ADAL" clId="{8C657E6D-9D98-4BFD-B109-72600DFC6450}" dt="2023-12-15T06:52:41.044" v="5591" actId="207"/>
          <ac:spMkLst>
            <pc:docMk/>
            <pc:sldMk cId="3279386249" sldId="355"/>
            <ac:spMk id="35" creationId="{3E60086C-CB1D-9A28-DE0F-52D695DAC088}"/>
          </ac:spMkLst>
        </pc:spChg>
        <pc:spChg chg="mod">
          <ac:chgData name="出本大起" userId="f9a74345-d4d5-48f9-ae94-75fcc05011f7" providerId="ADAL" clId="{8C657E6D-9D98-4BFD-B109-72600DFC6450}" dt="2023-12-15T06:52:45.637" v="5592" actId="207"/>
          <ac:spMkLst>
            <pc:docMk/>
            <pc:sldMk cId="3279386249" sldId="355"/>
            <ac:spMk id="36" creationId="{36433D6A-115E-71D7-A240-6A2D5DD23D90}"/>
          </ac:spMkLst>
        </pc:spChg>
        <pc:spChg chg="del">
          <ac:chgData name="出本大起" userId="f9a74345-d4d5-48f9-ae94-75fcc05011f7" providerId="ADAL" clId="{8C657E6D-9D98-4BFD-B109-72600DFC6450}" dt="2023-12-15T06:31:06.040" v="5280" actId="478"/>
          <ac:spMkLst>
            <pc:docMk/>
            <pc:sldMk cId="3279386249" sldId="355"/>
            <ac:spMk id="39" creationId="{27E66252-6DF0-30CF-982B-29322261CB8D}"/>
          </ac:spMkLst>
        </pc:spChg>
        <pc:spChg chg="add mod topLvl">
          <ac:chgData name="出本大起" userId="f9a74345-d4d5-48f9-ae94-75fcc05011f7" providerId="ADAL" clId="{8C657E6D-9D98-4BFD-B109-72600DFC6450}" dt="2023-12-15T06:34:34.519" v="5309" actId="164"/>
          <ac:spMkLst>
            <pc:docMk/>
            <pc:sldMk cId="3279386249" sldId="355"/>
            <ac:spMk id="40" creationId="{F0298180-60F8-F136-9833-C3A79B8F7DD0}"/>
          </ac:spMkLst>
        </pc:spChg>
        <pc:spChg chg="add mod topLvl">
          <ac:chgData name="出本大起" userId="f9a74345-d4d5-48f9-ae94-75fcc05011f7" providerId="ADAL" clId="{8C657E6D-9D98-4BFD-B109-72600DFC6450}" dt="2023-12-15T06:34:34.519" v="5309" actId="164"/>
          <ac:spMkLst>
            <pc:docMk/>
            <pc:sldMk cId="3279386249" sldId="355"/>
            <ac:spMk id="41" creationId="{C3A63082-F9E7-3DB6-3F32-AECE901EC5AE}"/>
          </ac:spMkLst>
        </pc:spChg>
        <pc:spChg chg="add del mod">
          <ac:chgData name="出本大起" userId="f9a74345-d4d5-48f9-ae94-75fcc05011f7" providerId="ADAL" clId="{8C657E6D-9D98-4BFD-B109-72600DFC6450}" dt="2023-12-15T06:28:06.500" v="5260" actId="478"/>
          <ac:spMkLst>
            <pc:docMk/>
            <pc:sldMk cId="3279386249" sldId="355"/>
            <ac:spMk id="42" creationId="{077B2ED5-0D06-6B82-B4EC-E0EAF22739A6}"/>
          </ac:spMkLst>
        </pc:spChg>
        <pc:spChg chg="add del mod">
          <ac:chgData name="出本大起" userId="f9a74345-d4d5-48f9-ae94-75fcc05011f7" providerId="ADAL" clId="{8C657E6D-9D98-4BFD-B109-72600DFC6450}" dt="2023-12-15T06:28:06.500" v="5260" actId="478"/>
          <ac:spMkLst>
            <pc:docMk/>
            <pc:sldMk cId="3279386249" sldId="355"/>
            <ac:spMk id="43" creationId="{9960D90E-AA4F-0C85-C5AA-1D764C5112F5}"/>
          </ac:spMkLst>
        </pc:spChg>
        <pc:spChg chg="add del mod">
          <ac:chgData name="出本大起" userId="f9a74345-d4d5-48f9-ae94-75fcc05011f7" providerId="ADAL" clId="{8C657E6D-9D98-4BFD-B109-72600DFC6450}" dt="2023-12-15T06:28:06.500" v="5260" actId="478"/>
          <ac:spMkLst>
            <pc:docMk/>
            <pc:sldMk cId="3279386249" sldId="355"/>
            <ac:spMk id="44" creationId="{8722D7C4-61F0-E0CF-7930-BCD591D48451}"/>
          </ac:spMkLst>
        </pc:spChg>
        <pc:spChg chg="add del mod">
          <ac:chgData name="出本大起" userId="f9a74345-d4d5-48f9-ae94-75fcc05011f7" providerId="ADAL" clId="{8C657E6D-9D98-4BFD-B109-72600DFC6450}" dt="2023-12-15T06:28:06.500" v="5260" actId="478"/>
          <ac:spMkLst>
            <pc:docMk/>
            <pc:sldMk cId="3279386249" sldId="355"/>
            <ac:spMk id="45" creationId="{E8D0C731-B8A8-9BE0-58DA-DED6FC216F11}"/>
          </ac:spMkLst>
        </pc:spChg>
        <pc:spChg chg="add del mod">
          <ac:chgData name="出本大起" userId="f9a74345-d4d5-48f9-ae94-75fcc05011f7" providerId="ADAL" clId="{8C657E6D-9D98-4BFD-B109-72600DFC6450}" dt="2023-12-15T06:28:06.500" v="5260" actId="478"/>
          <ac:spMkLst>
            <pc:docMk/>
            <pc:sldMk cId="3279386249" sldId="355"/>
            <ac:spMk id="46" creationId="{6FA1D4AA-7B2F-ED6A-0FB6-BA09A0DFD70E}"/>
          </ac:spMkLst>
        </pc:spChg>
        <pc:spChg chg="add del mod">
          <ac:chgData name="出本大起" userId="f9a74345-d4d5-48f9-ae94-75fcc05011f7" providerId="ADAL" clId="{8C657E6D-9D98-4BFD-B109-72600DFC6450}" dt="2023-12-15T06:28:06.500" v="5260" actId="478"/>
          <ac:spMkLst>
            <pc:docMk/>
            <pc:sldMk cId="3279386249" sldId="355"/>
            <ac:spMk id="47" creationId="{F6AC7AA1-F5C0-BBE1-16E8-00EF70C2D714}"/>
          </ac:spMkLst>
        </pc:spChg>
        <pc:spChg chg="add del mod">
          <ac:chgData name="出本大起" userId="f9a74345-d4d5-48f9-ae94-75fcc05011f7" providerId="ADAL" clId="{8C657E6D-9D98-4BFD-B109-72600DFC6450}" dt="2023-12-15T06:28:06.500" v="5260" actId="478"/>
          <ac:spMkLst>
            <pc:docMk/>
            <pc:sldMk cId="3279386249" sldId="355"/>
            <ac:spMk id="48" creationId="{CC4DAB69-C599-E221-8CE2-A13FC09F4DE2}"/>
          </ac:spMkLst>
        </pc:spChg>
        <pc:spChg chg="add del mod">
          <ac:chgData name="出本大起" userId="f9a74345-d4d5-48f9-ae94-75fcc05011f7" providerId="ADAL" clId="{8C657E6D-9D98-4BFD-B109-72600DFC6450}" dt="2023-12-15T06:28:06.500" v="5260" actId="478"/>
          <ac:spMkLst>
            <pc:docMk/>
            <pc:sldMk cId="3279386249" sldId="355"/>
            <ac:spMk id="49" creationId="{611C0609-DB69-3F3F-0706-8F5B42347D14}"/>
          </ac:spMkLst>
        </pc:spChg>
        <pc:spChg chg="add del mod">
          <ac:chgData name="出本大起" userId="f9a74345-d4d5-48f9-ae94-75fcc05011f7" providerId="ADAL" clId="{8C657E6D-9D98-4BFD-B109-72600DFC6450}" dt="2023-12-15T06:28:06.500" v="5260" actId="478"/>
          <ac:spMkLst>
            <pc:docMk/>
            <pc:sldMk cId="3279386249" sldId="355"/>
            <ac:spMk id="50" creationId="{C8622E97-C935-42EB-5BD4-01C279D4CCBF}"/>
          </ac:spMkLst>
        </pc:spChg>
        <pc:spChg chg="add del mod">
          <ac:chgData name="出本大起" userId="f9a74345-d4d5-48f9-ae94-75fcc05011f7" providerId="ADAL" clId="{8C657E6D-9D98-4BFD-B109-72600DFC6450}" dt="2023-12-15T06:28:06.500" v="5260" actId="478"/>
          <ac:spMkLst>
            <pc:docMk/>
            <pc:sldMk cId="3279386249" sldId="355"/>
            <ac:spMk id="51" creationId="{632BA0EF-857D-5D1F-0757-C668E536BEB0}"/>
          </ac:spMkLst>
        </pc:spChg>
        <pc:spChg chg="add del mod">
          <ac:chgData name="出本大起" userId="f9a74345-d4d5-48f9-ae94-75fcc05011f7" providerId="ADAL" clId="{8C657E6D-9D98-4BFD-B109-72600DFC6450}" dt="2023-12-15T06:28:06.500" v="5260" actId="478"/>
          <ac:spMkLst>
            <pc:docMk/>
            <pc:sldMk cId="3279386249" sldId="355"/>
            <ac:spMk id="52" creationId="{1999F3CE-6415-7358-9C79-96471FBC237A}"/>
          </ac:spMkLst>
        </pc:spChg>
        <pc:spChg chg="add del mod">
          <ac:chgData name="出本大起" userId="f9a74345-d4d5-48f9-ae94-75fcc05011f7" providerId="ADAL" clId="{8C657E6D-9D98-4BFD-B109-72600DFC6450}" dt="2023-12-15T06:28:06.500" v="5260" actId="478"/>
          <ac:spMkLst>
            <pc:docMk/>
            <pc:sldMk cId="3279386249" sldId="355"/>
            <ac:spMk id="53" creationId="{4FAD8CC7-C326-A707-CA74-B97C6B0CA4E1}"/>
          </ac:spMkLst>
        </pc:spChg>
        <pc:spChg chg="add del mod">
          <ac:chgData name="出本大起" userId="f9a74345-d4d5-48f9-ae94-75fcc05011f7" providerId="ADAL" clId="{8C657E6D-9D98-4BFD-B109-72600DFC6450}" dt="2023-12-15T06:28:06.500" v="5260" actId="478"/>
          <ac:spMkLst>
            <pc:docMk/>
            <pc:sldMk cId="3279386249" sldId="355"/>
            <ac:spMk id="54" creationId="{FE79DB89-BD67-EC1F-31E5-8D2900492A23}"/>
          </ac:spMkLst>
        </pc:spChg>
        <pc:spChg chg="add del mod">
          <ac:chgData name="出本大起" userId="f9a74345-d4d5-48f9-ae94-75fcc05011f7" providerId="ADAL" clId="{8C657E6D-9D98-4BFD-B109-72600DFC6450}" dt="2023-12-15T06:28:06.500" v="5260" actId="478"/>
          <ac:spMkLst>
            <pc:docMk/>
            <pc:sldMk cId="3279386249" sldId="355"/>
            <ac:spMk id="55" creationId="{4D1858E4-BBA5-76AB-0044-8AC82E40909A}"/>
          </ac:spMkLst>
        </pc:spChg>
        <pc:spChg chg="add del mod">
          <ac:chgData name="出本大起" userId="f9a74345-d4d5-48f9-ae94-75fcc05011f7" providerId="ADAL" clId="{8C657E6D-9D98-4BFD-B109-72600DFC6450}" dt="2023-12-15T06:28:06.500" v="5260" actId="478"/>
          <ac:spMkLst>
            <pc:docMk/>
            <pc:sldMk cId="3279386249" sldId="355"/>
            <ac:spMk id="56" creationId="{287409D2-D90D-14FA-16FA-FD357054E15A}"/>
          </ac:spMkLst>
        </pc:spChg>
        <pc:spChg chg="mod topLvl">
          <ac:chgData name="出本大起" userId="f9a74345-d4d5-48f9-ae94-75fcc05011f7" providerId="ADAL" clId="{8C657E6D-9D98-4BFD-B109-72600DFC6450}" dt="2023-12-15T06:34:34.519" v="5309" actId="164"/>
          <ac:spMkLst>
            <pc:docMk/>
            <pc:sldMk cId="3279386249" sldId="355"/>
            <ac:spMk id="59" creationId="{F740CD71-921A-6A92-9A70-2132A4C0C6E3}"/>
          </ac:spMkLst>
        </pc:spChg>
        <pc:spChg chg="mod topLvl">
          <ac:chgData name="出本大起" userId="f9a74345-d4d5-48f9-ae94-75fcc05011f7" providerId="ADAL" clId="{8C657E6D-9D98-4BFD-B109-72600DFC6450}" dt="2023-12-15T06:34:34.519" v="5309" actId="164"/>
          <ac:spMkLst>
            <pc:docMk/>
            <pc:sldMk cId="3279386249" sldId="355"/>
            <ac:spMk id="60" creationId="{1EE9F503-7399-7FF1-5162-4BCA0C0F3079}"/>
          </ac:spMkLst>
        </pc:spChg>
        <pc:spChg chg="mod topLvl">
          <ac:chgData name="出本大起" userId="f9a74345-d4d5-48f9-ae94-75fcc05011f7" providerId="ADAL" clId="{8C657E6D-9D98-4BFD-B109-72600DFC6450}" dt="2023-12-15T06:34:34.519" v="5309" actId="164"/>
          <ac:spMkLst>
            <pc:docMk/>
            <pc:sldMk cId="3279386249" sldId="355"/>
            <ac:spMk id="61" creationId="{1A62CF67-A4BB-A41F-8DF4-DB15B3F01FE0}"/>
          </ac:spMkLst>
        </pc:spChg>
        <pc:spChg chg="mod topLvl">
          <ac:chgData name="出本大起" userId="f9a74345-d4d5-48f9-ae94-75fcc05011f7" providerId="ADAL" clId="{8C657E6D-9D98-4BFD-B109-72600DFC6450}" dt="2023-12-15T06:34:34.519" v="5309" actId="164"/>
          <ac:spMkLst>
            <pc:docMk/>
            <pc:sldMk cId="3279386249" sldId="355"/>
            <ac:spMk id="62" creationId="{1FBB7699-029A-AFF6-9E23-8FBA9E4B0C38}"/>
          </ac:spMkLst>
        </pc:spChg>
        <pc:spChg chg="mod topLvl">
          <ac:chgData name="出本大起" userId="f9a74345-d4d5-48f9-ae94-75fcc05011f7" providerId="ADAL" clId="{8C657E6D-9D98-4BFD-B109-72600DFC6450}" dt="2023-12-15T06:34:34.519" v="5309" actId="164"/>
          <ac:spMkLst>
            <pc:docMk/>
            <pc:sldMk cId="3279386249" sldId="355"/>
            <ac:spMk id="63" creationId="{96167FC9-969E-A15F-E14F-46DBCA86E420}"/>
          </ac:spMkLst>
        </pc:spChg>
        <pc:spChg chg="mod topLvl">
          <ac:chgData name="出本大起" userId="f9a74345-d4d5-48f9-ae94-75fcc05011f7" providerId="ADAL" clId="{8C657E6D-9D98-4BFD-B109-72600DFC6450}" dt="2023-12-15T06:34:34.519" v="5309" actId="164"/>
          <ac:spMkLst>
            <pc:docMk/>
            <pc:sldMk cId="3279386249" sldId="355"/>
            <ac:spMk id="65" creationId="{2DBB3BF2-C729-1A11-888D-CED07432CE76}"/>
          </ac:spMkLst>
        </pc:spChg>
        <pc:spChg chg="mod topLvl">
          <ac:chgData name="出本大起" userId="f9a74345-d4d5-48f9-ae94-75fcc05011f7" providerId="ADAL" clId="{8C657E6D-9D98-4BFD-B109-72600DFC6450}" dt="2023-12-15T06:34:34.519" v="5309" actId="164"/>
          <ac:spMkLst>
            <pc:docMk/>
            <pc:sldMk cId="3279386249" sldId="355"/>
            <ac:spMk id="66" creationId="{F8D61813-B65B-1BA9-0771-FA79AC16479F}"/>
          </ac:spMkLst>
        </pc:spChg>
        <pc:spChg chg="mod topLvl">
          <ac:chgData name="出本大起" userId="f9a74345-d4d5-48f9-ae94-75fcc05011f7" providerId="ADAL" clId="{8C657E6D-9D98-4BFD-B109-72600DFC6450}" dt="2023-12-15T06:34:34.519" v="5309" actId="164"/>
          <ac:spMkLst>
            <pc:docMk/>
            <pc:sldMk cId="3279386249" sldId="355"/>
            <ac:spMk id="67" creationId="{8B9FD1C9-DA44-9B33-D470-69FE214392B5}"/>
          </ac:spMkLst>
        </pc:spChg>
        <pc:spChg chg="mod topLvl">
          <ac:chgData name="出本大起" userId="f9a74345-d4d5-48f9-ae94-75fcc05011f7" providerId="ADAL" clId="{8C657E6D-9D98-4BFD-B109-72600DFC6450}" dt="2023-12-15T06:34:34.519" v="5309" actId="164"/>
          <ac:spMkLst>
            <pc:docMk/>
            <pc:sldMk cId="3279386249" sldId="355"/>
            <ac:spMk id="68" creationId="{6366BDFA-B6A5-8CAA-4850-00F97E8E6142}"/>
          </ac:spMkLst>
        </pc:spChg>
        <pc:spChg chg="mod topLvl">
          <ac:chgData name="出本大起" userId="f9a74345-d4d5-48f9-ae94-75fcc05011f7" providerId="ADAL" clId="{8C657E6D-9D98-4BFD-B109-72600DFC6450}" dt="2023-12-15T06:34:34.519" v="5309" actId="164"/>
          <ac:spMkLst>
            <pc:docMk/>
            <pc:sldMk cId="3279386249" sldId="355"/>
            <ac:spMk id="69" creationId="{A9B014F3-2E8D-9D14-0B5B-E285B33B9BB0}"/>
          </ac:spMkLst>
        </pc:spChg>
        <pc:spChg chg="mod topLvl">
          <ac:chgData name="出本大起" userId="f9a74345-d4d5-48f9-ae94-75fcc05011f7" providerId="ADAL" clId="{8C657E6D-9D98-4BFD-B109-72600DFC6450}" dt="2023-12-15T06:34:34.519" v="5309" actId="164"/>
          <ac:spMkLst>
            <pc:docMk/>
            <pc:sldMk cId="3279386249" sldId="355"/>
            <ac:spMk id="71" creationId="{9DD6F635-14BD-D66E-CEE9-71A9B5208D42}"/>
          </ac:spMkLst>
        </pc:spChg>
        <pc:spChg chg="mod topLvl">
          <ac:chgData name="出本大起" userId="f9a74345-d4d5-48f9-ae94-75fcc05011f7" providerId="ADAL" clId="{8C657E6D-9D98-4BFD-B109-72600DFC6450}" dt="2023-12-15T06:34:34.519" v="5309" actId="164"/>
          <ac:spMkLst>
            <pc:docMk/>
            <pc:sldMk cId="3279386249" sldId="355"/>
            <ac:spMk id="72" creationId="{A9DDB014-012A-07E7-841D-9D26568AA70E}"/>
          </ac:spMkLst>
        </pc:spChg>
        <pc:spChg chg="mod topLvl">
          <ac:chgData name="出本大起" userId="f9a74345-d4d5-48f9-ae94-75fcc05011f7" providerId="ADAL" clId="{8C657E6D-9D98-4BFD-B109-72600DFC6450}" dt="2023-12-15T06:34:34.519" v="5309" actId="164"/>
          <ac:spMkLst>
            <pc:docMk/>
            <pc:sldMk cId="3279386249" sldId="355"/>
            <ac:spMk id="73" creationId="{5315EB28-6084-4049-6DC8-59D9AFAC79B4}"/>
          </ac:spMkLst>
        </pc:spChg>
        <pc:spChg chg="mod topLvl">
          <ac:chgData name="出本大起" userId="f9a74345-d4d5-48f9-ae94-75fcc05011f7" providerId="ADAL" clId="{8C657E6D-9D98-4BFD-B109-72600DFC6450}" dt="2023-12-15T06:34:34.519" v="5309" actId="164"/>
          <ac:spMkLst>
            <pc:docMk/>
            <pc:sldMk cId="3279386249" sldId="355"/>
            <ac:spMk id="74" creationId="{946E04F4-1E36-2A09-2898-1954FF30ED0B}"/>
          </ac:spMkLst>
        </pc:spChg>
        <pc:spChg chg="mod topLvl">
          <ac:chgData name="出本大起" userId="f9a74345-d4d5-48f9-ae94-75fcc05011f7" providerId="ADAL" clId="{8C657E6D-9D98-4BFD-B109-72600DFC6450}" dt="2023-12-15T06:34:34.519" v="5309" actId="164"/>
          <ac:spMkLst>
            <pc:docMk/>
            <pc:sldMk cId="3279386249" sldId="355"/>
            <ac:spMk id="75" creationId="{03AF109F-77C6-C81A-28BF-5A7AB37075B7}"/>
          </ac:spMkLst>
        </pc:spChg>
        <pc:spChg chg="add del mod">
          <ac:chgData name="出本大起" userId="f9a74345-d4d5-48f9-ae94-75fcc05011f7" providerId="ADAL" clId="{8C657E6D-9D98-4BFD-B109-72600DFC6450}" dt="2023-12-15T06:29:46.183" v="5275" actId="478"/>
          <ac:spMkLst>
            <pc:docMk/>
            <pc:sldMk cId="3279386249" sldId="355"/>
            <ac:spMk id="76" creationId="{EFC574A1-EE40-FE7D-94D5-86E42746725C}"/>
          </ac:spMkLst>
        </pc:spChg>
        <pc:spChg chg="mod topLvl">
          <ac:chgData name="出本大起" userId="f9a74345-d4d5-48f9-ae94-75fcc05011f7" providerId="ADAL" clId="{8C657E6D-9D98-4BFD-B109-72600DFC6450}" dt="2023-12-15T06:34:34.519" v="5309" actId="164"/>
          <ac:spMkLst>
            <pc:docMk/>
            <pc:sldMk cId="3279386249" sldId="355"/>
            <ac:spMk id="78" creationId="{83930682-9282-9AA2-849E-FEB835D7C81C}"/>
          </ac:spMkLst>
        </pc:spChg>
        <pc:spChg chg="mod topLvl">
          <ac:chgData name="出本大起" userId="f9a74345-d4d5-48f9-ae94-75fcc05011f7" providerId="ADAL" clId="{8C657E6D-9D98-4BFD-B109-72600DFC6450}" dt="2023-12-15T06:34:34.519" v="5309" actId="164"/>
          <ac:spMkLst>
            <pc:docMk/>
            <pc:sldMk cId="3279386249" sldId="355"/>
            <ac:spMk id="79" creationId="{9459E55E-8C1E-DD6A-DF41-51E46DA9ED11}"/>
          </ac:spMkLst>
        </pc:spChg>
        <pc:spChg chg="mod topLvl">
          <ac:chgData name="出本大起" userId="f9a74345-d4d5-48f9-ae94-75fcc05011f7" providerId="ADAL" clId="{8C657E6D-9D98-4BFD-B109-72600DFC6450}" dt="2023-12-15T06:34:34.519" v="5309" actId="164"/>
          <ac:spMkLst>
            <pc:docMk/>
            <pc:sldMk cId="3279386249" sldId="355"/>
            <ac:spMk id="80" creationId="{279EF6AA-4789-3005-D60E-33FB14D6AB48}"/>
          </ac:spMkLst>
        </pc:spChg>
        <pc:spChg chg="mod topLvl">
          <ac:chgData name="出本大起" userId="f9a74345-d4d5-48f9-ae94-75fcc05011f7" providerId="ADAL" clId="{8C657E6D-9D98-4BFD-B109-72600DFC6450}" dt="2023-12-15T06:34:34.519" v="5309" actId="164"/>
          <ac:spMkLst>
            <pc:docMk/>
            <pc:sldMk cId="3279386249" sldId="355"/>
            <ac:spMk id="81" creationId="{9A9351F3-C907-7B2E-3A28-C48003D4A4F9}"/>
          </ac:spMkLst>
        </pc:spChg>
        <pc:spChg chg="mod topLvl">
          <ac:chgData name="出本大起" userId="f9a74345-d4d5-48f9-ae94-75fcc05011f7" providerId="ADAL" clId="{8C657E6D-9D98-4BFD-B109-72600DFC6450}" dt="2023-12-15T06:34:34.519" v="5309" actId="164"/>
          <ac:spMkLst>
            <pc:docMk/>
            <pc:sldMk cId="3279386249" sldId="355"/>
            <ac:spMk id="82" creationId="{0CE20E55-9413-EC1D-1340-6DFEAA0E935F}"/>
          </ac:spMkLst>
        </pc:spChg>
        <pc:spChg chg="add del mod">
          <ac:chgData name="出本大起" userId="f9a74345-d4d5-48f9-ae94-75fcc05011f7" providerId="ADAL" clId="{8C657E6D-9D98-4BFD-B109-72600DFC6450}" dt="2023-12-15T06:31:15.021" v="5284" actId="478"/>
          <ac:spMkLst>
            <pc:docMk/>
            <pc:sldMk cId="3279386249" sldId="355"/>
            <ac:spMk id="83" creationId="{4B7460FE-280E-7033-D5D0-94142103127D}"/>
          </ac:spMkLst>
        </pc:spChg>
        <pc:spChg chg="del">
          <ac:chgData name="出本大起" userId="f9a74345-d4d5-48f9-ae94-75fcc05011f7" providerId="ADAL" clId="{8C657E6D-9D98-4BFD-B109-72600DFC6450}" dt="2023-12-15T06:30:59.955" v="5279" actId="478"/>
          <ac:spMkLst>
            <pc:docMk/>
            <pc:sldMk cId="3279386249" sldId="355"/>
            <ac:spMk id="84" creationId="{33C8245D-762B-FA49-1913-F60F45A9C3F0}"/>
          </ac:spMkLst>
        </pc:spChg>
        <pc:spChg chg="del">
          <ac:chgData name="出本大起" userId="f9a74345-d4d5-48f9-ae94-75fcc05011f7" providerId="ADAL" clId="{8C657E6D-9D98-4BFD-B109-72600DFC6450}" dt="2023-12-15T06:26:33" v="5249" actId="478"/>
          <ac:spMkLst>
            <pc:docMk/>
            <pc:sldMk cId="3279386249" sldId="355"/>
            <ac:spMk id="86" creationId="{1489B0EC-037F-DDB0-9154-764DE5F07EC9}"/>
          </ac:spMkLst>
        </pc:spChg>
        <pc:spChg chg="add del mod">
          <ac:chgData name="出本大起" userId="f9a74345-d4d5-48f9-ae94-75fcc05011f7" providerId="ADAL" clId="{8C657E6D-9D98-4BFD-B109-72600DFC6450}" dt="2023-12-15T06:35:37.205" v="5319" actId="478"/>
          <ac:spMkLst>
            <pc:docMk/>
            <pc:sldMk cId="3279386249" sldId="355"/>
            <ac:spMk id="90" creationId="{0BA69A17-80EF-6E3A-BC52-BF7C96E8BFDC}"/>
          </ac:spMkLst>
        </pc:spChg>
        <pc:spChg chg="add del mod">
          <ac:chgData name="出本大起" userId="f9a74345-d4d5-48f9-ae94-75fcc05011f7" providerId="ADAL" clId="{8C657E6D-9D98-4BFD-B109-72600DFC6450}" dt="2023-12-15T06:32:01.063" v="5291"/>
          <ac:spMkLst>
            <pc:docMk/>
            <pc:sldMk cId="3279386249" sldId="355"/>
            <ac:spMk id="91" creationId="{0A832CCA-B407-2529-B01F-D2D34CCAC06D}"/>
          </ac:spMkLst>
        </pc:spChg>
        <pc:spChg chg="add del mod">
          <ac:chgData name="出本大起" userId="f9a74345-d4d5-48f9-ae94-75fcc05011f7" providerId="ADAL" clId="{8C657E6D-9D98-4BFD-B109-72600DFC6450}" dt="2023-12-15T06:32:01.063" v="5291"/>
          <ac:spMkLst>
            <pc:docMk/>
            <pc:sldMk cId="3279386249" sldId="355"/>
            <ac:spMk id="92" creationId="{ABE69C94-0304-5C4A-36D2-4C1BA1DDE7AF}"/>
          </ac:spMkLst>
        </pc:spChg>
        <pc:spChg chg="add del mod">
          <ac:chgData name="出本大起" userId="f9a74345-d4d5-48f9-ae94-75fcc05011f7" providerId="ADAL" clId="{8C657E6D-9D98-4BFD-B109-72600DFC6450}" dt="2023-12-15T06:32:01.063" v="5291"/>
          <ac:spMkLst>
            <pc:docMk/>
            <pc:sldMk cId="3279386249" sldId="355"/>
            <ac:spMk id="93" creationId="{4920C555-4CA4-90E9-F891-20B66295C97A}"/>
          </ac:spMkLst>
        </pc:spChg>
        <pc:spChg chg="add del mod">
          <ac:chgData name="出本大起" userId="f9a74345-d4d5-48f9-ae94-75fcc05011f7" providerId="ADAL" clId="{8C657E6D-9D98-4BFD-B109-72600DFC6450}" dt="2023-12-15T06:32:01.063" v="5291"/>
          <ac:spMkLst>
            <pc:docMk/>
            <pc:sldMk cId="3279386249" sldId="355"/>
            <ac:spMk id="94" creationId="{DC2A557B-93C6-972D-B619-9B8B7864CA37}"/>
          </ac:spMkLst>
        </pc:spChg>
        <pc:spChg chg="add del mod">
          <ac:chgData name="出本大起" userId="f9a74345-d4d5-48f9-ae94-75fcc05011f7" providerId="ADAL" clId="{8C657E6D-9D98-4BFD-B109-72600DFC6450}" dt="2023-12-15T06:32:01.063" v="5291"/>
          <ac:spMkLst>
            <pc:docMk/>
            <pc:sldMk cId="3279386249" sldId="355"/>
            <ac:spMk id="95" creationId="{E3EED8B2-61EA-7406-E5B9-5CF244033002}"/>
          </ac:spMkLst>
        </pc:spChg>
        <pc:spChg chg="add del mod">
          <ac:chgData name="出本大起" userId="f9a74345-d4d5-48f9-ae94-75fcc05011f7" providerId="ADAL" clId="{8C657E6D-9D98-4BFD-B109-72600DFC6450}" dt="2023-12-15T06:32:01.063" v="5291"/>
          <ac:spMkLst>
            <pc:docMk/>
            <pc:sldMk cId="3279386249" sldId="355"/>
            <ac:spMk id="96" creationId="{D9EAC516-8BEA-9C52-F5FD-DAF44EDFC554}"/>
          </ac:spMkLst>
        </pc:spChg>
        <pc:spChg chg="add del mod">
          <ac:chgData name="出本大起" userId="f9a74345-d4d5-48f9-ae94-75fcc05011f7" providerId="ADAL" clId="{8C657E6D-9D98-4BFD-B109-72600DFC6450}" dt="2023-12-15T06:32:01.063" v="5291"/>
          <ac:spMkLst>
            <pc:docMk/>
            <pc:sldMk cId="3279386249" sldId="355"/>
            <ac:spMk id="97" creationId="{BC23C302-458E-ADCC-062A-960140CE8884}"/>
          </ac:spMkLst>
        </pc:spChg>
        <pc:spChg chg="add del mod">
          <ac:chgData name="出本大起" userId="f9a74345-d4d5-48f9-ae94-75fcc05011f7" providerId="ADAL" clId="{8C657E6D-9D98-4BFD-B109-72600DFC6450}" dt="2023-12-15T06:32:01.063" v="5291"/>
          <ac:spMkLst>
            <pc:docMk/>
            <pc:sldMk cId="3279386249" sldId="355"/>
            <ac:spMk id="98" creationId="{928323DB-798C-17F9-ADBC-E620071718B4}"/>
          </ac:spMkLst>
        </pc:spChg>
        <pc:spChg chg="add del mod">
          <ac:chgData name="出本大起" userId="f9a74345-d4d5-48f9-ae94-75fcc05011f7" providerId="ADAL" clId="{8C657E6D-9D98-4BFD-B109-72600DFC6450}" dt="2023-12-15T06:32:01.063" v="5291"/>
          <ac:spMkLst>
            <pc:docMk/>
            <pc:sldMk cId="3279386249" sldId="355"/>
            <ac:spMk id="99" creationId="{54CA238F-B702-FD94-BB83-02013254D520}"/>
          </ac:spMkLst>
        </pc:spChg>
        <pc:spChg chg="add del mod">
          <ac:chgData name="出本大起" userId="f9a74345-d4d5-48f9-ae94-75fcc05011f7" providerId="ADAL" clId="{8C657E6D-9D98-4BFD-B109-72600DFC6450}" dt="2023-12-15T06:32:01.063" v="5291"/>
          <ac:spMkLst>
            <pc:docMk/>
            <pc:sldMk cId="3279386249" sldId="355"/>
            <ac:spMk id="100" creationId="{79C86FC2-295D-CE4C-4B59-A56DC0C31864}"/>
          </ac:spMkLst>
        </pc:spChg>
        <pc:spChg chg="add del mod">
          <ac:chgData name="出本大起" userId="f9a74345-d4d5-48f9-ae94-75fcc05011f7" providerId="ADAL" clId="{8C657E6D-9D98-4BFD-B109-72600DFC6450}" dt="2023-12-15T06:32:01.063" v="5291"/>
          <ac:spMkLst>
            <pc:docMk/>
            <pc:sldMk cId="3279386249" sldId="355"/>
            <ac:spMk id="101" creationId="{3993597A-7E32-AC73-10F6-629AA610E446}"/>
          </ac:spMkLst>
        </pc:spChg>
        <pc:spChg chg="add del mod">
          <ac:chgData name="出本大起" userId="f9a74345-d4d5-48f9-ae94-75fcc05011f7" providerId="ADAL" clId="{8C657E6D-9D98-4BFD-B109-72600DFC6450}" dt="2023-12-15T06:32:01.063" v="5291"/>
          <ac:spMkLst>
            <pc:docMk/>
            <pc:sldMk cId="3279386249" sldId="355"/>
            <ac:spMk id="102" creationId="{127F0211-C55E-2D0F-B20A-AC7AEF6B6D44}"/>
          </ac:spMkLst>
        </pc:spChg>
        <pc:spChg chg="add del mod">
          <ac:chgData name="出本大起" userId="f9a74345-d4d5-48f9-ae94-75fcc05011f7" providerId="ADAL" clId="{8C657E6D-9D98-4BFD-B109-72600DFC6450}" dt="2023-12-15T06:32:01.063" v="5291"/>
          <ac:spMkLst>
            <pc:docMk/>
            <pc:sldMk cId="3279386249" sldId="355"/>
            <ac:spMk id="103" creationId="{0510C00F-CA13-6541-193A-8696BCDA6587}"/>
          </ac:spMkLst>
        </pc:spChg>
        <pc:spChg chg="add del mod">
          <ac:chgData name="出本大起" userId="f9a74345-d4d5-48f9-ae94-75fcc05011f7" providerId="ADAL" clId="{8C657E6D-9D98-4BFD-B109-72600DFC6450}" dt="2023-12-15T06:32:01.063" v="5291"/>
          <ac:spMkLst>
            <pc:docMk/>
            <pc:sldMk cId="3279386249" sldId="355"/>
            <ac:spMk id="104" creationId="{D1FC6390-6C73-8695-103D-282BEDCB60C3}"/>
          </ac:spMkLst>
        </pc:spChg>
        <pc:spChg chg="add del mod">
          <ac:chgData name="出本大起" userId="f9a74345-d4d5-48f9-ae94-75fcc05011f7" providerId="ADAL" clId="{8C657E6D-9D98-4BFD-B109-72600DFC6450}" dt="2023-12-15T06:32:01.063" v="5291"/>
          <ac:spMkLst>
            <pc:docMk/>
            <pc:sldMk cId="3279386249" sldId="355"/>
            <ac:spMk id="105" creationId="{6F72D703-2C00-D9DB-6594-363B87A8AB0B}"/>
          </ac:spMkLst>
        </pc:spChg>
        <pc:spChg chg="add del mod">
          <ac:chgData name="出本大起" userId="f9a74345-d4d5-48f9-ae94-75fcc05011f7" providerId="ADAL" clId="{8C657E6D-9D98-4BFD-B109-72600DFC6450}" dt="2023-12-15T06:32:01.063" v="5291"/>
          <ac:spMkLst>
            <pc:docMk/>
            <pc:sldMk cId="3279386249" sldId="355"/>
            <ac:spMk id="106" creationId="{7E981A6F-3073-15AC-795F-1A405E3A4574}"/>
          </ac:spMkLst>
        </pc:spChg>
        <pc:spChg chg="add del mod">
          <ac:chgData name="出本大起" userId="f9a74345-d4d5-48f9-ae94-75fcc05011f7" providerId="ADAL" clId="{8C657E6D-9D98-4BFD-B109-72600DFC6450}" dt="2023-12-15T06:32:01.063" v="5291"/>
          <ac:spMkLst>
            <pc:docMk/>
            <pc:sldMk cId="3279386249" sldId="355"/>
            <ac:spMk id="107" creationId="{5518C50D-5AC9-5204-A6DB-AB8F4BFEA551}"/>
          </ac:spMkLst>
        </pc:spChg>
        <pc:spChg chg="add del mod">
          <ac:chgData name="出本大起" userId="f9a74345-d4d5-48f9-ae94-75fcc05011f7" providerId="ADAL" clId="{8C657E6D-9D98-4BFD-B109-72600DFC6450}" dt="2023-12-15T06:32:01.063" v="5291"/>
          <ac:spMkLst>
            <pc:docMk/>
            <pc:sldMk cId="3279386249" sldId="355"/>
            <ac:spMk id="108" creationId="{A042E84C-C80A-39B7-CC19-8F34AADDFA47}"/>
          </ac:spMkLst>
        </pc:spChg>
        <pc:spChg chg="add del mod">
          <ac:chgData name="出本大起" userId="f9a74345-d4d5-48f9-ae94-75fcc05011f7" providerId="ADAL" clId="{8C657E6D-9D98-4BFD-B109-72600DFC6450}" dt="2023-12-15T06:32:01.063" v="5291"/>
          <ac:spMkLst>
            <pc:docMk/>
            <pc:sldMk cId="3279386249" sldId="355"/>
            <ac:spMk id="109" creationId="{6C76FC44-810A-DC6A-5F67-C6B7F7858E6B}"/>
          </ac:spMkLst>
        </pc:spChg>
        <pc:spChg chg="add del mod">
          <ac:chgData name="出本大起" userId="f9a74345-d4d5-48f9-ae94-75fcc05011f7" providerId="ADAL" clId="{8C657E6D-9D98-4BFD-B109-72600DFC6450}" dt="2023-12-15T06:32:01.063" v="5291"/>
          <ac:spMkLst>
            <pc:docMk/>
            <pc:sldMk cId="3279386249" sldId="355"/>
            <ac:spMk id="110" creationId="{2D25AD24-5FFD-DC14-46AF-3902332693D6}"/>
          </ac:spMkLst>
        </pc:spChg>
        <pc:spChg chg="add del mod">
          <ac:chgData name="出本大起" userId="f9a74345-d4d5-48f9-ae94-75fcc05011f7" providerId="ADAL" clId="{8C657E6D-9D98-4BFD-B109-72600DFC6450}" dt="2023-12-15T06:32:01.063" v="5291"/>
          <ac:spMkLst>
            <pc:docMk/>
            <pc:sldMk cId="3279386249" sldId="355"/>
            <ac:spMk id="111" creationId="{734E499D-40D3-1468-49BF-BCFE94912ED8}"/>
          </ac:spMkLst>
        </pc:spChg>
        <pc:spChg chg="add del mod">
          <ac:chgData name="出本大起" userId="f9a74345-d4d5-48f9-ae94-75fcc05011f7" providerId="ADAL" clId="{8C657E6D-9D98-4BFD-B109-72600DFC6450}" dt="2023-12-15T06:32:01.063" v="5291"/>
          <ac:spMkLst>
            <pc:docMk/>
            <pc:sldMk cId="3279386249" sldId="355"/>
            <ac:spMk id="112" creationId="{6CF5BA25-4397-1EB6-B9A1-95DF5F85D70D}"/>
          </ac:spMkLst>
        </pc:spChg>
        <pc:spChg chg="add del mod">
          <ac:chgData name="出本大起" userId="f9a74345-d4d5-48f9-ae94-75fcc05011f7" providerId="ADAL" clId="{8C657E6D-9D98-4BFD-B109-72600DFC6450}" dt="2023-12-15T06:32:01.063" v="5291"/>
          <ac:spMkLst>
            <pc:docMk/>
            <pc:sldMk cId="3279386249" sldId="355"/>
            <ac:spMk id="113" creationId="{9336842C-99BB-FA1F-22E3-81D6BD0F95DE}"/>
          </ac:spMkLst>
        </pc:spChg>
        <pc:spChg chg="add del mod">
          <ac:chgData name="出本大起" userId="f9a74345-d4d5-48f9-ae94-75fcc05011f7" providerId="ADAL" clId="{8C657E6D-9D98-4BFD-B109-72600DFC6450}" dt="2023-12-15T06:32:01.063" v="5291"/>
          <ac:spMkLst>
            <pc:docMk/>
            <pc:sldMk cId="3279386249" sldId="355"/>
            <ac:spMk id="114" creationId="{D527CA8B-B848-43DD-CB6B-488E435490E3}"/>
          </ac:spMkLst>
        </pc:spChg>
        <pc:spChg chg="add del mod">
          <ac:chgData name="出本大起" userId="f9a74345-d4d5-48f9-ae94-75fcc05011f7" providerId="ADAL" clId="{8C657E6D-9D98-4BFD-B109-72600DFC6450}" dt="2023-12-15T06:32:01.063" v="5291"/>
          <ac:spMkLst>
            <pc:docMk/>
            <pc:sldMk cId="3279386249" sldId="355"/>
            <ac:spMk id="115" creationId="{C4424AA5-1232-3440-837B-5420DFCAAAEF}"/>
          </ac:spMkLst>
        </pc:spChg>
        <pc:spChg chg="add del mod">
          <ac:chgData name="出本大起" userId="f9a74345-d4d5-48f9-ae94-75fcc05011f7" providerId="ADAL" clId="{8C657E6D-9D98-4BFD-B109-72600DFC6450}" dt="2023-12-15T06:32:01.063" v="5291"/>
          <ac:spMkLst>
            <pc:docMk/>
            <pc:sldMk cId="3279386249" sldId="355"/>
            <ac:spMk id="116" creationId="{64EC3542-FD12-0DF6-A3D0-AD7C42FE9171}"/>
          </ac:spMkLst>
        </pc:spChg>
        <pc:spChg chg="mod">
          <ac:chgData name="出本大起" userId="f9a74345-d4d5-48f9-ae94-75fcc05011f7" providerId="ADAL" clId="{8C657E6D-9D98-4BFD-B109-72600DFC6450}" dt="2023-12-15T06:31:54.359" v="5290"/>
          <ac:spMkLst>
            <pc:docMk/>
            <pc:sldMk cId="3279386249" sldId="355"/>
            <ac:spMk id="117" creationId="{76BCA4F9-E60D-4422-94B9-83AB6053C643}"/>
          </ac:spMkLst>
        </pc:spChg>
        <pc:spChg chg="del mod">
          <ac:chgData name="出本大起" userId="f9a74345-d4d5-48f9-ae94-75fcc05011f7" providerId="ADAL" clId="{8C657E6D-9D98-4BFD-B109-72600DFC6450}" dt="2023-12-15T06:34:28.177" v="5308" actId="478"/>
          <ac:spMkLst>
            <pc:docMk/>
            <pc:sldMk cId="3279386249" sldId="355"/>
            <ac:spMk id="118" creationId="{4826E4DE-EFAC-0260-C6DF-1325D5A9CDC3}"/>
          </ac:spMkLst>
        </pc:spChg>
        <pc:spChg chg="mod">
          <ac:chgData name="出本大起" userId="f9a74345-d4d5-48f9-ae94-75fcc05011f7" providerId="ADAL" clId="{8C657E6D-9D98-4BFD-B109-72600DFC6450}" dt="2023-12-15T06:41:01.237" v="5378" actId="14861"/>
          <ac:spMkLst>
            <pc:docMk/>
            <pc:sldMk cId="3279386249" sldId="355"/>
            <ac:spMk id="121" creationId="{75B7A2E7-DFEA-B8A2-D810-0B1CB1F418A2}"/>
          </ac:spMkLst>
        </pc:spChg>
        <pc:spChg chg="mod">
          <ac:chgData name="出本大起" userId="f9a74345-d4d5-48f9-ae94-75fcc05011f7" providerId="ADAL" clId="{8C657E6D-9D98-4BFD-B109-72600DFC6450}" dt="2023-12-15T06:35:41.627" v="5320"/>
          <ac:spMkLst>
            <pc:docMk/>
            <pc:sldMk cId="3279386249" sldId="355"/>
            <ac:spMk id="122" creationId="{EDFD66E9-EE2E-65EA-E275-ACFB91B6A4DC}"/>
          </ac:spMkLst>
        </pc:spChg>
        <pc:spChg chg="mod">
          <ac:chgData name="出本大起" userId="f9a74345-d4d5-48f9-ae94-75fcc05011f7" providerId="ADAL" clId="{8C657E6D-9D98-4BFD-B109-72600DFC6450}" dt="2023-12-15T06:35:41.627" v="5320"/>
          <ac:spMkLst>
            <pc:docMk/>
            <pc:sldMk cId="3279386249" sldId="355"/>
            <ac:spMk id="123" creationId="{ADF6930A-6A8E-F39A-9C82-90DE244CD415}"/>
          </ac:spMkLst>
        </pc:spChg>
        <pc:spChg chg="mod">
          <ac:chgData name="出本大起" userId="f9a74345-d4d5-48f9-ae94-75fcc05011f7" providerId="ADAL" clId="{8C657E6D-9D98-4BFD-B109-72600DFC6450}" dt="2023-12-15T06:35:41.627" v="5320"/>
          <ac:spMkLst>
            <pc:docMk/>
            <pc:sldMk cId="3279386249" sldId="355"/>
            <ac:spMk id="124" creationId="{1AB1D48C-6510-B525-23CE-AC5C0ACA952B}"/>
          </ac:spMkLst>
        </pc:spChg>
        <pc:spChg chg="mod">
          <ac:chgData name="出本大起" userId="f9a74345-d4d5-48f9-ae94-75fcc05011f7" providerId="ADAL" clId="{8C657E6D-9D98-4BFD-B109-72600DFC6450}" dt="2023-12-15T06:35:41.627" v="5320"/>
          <ac:spMkLst>
            <pc:docMk/>
            <pc:sldMk cId="3279386249" sldId="355"/>
            <ac:spMk id="125" creationId="{C5B429EC-A18E-4D7C-DA0A-D29C4107C866}"/>
          </ac:spMkLst>
        </pc:spChg>
        <pc:spChg chg="mod">
          <ac:chgData name="出本大起" userId="f9a74345-d4d5-48f9-ae94-75fcc05011f7" providerId="ADAL" clId="{8C657E6D-9D98-4BFD-B109-72600DFC6450}" dt="2023-12-15T06:35:41.627" v="5320"/>
          <ac:spMkLst>
            <pc:docMk/>
            <pc:sldMk cId="3279386249" sldId="355"/>
            <ac:spMk id="126" creationId="{92065888-8489-175B-9922-D2257C85847D}"/>
          </ac:spMkLst>
        </pc:spChg>
        <pc:spChg chg="mod">
          <ac:chgData name="出本大起" userId="f9a74345-d4d5-48f9-ae94-75fcc05011f7" providerId="ADAL" clId="{8C657E6D-9D98-4BFD-B109-72600DFC6450}" dt="2023-12-15T06:35:41.627" v="5320"/>
          <ac:spMkLst>
            <pc:docMk/>
            <pc:sldMk cId="3279386249" sldId="355"/>
            <ac:spMk id="127" creationId="{2299C78C-6EE9-04EA-5EB3-1EC0802FEF82}"/>
          </ac:spMkLst>
        </pc:spChg>
        <pc:spChg chg="mod">
          <ac:chgData name="出本大起" userId="f9a74345-d4d5-48f9-ae94-75fcc05011f7" providerId="ADAL" clId="{8C657E6D-9D98-4BFD-B109-72600DFC6450}" dt="2023-12-15T06:35:41.627" v="5320"/>
          <ac:spMkLst>
            <pc:docMk/>
            <pc:sldMk cId="3279386249" sldId="355"/>
            <ac:spMk id="128" creationId="{D314E701-0CC1-7D33-EA39-66F633464D29}"/>
          </ac:spMkLst>
        </pc:spChg>
        <pc:spChg chg="mod">
          <ac:chgData name="出本大起" userId="f9a74345-d4d5-48f9-ae94-75fcc05011f7" providerId="ADAL" clId="{8C657E6D-9D98-4BFD-B109-72600DFC6450}" dt="2023-12-15T06:35:41.627" v="5320"/>
          <ac:spMkLst>
            <pc:docMk/>
            <pc:sldMk cId="3279386249" sldId="355"/>
            <ac:spMk id="129" creationId="{2C32387B-F27B-F67A-0B34-785B5F2D8F3D}"/>
          </ac:spMkLst>
        </pc:spChg>
        <pc:spChg chg="mod">
          <ac:chgData name="出本大起" userId="f9a74345-d4d5-48f9-ae94-75fcc05011f7" providerId="ADAL" clId="{8C657E6D-9D98-4BFD-B109-72600DFC6450}" dt="2023-12-15T06:35:41.627" v="5320"/>
          <ac:spMkLst>
            <pc:docMk/>
            <pc:sldMk cId="3279386249" sldId="355"/>
            <ac:spMk id="130" creationId="{E43EBE80-E115-C338-EEF1-E49A02E15AE0}"/>
          </ac:spMkLst>
        </pc:spChg>
        <pc:spChg chg="mod">
          <ac:chgData name="出本大起" userId="f9a74345-d4d5-48f9-ae94-75fcc05011f7" providerId="ADAL" clId="{8C657E6D-9D98-4BFD-B109-72600DFC6450}" dt="2023-12-15T06:35:41.627" v="5320"/>
          <ac:spMkLst>
            <pc:docMk/>
            <pc:sldMk cId="3279386249" sldId="355"/>
            <ac:spMk id="131" creationId="{15459290-6FE6-AEEC-0C77-E2F44B7CD9C0}"/>
          </ac:spMkLst>
        </pc:spChg>
        <pc:spChg chg="mod">
          <ac:chgData name="出本大起" userId="f9a74345-d4d5-48f9-ae94-75fcc05011f7" providerId="ADAL" clId="{8C657E6D-9D98-4BFD-B109-72600DFC6450}" dt="2023-12-15T06:35:41.627" v="5320"/>
          <ac:spMkLst>
            <pc:docMk/>
            <pc:sldMk cId="3279386249" sldId="355"/>
            <ac:spMk id="132" creationId="{200A82C3-134D-6FFF-7C97-4B815C4A257B}"/>
          </ac:spMkLst>
        </pc:spChg>
        <pc:spChg chg="mod">
          <ac:chgData name="出本大起" userId="f9a74345-d4d5-48f9-ae94-75fcc05011f7" providerId="ADAL" clId="{8C657E6D-9D98-4BFD-B109-72600DFC6450}" dt="2023-12-15T06:35:41.627" v="5320"/>
          <ac:spMkLst>
            <pc:docMk/>
            <pc:sldMk cId="3279386249" sldId="355"/>
            <ac:spMk id="133" creationId="{F0D5823C-D00B-D768-BA23-B34A9B54E8A3}"/>
          </ac:spMkLst>
        </pc:spChg>
        <pc:spChg chg="mod">
          <ac:chgData name="出本大起" userId="f9a74345-d4d5-48f9-ae94-75fcc05011f7" providerId="ADAL" clId="{8C657E6D-9D98-4BFD-B109-72600DFC6450}" dt="2023-12-15T06:35:41.627" v="5320"/>
          <ac:spMkLst>
            <pc:docMk/>
            <pc:sldMk cId="3279386249" sldId="355"/>
            <ac:spMk id="134" creationId="{5A7D08A9-4FB1-4594-BBC0-4947C58297E4}"/>
          </ac:spMkLst>
        </pc:spChg>
        <pc:spChg chg="mod">
          <ac:chgData name="出本大起" userId="f9a74345-d4d5-48f9-ae94-75fcc05011f7" providerId="ADAL" clId="{8C657E6D-9D98-4BFD-B109-72600DFC6450}" dt="2023-12-15T06:35:41.627" v="5320"/>
          <ac:spMkLst>
            <pc:docMk/>
            <pc:sldMk cId="3279386249" sldId="355"/>
            <ac:spMk id="135" creationId="{C71F196D-4D86-2A28-DC58-AA4BAFB44630}"/>
          </ac:spMkLst>
        </pc:spChg>
        <pc:spChg chg="mod">
          <ac:chgData name="出本大起" userId="f9a74345-d4d5-48f9-ae94-75fcc05011f7" providerId="ADAL" clId="{8C657E6D-9D98-4BFD-B109-72600DFC6450}" dt="2023-12-15T06:35:41.627" v="5320"/>
          <ac:spMkLst>
            <pc:docMk/>
            <pc:sldMk cId="3279386249" sldId="355"/>
            <ac:spMk id="136" creationId="{16659B3F-7446-0F7C-66AC-2C5B47E964D6}"/>
          </ac:spMkLst>
        </pc:spChg>
        <pc:spChg chg="mod">
          <ac:chgData name="出本大起" userId="f9a74345-d4d5-48f9-ae94-75fcc05011f7" providerId="ADAL" clId="{8C657E6D-9D98-4BFD-B109-72600DFC6450}" dt="2023-12-15T06:35:41.627" v="5320"/>
          <ac:spMkLst>
            <pc:docMk/>
            <pc:sldMk cId="3279386249" sldId="355"/>
            <ac:spMk id="137" creationId="{6D4865F0-0BF7-C696-765A-D767824868D1}"/>
          </ac:spMkLst>
        </pc:spChg>
        <pc:spChg chg="mod">
          <ac:chgData name="出本大起" userId="f9a74345-d4d5-48f9-ae94-75fcc05011f7" providerId="ADAL" clId="{8C657E6D-9D98-4BFD-B109-72600DFC6450}" dt="2023-12-15T06:35:41.627" v="5320"/>
          <ac:spMkLst>
            <pc:docMk/>
            <pc:sldMk cId="3279386249" sldId="355"/>
            <ac:spMk id="138" creationId="{57035B96-0CCE-B624-4C65-984F3BCD79E4}"/>
          </ac:spMkLst>
        </pc:spChg>
        <pc:spChg chg="mod">
          <ac:chgData name="出本大起" userId="f9a74345-d4d5-48f9-ae94-75fcc05011f7" providerId="ADAL" clId="{8C657E6D-9D98-4BFD-B109-72600DFC6450}" dt="2023-12-15T06:35:41.627" v="5320"/>
          <ac:spMkLst>
            <pc:docMk/>
            <pc:sldMk cId="3279386249" sldId="355"/>
            <ac:spMk id="139" creationId="{EBBA9B1C-7D6A-A2C5-9BFF-B3DF8FE95646}"/>
          </ac:spMkLst>
        </pc:spChg>
        <pc:spChg chg="mod">
          <ac:chgData name="出本大起" userId="f9a74345-d4d5-48f9-ae94-75fcc05011f7" providerId="ADAL" clId="{8C657E6D-9D98-4BFD-B109-72600DFC6450}" dt="2023-12-15T06:35:41.627" v="5320"/>
          <ac:spMkLst>
            <pc:docMk/>
            <pc:sldMk cId="3279386249" sldId="355"/>
            <ac:spMk id="140" creationId="{285E4D23-8533-66B1-7949-9924FCD5A698}"/>
          </ac:spMkLst>
        </pc:spChg>
        <pc:spChg chg="mod">
          <ac:chgData name="出本大起" userId="f9a74345-d4d5-48f9-ae94-75fcc05011f7" providerId="ADAL" clId="{8C657E6D-9D98-4BFD-B109-72600DFC6450}" dt="2023-12-15T06:35:41.627" v="5320"/>
          <ac:spMkLst>
            <pc:docMk/>
            <pc:sldMk cId="3279386249" sldId="355"/>
            <ac:spMk id="141" creationId="{91A8BA7C-AA6E-AB62-D890-11C073E22A8D}"/>
          </ac:spMkLst>
        </pc:spChg>
        <pc:spChg chg="mod">
          <ac:chgData name="出本大起" userId="f9a74345-d4d5-48f9-ae94-75fcc05011f7" providerId="ADAL" clId="{8C657E6D-9D98-4BFD-B109-72600DFC6450}" dt="2023-12-15T06:35:41.627" v="5320"/>
          <ac:spMkLst>
            <pc:docMk/>
            <pc:sldMk cId="3279386249" sldId="355"/>
            <ac:spMk id="142" creationId="{BBB0D31E-3E9E-04C6-2B77-B3461F99525D}"/>
          </ac:spMkLst>
        </pc:spChg>
        <pc:spChg chg="mod">
          <ac:chgData name="出本大起" userId="f9a74345-d4d5-48f9-ae94-75fcc05011f7" providerId="ADAL" clId="{8C657E6D-9D98-4BFD-B109-72600DFC6450}" dt="2023-12-15T06:35:41.627" v="5320"/>
          <ac:spMkLst>
            <pc:docMk/>
            <pc:sldMk cId="3279386249" sldId="355"/>
            <ac:spMk id="143" creationId="{AF5AE846-DF70-8C70-4830-768B40A156AF}"/>
          </ac:spMkLst>
        </pc:spChg>
        <pc:spChg chg="mod">
          <ac:chgData name="出本大起" userId="f9a74345-d4d5-48f9-ae94-75fcc05011f7" providerId="ADAL" clId="{8C657E6D-9D98-4BFD-B109-72600DFC6450}" dt="2023-12-15T06:35:41.627" v="5320"/>
          <ac:spMkLst>
            <pc:docMk/>
            <pc:sldMk cId="3279386249" sldId="355"/>
            <ac:spMk id="144" creationId="{DC11D6BB-29AB-36FF-E06D-655C86C19BE4}"/>
          </ac:spMkLst>
        </pc:spChg>
        <pc:spChg chg="mod">
          <ac:chgData name="出本大起" userId="f9a74345-d4d5-48f9-ae94-75fcc05011f7" providerId="ADAL" clId="{8C657E6D-9D98-4BFD-B109-72600DFC6450}" dt="2023-12-15T06:35:41.627" v="5320"/>
          <ac:spMkLst>
            <pc:docMk/>
            <pc:sldMk cId="3279386249" sldId="355"/>
            <ac:spMk id="145" creationId="{4DB9163E-D9F1-B713-B4CA-A85A38D9804D}"/>
          </ac:spMkLst>
        </pc:spChg>
        <pc:spChg chg="mod">
          <ac:chgData name="出本大起" userId="f9a74345-d4d5-48f9-ae94-75fcc05011f7" providerId="ADAL" clId="{8C657E6D-9D98-4BFD-B109-72600DFC6450}" dt="2023-12-15T06:35:41.627" v="5320"/>
          <ac:spMkLst>
            <pc:docMk/>
            <pc:sldMk cId="3279386249" sldId="355"/>
            <ac:spMk id="146" creationId="{5972CA8D-83D2-40B8-84D0-3D60CAB5FF46}"/>
          </ac:spMkLst>
        </pc:spChg>
        <pc:spChg chg="add mod">
          <ac:chgData name="出本大起" userId="f9a74345-d4d5-48f9-ae94-75fcc05011f7" providerId="ADAL" clId="{8C657E6D-9D98-4BFD-B109-72600DFC6450}" dt="2023-12-15T06:52:06.409" v="5587" actId="692"/>
          <ac:spMkLst>
            <pc:docMk/>
            <pc:sldMk cId="3279386249" sldId="355"/>
            <ac:spMk id="147" creationId="{63CCEC93-0148-ED7F-087C-DBA640A9742D}"/>
          </ac:spMkLst>
        </pc:spChg>
        <pc:spChg chg="add mod">
          <ac:chgData name="出本大起" userId="f9a74345-d4d5-48f9-ae94-75fcc05011f7" providerId="ADAL" clId="{8C657E6D-9D98-4BFD-B109-72600DFC6450}" dt="2023-12-15T06:52:15.966" v="5588" actId="207"/>
          <ac:spMkLst>
            <pc:docMk/>
            <pc:sldMk cId="3279386249" sldId="355"/>
            <ac:spMk id="149" creationId="{13AE0DFE-139F-0C98-9EB1-FEDB42E660D1}"/>
          </ac:spMkLst>
        </pc:spChg>
        <pc:spChg chg="add mod">
          <ac:chgData name="出本大起" userId="f9a74345-d4d5-48f9-ae94-75fcc05011f7" providerId="ADAL" clId="{8C657E6D-9D98-4BFD-B109-72600DFC6450}" dt="2023-12-15T06:52:21.486" v="5589" actId="108"/>
          <ac:spMkLst>
            <pc:docMk/>
            <pc:sldMk cId="3279386249" sldId="355"/>
            <ac:spMk id="150" creationId="{BBB94987-1B75-3E7D-1F59-C6D3C3C2E686}"/>
          </ac:spMkLst>
        </pc:spChg>
        <pc:spChg chg="add mod">
          <ac:chgData name="出本大起" userId="f9a74345-d4d5-48f9-ae94-75fcc05011f7" providerId="ADAL" clId="{8C657E6D-9D98-4BFD-B109-72600DFC6450}" dt="2023-12-15T06:52:25.562" v="5590" actId="207"/>
          <ac:spMkLst>
            <pc:docMk/>
            <pc:sldMk cId="3279386249" sldId="355"/>
            <ac:spMk id="151" creationId="{9390954F-36B8-4FBF-0F75-C5E27C3711DA}"/>
          </ac:spMkLst>
        </pc:spChg>
        <pc:spChg chg="add del mod">
          <ac:chgData name="出本大起" userId="f9a74345-d4d5-48f9-ae94-75fcc05011f7" providerId="ADAL" clId="{8C657E6D-9D98-4BFD-B109-72600DFC6450}" dt="2023-12-15T06:45:58.547" v="5432" actId="478"/>
          <ac:spMkLst>
            <pc:docMk/>
            <pc:sldMk cId="3279386249" sldId="355"/>
            <ac:spMk id="153" creationId="{B7B1626D-0EDA-19C9-C59A-D18B0DF26DCB}"/>
          </ac:spMkLst>
        </pc:spChg>
        <pc:spChg chg="add del">
          <ac:chgData name="出本大起" userId="f9a74345-d4d5-48f9-ae94-75fcc05011f7" providerId="ADAL" clId="{8C657E6D-9D98-4BFD-B109-72600DFC6450}" dt="2023-12-15T06:46:08.470" v="5434" actId="478"/>
          <ac:spMkLst>
            <pc:docMk/>
            <pc:sldMk cId="3279386249" sldId="355"/>
            <ac:spMk id="155" creationId="{538BA095-2D17-BF05-54BB-95301479DB4F}"/>
          </ac:spMkLst>
        </pc:spChg>
        <pc:spChg chg="add mod">
          <ac:chgData name="出本大起" userId="f9a74345-d4d5-48f9-ae94-75fcc05011f7" providerId="ADAL" clId="{8C657E6D-9D98-4BFD-B109-72600DFC6450}" dt="2023-12-15T06:46:54.720" v="5465" actId="403"/>
          <ac:spMkLst>
            <pc:docMk/>
            <pc:sldMk cId="3279386249" sldId="355"/>
            <ac:spMk id="156" creationId="{3C002373-198E-EC13-7AF6-23B464237CEA}"/>
          </ac:spMkLst>
        </pc:spChg>
        <pc:grpChg chg="add del mod">
          <ac:chgData name="出本大起" userId="f9a74345-d4d5-48f9-ae94-75fcc05011f7" providerId="ADAL" clId="{8C657E6D-9D98-4BFD-B109-72600DFC6450}" dt="2023-12-15T06:30:15.723" v="5277" actId="165"/>
          <ac:grpSpMkLst>
            <pc:docMk/>
            <pc:sldMk cId="3279386249" sldId="355"/>
            <ac:grpSpMk id="57" creationId="{D8BAC56A-DF2E-0378-653C-2A37AA4CBE41}"/>
          </ac:grpSpMkLst>
        </pc:grpChg>
        <pc:grpChg chg="add del mod">
          <ac:chgData name="出本大起" userId="f9a74345-d4d5-48f9-ae94-75fcc05011f7" providerId="ADAL" clId="{8C657E6D-9D98-4BFD-B109-72600DFC6450}" dt="2023-12-15T06:30:15.723" v="5277" actId="165"/>
          <ac:grpSpMkLst>
            <pc:docMk/>
            <pc:sldMk cId="3279386249" sldId="355"/>
            <ac:grpSpMk id="58" creationId="{8ED8D503-18F1-A352-3BB5-829470D15327}"/>
          </ac:grpSpMkLst>
        </pc:grpChg>
        <pc:grpChg chg="add del mod">
          <ac:chgData name="出本大起" userId="f9a74345-d4d5-48f9-ae94-75fcc05011f7" providerId="ADAL" clId="{8C657E6D-9D98-4BFD-B109-72600DFC6450}" dt="2023-12-15T06:30:15.723" v="5277" actId="165"/>
          <ac:grpSpMkLst>
            <pc:docMk/>
            <pc:sldMk cId="3279386249" sldId="355"/>
            <ac:grpSpMk id="64" creationId="{2C5F0BD7-407C-EF85-875F-283CD1545F17}"/>
          </ac:grpSpMkLst>
        </pc:grpChg>
        <pc:grpChg chg="add del mod">
          <ac:chgData name="出本大起" userId="f9a74345-d4d5-48f9-ae94-75fcc05011f7" providerId="ADAL" clId="{8C657E6D-9D98-4BFD-B109-72600DFC6450}" dt="2023-12-15T06:30:15.723" v="5277" actId="165"/>
          <ac:grpSpMkLst>
            <pc:docMk/>
            <pc:sldMk cId="3279386249" sldId="355"/>
            <ac:grpSpMk id="70" creationId="{5E1B6B7D-3ACC-7D35-A42C-7DC854CA62A1}"/>
          </ac:grpSpMkLst>
        </pc:grpChg>
        <pc:grpChg chg="add del mod">
          <ac:chgData name="出本大起" userId="f9a74345-d4d5-48f9-ae94-75fcc05011f7" providerId="ADAL" clId="{8C657E6D-9D98-4BFD-B109-72600DFC6450}" dt="2023-12-15T06:30:15.723" v="5277" actId="165"/>
          <ac:grpSpMkLst>
            <pc:docMk/>
            <pc:sldMk cId="3279386249" sldId="355"/>
            <ac:grpSpMk id="77" creationId="{8C0D16EE-B484-EEC2-ADBD-6AC61B0E52F0}"/>
          </ac:grpSpMkLst>
        </pc:grpChg>
        <pc:grpChg chg="add mod">
          <ac:chgData name="出本大起" userId="f9a74345-d4d5-48f9-ae94-75fcc05011f7" providerId="ADAL" clId="{8C657E6D-9D98-4BFD-B109-72600DFC6450}" dt="2023-12-15T06:34:59.732" v="5314" actId="1076"/>
          <ac:grpSpMkLst>
            <pc:docMk/>
            <pc:sldMk cId="3279386249" sldId="355"/>
            <ac:grpSpMk id="119" creationId="{D3BF8A78-855F-CD1F-D51A-203BC06CD504}"/>
          </ac:grpSpMkLst>
        </pc:grpChg>
        <pc:grpChg chg="add mod">
          <ac:chgData name="出本大起" userId="f9a74345-d4d5-48f9-ae94-75fcc05011f7" providerId="ADAL" clId="{8C657E6D-9D98-4BFD-B109-72600DFC6450}" dt="2023-12-15T06:35:47.336" v="5321" actId="1076"/>
          <ac:grpSpMkLst>
            <pc:docMk/>
            <pc:sldMk cId="3279386249" sldId="355"/>
            <ac:grpSpMk id="120" creationId="{558AC2F3-DE39-CF2C-278B-D08C0CF77FE8}"/>
          </ac:grpSpMkLst>
        </pc:grpChg>
        <pc:picChg chg="del">
          <ac:chgData name="出本大起" userId="f9a74345-d4d5-48f9-ae94-75fcc05011f7" providerId="ADAL" clId="{8C657E6D-9D98-4BFD-B109-72600DFC6450}" dt="2023-12-15T06:35:21.292" v="5315" actId="478"/>
          <ac:picMkLst>
            <pc:docMk/>
            <pc:sldMk cId="3279386249" sldId="355"/>
            <ac:picMk id="23" creationId="{E7E00995-EE1D-07D5-524F-54ACFCF66A70}"/>
          </ac:picMkLst>
        </pc:picChg>
        <pc:picChg chg="del">
          <ac:chgData name="出本大起" userId="f9a74345-d4d5-48f9-ae94-75fcc05011f7" providerId="ADAL" clId="{8C657E6D-9D98-4BFD-B109-72600DFC6450}" dt="2023-12-15T06:31:08.622" v="5281" actId="478"/>
          <ac:picMkLst>
            <pc:docMk/>
            <pc:sldMk cId="3279386249" sldId="355"/>
            <ac:picMk id="37" creationId="{9E617238-CA16-54D8-5F15-7889D66D9C1E}"/>
          </ac:picMkLst>
        </pc:picChg>
        <pc:picChg chg="del mod">
          <ac:chgData name="出本大起" userId="f9a74345-d4d5-48f9-ae94-75fcc05011f7" providerId="ADAL" clId="{8C657E6D-9D98-4BFD-B109-72600DFC6450}" dt="2023-12-15T06:34:44.760" v="5312" actId="478"/>
          <ac:picMkLst>
            <pc:docMk/>
            <pc:sldMk cId="3279386249" sldId="355"/>
            <ac:picMk id="38" creationId="{5CAC2F75-D15C-A8F9-ABBE-9C3EFCE528E7}"/>
          </ac:picMkLst>
        </pc:picChg>
        <pc:cxnChg chg="add del mod">
          <ac:chgData name="出本大起" userId="f9a74345-d4d5-48f9-ae94-75fcc05011f7" providerId="ADAL" clId="{8C657E6D-9D98-4BFD-B109-72600DFC6450}" dt="2023-12-15T06:50:01.040" v="5502" actId="14100"/>
          <ac:cxnSpMkLst>
            <pc:docMk/>
            <pc:sldMk cId="3279386249" sldId="355"/>
            <ac:cxnSpMk id="20" creationId="{31E88A2B-4F18-CFE7-30D5-9F4BB81225C6}"/>
          </ac:cxnSpMkLst>
        </pc:cxnChg>
        <pc:cxnChg chg="del">
          <ac:chgData name="出本大起" userId="f9a74345-d4d5-48f9-ae94-75fcc05011f7" providerId="ADAL" clId="{8C657E6D-9D98-4BFD-B109-72600DFC6450}" dt="2023-12-15T06:38:26.847" v="5335" actId="478"/>
          <ac:cxnSpMkLst>
            <pc:docMk/>
            <pc:sldMk cId="3279386249" sldId="355"/>
            <ac:cxnSpMk id="24" creationId="{256F717C-8D16-03E1-AAED-5B015A615733}"/>
          </ac:cxnSpMkLst>
        </pc:cxnChg>
        <pc:cxnChg chg="del">
          <ac:chgData name="出本大起" userId="f9a74345-d4d5-48f9-ae94-75fcc05011f7" providerId="ADAL" clId="{8C657E6D-9D98-4BFD-B109-72600DFC6450}" dt="2023-12-15T06:38:29.627" v="5336" actId="478"/>
          <ac:cxnSpMkLst>
            <pc:docMk/>
            <pc:sldMk cId="3279386249" sldId="355"/>
            <ac:cxnSpMk id="29" creationId="{50851370-9B59-3112-E691-507E0949AA2B}"/>
          </ac:cxnSpMkLst>
        </pc:cxnChg>
        <pc:cxnChg chg="del">
          <ac:chgData name="出本大起" userId="f9a74345-d4d5-48f9-ae94-75fcc05011f7" providerId="ADAL" clId="{8C657E6D-9D98-4BFD-B109-72600DFC6450}" dt="2023-12-15T06:35:31.240" v="5317" actId="478"/>
          <ac:cxnSpMkLst>
            <pc:docMk/>
            <pc:sldMk cId="3279386249" sldId="355"/>
            <ac:cxnSpMk id="31" creationId="{E3E33EF0-ACE3-0976-5A9A-82B6F3B9F384}"/>
          </ac:cxnSpMkLst>
        </pc:cxnChg>
        <pc:cxnChg chg="del mod">
          <ac:chgData name="出本大起" userId="f9a74345-d4d5-48f9-ae94-75fcc05011f7" providerId="ADAL" clId="{8C657E6D-9D98-4BFD-B109-72600DFC6450}" dt="2023-12-15T06:35:34.470" v="5318" actId="478"/>
          <ac:cxnSpMkLst>
            <pc:docMk/>
            <pc:sldMk cId="3279386249" sldId="355"/>
            <ac:cxnSpMk id="34" creationId="{0D4F0DA5-666C-2777-B639-C73BC02C683B}"/>
          </ac:cxnSpMkLst>
        </pc:cxnChg>
        <pc:cxnChg chg="add del mod">
          <ac:chgData name="出本大起" userId="f9a74345-d4d5-48f9-ae94-75fcc05011f7" providerId="ADAL" clId="{8C657E6D-9D98-4BFD-B109-72600DFC6450}" dt="2023-12-15T06:35:31.240" v="5317" actId="478"/>
          <ac:cxnSpMkLst>
            <pc:docMk/>
            <pc:sldMk cId="3279386249" sldId="355"/>
            <ac:cxnSpMk id="85" creationId="{FEBD581F-6A3A-0961-DD01-D0DD2E67189E}"/>
          </ac:cxnSpMkLst>
        </pc:cxnChg>
        <pc:cxnChg chg="add del mod">
          <ac:chgData name="出本大起" userId="f9a74345-d4d5-48f9-ae94-75fcc05011f7" providerId="ADAL" clId="{8C657E6D-9D98-4BFD-B109-72600DFC6450}" dt="2023-12-15T06:35:31.240" v="5317" actId="478"/>
          <ac:cxnSpMkLst>
            <pc:docMk/>
            <pc:sldMk cId="3279386249" sldId="355"/>
            <ac:cxnSpMk id="87" creationId="{E19F8E79-3B05-0DFC-8377-858696A1F987}"/>
          </ac:cxnSpMkLst>
        </pc:cxnChg>
        <pc:cxnChg chg="add del mod">
          <ac:chgData name="出本大起" userId="f9a74345-d4d5-48f9-ae94-75fcc05011f7" providerId="ADAL" clId="{8C657E6D-9D98-4BFD-B109-72600DFC6450}" dt="2023-12-15T06:35:31.240" v="5317" actId="478"/>
          <ac:cxnSpMkLst>
            <pc:docMk/>
            <pc:sldMk cId="3279386249" sldId="355"/>
            <ac:cxnSpMk id="88" creationId="{D599C097-0286-B21A-4FA8-CD888BA74E8C}"/>
          </ac:cxnSpMkLst>
        </pc:cxnChg>
        <pc:cxnChg chg="add del mod">
          <ac:chgData name="出本大起" userId="f9a74345-d4d5-48f9-ae94-75fcc05011f7" providerId="ADAL" clId="{8C657E6D-9D98-4BFD-B109-72600DFC6450}" dt="2023-12-15T06:35:26.632" v="5316" actId="478"/>
          <ac:cxnSpMkLst>
            <pc:docMk/>
            <pc:sldMk cId="3279386249" sldId="355"/>
            <ac:cxnSpMk id="89" creationId="{316D0A2C-0F31-9270-F247-73673C955C24}"/>
          </ac:cxnSpMkLst>
        </pc:cxnChg>
        <pc:cxnChg chg="add mod ord">
          <ac:chgData name="出本大起" userId="f9a74345-d4d5-48f9-ae94-75fcc05011f7" providerId="ADAL" clId="{8C657E6D-9D98-4BFD-B109-72600DFC6450}" dt="2023-12-15T06:49:54.216" v="5501" actId="1035"/>
          <ac:cxnSpMkLst>
            <pc:docMk/>
            <pc:sldMk cId="3279386249" sldId="355"/>
            <ac:cxnSpMk id="157" creationId="{2239AD76-CB19-66BD-7E25-427AEA531045}"/>
          </ac:cxnSpMkLst>
        </pc:cxnChg>
      </pc:sldChg>
      <pc:sldChg chg="modTransition">
        <pc:chgData name="出本大起" userId="f9a74345-d4d5-48f9-ae94-75fcc05011f7" providerId="ADAL" clId="{8C657E6D-9D98-4BFD-B109-72600DFC6450}" dt="2023-12-20T03:03:01.285" v="8185"/>
        <pc:sldMkLst>
          <pc:docMk/>
          <pc:sldMk cId="2164020216" sldId="356"/>
        </pc:sldMkLst>
      </pc:sldChg>
      <pc:sldChg chg="modTransition modAnim">
        <pc:chgData name="出本大起" userId="f9a74345-d4d5-48f9-ae94-75fcc05011f7" providerId="ADAL" clId="{8C657E6D-9D98-4BFD-B109-72600DFC6450}" dt="2023-12-20T03:03:01.285" v="8185"/>
        <pc:sldMkLst>
          <pc:docMk/>
          <pc:sldMk cId="3256170211" sldId="357"/>
        </pc:sldMkLst>
      </pc:sldChg>
      <pc:sldChg chg="modTransition">
        <pc:chgData name="出本大起" userId="f9a74345-d4d5-48f9-ae94-75fcc05011f7" providerId="ADAL" clId="{8C657E6D-9D98-4BFD-B109-72600DFC6450}" dt="2023-12-20T03:03:01.285" v="8185"/>
        <pc:sldMkLst>
          <pc:docMk/>
          <pc:sldMk cId="3318606373" sldId="358"/>
        </pc:sldMkLst>
      </pc:sldChg>
      <pc:sldChg chg="modTransition modAnim">
        <pc:chgData name="出本大起" userId="f9a74345-d4d5-48f9-ae94-75fcc05011f7" providerId="ADAL" clId="{8C657E6D-9D98-4BFD-B109-72600DFC6450}" dt="2023-12-20T03:03:01.285" v="8185"/>
        <pc:sldMkLst>
          <pc:docMk/>
          <pc:sldMk cId="1070820360" sldId="359"/>
        </pc:sldMkLst>
      </pc:sldChg>
      <pc:sldChg chg="addSp delSp modSp add del mod">
        <pc:chgData name="出本大起" userId="f9a74345-d4d5-48f9-ae94-75fcc05011f7" providerId="ADAL" clId="{8C657E6D-9D98-4BFD-B109-72600DFC6450}" dt="2023-12-15T07:52:32.284" v="5886" actId="2696"/>
        <pc:sldMkLst>
          <pc:docMk/>
          <pc:sldMk cId="2212323801" sldId="361"/>
        </pc:sldMkLst>
        <pc:spChg chg="mod">
          <ac:chgData name="出本大起" userId="f9a74345-d4d5-48f9-ae94-75fcc05011f7" providerId="ADAL" clId="{8C657E6D-9D98-4BFD-B109-72600DFC6450}" dt="2023-12-15T07:47:59.030" v="5803" actId="692"/>
          <ac:spMkLst>
            <pc:docMk/>
            <pc:sldMk cId="2212323801" sldId="361"/>
            <ac:spMk id="19" creationId="{53AD921F-CAFF-D773-0CB8-87A05311B8AA}"/>
          </ac:spMkLst>
        </pc:spChg>
        <pc:spChg chg="mod">
          <ac:chgData name="出本大起" userId="f9a74345-d4d5-48f9-ae94-75fcc05011f7" providerId="ADAL" clId="{8C657E6D-9D98-4BFD-B109-72600DFC6450}" dt="2023-12-15T07:46:08.045" v="5756" actId="14100"/>
          <ac:spMkLst>
            <pc:docMk/>
            <pc:sldMk cId="2212323801" sldId="361"/>
            <ac:spMk id="20" creationId="{C5DF4B63-DCB7-1CEB-AE07-E4C4AC6EFF5F}"/>
          </ac:spMkLst>
        </pc:spChg>
        <pc:spChg chg="mod">
          <ac:chgData name="出本大起" userId="f9a74345-d4d5-48f9-ae94-75fcc05011f7" providerId="ADAL" clId="{8C657E6D-9D98-4BFD-B109-72600DFC6450}" dt="2023-12-15T07:46:21.515" v="5764" actId="1035"/>
          <ac:spMkLst>
            <pc:docMk/>
            <pc:sldMk cId="2212323801" sldId="361"/>
            <ac:spMk id="22" creationId="{68D2F134-7537-06AE-ACF4-ECCD5AD8F17B}"/>
          </ac:spMkLst>
        </pc:spChg>
        <pc:spChg chg="mod">
          <ac:chgData name="出本大起" userId="f9a74345-d4d5-48f9-ae94-75fcc05011f7" providerId="ADAL" clId="{8C657E6D-9D98-4BFD-B109-72600DFC6450}" dt="2023-12-15T07:50:25.019" v="5880" actId="1035"/>
          <ac:spMkLst>
            <pc:docMk/>
            <pc:sldMk cId="2212323801" sldId="361"/>
            <ac:spMk id="23" creationId="{5EC46B5B-4B42-1B56-3AF7-BB2EC2087357}"/>
          </ac:spMkLst>
        </pc:spChg>
        <pc:spChg chg="mod topLvl">
          <ac:chgData name="出本大起" userId="f9a74345-d4d5-48f9-ae94-75fcc05011f7" providerId="ADAL" clId="{8C657E6D-9D98-4BFD-B109-72600DFC6450}" dt="2023-12-15T07:49:03.787" v="5829" actId="20577"/>
          <ac:spMkLst>
            <pc:docMk/>
            <pc:sldMk cId="2212323801" sldId="361"/>
            <ac:spMk id="24" creationId="{8B18F90A-ABD1-D7E8-DE32-BBF17FFD1A19}"/>
          </ac:spMkLst>
        </pc:spChg>
        <pc:spChg chg="mod topLvl">
          <ac:chgData name="出本大起" userId="f9a74345-d4d5-48f9-ae94-75fcc05011f7" providerId="ADAL" clId="{8C657E6D-9D98-4BFD-B109-72600DFC6450}" dt="2023-12-15T07:48:55.558" v="5827" actId="165"/>
          <ac:spMkLst>
            <pc:docMk/>
            <pc:sldMk cId="2212323801" sldId="361"/>
            <ac:spMk id="25" creationId="{ED370B4B-0E4F-C1B2-559B-69056475E7B7}"/>
          </ac:spMkLst>
        </pc:spChg>
        <pc:spChg chg="mod">
          <ac:chgData name="出本大起" userId="f9a74345-d4d5-48f9-ae94-75fcc05011f7" providerId="ADAL" clId="{8C657E6D-9D98-4BFD-B109-72600DFC6450}" dt="2023-12-15T07:50:09.880" v="5879" actId="14861"/>
          <ac:spMkLst>
            <pc:docMk/>
            <pc:sldMk cId="2212323801" sldId="361"/>
            <ac:spMk id="26" creationId="{FBDE45CB-E495-DB3F-2155-E95F9090E958}"/>
          </ac:spMkLst>
        </pc:spChg>
        <pc:spChg chg="mod">
          <ac:chgData name="出本大起" userId="f9a74345-d4d5-48f9-ae94-75fcc05011f7" providerId="ADAL" clId="{8C657E6D-9D98-4BFD-B109-72600DFC6450}" dt="2023-12-15T07:49:55.186" v="5867" actId="14861"/>
          <ac:spMkLst>
            <pc:docMk/>
            <pc:sldMk cId="2212323801" sldId="361"/>
            <ac:spMk id="28" creationId="{06B1BA1D-E3B0-BDEC-9E26-CA6143218CAC}"/>
          </ac:spMkLst>
        </pc:spChg>
        <pc:spChg chg="mod">
          <ac:chgData name="出本大起" userId="f9a74345-d4d5-48f9-ae94-75fcc05011f7" providerId="ADAL" clId="{8C657E6D-9D98-4BFD-B109-72600DFC6450}" dt="2023-12-15T07:50:50.380" v="5881" actId="14100"/>
          <ac:spMkLst>
            <pc:docMk/>
            <pc:sldMk cId="2212323801" sldId="361"/>
            <ac:spMk id="29" creationId="{F0383F75-E837-B2C5-77F0-46B5AE3C95A6}"/>
          </ac:spMkLst>
        </pc:spChg>
        <pc:spChg chg="del">
          <ac:chgData name="出本大起" userId="f9a74345-d4d5-48f9-ae94-75fcc05011f7" providerId="ADAL" clId="{8C657E6D-9D98-4BFD-B109-72600DFC6450}" dt="2023-12-15T07:44:51.508" v="5739" actId="478"/>
          <ac:spMkLst>
            <pc:docMk/>
            <pc:sldMk cId="2212323801" sldId="361"/>
            <ac:spMk id="30" creationId="{5ED00735-6689-B778-ADD7-4FD595001F5A}"/>
          </ac:spMkLst>
        </pc:spChg>
        <pc:spChg chg="mod">
          <ac:chgData name="出本大起" userId="f9a74345-d4d5-48f9-ae94-75fcc05011f7" providerId="ADAL" clId="{8C657E6D-9D98-4BFD-B109-72600DFC6450}" dt="2023-12-15T07:45:40.198" v="5750" actId="1076"/>
          <ac:spMkLst>
            <pc:docMk/>
            <pc:sldMk cId="2212323801" sldId="361"/>
            <ac:spMk id="34" creationId="{3DB1831A-E4AB-68B7-28CD-EEAC433A8C5D}"/>
          </ac:spMkLst>
        </pc:spChg>
        <pc:spChg chg="mod">
          <ac:chgData name="出本大起" userId="f9a74345-d4d5-48f9-ae94-75fcc05011f7" providerId="ADAL" clId="{8C657E6D-9D98-4BFD-B109-72600DFC6450}" dt="2023-12-15T07:49:29.891" v="5856" actId="1035"/>
          <ac:spMkLst>
            <pc:docMk/>
            <pc:sldMk cId="2212323801" sldId="361"/>
            <ac:spMk id="35" creationId="{D8656360-AB8A-D56D-F850-42C3E04753AC}"/>
          </ac:spMkLst>
        </pc:spChg>
        <pc:grpChg chg="add mod">
          <ac:chgData name="出本大起" userId="f9a74345-d4d5-48f9-ae94-75fcc05011f7" providerId="ADAL" clId="{8C657E6D-9D98-4BFD-B109-72600DFC6450}" dt="2023-12-15T07:49:16.720" v="5843" actId="1035"/>
          <ac:grpSpMkLst>
            <pc:docMk/>
            <pc:sldMk cId="2212323801" sldId="361"/>
            <ac:grpSpMk id="3" creationId="{66C6097A-1E52-434B-2E96-DA0E59E3633E}"/>
          </ac:grpSpMkLst>
        </pc:grpChg>
        <pc:grpChg chg="add del mod">
          <ac:chgData name="出本大起" userId="f9a74345-d4d5-48f9-ae94-75fcc05011f7" providerId="ADAL" clId="{8C657E6D-9D98-4BFD-B109-72600DFC6450}" dt="2023-12-15T07:48:55.558" v="5827" actId="165"/>
          <ac:grpSpMkLst>
            <pc:docMk/>
            <pc:sldMk cId="2212323801" sldId="361"/>
            <ac:grpSpMk id="4" creationId="{341AF10E-F532-2E2D-0B11-3E557EB4EAA9}"/>
          </ac:grpSpMkLst>
        </pc:grpChg>
        <pc:picChg chg="mod topLvl">
          <ac:chgData name="出本大起" userId="f9a74345-d4d5-48f9-ae94-75fcc05011f7" providerId="ADAL" clId="{8C657E6D-9D98-4BFD-B109-72600DFC6450}" dt="2023-12-15T07:48:55.558" v="5827" actId="165"/>
          <ac:picMkLst>
            <pc:docMk/>
            <pc:sldMk cId="2212323801" sldId="361"/>
            <ac:picMk id="8" creationId="{179406D0-8025-0ADB-8FEA-E52BF1CA6D9D}"/>
          </ac:picMkLst>
        </pc:picChg>
        <pc:picChg chg="mod">
          <ac:chgData name="出本大起" userId="f9a74345-d4d5-48f9-ae94-75fcc05011f7" providerId="ADAL" clId="{8C657E6D-9D98-4BFD-B109-72600DFC6450}" dt="2023-12-15T07:45:24.793" v="5747" actId="1076"/>
          <ac:picMkLst>
            <pc:docMk/>
            <pc:sldMk cId="2212323801" sldId="361"/>
            <ac:picMk id="12" creationId="{521A0FAC-B0B4-0091-85E1-68B3E2086C24}"/>
          </ac:picMkLst>
        </pc:picChg>
      </pc:sldChg>
      <pc:sldChg chg="add">
        <pc:chgData name="出本大起" userId="f9a74345-d4d5-48f9-ae94-75fcc05011f7" providerId="ADAL" clId="{8C657E6D-9D98-4BFD-B109-72600DFC6450}" dt="2023-12-15T07:51:55.473" v="5882" actId="2890"/>
        <pc:sldMkLst>
          <pc:docMk/>
          <pc:sldMk cId="3211823571" sldId="362"/>
        </pc:sldMkLst>
      </pc:sldChg>
      <pc:sldChg chg="addSp delSp modSp add mod modTransition modAnim">
        <pc:chgData name="出本大起" userId="f9a74345-d4d5-48f9-ae94-75fcc05011f7" providerId="ADAL" clId="{8C657E6D-9D98-4BFD-B109-72600DFC6450}" dt="2023-12-20T03:03:01.285" v="8185"/>
        <pc:sldMkLst>
          <pc:docMk/>
          <pc:sldMk cId="781908066" sldId="363"/>
        </pc:sldMkLst>
        <pc:spChg chg="mod">
          <ac:chgData name="出本大起" userId="f9a74345-d4d5-48f9-ae94-75fcc05011f7" providerId="ADAL" clId="{8C657E6D-9D98-4BFD-B109-72600DFC6450}" dt="2023-12-15T08:33:17.390" v="6234" actId="20577"/>
          <ac:spMkLst>
            <pc:docMk/>
            <pc:sldMk cId="781908066" sldId="363"/>
            <ac:spMk id="2" creationId="{0A683D8B-EAFB-8879-6E38-028E0789AC2B}"/>
          </ac:spMkLst>
        </pc:spChg>
        <pc:spChg chg="del">
          <ac:chgData name="出本大起" userId="f9a74345-d4d5-48f9-ae94-75fcc05011f7" providerId="ADAL" clId="{8C657E6D-9D98-4BFD-B109-72600DFC6450}" dt="2023-12-15T08:26:14.236" v="5985" actId="478"/>
          <ac:spMkLst>
            <pc:docMk/>
            <pc:sldMk cId="781908066" sldId="363"/>
            <ac:spMk id="3" creationId="{72C3A668-26CB-3F6C-FC1C-6BD12958D9F2}"/>
          </ac:spMkLst>
        </pc:spChg>
        <pc:spChg chg="add del mod">
          <ac:chgData name="出本大起" userId="f9a74345-d4d5-48f9-ae94-75fcc05011f7" providerId="ADAL" clId="{8C657E6D-9D98-4BFD-B109-72600DFC6450}" dt="2023-12-15T08:26:17.391" v="5986" actId="478"/>
          <ac:spMkLst>
            <pc:docMk/>
            <pc:sldMk cId="781908066" sldId="363"/>
            <ac:spMk id="6" creationId="{A3426C79-FC25-1E11-4C50-3BE5B223F1B6}"/>
          </ac:spMkLst>
        </pc:spChg>
        <pc:spChg chg="add mod">
          <ac:chgData name="出本大起" userId="f9a74345-d4d5-48f9-ae94-75fcc05011f7" providerId="ADAL" clId="{8C657E6D-9D98-4BFD-B109-72600DFC6450}" dt="2023-12-15T08:33:23.021" v="6244" actId="20577"/>
          <ac:spMkLst>
            <pc:docMk/>
            <pc:sldMk cId="781908066" sldId="363"/>
            <ac:spMk id="7" creationId="{141B3131-51A6-A2DA-90D8-B85396788951}"/>
          </ac:spMkLst>
        </pc:spChg>
        <pc:spChg chg="add mod">
          <ac:chgData name="出本大起" userId="f9a74345-d4d5-48f9-ae94-75fcc05011f7" providerId="ADAL" clId="{8C657E6D-9D98-4BFD-B109-72600DFC6450}" dt="2023-12-15T08:35:19.528" v="6360" actId="20577"/>
          <ac:spMkLst>
            <pc:docMk/>
            <pc:sldMk cId="781908066" sldId="363"/>
            <ac:spMk id="8" creationId="{E965FAF3-1705-69CA-86EB-90FA065D40F6}"/>
          </ac:spMkLst>
        </pc:spChg>
        <pc:spChg chg="add mod">
          <ac:chgData name="出本大起" userId="f9a74345-d4d5-48f9-ae94-75fcc05011f7" providerId="ADAL" clId="{8C657E6D-9D98-4BFD-B109-72600DFC6450}" dt="2023-12-15T08:35:05.535" v="6359" actId="14100"/>
          <ac:spMkLst>
            <pc:docMk/>
            <pc:sldMk cId="781908066" sldId="363"/>
            <ac:spMk id="9" creationId="{C1891287-8034-8473-A5A2-30FE729C71AE}"/>
          </ac:spMkLst>
        </pc:spChg>
        <pc:spChg chg="add mod">
          <ac:chgData name="出本大起" userId="f9a74345-d4d5-48f9-ae94-75fcc05011f7" providerId="ADAL" clId="{8C657E6D-9D98-4BFD-B109-72600DFC6450}" dt="2023-12-15T08:32:45.919" v="6196" actId="207"/>
          <ac:spMkLst>
            <pc:docMk/>
            <pc:sldMk cId="781908066" sldId="363"/>
            <ac:spMk id="10" creationId="{62B57630-93BC-F615-A27E-5AD0DCF8FA5C}"/>
          </ac:spMkLst>
        </pc:spChg>
        <pc:spChg chg="add mod">
          <ac:chgData name="出本大起" userId="f9a74345-d4d5-48f9-ae94-75fcc05011f7" providerId="ADAL" clId="{8C657E6D-9D98-4BFD-B109-72600DFC6450}" dt="2023-12-15T08:34:52.828" v="6358" actId="20577"/>
          <ac:spMkLst>
            <pc:docMk/>
            <pc:sldMk cId="781908066" sldId="363"/>
            <ac:spMk id="11" creationId="{BAC2449C-0CE0-9B71-911F-A426F8FE3AA7}"/>
          </ac:spMkLst>
        </pc:spChg>
        <pc:graphicFrameChg chg="del mod">
          <ac:chgData name="出本大起" userId="f9a74345-d4d5-48f9-ae94-75fcc05011f7" providerId="ADAL" clId="{8C657E6D-9D98-4BFD-B109-72600DFC6450}" dt="2023-12-15T08:30:26.233" v="6112" actId="478"/>
          <ac:graphicFrameMkLst>
            <pc:docMk/>
            <pc:sldMk cId="781908066" sldId="363"/>
            <ac:graphicFrameMk id="4" creationId="{25837393-B70E-2EB0-1408-272FB7A3BAC3}"/>
          </ac:graphicFrameMkLst>
        </pc:graphicFrameChg>
      </pc:sldChg>
      <pc:sldChg chg="modSp mod modTransition modAnim">
        <pc:chgData name="出本大起" userId="f9a74345-d4d5-48f9-ae94-75fcc05011f7" providerId="ADAL" clId="{8C657E6D-9D98-4BFD-B109-72600DFC6450}" dt="2023-12-20T03:03:01.285" v="8185"/>
        <pc:sldMkLst>
          <pc:docMk/>
          <pc:sldMk cId="1336560179" sldId="364"/>
        </pc:sldMkLst>
        <pc:spChg chg="mod">
          <ac:chgData name="出本大起" userId="f9a74345-d4d5-48f9-ae94-75fcc05011f7" providerId="ADAL" clId="{8C657E6D-9D98-4BFD-B109-72600DFC6450}" dt="2023-12-19T07:51:17.745" v="8108" actId="1076"/>
          <ac:spMkLst>
            <pc:docMk/>
            <pc:sldMk cId="1336560179" sldId="364"/>
            <ac:spMk id="82" creationId="{CE291800-012B-CFB4-BA70-202CDF3D3E6C}"/>
          </ac:spMkLst>
        </pc:spChg>
      </pc:sldChg>
      <pc:sldChg chg="modTransition modAnim">
        <pc:chgData name="出本大起" userId="f9a74345-d4d5-48f9-ae94-75fcc05011f7" providerId="ADAL" clId="{8C657E6D-9D98-4BFD-B109-72600DFC6450}" dt="2023-12-20T03:03:01.285" v="8185"/>
        <pc:sldMkLst>
          <pc:docMk/>
          <pc:sldMk cId="1549991415" sldId="365"/>
        </pc:sldMkLst>
      </pc:sldChg>
      <pc:sldChg chg="modTransition modAnim">
        <pc:chgData name="出本大起" userId="f9a74345-d4d5-48f9-ae94-75fcc05011f7" providerId="ADAL" clId="{8C657E6D-9D98-4BFD-B109-72600DFC6450}" dt="2023-12-20T03:12:08.039" v="8271"/>
        <pc:sldMkLst>
          <pc:docMk/>
          <pc:sldMk cId="1223219211" sldId="366"/>
        </pc:sldMkLst>
      </pc:sldChg>
      <pc:sldChg chg="modTransition">
        <pc:chgData name="出本大起" userId="f9a74345-d4d5-48f9-ae94-75fcc05011f7" providerId="ADAL" clId="{8C657E6D-9D98-4BFD-B109-72600DFC6450}" dt="2023-12-20T03:12:18.306" v="8278"/>
        <pc:sldMkLst>
          <pc:docMk/>
          <pc:sldMk cId="1586187943" sldId="367"/>
        </pc:sldMkLst>
      </pc:sldChg>
      <pc:sldChg chg="modTransition">
        <pc:chgData name="出本大起" userId="f9a74345-d4d5-48f9-ae94-75fcc05011f7" providerId="ADAL" clId="{8C657E6D-9D98-4BFD-B109-72600DFC6450}" dt="2023-12-20T03:12:29.975" v="8299"/>
        <pc:sldMkLst>
          <pc:docMk/>
          <pc:sldMk cId="1974491268" sldId="368"/>
        </pc:sldMkLst>
      </pc:sldChg>
      <pc:sldChg chg="modTransition">
        <pc:chgData name="出本大起" userId="f9a74345-d4d5-48f9-ae94-75fcc05011f7" providerId="ADAL" clId="{8C657E6D-9D98-4BFD-B109-72600DFC6450}" dt="2023-12-20T03:12:43.529" v="8320"/>
        <pc:sldMkLst>
          <pc:docMk/>
          <pc:sldMk cId="2715654437" sldId="369"/>
        </pc:sldMkLst>
      </pc:sldChg>
      <pc:sldChg chg="modTransition">
        <pc:chgData name="出本大起" userId="f9a74345-d4d5-48f9-ae94-75fcc05011f7" providerId="ADAL" clId="{8C657E6D-9D98-4BFD-B109-72600DFC6450}" dt="2023-12-20T03:12:52.469" v="8327"/>
        <pc:sldMkLst>
          <pc:docMk/>
          <pc:sldMk cId="622429661" sldId="370"/>
        </pc:sldMkLst>
      </pc:sldChg>
      <pc:sldChg chg="modTransition">
        <pc:chgData name="出本大起" userId="f9a74345-d4d5-48f9-ae94-75fcc05011f7" providerId="ADAL" clId="{8C657E6D-9D98-4BFD-B109-72600DFC6450}" dt="2023-12-20T03:13:04.347" v="8340"/>
        <pc:sldMkLst>
          <pc:docMk/>
          <pc:sldMk cId="155495195" sldId="371"/>
        </pc:sldMkLst>
      </pc:sldChg>
      <pc:sldChg chg="modTransition">
        <pc:chgData name="出本大起" userId="f9a74345-d4d5-48f9-ae94-75fcc05011f7" providerId="ADAL" clId="{8C657E6D-9D98-4BFD-B109-72600DFC6450}" dt="2023-12-20T03:13:19.803" v="8358"/>
        <pc:sldMkLst>
          <pc:docMk/>
          <pc:sldMk cId="2677178027" sldId="372"/>
        </pc:sldMkLst>
      </pc:sldChg>
      <pc:sldChg chg="modTransition">
        <pc:chgData name="出本大起" userId="f9a74345-d4d5-48f9-ae94-75fcc05011f7" providerId="ADAL" clId="{8C657E6D-9D98-4BFD-B109-72600DFC6450}" dt="2023-12-20T03:13:52.271" v="8402"/>
        <pc:sldMkLst>
          <pc:docMk/>
          <pc:sldMk cId="1961693996" sldId="373"/>
        </pc:sldMkLst>
      </pc:sldChg>
    </pc:docChg>
  </pc:docChgLst>
  <pc:docChgLst>
    <pc:chgData name="出本大起" userId="f9a74345-d4d5-48f9-ae94-75fcc05011f7" providerId="ADAL" clId="{05AE9B01-2A9A-4AEA-8E71-A1AD0268741F}"/>
    <pc:docChg chg="undo redo custSel addSld modSld sldOrd">
      <pc:chgData name="出本大起" userId="f9a74345-d4d5-48f9-ae94-75fcc05011f7" providerId="ADAL" clId="{05AE9B01-2A9A-4AEA-8E71-A1AD0268741F}" dt="2023-12-13T08:28:38.114" v="1377" actId="14100"/>
      <pc:docMkLst>
        <pc:docMk/>
      </pc:docMkLst>
      <pc:sldChg chg="addSp delSp modSp mod">
        <pc:chgData name="出本大起" userId="f9a74345-d4d5-48f9-ae94-75fcc05011f7" providerId="ADAL" clId="{05AE9B01-2A9A-4AEA-8E71-A1AD0268741F}" dt="2023-12-13T08:24:34.417" v="1128" actId="21"/>
        <pc:sldMkLst>
          <pc:docMk/>
          <pc:sldMk cId="1527795247" sldId="260"/>
        </pc:sldMkLst>
        <pc:picChg chg="add del mod modCrop">
          <ac:chgData name="出本大起" userId="f9a74345-d4d5-48f9-ae94-75fcc05011f7" providerId="ADAL" clId="{05AE9B01-2A9A-4AEA-8E71-A1AD0268741F}" dt="2023-12-13T08:24:34.417" v="1128" actId="21"/>
          <ac:picMkLst>
            <pc:docMk/>
            <pc:sldMk cId="1527795247" sldId="260"/>
            <ac:picMk id="6" creationId="{D24BD4B8-190C-0EDF-113A-89FA9122DFA9}"/>
          </ac:picMkLst>
        </pc:picChg>
      </pc:sldChg>
      <pc:sldChg chg="modSp mod">
        <pc:chgData name="出本大起" userId="f9a74345-d4d5-48f9-ae94-75fcc05011f7" providerId="ADAL" clId="{05AE9B01-2A9A-4AEA-8E71-A1AD0268741F}" dt="2023-12-13T05:30:23.129" v="122"/>
        <pc:sldMkLst>
          <pc:docMk/>
          <pc:sldMk cId="3501489279" sldId="268"/>
        </pc:sldMkLst>
        <pc:spChg chg="mod">
          <ac:chgData name="出本大起" userId="f9a74345-d4d5-48f9-ae94-75fcc05011f7" providerId="ADAL" clId="{05AE9B01-2A9A-4AEA-8E71-A1AD0268741F}" dt="2023-12-13T05:30:23.129" v="122"/>
          <ac:spMkLst>
            <pc:docMk/>
            <pc:sldMk cId="3501489279" sldId="268"/>
            <ac:spMk id="3" creationId="{51BA75B1-E9CE-A826-3D5D-09FED6346593}"/>
          </ac:spMkLst>
        </pc:spChg>
      </pc:sldChg>
      <pc:sldChg chg="modSp mod">
        <pc:chgData name="出本大起" userId="f9a74345-d4d5-48f9-ae94-75fcc05011f7" providerId="ADAL" clId="{05AE9B01-2A9A-4AEA-8E71-A1AD0268741F}" dt="2023-12-13T06:21:39.413" v="1116" actId="20577"/>
        <pc:sldMkLst>
          <pc:docMk/>
          <pc:sldMk cId="1254582921" sldId="271"/>
        </pc:sldMkLst>
        <pc:spChg chg="mod">
          <ac:chgData name="出本大起" userId="f9a74345-d4d5-48f9-ae94-75fcc05011f7" providerId="ADAL" clId="{05AE9B01-2A9A-4AEA-8E71-A1AD0268741F}" dt="2023-12-13T06:21:39.413" v="1116" actId="20577"/>
          <ac:spMkLst>
            <pc:docMk/>
            <pc:sldMk cId="1254582921" sldId="271"/>
            <ac:spMk id="3" creationId="{B3AB66B2-15A7-6DC1-8BA2-606416D79073}"/>
          </ac:spMkLst>
        </pc:spChg>
      </pc:sldChg>
      <pc:sldChg chg="addSp delSp modSp mod">
        <pc:chgData name="出本大起" userId="f9a74345-d4d5-48f9-ae94-75fcc05011f7" providerId="ADAL" clId="{05AE9B01-2A9A-4AEA-8E71-A1AD0268741F}" dt="2023-12-13T06:17:33.613" v="1029" actId="20577"/>
        <pc:sldMkLst>
          <pc:docMk/>
          <pc:sldMk cId="2568484520" sldId="309"/>
        </pc:sldMkLst>
        <pc:spChg chg="del">
          <ac:chgData name="出本大起" userId="f9a74345-d4d5-48f9-ae94-75fcc05011f7" providerId="ADAL" clId="{05AE9B01-2A9A-4AEA-8E71-A1AD0268741F}" dt="2023-12-13T05:42:43.056" v="843" actId="478"/>
          <ac:spMkLst>
            <pc:docMk/>
            <pc:sldMk cId="2568484520" sldId="309"/>
            <ac:spMk id="5" creationId="{908B6B9D-1FD4-463D-151A-4E82F56E24F5}"/>
          </ac:spMkLst>
        </pc:spChg>
        <pc:spChg chg="add mod">
          <ac:chgData name="出本大起" userId="f9a74345-d4d5-48f9-ae94-75fcc05011f7" providerId="ADAL" clId="{05AE9B01-2A9A-4AEA-8E71-A1AD0268741F}" dt="2023-12-13T06:17:12.700" v="995" actId="20577"/>
          <ac:spMkLst>
            <pc:docMk/>
            <pc:sldMk cId="2568484520" sldId="309"/>
            <ac:spMk id="7" creationId="{2028F646-47E5-B890-099C-4C4EA03C65B5}"/>
          </ac:spMkLst>
        </pc:spChg>
        <pc:spChg chg="mod">
          <ac:chgData name="出本大起" userId="f9a74345-d4d5-48f9-ae94-75fcc05011f7" providerId="ADAL" clId="{05AE9B01-2A9A-4AEA-8E71-A1AD0268741F}" dt="2023-12-13T06:10:26.813" v="863" actId="20577"/>
          <ac:spMkLst>
            <pc:docMk/>
            <pc:sldMk cId="2568484520" sldId="309"/>
            <ac:spMk id="8" creationId="{8A2EBCB4-E534-3912-84C3-AFCDC1CF0681}"/>
          </ac:spMkLst>
        </pc:spChg>
        <pc:spChg chg="add del">
          <ac:chgData name="出本大起" userId="f9a74345-d4d5-48f9-ae94-75fcc05011f7" providerId="ADAL" clId="{05AE9B01-2A9A-4AEA-8E71-A1AD0268741F}" dt="2023-12-13T06:11:05.989" v="865" actId="22"/>
          <ac:spMkLst>
            <pc:docMk/>
            <pc:sldMk cId="2568484520" sldId="309"/>
            <ac:spMk id="10" creationId="{0C8C4759-80DA-03BB-F1E4-D8A54BD02B1B}"/>
          </ac:spMkLst>
        </pc:spChg>
        <pc:spChg chg="add mod">
          <ac:chgData name="出本大起" userId="f9a74345-d4d5-48f9-ae94-75fcc05011f7" providerId="ADAL" clId="{05AE9B01-2A9A-4AEA-8E71-A1AD0268741F}" dt="2023-12-13T06:17:33.613" v="1029" actId="20577"/>
          <ac:spMkLst>
            <pc:docMk/>
            <pc:sldMk cId="2568484520" sldId="309"/>
            <ac:spMk id="12" creationId="{55372E7A-42D5-D8D5-B8E8-E81BB48F084F}"/>
          </ac:spMkLst>
        </pc:spChg>
        <pc:spChg chg="add mod">
          <ac:chgData name="出本大起" userId="f9a74345-d4d5-48f9-ae94-75fcc05011f7" providerId="ADAL" clId="{05AE9B01-2A9A-4AEA-8E71-A1AD0268741F}" dt="2023-12-13T06:16:30.194" v="987" actId="1076"/>
          <ac:spMkLst>
            <pc:docMk/>
            <pc:sldMk cId="2568484520" sldId="309"/>
            <ac:spMk id="13" creationId="{FA2C2CB8-902F-E311-1505-A3CBF1819A60}"/>
          </ac:spMkLst>
        </pc:spChg>
        <pc:graphicFrameChg chg="del">
          <ac:chgData name="出本大起" userId="f9a74345-d4d5-48f9-ae94-75fcc05011f7" providerId="ADAL" clId="{05AE9B01-2A9A-4AEA-8E71-A1AD0268741F}" dt="2023-12-13T05:40:01.766" v="554" actId="478"/>
          <ac:graphicFrameMkLst>
            <pc:docMk/>
            <pc:sldMk cId="2568484520" sldId="309"/>
            <ac:graphicFrameMk id="3" creationId="{8C1D3F68-8F30-2FE5-762E-26FC73F0FAB6}"/>
          </ac:graphicFrameMkLst>
        </pc:graphicFrameChg>
      </pc:sldChg>
      <pc:sldChg chg="addSp delSp modSp add mod ord modShow">
        <pc:chgData name="出本大起" userId="f9a74345-d4d5-48f9-ae94-75fcc05011f7" providerId="ADAL" clId="{05AE9B01-2A9A-4AEA-8E71-A1AD0268741F}" dt="2023-12-13T05:35:31.548" v="478"/>
        <pc:sldMkLst>
          <pc:docMk/>
          <pc:sldMk cId="2643369141" sldId="329"/>
        </pc:sldMkLst>
        <pc:spChg chg="del">
          <ac:chgData name="出本大起" userId="f9a74345-d4d5-48f9-ae94-75fcc05011f7" providerId="ADAL" clId="{05AE9B01-2A9A-4AEA-8E71-A1AD0268741F}" dt="2023-12-13T05:26:40.507" v="9" actId="478"/>
          <ac:spMkLst>
            <pc:docMk/>
            <pc:sldMk cId="2643369141" sldId="329"/>
            <ac:spMk id="3" creationId="{51BA75B1-E9CE-A826-3D5D-09FED6346593}"/>
          </ac:spMkLst>
        </pc:spChg>
        <pc:spChg chg="mod">
          <ac:chgData name="出本大起" userId="f9a74345-d4d5-48f9-ae94-75fcc05011f7" providerId="ADAL" clId="{05AE9B01-2A9A-4AEA-8E71-A1AD0268741F}" dt="2023-12-13T05:35:12.390" v="475" actId="14100"/>
          <ac:spMkLst>
            <pc:docMk/>
            <pc:sldMk cId="2643369141" sldId="329"/>
            <ac:spMk id="9" creationId="{72F9DE7D-8F3B-59FC-39C9-0E81F4F477AF}"/>
          </ac:spMkLst>
        </pc:spChg>
        <pc:spChg chg="mod">
          <ac:chgData name="出本大起" userId="f9a74345-d4d5-48f9-ae94-75fcc05011f7" providerId="ADAL" clId="{05AE9B01-2A9A-4AEA-8E71-A1AD0268741F}" dt="2023-12-13T05:33:07.274" v="278" actId="1076"/>
          <ac:spMkLst>
            <pc:docMk/>
            <pc:sldMk cId="2643369141" sldId="329"/>
            <ac:spMk id="10" creationId="{14F2E419-6003-0BA4-2511-798C618D03D2}"/>
          </ac:spMkLst>
        </pc:spChg>
        <pc:spChg chg="add mod">
          <ac:chgData name="出本大起" userId="f9a74345-d4d5-48f9-ae94-75fcc05011f7" providerId="ADAL" clId="{05AE9B01-2A9A-4AEA-8E71-A1AD0268741F}" dt="2023-12-13T05:30:51.370" v="208" actId="14100"/>
          <ac:spMkLst>
            <pc:docMk/>
            <pc:sldMk cId="2643369141" sldId="329"/>
            <ac:spMk id="14" creationId="{BB1E3437-D2DD-4A43-9825-A14933E1D6F5}"/>
          </ac:spMkLst>
        </pc:spChg>
        <pc:graphicFrameChg chg="del">
          <ac:chgData name="出本大起" userId="f9a74345-d4d5-48f9-ae94-75fcc05011f7" providerId="ADAL" clId="{05AE9B01-2A9A-4AEA-8E71-A1AD0268741F}" dt="2023-12-13T05:26:30.032" v="6" actId="478"/>
          <ac:graphicFrameMkLst>
            <pc:docMk/>
            <pc:sldMk cId="2643369141" sldId="329"/>
            <ac:graphicFrameMk id="7" creationId="{AD40F7C1-00CA-3B45-B9BA-47507AEA34D7}"/>
          </ac:graphicFrameMkLst>
        </pc:graphicFrameChg>
        <pc:graphicFrameChg chg="del">
          <ac:chgData name="出本大起" userId="f9a74345-d4d5-48f9-ae94-75fcc05011f7" providerId="ADAL" clId="{05AE9B01-2A9A-4AEA-8E71-A1AD0268741F}" dt="2023-12-13T05:26:38.364" v="8" actId="478"/>
          <ac:graphicFrameMkLst>
            <pc:docMk/>
            <pc:sldMk cId="2643369141" sldId="329"/>
            <ac:graphicFrameMk id="11" creationId="{F3C0E673-81D1-97E7-0FCE-7122CBFB3979}"/>
          </ac:graphicFrameMkLst>
        </pc:graphicFrameChg>
        <pc:graphicFrameChg chg="del">
          <ac:chgData name="出本大起" userId="f9a74345-d4d5-48f9-ae94-75fcc05011f7" providerId="ADAL" clId="{05AE9B01-2A9A-4AEA-8E71-A1AD0268741F}" dt="2023-12-13T05:26:34.243" v="7" actId="478"/>
          <ac:graphicFrameMkLst>
            <pc:docMk/>
            <pc:sldMk cId="2643369141" sldId="329"/>
            <ac:graphicFrameMk id="13" creationId="{115C6D49-D5E5-45FA-D223-8255F3B6F5DC}"/>
          </ac:graphicFrameMkLst>
        </pc:graphicFrameChg>
        <pc:picChg chg="add del">
          <ac:chgData name="出本大起" userId="f9a74345-d4d5-48f9-ae94-75fcc05011f7" providerId="ADAL" clId="{05AE9B01-2A9A-4AEA-8E71-A1AD0268741F}" dt="2023-12-13T05:24:22.411" v="2" actId="478"/>
          <ac:picMkLst>
            <pc:docMk/>
            <pc:sldMk cId="2643369141" sldId="329"/>
            <ac:picMk id="6" creationId="{F9168A42-BD9A-F0FD-5A4C-39A7C496B72D}"/>
          </ac:picMkLst>
        </pc:picChg>
        <pc:picChg chg="add mod">
          <ac:chgData name="出本大起" userId="f9a74345-d4d5-48f9-ae94-75fcc05011f7" providerId="ADAL" clId="{05AE9B01-2A9A-4AEA-8E71-A1AD0268741F}" dt="2023-12-13T05:30:55.725" v="215" actId="1035"/>
          <ac:picMkLst>
            <pc:docMk/>
            <pc:sldMk cId="2643369141" sldId="329"/>
            <ac:picMk id="12" creationId="{0E8BEEF4-227F-D53F-32B9-F0F3B93192E6}"/>
          </ac:picMkLst>
        </pc:picChg>
      </pc:sldChg>
      <pc:sldChg chg="addSp delSp modSp add mod">
        <pc:chgData name="出本大起" userId="f9a74345-d4d5-48f9-ae94-75fcc05011f7" providerId="ADAL" clId="{05AE9B01-2A9A-4AEA-8E71-A1AD0268741F}" dt="2023-12-13T08:28:38.114" v="1377" actId="14100"/>
        <pc:sldMkLst>
          <pc:docMk/>
          <pc:sldMk cId="647526948" sldId="330"/>
        </pc:sldMkLst>
        <pc:spChg chg="del mod">
          <ac:chgData name="出本大起" userId="f9a74345-d4d5-48f9-ae94-75fcc05011f7" providerId="ADAL" clId="{05AE9B01-2A9A-4AEA-8E71-A1AD0268741F}" dt="2023-12-13T08:24:55.825" v="1134" actId="478"/>
          <ac:spMkLst>
            <pc:docMk/>
            <pc:sldMk cId="647526948" sldId="330"/>
            <ac:spMk id="3" creationId="{682C9FB4-BBBB-C6B8-C582-206CC16F0B6A}"/>
          </ac:spMkLst>
        </pc:spChg>
        <pc:spChg chg="add del mod">
          <ac:chgData name="出本大起" userId="f9a74345-d4d5-48f9-ae94-75fcc05011f7" providerId="ADAL" clId="{05AE9B01-2A9A-4AEA-8E71-A1AD0268741F}" dt="2023-12-13T08:24:58.646" v="1135" actId="478"/>
          <ac:spMkLst>
            <pc:docMk/>
            <pc:sldMk cId="647526948" sldId="330"/>
            <ac:spMk id="7" creationId="{D071DEB2-B371-BBFA-3102-12B4B00EB98F}"/>
          </ac:spMkLst>
        </pc:spChg>
        <pc:spChg chg="add mod">
          <ac:chgData name="出本大起" userId="f9a74345-d4d5-48f9-ae94-75fcc05011f7" providerId="ADAL" clId="{05AE9B01-2A9A-4AEA-8E71-A1AD0268741F}" dt="2023-12-13T08:26:24.185" v="1239" actId="1076"/>
          <ac:spMkLst>
            <pc:docMk/>
            <pc:sldMk cId="647526948" sldId="330"/>
            <ac:spMk id="8" creationId="{8AC1ABCE-6C82-7407-88C1-EFB6FD44DA91}"/>
          </ac:spMkLst>
        </pc:spChg>
        <pc:spChg chg="add mod">
          <ac:chgData name="出本大起" userId="f9a74345-d4d5-48f9-ae94-75fcc05011f7" providerId="ADAL" clId="{05AE9B01-2A9A-4AEA-8E71-A1AD0268741F}" dt="2023-12-13T08:26:51.093" v="1291" actId="20577"/>
          <ac:spMkLst>
            <pc:docMk/>
            <pc:sldMk cId="647526948" sldId="330"/>
            <ac:spMk id="9" creationId="{60CCB382-1CAB-71FA-2E1A-5EF6391C510E}"/>
          </ac:spMkLst>
        </pc:spChg>
        <pc:spChg chg="add mod">
          <ac:chgData name="出本大起" userId="f9a74345-d4d5-48f9-ae94-75fcc05011f7" providerId="ADAL" clId="{05AE9B01-2A9A-4AEA-8E71-A1AD0268741F}" dt="2023-12-13T08:27:42.395" v="1338" actId="20577"/>
          <ac:spMkLst>
            <pc:docMk/>
            <pc:sldMk cId="647526948" sldId="330"/>
            <ac:spMk id="10" creationId="{DD305FF3-800B-9B01-99D0-6860708E348E}"/>
          </ac:spMkLst>
        </pc:spChg>
        <pc:spChg chg="add mod">
          <ac:chgData name="出本大起" userId="f9a74345-d4d5-48f9-ae94-75fcc05011f7" providerId="ADAL" clId="{05AE9B01-2A9A-4AEA-8E71-A1AD0268741F}" dt="2023-12-13T08:28:38.114" v="1377" actId="14100"/>
          <ac:spMkLst>
            <pc:docMk/>
            <pc:sldMk cId="647526948" sldId="330"/>
            <ac:spMk id="11" creationId="{141CF8E4-DFDA-AEB2-7070-A9A4CD83E170}"/>
          </ac:spMkLst>
        </pc:spChg>
        <pc:picChg chg="add mod">
          <ac:chgData name="出本大起" userId="f9a74345-d4d5-48f9-ae94-75fcc05011f7" providerId="ADAL" clId="{05AE9B01-2A9A-4AEA-8E71-A1AD0268741F}" dt="2023-12-13T08:26:19.577" v="1238" actId="1076"/>
          <ac:picMkLst>
            <pc:docMk/>
            <pc:sldMk cId="647526948" sldId="330"/>
            <ac:picMk id="5" creationId="{75D0D567-D4F6-E3ED-31E9-4FF934545AA7}"/>
          </ac:picMkLst>
        </pc:picChg>
      </pc:sldChg>
    </pc:docChg>
  </pc:docChgLst>
  <pc:docChgLst>
    <pc:chgData name="高橋南織" userId="S::s2111938@u.tsukuba.ac.jp::71ef5622-89d2-43fe-a891-038f8cdfa755" providerId="AD" clId="Web-{4DAE8039-3263-4AC6-A401-332F5FB0AF07}"/>
    <pc:docChg chg="modSld">
      <pc:chgData name="高橋南織" userId="S::s2111938@u.tsukuba.ac.jp::71ef5622-89d2-43fe-a891-038f8cdfa755" providerId="AD" clId="Web-{4DAE8039-3263-4AC6-A401-332F5FB0AF07}" dt="2023-12-01T12:12:39.127" v="3" actId="20577"/>
      <pc:docMkLst>
        <pc:docMk/>
      </pc:docMkLst>
      <pc:sldChg chg="modSp">
        <pc:chgData name="高橋南織" userId="S::s2111938@u.tsukuba.ac.jp::71ef5622-89d2-43fe-a891-038f8cdfa755" providerId="AD" clId="Web-{4DAE8039-3263-4AC6-A401-332F5FB0AF07}" dt="2023-12-01T12:12:35.627" v="1" actId="20577"/>
        <pc:sldMkLst>
          <pc:docMk/>
          <pc:sldMk cId="3070772880" sldId="292"/>
        </pc:sldMkLst>
        <pc:spChg chg="mod">
          <ac:chgData name="高橋南織" userId="S::s2111938@u.tsukuba.ac.jp::71ef5622-89d2-43fe-a891-038f8cdfa755" providerId="AD" clId="Web-{4DAE8039-3263-4AC6-A401-332F5FB0AF07}" dt="2023-12-01T12:12:35.627" v="1" actId="20577"/>
          <ac:spMkLst>
            <pc:docMk/>
            <pc:sldMk cId="3070772880" sldId="292"/>
            <ac:spMk id="10" creationId="{2D302886-33BD-88FC-1351-5F8EE681A59E}"/>
          </ac:spMkLst>
        </pc:spChg>
      </pc:sldChg>
      <pc:sldChg chg="modSp">
        <pc:chgData name="高橋南織" userId="S::s2111938@u.tsukuba.ac.jp::71ef5622-89d2-43fe-a891-038f8cdfa755" providerId="AD" clId="Web-{4DAE8039-3263-4AC6-A401-332F5FB0AF07}" dt="2023-12-01T12:12:39.127" v="3" actId="20577"/>
        <pc:sldMkLst>
          <pc:docMk/>
          <pc:sldMk cId="2003568926" sldId="294"/>
        </pc:sldMkLst>
        <pc:spChg chg="mod">
          <ac:chgData name="高橋南織" userId="S::s2111938@u.tsukuba.ac.jp::71ef5622-89d2-43fe-a891-038f8cdfa755" providerId="AD" clId="Web-{4DAE8039-3263-4AC6-A401-332F5FB0AF07}" dt="2023-12-01T12:12:39.127" v="3" actId="20577"/>
          <ac:spMkLst>
            <pc:docMk/>
            <pc:sldMk cId="2003568926" sldId="294"/>
            <ac:spMk id="10" creationId="{2D302886-33BD-88FC-1351-5F8EE681A59E}"/>
          </ac:spMkLst>
        </pc:spChg>
      </pc:sldChg>
    </pc:docChg>
  </pc:docChgLst>
  <pc:docChgLst>
    <pc:chgData name="酒井佑" userId="ff6aa159-b552-4d1e-b3d8-a8478569594f" providerId="ADAL" clId="{DA4D58A4-25B2-4C25-85A4-13891841C5B1}"/>
    <pc:docChg chg="undo custSel addSld modSld">
      <pc:chgData name="酒井佑" userId="ff6aa159-b552-4d1e-b3d8-a8478569594f" providerId="ADAL" clId="{DA4D58A4-25B2-4C25-85A4-13891841C5B1}" dt="2023-11-20T07:48:51.724" v="332" actId="20577"/>
      <pc:docMkLst>
        <pc:docMk/>
      </pc:docMkLst>
      <pc:sldChg chg="modSp mod">
        <pc:chgData name="酒井佑" userId="ff6aa159-b552-4d1e-b3d8-a8478569594f" providerId="ADAL" clId="{DA4D58A4-25B2-4C25-85A4-13891841C5B1}" dt="2023-11-20T07:44:31.689" v="84" actId="20577"/>
        <pc:sldMkLst>
          <pc:docMk/>
          <pc:sldMk cId="3547008815" sldId="264"/>
        </pc:sldMkLst>
        <pc:spChg chg="mod">
          <ac:chgData name="酒井佑" userId="ff6aa159-b552-4d1e-b3d8-a8478569594f" providerId="ADAL" clId="{DA4D58A4-25B2-4C25-85A4-13891841C5B1}" dt="2023-11-20T07:44:31.689" v="84" actId="20577"/>
          <ac:spMkLst>
            <pc:docMk/>
            <pc:sldMk cId="3547008815" sldId="264"/>
            <ac:spMk id="3" creationId="{682C9FB4-BBBB-C6B8-C582-206CC16F0B6A}"/>
          </ac:spMkLst>
        </pc:spChg>
      </pc:sldChg>
      <pc:sldChg chg="modSp add mod">
        <pc:chgData name="酒井佑" userId="ff6aa159-b552-4d1e-b3d8-a8478569594f" providerId="ADAL" clId="{DA4D58A4-25B2-4C25-85A4-13891841C5B1}" dt="2023-11-20T07:48:38.314" v="328" actId="20577"/>
        <pc:sldMkLst>
          <pc:docMk/>
          <pc:sldMk cId="361355949" sldId="277"/>
        </pc:sldMkLst>
        <pc:spChg chg="mod">
          <ac:chgData name="酒井佑" userId="ff6aa159-b552-4d1e-b3d8-a8478569594f" providerId="ADAL" clId="{DA4D58A4-25B2-4C25-85A4-13891841C5B1}" dt="2023-11-20T07:48:38.314" v="328" actId="20577"/>
          <ac:spMkLst>
            <pc:docMk/>
            <pc:sldMk cId="361355949" sldId="277"/>
            <ac:spMk id="3" creationId="{682C9FB4-BBBB-C6B8-C582-206CC16F0B6A}"/>
          </ac:spMkLst>
        </pc:spChg>
      </pc:sldChg>
      <pc:sldChg chg="modSp add mod">
        <pc:chgData name="酒井佑" userId="ff6aa159-b552-4d1e-b3d8-a8478569594f" providerId="ADAL" clId="{DA4D58A4-25B2-4C25-85A4-13891841C5B1}" dt="2023-11-20T07:48:51.724" v="332" actId="20577"/>
        <pc:sldMkLst>
          <pc:docMk/>
          <pc:sldMk cId="1135701668" sldId="278"/>
        </pc:sldMkLst>
        <pc:spChg chg="mod">
          <ac:chgData name="酒井佑" userId="ff6aa159-b552-4d1e-b3d8-a8478569594f" providerId="ADAL" clId="{DA4D58A4-25B2-4C25-85A4-13891841C5B1}" dt="2023-11-20T07:48:51.724" v="332" actId="20577"/>
          <ac:spMkLst>
            <pc:docMk/>
            <pc:sldMk cId="1135701668" sldId="278"/>
            <ac:spMk id="3" creationId="{682C9FB4-BBBB-C6B8-C582-206CC16F0B6A}"/>
          </ac:spMkLst>
        </pc:spChg>
      </pc:sldChg>
      <pc:sldChg chg="modSp add mod">
        <pc:chgData name="酒井佑" userId="ff6aa159-b552-4d1e-b3d8-a8478569594f" providerId="ADAL" clId="{DA4D58A4-25B2-4C25-85A4-13891841C5B1}" dt="2023-11-20T07:47:25.999" v="300" actId="20577"/>
        <pc:sldMkLst>
          <pc:docMk/>
          <pc:sldMk cId="2459139299" sldId="279"/>
        </pc:sldMkLst>
        <pc:spChg chg="mod">
          <ac:chgData name="酒井佑" userId="ff6aa159-b552-4d1e-b3d8-a8478569594f" providerId="ADAL" clId="{DA4D58A4-25B2-4C25-85A4-13891841C5B1}" dt="2023-11-20T07:47:25.999" v="300" actId="20577"/>
          <ac:spMkLst>
            <pc:docMk/>
            <pc:sldMk cId="2459139299" sldId="279"/>
            <ac:spMk id="3" creationId="{682C9FB4-BBBB-C6B8-C582-206CC16F0B6A}"/>
          </ac:spMkLst>
        </pc:spChg>
      </pc:sldChg>
    </pc:docChg>
  </pc:docChgLst>
  <pc:docChgLst>
    <pc:chgData name="西原梨沙子" userId="dbf5712e-2344-4252-9e6f-dbdedd8b9b1d" providerId="ADAL" clId="{A1F071C8-329E-43D7-B566-02320A4AA99C}"/>
    <pc:docChg chg="undo redo custSel addSld delSld modSld sldOrd modSection">
      <pc:chgData name="西原梨沙子" userId="dbf5712e-2344-4252-9e6f-dbdedd8b9b1d" providerId="ADAL" clId="{A1F071C8-329E-43D7-B566-02320A4AA99C}" dt="2023-12-20T02:01:26.225" v="7078" actId="47"/>
      <pc:docMkLst>
        <pc:docMk/>
      </pc:docMkLst>
      <pc:sldChg chg="modSp mod">
        <pc:chgData name="西原梨沙子" userId="dbf5712e-2344-4252-9e6f-dbdedd8b9b1d" providerId="ADAL" clId="{A1F071C8-329E-43D7-B566-02320A4AA99C}" dt="2023-11-28T09:40:45.595" v="79"/>
        <pc:sldMkLst>
          <pc:docMk/>
          <pc:sldMk cId="3232921797" sldId="262"/>
        </pc:sldMkLst>
        <pc:spChg chg="mod">
          <ac:chgData name="西原梨沙子" userId="dbf5712e-2344-4252-9e6f-dbdedd8b9b1d" providerId="ADAL" clId="{A1F071C8-329E-43D7-B566-02320A4AA99C}" dt="2023-11-28T09:40:45.595" v="79"/>
          <ac:spMkLst>
            <pc:docMk/>
            <pc:sldMk cId="3232921797" sldId="262"/>
            <ac:spMk id="3" creationId="{682C9FB4-BBBB-C6B8-C582-206CC16F0B6A}"/>
          </ac:spMkLst>
        </pc:spChg>
      </pc:sldChg>
      <pc:sldChg chg="addSp delSp modSp add mod modShow">
        <pc:chgData name="西原梨沙子" userId="dbf5712e-2344-4252-9e6f-dbdedd8b9b1d" providerId="ADAL" clId="{A1F071C8-329E-43D7-B566-02320A4AA99C}" dt="2023-12-15T08:11:04.633" v="3868" actId="729"/>
        <pc:sldMkLst>
          <pc:docMk/>
          <pc:sldMk cId="3183059512" sldId="267"/>
        </pc:sldMkLst>
        <pc:spChg chg="del mod">
          <ac:chgData name="西原梨沙子" userId="dbf5712e-2344-4252-9e6f-dbdedd8b9b1d" providerId="ADAL" clId="{A1F071C8-329E-43D7-B566-02320A4AA99C}" dt="2023-12-15T05:13:03.958" v="1230" actId="478"/>
          <ac:spMkLst>
            <pc:docMk/>
            <pc:sldMk cId="3183059512" sldId="267"/>
            <ac:spMk id="3" creationId="{682C9FB4-BBBB-C6B8-C582-206CC16F0B6A}"/>
          </ac:spMkLst>
        </pc:spChg>
        <pc:spChg chg="add mod">
          <ac:chgData name="西原梨沙子" userId="dbf5712e-2344-4252-9e6f-dbdedd8b9b1d" providerId="ADAL" clId="{A1F071C8-329E-43D7-B566-02320A4AA99C}" dt="2023-12-15T07:31:27.303" v="3442" actId="1076"/>
          <ac:spMkLst>
            <pc:docMk/>
            <pc:sldMk cId="3183059512" sldId="267"/>
            <ac:spMk id="3" creationId="{6E0BE8A7-B0DA-2793-ABEA-02E098F95B2C}"/>
          </ac:spMkLst>
        </pc:spChg>
        <pc:spChg chg="add del">
          <ac:chgData name="西原梨沙子" userId="dbf5712e-2344-4252-9e6f-dbdedd8b9b1d" providerId="ADAL" clId="{A1F071C8-329E-43D7-B566-02320A4AA99C}" dt="2023-12-15T07:30:06.769" v="3429" actId="478"/>
          <ac:spMkLst>
            <pc:docMk/>
            <pc:sldMk cId="3183059512" sldId="267"/>
            <ac:spMk id="6" creationId="{66077E66-17D2-0427-BE34-5C82A89B230C}"/>
          </ac:spMkLst>
        </pc:spChg>
        <pc:graphicFrameChg chg="add del mod modGraphic">
          <ac:chgData name="西原梨沙子" userId="dbf5712e-2344-4252-9e6f-dbdedd8b9b1d" providerId="ADAL" clId="{A1F071C8-329E-43D7-B566-02320A4AA99C}" dt="2023-12-15T05:14:03.307" v="1233" actId="478"/>
          <ac:graphicFrameMkLst>
            <pc:docMk/>
            <pc:sldMk cId="3183059512" sldId="267"/>
            <ac:graphicFrameMk id="4" creationId="{C25842A4-6377-8314-A328-AC18E40B2A84}"/>
          </ac:graphicFrameMkLst>
        </pc:graphicFrameChg>
        <pc:graphicFrameChg chg="add mod modGraphic">
          <ac:chgData name="西原梨沙子" userId="dbf5712e-2344-4252-9e6f-dbdedd8b9b1d" providerId="ADAL" clId="{A1F071C8-329E-43D7-B566-02320A4AA99C}" dt="2023-12-15T08:09:56.081" v="3858"/>
          <ac:graphicFrameMkLst>
            <pc:docMk/>
            <pc:sldMk cId="3183059512" sldId="267"/>
            <ac:graphicFrameMk id="7" creationId="{CBAA870A-0068-B06B-3592-39AFB6B3F62A}"/>
          </ac:graphicFrameMkLst>
        </pc:graphicFrameChg>
        <pc:graphicFrameChg chg="add del mod">
          <ac:chgData name="西原梨沙子" userId="dbf5712e-2344-4252-9e6f-dbdedd8b9b1d" providerId="ADAL" clId="{A1F071C8-329E-43D7-B566-02320A4AA99C}" dt="2023-12-15T07:38:58.075" v="3602" actId="478"/>
          <ac:graphicFrameMkLst>
            <pc:docMk/>
            <pc:sldMk cId="3183059512" sldId="267"/>
            <ac:graphicFrameMk id="8" creationId="{D671637F-4800-B41D-4258-513CB48CD7A3}"/>
          </ac:graphicFrameMkLst>
        </pc:graphicFrameChg>
      </pc:sldChg>
      <pc:sldChg chg="add">
        <pc:chgData name="西原梨沙子" userId="dbf5712e-2344-4252-9e6f-dbdedd8b9b1d" providerId="ADAL" clId="{A1F071C8-329E-43D7-B566-02320A4AA99C}" dt="2023-12-08T00:54:29.409" v="80"/>
        <pc:sldMkLst>
          <pc:docMk/>
          <pc:sldMk cId="3457221071" sldId="303"/>
        </pc:sldMkLst>
      </pc:sldChg>
      <pc:sldChg chg="add mod modShow">
        <pc:chgData name="西原梨沙子" userId="dbf5712e-2344-4252-9e6f-dbdedd8b9b1d" providerId="ADAL" clId="{A1F071C8-329E-43D7-B566-02320A4AA99C}" dt="2023-12-08T07:12:46.413" v="125" actId="729"/>
        <pc:sldMkLst>
          <pc:docMk/>
          <pc:sldMk cId="540051731" sldId="304"/>
        </pc:sldMkLst>
      </pc:sldChg>
      <pc:sldChg chg="addSp delSp modSp add mod modShow">
        <pc:chgData name="西原梨沙子" userId="dbf5712e-2344-4252-9e6f-dbdedd8b9b1d" providerId="ADAL" clId="{A1F071C8-329E-43D7-B566-02320A4AA99C}" dt="2023-12-08T07:12:46.413" v="125" actId="729"/>
        <pc:sldMkLst>
          <pc:docMk/>
          <pc:sldMk cId="4219242883" sldId="305"/>
        </pc:sldMkLst>
        <pc:spChg chg="mod">
          <ac:chgData name="西原梨沙子" userId="dbf5712e-2344-4252-9e6f-dbdedd8b9b1d" providerId="ADAL" clId="{A1F071C8-329E-43D7-B566-02320A4AA99C}" dt="2023-12-08T05:51:17.185" v="105" actId="1076"/>
          <ac:spMkLst>
            <pc:docMk/>
            <pc:sldMk cId="4219242883" sldId="305"/>
            <ac:spMk id="22" creationId="{8BCA48BB-6285-F7C9-06D1-63773D588DD3}"/>
          </ac:spMkLst>
        </pc:spChg>
        <pc:spChg chg="mod">
          <ac:chgData name="西原梨沙子" userId="dbf5712e-2344-4252-9e6f-dbdedd8b9b1d" providerId="ADAL" clId="{A1F071C8-329E-43D7-B566-02320A4AA99C}" dt="2023-12-08T05:52:25.089" v="122" actId="20577"/>
          <ac:spMkLst>
            <pc:docMk/>
            <pc:sldMk cId="4219242883" sldId="305"/>
            <ac:spMk id="23" creationId="{F12F9FA0-98BC-C36D-62CF-7533FB43F8C1}"/>
          </ac:spMkLst>
        </pc:spChg>
        <pc:picChg chg="add del mod ord">
          <ac:chgData name="西原梨沙子" userId="dbf5712e-2344-4252-9e6f-dbdedd8b9b1d" providerId="ADAL" clId="{A1F071C8-329E-43D7-B566-02320A4AA99C}" dt="2023-12-08T05:54:08.221" v="124" actId="478"/>
          <ac:picMkLst>
            <pc:docMk/>
            <pc:sldMk cId="4219242883" sldId="305"/>
            <ac:picMk id="5" creationId="{0644B091-B627-8B41-C109-F184F599B856}"/>
          </ac:picMkLst>
        </pc:picChg>
        <pc:picChg chg="del">
          <ac:chgData name="西原梨沙子" userId="dbf5712e-2344-4252-9e6f-dbdedd8b9b1d" providerId="ADAL" clId="{A1F071C8-329E-43D7-B566-02320A4AA99C}" dt="2023-12-08T05:49:04.157" v="81" actId="478"/>
          <ac:picMkLst>
            <pc:docMk/>
            <pc:sldMk cId="4219242883" sldId="305"/>
            <ac:picMk id="14" creationId="{EEBDC1BC-0658-98CF-C308-F8000BC48FE2}"/>
          </ac:picMkLst>
        </pc:picChg>
        <pc:cxnChg chg="mod">
          <ac:chgData name="西原梨沙子" userId="dbf5712e-2344-4252-9e6f-dbdedd8b9b1d" providerId="ADAL" clId="{A1F071C8-329E-43D7-B566-02320A4AA99C}" dt="2023-12-08T05:51:51.695" v="113" actId="14100"/>
          <ac:cxnSpMkLst>
            <pc:docMk/>
            <pc:sldMk cId="4219242883" sldId="305"/>
            <ac:cxnSpMk id="18" creationId="{EA8CB5E7-BE2B-79C6-AEAD-A496AD73E1A9}"/>
          </ac:cxnSpMkLst>
        </pc:cxnChg>
        <pc:cxnChg chg="mod">
          <ac:chgData name="西原梨沙子" userId="dbf5712e-2344-4252-9e6f-dbdedd8b9b1d" providerId="ADAL" clId="{A1F071C8-329E-43D7-B566-02320A4AA99C}" dt="2023-12-08T05:51:39.636" v="110" actId="14100"/>
          <ac:cxnSpMkLst>
            <pc:docMk/>
            <pc:sldMk cId="4219242883" sldId="305"/>
            <ac:cxnSpMk id="19" creationId="{546C3CD0-E30E-A3E5-866F-BA6D581CA65A}"/>
          </ac:cxnSpMkLst>
        </pc:cxnChg>
      </pc:sldChg>
      <pc:sldChg chg="addSp delSp modSp add del mod ord delCm modCm modNotesTx">
        <pc:chgData name="西原梨沙子" userId="dbf5712e-2344-4252-9e6f-dbdedd8b9b1d" providerId="ADAL" clId="{A1F071C8-329E-43D7-B566-02320A4AA99C}" dt="2023-12-20T02:01:24.152" v="7077" actId="47"/>
        <pc:sldMkLst>
          <pc:docMk/>
          <pc:sldMk cId="2052680753" sldId="306"/>
        </pc:sldMkLst>
        <pc:spChg chg="mod">
          <ac:chgData name="西原梨沙子" userId="dbf5712e-2344-4252-9e6f-dbdedd8b9b1d" providerId="ADAL" clId="{A1F071C8-329E-43D7-B566-02320A4AA99C}" dt="2023-12-15T06:42:30.019" v="2259" actId="1076"/>
          <ac:spMkLst>
            <pc:docMk/>
            <pc:sldMk cId="2052680753" sldId="306"/>
            <ac:spMk id="3" creationId="{682C9FB4-BBBB-C6B8-C582-206CC16F0B6A}"/>
          </ac:spMkLst>
        </pc:spChg>
        <pc:spChg chg="add del mod">
          <ac:chgData name="西原梨沙子" userId="dbf5712e-2344-4252-9e6f-dbdedd8b9b1d" providerId="ADAL" clId="{A1F071C8-329E-43D7-B566-02320A4AA99C}" dt="2023-12-15T06:41:36.988" v="2190" actId="478"/>
          <ac:spMkLst>
            <pc:docMk/>
            <pc:sldMk cId="2052680753" sldId="306"/>
            <ac:spMk id="9" creationId="{71D3CB32-102A-DD3A-57C7-1AE283054EC2}"/>
          </ac:spMkLst>
        </pc:spChg>
        <pc:spChg chg="add mod">
          <ac:chgData name="西原梨沙子" userId="dbf5712e-2344-4252-9e6f-dbdedd8b9b1d" providerId="ADAL" clId="{A1F071C8-329E-43D7-B566-02320A4AA99C}" dt="2023-12-15T06:45:03.212" v="2522" actId="1076"/>
          <ac:spMkLst>
            <pc:docMk/>
            <pc:sldMk cId="2052680753" sldId="306"/>
            <ac:spMk id="12" creationId="{4EFCB77A-A425-D680-983F-106EA96C98C2}"/>
          </ac:spMkLst>
        </pc:spChg>
        <pc:spChg chg="add mod">
          <ac:chgData name="西原梨沙子" userId="dbf5712e-2344-4252-9e6f-dbdedd8b9b1d" providerId="ADAL" clId="{A1F071C8-329E-43D7-B566-02320A4AA99C}" dt="2023-12-15T06:40:57.752" v="2180" actId="164"/>
          <ac:spMkLst>
            <pc:docMk/>
            <pc:sldMk cId="2052680753" sldId="306"/>
            <ac:spMk id="13" creationId="{D7F4C4A5-9581-BD8F-A273-5AF7E21F5C56}"/>
          </ac:spMkLst>
        </pc:spChg>
        <pc:spChg chg="add mod">
          <ac:chgData name="西原梨沙子" userId="dbf5712e-2344-4252-9e6f-dbdedd8b9b1d" providerId="ADAL" clId="{A1F071C8-329E-43D7-B566-02320A4AA99C}" dt="2023-12-15T06:40:57.752" v="2180" actId="164"/>
          <ac:spMkLst>
            <pc:docMk/>
            <pc:sldMk cId="2052680753" sldId="306"/>
            <ac:spMk id="14" creationId="{F86554BD-B148-C964-9975-91A348117A6F}"/>
          </ac:spMkLst>
        </pc:spChg>
        <pc:spChg chg="add mod">
          <ac:chgData name="西原梨沙子" userId="dbf5712e-2344-4252-9e6f-dbdedd8b9b1d" providerId="ADAL" clId="{A1F071C8-329E-43D7-B566-02320A4AA99C}" dt="2023-12-15T06:43:08.192" v="2262" actId="1076"/>
          <ac:spMkLst>
            <pc:docMk/>
            <pc:sldMk cId="2052680753" sldId="306"/>
            <ac:spMk id="16" creationId="{327C614D-2BA2-96E1-913B-270555A75A9D}"/>
          </ac:spMkLst>
        </pc:spChg>
        <pc:spChg chg="add del mod">
          <ac:chgData name="西原梨沙子" userId="dbf5712e-2344-4252-9e6f-dbdedd8b9b1d" providerId="ADAL" clId="{A1F071C8-329E-43D7-B566-02320A4AA99C}" dt="2023-12-15T06:46:02.650" v="2566"/>
          <ac:spMkLst>
            <pc:docMk/>
            <pc:sldMk cId="2052680753" sldId="306"/>
            <ac:spMk id="17" creationId="{E01F3F53-2592-572D-112C-40FC06C7E56B}"/>
          </ac:spMkLst>
        </pc:spChg>
        <pc:spChg chg="add mod">
          <ac:chgData name="西原梨沙子" userId="dbf5712e-2344-4252-9e6f-dbdedd8b9b1d" providerId="ADAL" clId="{A1F071C8-329E-43D7-B566-02320A4AA99C}" dt="2023-12-15T06:45:20.273" v="2561"/>
          <ac:spMkLst>
            <pc:docMk/>
            <pc:sldMk cId="2052680753" sldId="306"/>
            <ac:spMk id="18" creationId="{67F03658-EF3C-6A73-2AA4-841ADB8F1AA3}"/>
          </ac:spMkLst>
        </pc:spChg>
        <pc:spChg chg="add mod">
          <ac:chgData name="西原梨沙子" userId="dbf5712e-2344-4252-9e6f-dbdedd8b9b1d" providerId="ADAL" clId="{A1F071C8-329E-43D7-B566-02320A4AA99C}" dt="2023-12-15T06:46:42.638" v="2621" actId="1076"/>
          <ac:spMkLst>
            <pc:docMk/>
            <pc:sldMk cId="2052680753" sldId="306"/>
            <ac:spMk id="19" creationId="{426A750F-EF2A-4E43-3FFC-CFB8F30C4B32}"/>
          </ac:spMkLst>
        </pc:spChg>
        <pc:grpChg chg="add mod">
          <ac:chgData name="西原梨沙子" userId="dbf5712e-2344-4252-9e6f-dbdedd8b9b1d" providerId="ADAL" clId="{A1F071C8-329E-43D7-B566-02320A4AA99C}" dt="2023-12-15T06:45:31.696" v="2562" actId="1076"/>
          <ac:grpSpMkLst>
            <pc:docMk/>
            <pc:sldMk cId="2052680753" sldId="306"/>
            <ac:grpSpMk id="11" creationId="{9D2E0DEE-5078-AAC1-D20F-D7C5F195BB74}"/>
          </ac:grpSpMkLst>
        </pc:grpChg>
        <pc:grpChg chg="add mod">
          <ac:chgData name="西原梨沙子" userId="dbf5712e-2344-4252-9e6f-dbdedd8b9b1d" providerId="ADAL" clId="{A1F071C8-329E-43D7-B566-02320A4AA99C}" dt="2023-12-15T06:43:04.180" v="2261" actId="1076"/>
          <ac:grpSpMkLst>
            <pc:docMk/>
            <pc:sldMk cId="2052680753" sldId="306"/>
            <ac:grpSpMk id="15" creationId="{7735CC15-6E56-CC75-2D73-DD85F73C83DC}"/>
          </ac:grpSpMkLst>
        </pc:grpChg>
        <pc:graphicFrameChg chg="add mod">
          <ac:chgData name="西原梨沙子" userId="dbf5712e-2344-4252-9e6f-dbdedd8b9b1d" providerId="ADAL" clId="{A1F071C8-329E-43D7-B566-02320A4AA99C}" dt="2023-12-15T06:42:55.953" v="2260" actId="208"/>
          <ac:graphicFrameMkLst>
            <pc:docMk/>
            <pc:sldMk cId="2052680753" sldId="306"/>
            <ac:graphicFrameMk id="10" creationId="{45537D6E-207A-79BE-411A-451F9D36BDB6}"/>
          </ac:graphicFrameMkLst>
        </pc:graphicFrameChg>
        <pc:picChg chg="add mod">
          <ac:chgData name="西原梨沙子" userId="dbf5712e-2344-4252-9e6f-dbdedd8b9b1d" providerId="ADAL" clId="{A1F071C8-329E-43D7-B566-02320A4AA99C}" dt="2023-12-15T06:45:58.763" v="2564" actId="207"/>
          <ac:picMkLst>
            <pc:docMk/>
            <pc:sldMk cId="2052680753" sldId="306"/>
            <ac:picMk id="5" creationId="{F691D072-711C-DAAF-40BE-C55619274C0C}"/>
          </ac:picMkLst>
        </pc:picChg>
        <pc:cxnChg chg="add mod">
          <ac:chgData name="西原梨沙子" userId="dbf5712e-2344-4252-9e6f-dbdedd8b9b1d" providerId="ADAL" clId="{A1F071C8-329E-43D7-B566-02320A4AA99C}" dt="2023-12-15T06:34:56.006" v="1862" actId="164"/>
          <ac:cxnSpMkLst>
            <pc:docMk/>
            <pc:sldMk cId="2052680753" sldId="306"/>
            <ac:cxnSpMk id="8" creationId="{5E3F68A2-8773-E9B7-F82B-1F01D42497E7}"/>
          </ac:cxnSpMkLst>
        </pc:cxnChg>
        <pc:extLst>
          <p:ext xmlns:p="http://schemas.openxmlformats.org/presentationml/2006/main" uri="{D6D511B9-2390-475A-947B-AFAB55BFBCF1}">
            <pc226:cmChg xmlns:pc226="http://schemas.microsoft.com/office/powerpoint/2022/06/main/command" chg="del mod modRxn">
              <pc226:chgData name="西原梨沙子" userId="dbf5712e-2344-4252-9e6f-dbdedd8b9b1d" providerId="ADAL" clId="{A1F071C8-329E-43D7-B566-02320A4AA99C}" dt="2023-12-15T06:24:32.600" v="1813"/>
              <pc2:cmMkLst xmlns:pc2="http://schemas.microsoft.com/office/powerpoint/2019/9/main/command">
                <pc:docMk/>
                <pc:sldMk cId="2052680753" sldId="306"/>
                <pc2:cmMk id="{6F3E3715-3EB8-4F6C-90E5-F92EAFD4471C}"/>
              </pc2:cmMkLst>
            </pc226:cmChg>
          </p:ext>
        </pc:extLst>
      </pc:sldChg>
      <pc:sldChg chg="add">
        <pc:chgData name="西原梨沙子" userId="dbf5712e-2344-4252-9e6f-dbdedd8b9b1d" providerId="ADAL" clId="{A1F071C8-329E-43D7-B566-02320A4AA99C}" dt="2023-12-08T07:13:07.425" v="126"/>
        <pc:sldMkLst>
          <pc:docMk/>
          <pc:sldMk cId="2336314306" sldId="312"/>
        </pc:sldMkLst>
      </pc:sldChg>
      <pc:sldChg chg="add del modNotesTx">
        <pc:chgData name="西原梨沙子" userId="dbf5712e-2344-4252-9e6f-dbdedd8b9b1d" providerId="ADAL" clId="{A1F071C8-329E-43D7-B566-02320A4AA99C}" dt="2023-12-20T02:01:17.577" v="7075" actId="47"/>
        <pc:sldMkLst>
          <pc:docMk/>
          <pc:sldMk cId="328301648" sldId="313"/>
        </pc:sldMkLst>
      </pc:sldChg>
      <pc:sldChg chg="del modNotesTx">
        <pc:chgData name="西原梨沙子" userId="dbf5712e-2344-4252-9e6f-dbdedd8b9b1d" providerId="ADAL" clId="{A1F071C8-329E-43D7-B566-02320A4AA99C}" dt="2023-12-20T02:01:13.792" v="7073" actId="47"/>
        <pc:sldMkLst>
          <pc:docMk/>
          <pc:sldMk cId="2974754972" sldId="321"/>
        </pc:sldMkLst>
      </pc:sldChg>
      <pc:sldChg chg="del modNotesTx">
        <pc:chgData name="西原梨沙子" userId="dbf5712e-2344-4252-9e6f-dbdedd8b9b1d" providerId="ADAL" clId="{A1F071C8-329E-43D7-B566-02320A4AA99C}" dt="2023-12-20T02:01:16.171" v="7074" actId="47"/>
        <pc:sldMkLst>
          <pc:docMk/>
          <pc:sldMk cId="663875410" sldId="322"/>
        </pc:sldMkLst>
      </pc:sldChg>
      <pc:sldChg chg="modSp new mod">
        <pc:chgData name="西原梨沙子" userId="dbf5712e-2344-4252-9e6f-dbdedd8b9b1d" providerId="ADAL" clId="{A1F071C8-329E-43D7-B566-02320A4AA99C}" dt="2023-12-08T08:51:01.843" v="508"/>
        <pc:sldMkLst>
          <pc:docMk/>
          <pc:sldMk cId="2002287186" sldId="323"/>
        </pc:sldMkLst>
        <pc:spChg chg="mod">
          <ac:chgData name="西原梨沙子" userId="dbf5712e-2344-4252-9e6f-dbdedd8b9b1d" providerId="ADAL" clId="{A1F071C8-329E-43D7-B566-02320A4AA99C}" dt="2023-12-08T08:49:46.852" v="217" actId="20577"/>
          <ac:spMkLst>
            <pc:docMk/>
            <pc:sldMk cId="2002287186" sldId="323"/>
            <ac:spMk id="2" creationId="{2F8B33A8-EC7A-7C70-EF81-D0CB0B887242}"/>
          </ac:spMkLst>
        </pc:spChg>
        <pc:spChg chg="mod">
          <ac:chgData name="西原梨沙子" userId="dbf5712e-2344-4252-9e6f-dbdedd8b9b1d" providerId="ADAL" clId="{A1F071C8-329E-43D7-B566-02320A4AA99C}" dt="2023-12-08T08:51:01.843" v="508"/>
          <ac:spMkLst>
            <pc:docMk/>
            <pc:sldMk cId="2002287186" sldId="323"/>
            <ac:spMk id="3" creationId="{E1172588-F5CA-7878-0755-8FD61B3C2216}"/>
          </ac:spMkLst>
        </pc:spChg>
      </pc:sldChg>
      <pc:sldChg chg="del modNotesTx">
        <pc:chgData name="西原梨沙子" userId="dbf5712e-2344-4252-9e6f-dbdedd8b9b1d" providerId="ADAL" clId="{A1F071C8-329E-43D7-B566-02320A4AA99C}" dt="2023-12-20T02:01:04.092" v="7071" actId="47"/>
        <pc:sldMkLst>
          <pc:docMk/>
          <pc:sldMk cId="1887937634" sldId="339"/>
        </pc:sldMkLst>
      </pc:sldChg>
      <pc:sldChg chg="modSp mod">
        <pc:chgData name="西原梨沙子" userId="dbf5712e-2344-4252-9e6f-dbdedd8b9b1d" providerId="ADAL" clId="{A1F071C8-329E-43D7-B566-02320A4AA99C}" dt="2023-12-15T05:11:34.779" v="1159" actId="1035"/>
        <pc:sldMkLst>
          <pc:docMk/>
          <pc:sldMk cId="1657178638" sldId="343"/>
        </pc:sldMkLst>
        <pc:graphicFrameChg chg="mod">
          <ac:chgData name="西原梨沙子" userId="dbf5712e-2344-4252-9e6f-dbdedd8b9b1d" providerId="ADAL" clId="{A1F071C8-329E-43D7-B566-02320A4AA99C}" dt="2023-12-15T05:11:34.779" v="1159" actId="1035"/>
          <ac:graphicFrameMkLst>
            <pc:docMk/>
            <pc:sldMk cId="1657178638" sldId="343"/>
            <ac:graphicFrameMk id="4" creationId="{C09BCDCD-DF62-ED18-0755-92A8417E37F7}"/>
          </ac:graphicFrameMkLst>
        </pc:graphicFrameChg>
      </pc:sldChg>
      <pc:sldChg chg="addSp delSp modSp add del mod modNotesTx">
        <pc:chgData name="西原梨沙子" userId="dbf5712e-2344-4252-9e6f-dbdedd8b9b1d" providerId="ADAL" clId="{A1F071C8-329E-43D7-B566-02320A4AA99C}" dt="2023-12-20T02:01:12.578" v="7072" actId="47"/>
        <pc:sldMkLst>
          <pc:docMk/>
          <pc:sldMk cId="4266530854" sldId="346"/>
        </pc:sldMkLst>
        <pc:spChg chg="mod">
          <ac:chgData name="西原梨沙子" userId="dbf5712e-2344-4252-9e6f-dbdedd8b9b1d" providerId="ADAL" clId="{A1F071C8-329E-43D7-B566-02320A4AA99C}" dt="2023-12-15T03:40:36.209" v="1155"/>
          <ac:spMkLst>
            <pc:docMk/>
            <pc:sldMk cId="4266530854" sldId="346"/>
            <ac:spMk id="2" creationId="{DE05AC0A-9D80-A99E-9196-C8560D6BFBA9}"/>
          </ac:spMkLst>
        </pc:spChg>
        <pc:spChg chg="mod">
          <ac:chgData name="西原梨沙子" userId="dbf5712e-2344-4252-9e6f-dbdedd8b9b1d" providerId="ADAL" clId="{A1F071C8-329E-43D7-B566-02320A4AA99C}" dt="2023-12-20T01:09:04.029" v="4518" actId="20577"/>
          <ac:spMkLst>
            <pc:docMk/>
            <pc:sldMk cId="4266530854" sldId="346"/>
            <ac:spMk id="3" creationId="{B3AB66B2-15A7-6DC1-8BA2-606416D79073}"/>
          </ac:spMkLst>
        </pc:spChg>
        <pc:spChg chg="add del mod">
          <ac:chgData name="西原梨沙子" userId="dbf5712e-2344-4252-9e6f-dbdedd8b9b1d" providerId="ADAL" clId="{A1F071C8-329E-43D7-B566-02320A4AA99C}" dt="2023-12-15T06:55:33.658" v="2764" actId="478"/>
          <ac:spMkLst>
            <pc:docMk/>
            <pc:sldMk cId="4266530854" sldId="346"/>
            <ac:spMk id="7" creationId="{B68DF13E-D79D-51EE-E2C5-3964A4C85801}"/>
          </ac:spMkLst>
        </pc:spChg>
        <pc:spChg chg="add del mod">
          <ac:chgData name="西原梨沙子" userId="dbf5712e-2344-4252-9e6f-dbdedd8b9b1d" providerId="ADAL" clId="{A1F071C8-329E-43D7-B566-02320A4AA99C}" dt="2023-12-15T08:37:48.574" v="4401" actId="478"/>
          <ac:spMkLst>
            <pc:docMk/>
            <pc:sldMk cId="4266530854" sldId="346"/>
            <ac:spMk id="12" creationId="{DE3F0A79-5EBD-42F8-8520-3014DA9A110C}"/>
          </ac:spMkLst>
        </pc:spChg>
        <pc:spChg chg="add del mod">
          <ac:chgData name="西原梨沙子" userId="dbf5712e-2344-4252-9e6f-dbdedd8b9b1d" providerId="ADAL" clId="{A1F071C8-329E-43D7-B566-02320A4AA99C}" dt="2023-12-15T06:59:50.215" v="2816"/>
          <ac:spMkLst>
            <pc:docMk/>
            <pc:sldMk cId="4266530854" sldId="346"/>
            <ac:spMk id="21" creationId="{5FC27EF2-1053-4E18-A30A-22F2B2F02BF8}"/>
          </ac:spMkLst>
        </pc:spChg>
        <pc:grpChg chg="mod">
          <ac:chgData name="西原梨沙子" userId="dbf5712e-2344-4252-9e6f-dbdedd8b9b1d" providerId="ADAL" clId="{A1F071C8-329E-43D7-B566-02320A4AA99C}" dt="2023-12-15T06:57:02.496" v="2776"/>
          <ac:grpSpMkLst>
            <pc:docMk/>
            <pc:sldMk cId="4266530854" sldId="346"/>
            <ac:grpSpMk id="11" creationId="{BB751231-453E-1BBC-C630-2942A1127567}"/>
          </ac:grpSpMkLst>
        </pc:grpChg>
        <pc:grpChg chg="mod">
          <ac:chgData name="西原梨沙子" userId="dbf5712e-2344-4252-9e6f-dbdedd8b9b1d" providerId="ADAL" clId="{A1F071C8-329E-43D7-B566-02320A4AA99C}" dt="2023-12-15T06:57:01.258" v="2773"/>
          <ac:grpSpMkLst>
            <pc:docMk/>
            <pc:sldMk cId="4266530854" sldId="346"/>
            <ac:grpSpMk id="14" creationId="{D1369EAE-19CF-D7CB-A755-B66B14B253A3}"/>
          </ac:grpSpMkLst>
        </pc:grpChg>
        <pc:grpChg chg="mod">
          <ac:chgData name="西原梨沙子" userId="dbf5712e-2344-4252-9e6f-dbdedd8b9b1d" providerId="ADAL" clId="{A1F071C8-329E-43D7-B566-02320A4AA99C}" dt="2023-12-15T06:57:26.123" v="2784"/>
          <ac:grpSpMkLst>
            <pc:docMk/>
            <pc:sldMk cId="4266530854" sldId="346"/>
            <ac:grpSpMk id="19" creationId="{B40A616D-968B-AE01-F095-A53139265485}"/>
          </ac:grpSpMkLst>
        </pc:grpChg>
        <pc:grpChg chg="mod">
          <ac:chgData name="西原梨沙子" userId="dbf5712e-2344-4252-9e6f-dbdedd8b9b1d" providerId="ADAL" clId="{A1F071C8-329E-43D7-B566-02320A4AA99C}" dt="2023-12-15T06:57:44.981" v="2800"/>
          <ac:grpSpMkLst>
            <pc:docMk/>
            <pc:sldMk cId="4266530854" sldId="346"/>
            <ac:grpSpMk id="22" creationId="{4C6615DC-C852-9F7A-7B7C-105D1BE07EB4}"/>
          </ac:grpSpMkLst>
        </pc:grpChg>
        <pc:grpChg chg="mod">
          <ac:chgData name="西原梨沙子" userId="dbf5712e-2344-4252-9e6f-dbdedd8b9b1d" providerId="ADAL" clId="{A1F071C8-329E-43D7-B566-02320A4AA99C}" dt="2023-12-15T06:57:44.648" v="2797"/>
          <ac:grpSpMkLst>
            <pc:docMk/>
            <pc:sldMk cId="4266530854" sldId="346"/>
            <ac:grpSpMk id="25" creationId="{8EC57CB2-5440-9A83-479E-9ED03FDC359B}"/>
          </ac:grpSpMkLst>
        </pc:grpChg>
        <pc:grpChg chg="del mod">
          <ac:chgData name="西原梨沙子" userId="dbf5712e-2344-4252-9e6f-dbdedd8b9b1d" providerId="ADAL" clId="{A1F071C8-329E-43D7-B566-02320A4AA99C}" dt="2023-12-15T06:59:44.404" v="2811" actId="34122"/>
          <ac:grpSpMkLst>
            <pc:docMk/>
            <pc:sldMk cId="4266530854" sldId="346"/>
            <ac:grpSpMk id="29" creationId="{40B1DBAB-3889-E409-F810-DDA0B1BBF642}"/>
          </ac:grpSpMkLst>
        </pc:grpChg>
        <pc:grpChg chg="del mod">
          <ac:chgData name="西原梨沙子" userId="dbf5712e-2344-4252-9e6f-dbdedd8b9b1d" providerId="ADAL" clId="{A1F071C8-329E-43D7-B566-02320A4AA99C}" dt="2023-12-15T06:59:50.201" v="2814" actId="478"/>
          <ac:grpSpMkLst>
            <pc:docMk/>
            <pc:sldMk cId="4266530854" sldId="346"/>
            <ac:grpSpMk id="32" creationId="{6D95307D-D7D1-999C-EB67-3228B0C8286C}"/>
          </ac:grpSpMkLst>
        </pc:grpChg>
        <pc:picChg chg="add del mod">
          <ac:chgData name="西原梨沙子" userId="dbf5712e-2344-4252-9e6f-dbdedd8b9b1d" providerId="ADAL" clId="{A1F071C8-329E-43D7-B566-02320A4AA99C}" dt="2023-12-15T08:37:47.230" v="4400" actId="478"/>
          <ac:picMkLst>
            <pc:docMk/>
            <pc:sldMk cId="4266530854" sldId="346"/>
            <ac:picMk id="6" creationId="{9276A77E-C192-C095-A969-D60D2D5F2F2C}"/>
          </ac:picMkLst>
        </pc:picChg>
        <pc:inkChg chg="add mod">
          <ac:chgData name="西原梨沙子" userId="dbf5712e-2344-4252-9e6f-dbdedd8b9b1d" providerId="ADAL" clId="{A1F071C8-329E-43D7-B566-02320A4AA99C}" dt="2023-12-15T06:56:34.919" v="2771"/>
          <ac:inkMkLst>
            <pc:docMk/>
            <pc:sldMk cId="4266530854" sldId="346"/>
            <ac:inkMk id="4" creationId="{65C378B1-E395-5926-0A5C-61DD0F3D8C1C}"/>
          </ac:inkMkLst>
        </pc:inkChg>
        <pc:inkChg chg="add mod">
          <ac:chgData name="西原梨沙子" userId="dbf5712e-2344-4252-9e6f-dbdedd8b9b1d" providerId="ADAL" clId="{A1F071C8-329E-43D7-B566-02320A4AA99C}" dt="2023-12-15T06:56:34.919" v="2771"/>
          <ac:inkMkLst>
            <pc:docMk/>
            <pc:sldMk cId="4266530854" sldId="346"/>
            <ac:inkMk id="7" creationId="{1AF835E8-D13E-43D5-6E6E-51561976440D}"/>
          </ac:inkMkLst>
        </pc:inkChg>
        <pc:inkChg chg="add del">
          <ac:chgData name="西原梨沙子" userId="dbf5712e-2344-4252-9e6f-dbdedd8b9b1d" providerId="ADAL" clId="{A1F071C8-329E-43D7-B566-02320A4AA99C}" dt="2023-12-15T06:57:45.742" v="2802" actId="9405"/>
          <ac:inkMkLst>
            <pc:docMk/>
            <pc:sldMk cId="4266530854" sldId="346"/>
            <ac:inkMk id="8" creationId="{56332389-21B3-89C0-DACB-64633A99DBF4}"/>
          </ac:inkMkLst>
        </pc:inkChg>
        <pc:inkChg chg="add del mod">
          <ac:chgData name="西原梨沙子" userId="dbf5712e-2344-4252-9e6f-dbdedd8b9b1d" providerId="ADAL" clId="{A1F071C8-329E-43D7-B566-02320A4AA99C}" dt="2023-12-15T06:57:03.038" v="2777" actId="9405"/>
          <ac:inkMkLst>
            <pc:docMk/>
            <pc:sldMk cId="4266530854" sldId="346"/>
            <ac:inkMk id="9" creationId="{57E99594-BBC4-1EDE-FD50-EA897626FF24}"/>
          </ac:inkMkLst>
        </pc:inkChg>
        <pc:inkChg chg="add del mod">
          <ac:chgData name="西原梨沙子" userId="dbf5712e-2344-4252-9e6f-dbdedd8b9b1d" providerId="ADAL" clId="{A1F071C8-329E-43D7-B566-02320A4AA99C}" dt="2023-12-15T06:57:02.496" v="2776"/>
          <ac:inkMkLst>
            <pc:docMk/>
            <pc:sldMk cId="4266530854" sldId="346"/>
            <ac:inkMk id="10" creationId="{71310E34-56C6-9387-AC86-A63C7F2D505B}"/>
          </ac:inkMkLst>
        </pc:inkChg>
        <pc:inkChg chg="del mod">
          <ac:chgData name="西原梨沙子" userId="dbf5712e-2344-4252-9e6f-dbdedd8b9b1d" providerId="ADAL" clId="{A1F071C8-329E-43D7-B566-02320A4AA99C}" dt="2023-12-15T06:57:01.889" v="2774" actId="9405"/>
          <ac:inkMkLst>
            <pc:docMk/>
            <pc:sldMk cId="4266530854" sldId="346"/>
            <ac:inkMk id="12" creationId="{65C378B1-E395-5926-0A5C-61DD0F3D8C1C}"/>
          </ac:inkMkLst>
        </pc:inkChg>
        <pc:inkChg chg="del mod">
          <ac:chgData name="西原梨沙子" userId="dbf5712e-2344-4252-9e6f-dbdedd8b9b1d" providerId="ADAL" clId="{A1F071C8-329E-43D7-B566-02320A4AA99C}" dt="2023-12-15T06:57:01.258" v="2773"/>
          <ac:inkMkLst>
            <pc:docMk/>
            <pc:sldMk cId="4266530854" sldId="346"/>
            <ac:inkMk id="13" creationId="{1AF835E8-D13E-43D5-6E6E-51561976440D}"/>
          </ac:inkMkLst>
        </pc:inkChg>
        <pc:inkChg chg="add del">
          <ac:chgData name="西原梨沙子" userId="dbf5712e-2344-4252-9e6f-dbdedd8b9b1d" providerId="ADAL" clId="{A1F071C8-329E-43D7-B566-02320A4AA99C}" dt="2023-12-15T06:57:26.752" v="2787" actId="9405"/>
          <ac:inkMkLst>
            <pc:docMk/>
            <pc:sldMk cId="4266530854" sldId="346"/>
            <ac:inkMk id="15" creationId="{2BCC848B-798A-16C3-BE08-A3E041A29D63}"/>
          </ac:inkMkLst>
        </pc:inkChg>
        <pc:inkChg chg="add del">
          <ac:chgData name="西原梨沙子" userId="dbf5712e-2344-4252-9e6f-dbdedd8b9b1d" providerId="ADAL" clId="{A1F071C8-329E-43D7-B566-02320A4AA99C}" dt="2023-12-15T06:57:26.531" v="2786" actId="9405"/>
          <ac:inkMkLst>
            <pc:docMk/>
            <pc:sldMk cId="4266530854" sldId="346"/>
            <ac:inkMk id="16" creationId="{3A4F263C-2FA4-1575-1DB9-C514BBBFBA9E}"/>
          </ac:inkMkLst>
        </pc:inkChg>
        <pc:inkChg chg="add del mod">
          <ac:chgData name="西原梨沙子" userId="dbf5712e-2344-4252-9e6f-dbdedd8b9b1d" providerId="ADAL" clId="{A1F071C8-329E-43D7-B566-02320A4AA99C}" dt="2023-12-15T06:57:26.330" v="2785" actId="9405"/>
          <ac:inkMkLst>
            <pc:docMk/>
            <pc:sldMk cId="4266530854" sldId="346"/>
            <ac:inkMk id="17" creationId="{B15BBDC5-16C0-2654-22EC-FEED4FDDAF05}"/>
          </ac:inkMkLst>
        </pc:inkChg>
        <pc:inkChg chg="add del mod">
          <ac:chgData name="西原梨沙子" userId="dbf5712e-2344-4252-9e6f-dbdedd8b9b1d" providerId="ADAL" clId="{A1F071C8-329E-43D7-B566-02320A4AA99C}" dt="2023-12-15T06:57:26.123" v="2784"/>
          <ac:inkMkLst>
            <pc:docMk/>
            <pc:sldMk cId="4266530854" sldId="346"/>
            <ac:inkMk id="18" creationId="{2B14B75C-9B21-01C7-3DBE-E2D689202818}"/>
          </ac:inkMkLst>
        </pc:inkChg>
        <pc:inkChg chg="add del mod">
          <ac:chgData name="西原梨沙子" userId="dbf5712e-2344-4252-9e6f-dbdedd8b9b1d" providerId="ADAL" clId="{A1F071C8-329E-43D7-B566-02320A4AA99C}" dt="2023-12-15T06:57:45.204" v="2801" actId="9405"/>
          <ac:inkMkLst>
            <pc:docMk/>
            <pc:sldMk cId="4266530854" sldId="346"/>
            <ac:inkMk id="20" creationId="{03E5A8EE-24D6-EB46-CF90-0F6AE296DEB2}"/>
          </ac:inkMkLst>
        </pc:inkChg>
        <pc:inkChg chg="add del mod">
          <ac:chgData name="西原梨沙子" userId="dbf5712e-2344-4252-9e6f-dbdedd8b9b1d" providerId="ADAL" clId="{A1F071C8-329E-43D7-B566-02320A4AA99C}" dt="2023-12-15T06:57:44.981" v="2800"/>
          <ac:inkMkLst>
            <pc:docMk/>
            <pc:sldMk cId="4266530854" sldId="346"/>
            <ac:inkMk id="21" creationId="{65CEFAA2-4B07-CF62-9026-3B0A1C68CB57}"/>
          </ac:inkMkLst>
        </pc:inkChg>
        <pc:inkChg chg="add del mod">
          <ac:chgData name="西原梨沙子" userId="dbf5712e-2344-4252-9e6f-dbdedd8b9b1d" providerId="ADAL" clId="{A1F071C8-329E-43D7-B566-02320A4AA99C}" dt="2023-12-15T06:57:44.814" v="2798" actId="9405"/>
          <ac:inkMkLst>
            <pc:docMk/>
            <pc:sldMk cId="4266530854" sldId="346"/>
            <ac:inkMk id="23" creationId="{22A87470-F616-8750-97A5-BCF726582DA4}"/>
          </ac:inkMkLst>
        </pc:inkChg>
        <pc:inkChg chg="add del mod">
          <ac:chgData name="西原梨沙子" userId="dbf5712e-2344-4252-9e6f-dbdedd8b9b1d" providerId="ADAL" clId="{A1F071C8-329E-43D7-B566-02320A4AA99C}" dt="2023-12-15T06:57:44.648" v="2797"/>
          <ac:inkMkLst>
            <pc:docMk/>
            <pc:sldMk cId="4266530854" sldId="346"/>
            <ac:inkMk id="24" creationId="{B66D2091-2887-2FF9-DBEA-FC4CEC390064}"/>
          </ac:inkMkLst>
        </pc:inkChg>
        <pc:inkChg chg="add del">
          <ac:chgData name="西原梨沙子" userId="dbf5712e-2344-4252-9e6f-dbdedd8b9b1d" providerId="ADAL" clId="{A1F071C8-329E-43D7-B566-02320A4AA99C}" dt="2023-12-15T06:59:35.580" v="2810" actId="34122"/>
          <ac:inkMkLst>
            <pc:docMk/>
            <pc:sldMk cId="4266530854" sldId="346"/>
            <ac:inkMk id="26" creationId="{EBFC648B-6B0C-899F-234C-6212E833A7C4}"/>
          </ac:inkMkLst>
        </pc:inkChg>
        <pc:inkChg chg="add del mod topLvl">
          <ac:chgData name="西原梨沙子" userId="dbf5712e-2344-4252-9e6f-dbdedd8b9b1d" providerId="ADAL" clId="{A1F071C8-329E-43D7-B566-02320A4AA99C}" dt="2023-12-15T06:59:44.404" v="2811" actId="34122"/>
          <ac:inkMkLst>
            <pc:docMk/>
            <pc:sldMk cId="4266530854" sldId="346"/>
            <ac:inkMk id="27" creationId="{9B5302E5-0481-13DE-3016-D16AEABB062D}"/>
          </ac:inkMkLst>
        </pc:inkChg>
        <pc:inkChg chg="add del mod topLvl">
          <ac:chgData name="西原梨沙子" userId="dbf5712e-2344-4252-9e6f-dbdedd8b9b1d" providerId="ADAL" clId="{A1F071C8-329E-43D7-B566-02320A4AA99C}" dt="2023-12-15T06:59:44.404" v="2811" actId="34122"/>
          <ac:inkMkLst>
            <pc:docMk/>
            <pc:sldMk cId="4266530854" sldId="346"/>
            <ac:inkMk id="28" creationId="{B869DDC4-9657-E94F-6070-E008AB6F464D}"/>
          </ac:inkMkLst>
        </pc:inkChg>
        <pc:inkChg chg="add mod">
          <ac:chgData name="西原梨沙子" userId="dbf5712e-2344-4252-9e6f-dbdedd8b9b1d" providerId="ADAL" clId="{A1F071C8-329E-43D7-B566-02320A4AA99C}" dt="2023-12-15T06:58:15.302" v="2809"/>
          <ac:inkMkLst>
            <pc:docMk/>
            <pc:sldMk cId="4266530854" sldId="346"/>
            <ac:inkMk id="30" creationId="{D43A83FA-246B-0257-D4FC-50788C870A92}"/>
          </ac:inkMkLst>
        </pc:inkChg>
        <pc:inkChg chg="add mod">
          <ac:chgData name="西原梨沙子" userId="dbf5712e-2344-4252-9e6f-dbdedd8b9b1d" providerId="ADAL" clId="{A1F071C8-329E-43D7-B566-02320A4AA99C}" dt="2023-12-15T06:58:15.302" v="2809"/>
          <ac:inkMkLst>
            <pc:docMk/>
            <pc:sldMk cId="4266530854" sldId="346"/>
            <ac:inkMk id="31" creationId="{D5A6FA5C-1AFE-5DCC-E411-06CD6BEF2A26}"/>
          </ac:inkMkLst>
        </pc:inkChg>
      </pc:sldChg>
      <pc:sldChg chg="addSp delSp modSp add del mod modCm modNotesTx">
        <pc:chgData name="西原梨沙子" userId="dbf5712e-2344-4252-9e6f-dbdedd8b9b1d" providerId="ADAL" clId="{A1F071C8-329E-43D7-B566-02320A4AA99C}" dt="2023-12-20T02:01:21.047" v="7076" actId="47"/>
        <pc:sldMkLst>
          <pc:docMk/>
          <pc:sldMk cId="4270335445" sldId="352"/>
        </pc:sldMkLst>
        <pc:spChg chg="del">
          <ac:chgData name="西原梨沙子" userId="dbf5712e-2344-4252-9e6f-dbdedd8b9b1d" providerId="ADAL" clId="{A1F071C8-329E-43D7-B566-02320A4AA99C}" dt="2023-12-15T05:50:00.183" v="1236" actId="478"/>
          <ac:spMkLst>
            <pc:docMk/>
            <pc:sldMk cId="4270335445" sldId="352"/>
            <ac:spMk id="3" creationId="{682C9FB4-BBBB-C6B8-C582-206CC16F0B6A}"/>
          </ac:spMkLst>
        </pc:spChg>
        <pc:spChg chg="add del mod">
          <ac:chgData name="西原梨沙子" userId="dbf5712e-2344-4252-9e6f-dbdedd8b9b1d" providerId="ADAL" clId="{A1F071C8-329E-43D7-B566-02320A4AA99C}" dt="2023-12-15T05:50:06.995" v="1238" actId="478"/>
          <ac:spMkLst>
            <pc:docMk/>
            <pc:sldMk cId="4270335445" sldId="352"/>
            <ac:spMk id="5" creationId="{DB7ABC56-95BC-7386-5B80-7B6DA78886FF}"/>
          </ac:spMkLst>
        </pc:spChg>
        <pc:spChg chg="mod topLvl">
          <ac:chgData name="西原梨沙子" userId="dbf5712e-2344-4252-9e6f-dbdedd8b9b1d" providerId="ADAL" clId="{A1F071C8-329E-43D7-B566-02320A4AA99C}" dt="2023-12-15T05:58:41.451" v="1444" actId="255"/>
          <ac:spMkLst>
            <pc:docMk/>
            <pc:sldMk cId="4270335445" sldId="352"/>
            <ac:spMk id="8" creationId="{EC09EB12-5C1E-1D55-A7A8-E5326885523E}"/>
          </ac:spMkLst>
        </pc:spChg>
        <pc:spChg chg="mod topLvl">
          <ac:chgData name="西原梨沙子" userId="dbf5712e-2344-4252-9e6f-dbdedd8b9b1d" providerId="ADAL" clId="{A1F071C8-329E-43D7-B566-02320A4AA99C}" dt="2023-12-15T05:58:41.451" v="1444" actId="255"/>
          <ac:spMkLst>
            <pc:docMk/>
            <pc:sldMk cId="4270335445" sldId="352"/>
            <ac:spMk id="9" creationId="{DC99F150-B5DB-CA6A-5987-4E0AEBD46A4F}"/>
          </ac:spMkLst>
        </pc:spChg>
        <pc:spChg chg="mod topLvl">
          <ac:chgData name="西原梨沙子" userId="dbf5712e-2344-4252-9e6f-dbdedd8b9b1d" providerId="ADAL" clId="{A1F071C8-329E-43D7-B566-02320A4AA99C}" dt="2023-12-15T05:58:41.451" v="1444" actId="255"/>
          <ac:spMkLst>
            <pc:docMk/>
            <pc:sldMk cId="4270335445" sldId="352"/>
            <ac:spMk id="10" creationId="{9AC12AD5-3C73-405B-E9A9-116C56E6B71F}"/>
          </ac:spMkLst>
        </pc:spChg>
        <pc:spChg chg="mod topLvl">
          <ac:chgData name="西原梨沙子" userId="dbf5712e-2344-4252-9e6f-dbdedd8b9b1d" providerId="ADAL" clId="{A1F071C8-329E-43D7-B566-02320A4AA99C}" dt="2023-12-15T05:58:41.451" v="1444" actId="255"/>
          <ac:spMkLst>
            <pc:docMk/>
            <pc:sldMk cId="4270335445" sldId="352"/>
            <ac:spMk id="11" creationId="{5769EF0F-AEE7-8923-88F9-077EF70841B6}"/>
          </ac:spMkLst>
        </pc:spChg>
        <pc:spChg chg="mod topLvl">
          <ac:chgData name="西原梨沙子" userId="dbf5712e-2344-4252-9e6f-dbdedd8b9b1d" providerId="ADAL" clId="{A1F071C8-329E-43D7-B566-02320A4AA99C}" dt="2023-12-15T05:58:41.451" v="1444" actId="255"/>
          <ac:spMkLst>
            <pc:docMk/>
            <pc:sldMk cId="4270335445" sldId="352"/>
            <ac:spMk id="12" creationId="{3836945B-F76D-5304-EA28-B8ADA30E5FC7}"/>
          </ac:spMkLst>
        </pc:spChg>
        <pc:spChg chg="mod topLvl">
          <ac:chgData name="西原梨沙子" userId="dbf5712e-2344-4252-9e6f-dbdedd8b9b1d" providerId="ADAL" clId="{A1F071C8-329E-43D7-B566-02320A4AA99C}" dt="2023-12-15T05:58:41.451" v="1444" actId="255"/>
          <ac:spMkLst>
            <pc:docMk/>
            <pc:sldMk cId="4270335445" sldId="352"/>
            <ac:spMk id="13" creationId="{A327C836-8DE2-86F7-C791-EC9ED7E2D362}"/>
          </ac:spMkLst>
        </pc:spChg>
        <pc:spChg chg="mod topLvl">
          <ac:chgData name="西原梨沙子" userId="dbf5712e-2344-4252-9e6f-dbdedd8b9b1d" providerId="ADAL" clId="{A1F071C8-329E-43D7-B566-02320A4AA99C}" dt="2023-12-15T05:58:41.451" v="1444" actId="255"/>
          <ac:spMkLst>
            <pc:docMk/>
            <pc:sldMk cId="4270335445" sldId="352"/>
            <ac:spMk id="14" creationId="{C34E95F4-701B-E7C5-DECB-F042C0F60AC3}"/>
          </ac:spMkLst>
        </pc:spChg>
        <pc:spChg chg="mod topLvl">
          <ac:chgData name="西原梨沙子" userId="dbf5712e-2344-4252-9e6f-dbdedd8b9b1d" providerId="ADAL" clId="{A1F071C8-329E-43D7-B566-02320A4AA99C}" dt="2023-12-15T05:58:41.451" v="1444" actId="255"/>
          <ac:spMkLst>
            <pc:docMk/>
            <pc:sldMk cId="4270335445" sldId="352"/>
            <ac:spMk id="15" creationId="{9244865B-F698-B7BA-B33C-6F94E04AC7D7}"/>
          </ac:spMkLst>
        </pc:spChg>
        <pc:spChg chg="add del mod">
          <ac:chgData name="西原梨沙子" userId="dbf5712e-2344-4252-9e6f-dbdedd8b9b1d" providerId="ADAL" clId="{A1F071C8-329E-43D7-B566-02320A4AA99C}" dt="2023-12-15T06:00:59.364" v="1491" actId="478"/>
          <ac:spMkLst>
            <pc:docMk/>
            <pc:sldMk cId="4270335445" sldId="352"/>
            <ac:spMk id="21" creationId="{2724AE35-904A-884C-AA88-83DE5E88197B}"/>
          </ac:spMkLst>
        </pc:spChg>
        <pc:spChg chg="add del mod">
          <ac:chgData name="西原梨沙子" userId="dbf5712e-2344-4252-9e6f-dbdedd8b9b1d" providerId="ADAL" clId="{A1F071C8-329E-43D7-B566-02320A4AA99C}" dt="2023-12-15T06:02:10.228" v="1592" actId="478"/>
          <ac:spMkLst>
            <pc:docMk/>
            <pc:sldMk cId="4270335445" sldId="352"/>
            <ac:spMk id="23" creationId="{0DA8AA99-89ED-048D-340D-DDF11E740C2B}"/>
          </ac:spMkLst>
        </pc:spChg>
        <pc:spChg chg="mod">
          <ac:chgData name="西原梨沙子" userId="dbf5712e-2344-4252-9e6f-dbdedd8b9b1d" providerId="ADAL" clId="{A1F071C8-329E-43D7-B566-02320A4AA99C}" dt="2023-12-15T06:01:00.029" v="1492"/>
          <ac:spMkLst>
            <pc:docMk/>
            <pc:sldMk cId="4270335445" sldId="352"/>
            <ac:spMk id="25" creationId="{D0AB22E9-A6BF-A7C4-FE85-D47A4BD92C06}"/>
          </ac:spMkLst>
        </pc:spChg>
        <pc:spChg chg="mod">
          <ac:chgData name="西原梨沙子" userId="dbf5712e-2344-4252-9e6f-dbdedd8b9b1d" providerId="ADAL" clId="{A1F071C8-329E-43D7-B566-02320A4AA99C}" dt="2023-12-15T06:01:55.916" v="1589" actId="1076"/>
          <ac:spMkLst>
            <pc:docMk/>
            <pc:sldMk cId="4270335445" sldId="352"/>
            <ac:spMk id="26" creationId="{6058F0DA-AD80-1EED-2FD4-483710F2A02C}"/>
          </ac:spMkLst>
        </pc:spChg>
        <pc:spChg chg="mod">
          <ac:chgData name="西原梨沙子" userId="dbf5712e-2344-4252-9e6f-dbdedd8b9b1d" providerId="ADAL" clId="{A1F071C8-329E-43D7-B566-02320A4AA99C}" dt="2023-12-15T06:02:12.657" v="1593"/>
          <ac:spMkLst>
            <pc:docMk/>
            <pc:sldMk cId="4270335445" sldId="352"/>
            <ac:spMk id="28" creationId="{0DBE167B-0BD8-4A69-B8A0-1714E9BFF8C6}"/>
          </ac:spMkLst>
        </pc:spChg>
        <pc:spChg chg="mod">
          <ac:chgData name="西原梨沙子" userId="dbf5712e-2344-4252-9e6f-dbdedd8b9b1d" providerId="ADAL" clId="{A1F071C8-329E-43D7-B566-02320A4AA99C}" dt="2023-12-15T06:04:01.030" v="1727"/>
          <ac:spMkLst>
            <pc:docMk/>
            <pc:sldMk cId="4270335445" sldId="352"/>
            <ac:spMk id="29" creationId="{B5F08CEB-D0D5-390F-F56A-A129D6B5ECCF}"/>
          </ac:spMkLst>
        </pc:spChg>
        <pc:spChg chg="add mod">
          <ac:chgData name="西原梨沙子" userId="dbf5712e-2344-4252-9e6f-dbdedd8b9b1d" providerId="ADAL" clId="{A1F071C8-329E-43D7-B566-02320A4AA99C}" dt="2023-12-15T06:20:49.500" v="1768" actId="113"/>
          <ac:spMkLst>
            <pc:docMk/>
            <pc:sldMk cId="4270335445" sldId="352"/>
            <ac:spMk id="35" creationId="{25F0CC78-84CD-A204-2532-34738ECB8BA1}"/>
          </ac:spMkLst>
        </pc:spChg>
        <pc:grpChg chg="add del mod">
          <ac:chgData name="西原梨沙子" userId="dbf5712e-2344-4252-9e6f-dbdedd8b9b1d" providerId="ADAL" clId="{A1F071C8-329E-43D7-B566-02320A4AA99C}" dt="2023-12-15T05:55:54.961" v="1326" actId="165"/>
          <ac:grpSpMkLst>
            <pc:docMk/>
            <pc:sldMk cId="4270335445" sldId="352"/>
            <ac:grpSpMk id="7" creationId="{A84BE556-5E75-4497-DE7A-2AABBC7D6190}"/>
          </ac:grpSpMkLst>
        </pc:grpChg>
        <pc:grpChg chg="add mod">
          <ac:chgData name="西原梨沙子" userId="dbf5712e-2344-4252-9e6f-dbdedd8b9b1d" providerId="ADAL" clId="{A1F071C8-329E-43D7-B566-02320A4AA99C}" dt="2023-12-15T06:20:27.495" v="1760" actId="1076"/>
          <ac:grpSpMkLst>
            <pc:docMk/>
            <pc:sldMk cId="4270335445" sldId="352"/>
            <ac:grpSpMk id="17" creationId="{FDF83F41-F2D0-66CD-4078-9FD9A93CCF5F}"/>
          </ac:grpSpMkLst>
        </pc:grpChg>
        <pc:grpChg chg="add mod">
          <ac:chgData name="西原梨沙子" userId="dbf5712e-2344-4252-9e6f-dbdedd8b9b1d" providerId="ADAL" clId="{A1F071C8-329E-43D7-B566-02320A4AA99C}" dt="2023-12-15T05:58:46.611" v="1445" actId="1076"/>
          <ac:grpSpMkLst>
            <pc:docMk/>
            <pc:sldMk cId="4270335445" sldId="352"/>
            <ac:grpSpMk id="18" creationId="{01E24F20-DAEF-0BAB-EA5A-AEBBC61429D4}"/>
          </ac:grpSpMkLst>
        </pc:grpChg>
        <pc:grpChg chg="add mod">
          <ac:chgData name="西原梨沙子" userId="dbf5712e-2344-4252-9e6f-dbdedd8b9b1d" providerId="ADAL" clId="{A1F071C8-329E-43D7-B566-02320A4AA99C}" dt="2023-12-15T06:20:35.332" v="1763" actId="1076"/>
          <ac:grpSpMkLst>
            <pc:docMk/>
            <pc:sldMk cId="4270335445" sldId="352"/>
            <ac:grpSpMk id="24" creationId="{C2B008C1-CBD5-C3AA-9982-7980D6FE2AF6}"/>
          </ac:grpSpMkLst>
        </pc:grpChg>
        <pc:grpChg chg="add mod">
          <ac:chgData name="西原梨沙子" userId="dbf5712e-2344-4252-9e6f-dbdedd8b9b1d" providerId="ADAL" clId="{A1F071C8-329E-43D7-B566-02320A4AA99C}" dt="2023-12-15T06:20:31.092" v="1761" actId="1076"/>
          <ac:grpSpMkLst>
            <pc:docMk/>
            <pc:sldMk cId="4270335445" sldId="352"/>
            <ac:grpSpMk id="27" creationId="{62E47842-FA5F-15EE-B3AE-56899CA0CCB4}"/>
          </ac:grpSpMkLst>
        </pc:grpChg>
        <pc:graphicFrameChg chg="add del">
          <ac:chgData name="西原梨沙子" userId="dbf5712e-2344-4252-9e6f-dbdedd8b9b1d" providerId="ADAL" clId="{A1F071C8-329E-43D7-B566-02320A4AA99C}" dt="2023-12-15T05:51:38.663" v="1244" actId="478"/>
          <ac:graphicFrameMkLst>
            <pc:docMk/>
            <pc:sldMk cId="4270335445" sldId="352"/>
            <ac:graphicFrameMk id="16" creationId="{9E541B92-AC1C-2F3A-DF8D-3FD369859D5D}"/>
          </ac:graphicFrameMkLst>
        </pc:graphicFrameChg>
        <pc:cxnChg chg="add mod">
          <ac:chgData name="西原梨沙子" userId="dbf5712e-2344-4252-9e6f-dbdedd8b9b1d" providerId="ADAL" clId="{A1F071C8-329E-43D7-B566-02320A4AA99C}" dt="2023-12-15T06:02:24.977" v="1595" actId="1076"/>
          <ac:cxnSpMkLst>
            <pc:docMk/>
            <pc:sldMk cId="4270335445" sldId="352"/>
            <ac:cxnSpMk id="20" creationId="{96248B13-DB35-B693-9697-4D1C5EC80DAD}"/>
          </ac:cxnSpMkLst>
        </pc:cxnChg>
        <pc:cxnChg chg="add mod ord">
          <ac:chgData name="西原梨沙子" userId="dbf5712e-2344-4252-9e6f-dbdedd8b9b1d" providerId="ADAL" clId="{A1F071C8-329E-43D7-B566-02320A4AA99C}" dt="2023-12-15T06:20:42.151" v="1764" actId="171"/>
          <ac:cxnSpMkLst>
            <pc:docMk/>
            <pc:sldMk cId="4270335445" sldId="352"/>
            <ac:cxnSpMk id="30" creationId="{647995F8-95B1-42E5-42C1-4AC69E9EB4B0}"/>
          </ac:cxnSpMkLst>
        </pc:cxnChg>
        <pc:extLst>
          <p:ext xmlns:p="http://schemas.openxmlformats.org/presentationml/2006/main" uri="{D6D511B9-2390-475A-947B-AFAB55BFBCF1}">
            <pc226:cmChg xmlns:pc226="http://schemas.microsoft.com/office/powerpoint/2022/06/main/command" chg="mod">
              <pc226:chgData name="西原梨沙子" userId="dbf5712e-2344-4252-9e6f-dbdedd8b9b1d" providerId="ADAL" clId="{A1F071C8-329E-43D7-B566-02320A4AA99C}" dt="2023-12-15T05:50:00.201" v="1237" actId="2056"/>
              <pc2:cmMkLst xmlns:pc2="http://schemas.microsoft.com/office/powerpoint/2019/9/main/command">
                <pc:docMk/>
                <pc:sldMk cId="4270335445" sldId="352"/>
                <pc2:cmMk id="{3BEE562D-AC41-4448-B3F9-DDD1D15503DD}"/>
              </pc2:cmMkLst>
            </pc226:cmChg>
          </p:ext>
        </pc:extLst>
      </pc:sldChg>
      <pc:sldChg chg="addSp delSp modSp add mod modShow">
        <pc:chgData name="西原梨沙子" userId="dbf5712e-2344-4252-9e6f-dbdedd8b9b1d" providerId="ADAL" clId="{A1F071C8-329E-43D7-B566-02320A4AA99C}" dt="2023-12-15T08:40:35.865" v="4407" actId="571"/>
        <pc:sldMkLst>
          <pc:docMk/>
          <pc:sldMk cId="2164020216" sldId="356"/>
        </pc:sldMkLst>
        <pc:spChg chg="add mod">
          <ac:chgData name="西原梨沙子" userId="dbf5712e-2344-4252-9e6f-dbdedd8b9b1d" providerId="ADAL" clId="{A1F071C8-329E-43D7-B566-02320A4AA99C}" dt="2023-12-15T08:40:35.865" v="4407" actId="571"/>
          <ac:spMkLst>
            <pc:docMk/>
            <pc:sldMk cId="2164020216" sldId="356"/>
            <ac:spMk id="7" creationId="{38BF77F9-8270-D469-C8E0-6C7ABFF54603}"/>
          </ac:spMkLst>
        </pc:spChg>
        <pc:graphicFrameChg chg="add del mod">
          <ac:chgData name="西原梨沙子" userId="dbf5712e-2344-4252-9e6f-dbdedd8b9b1d" providerId="ADAL" clId="{A1F071C8-329E-43D7-B566-02320A4AA99C}" dt="2023-12-15T07:18:13.696" v="3051" actId="478"/>
          <ac:graphicFrameMkLst>
            <pc:docMk/>
            <pc:sldMk cId="2164020216" sldId="356"/>
            <ac:graphicFrameMk id="4" creationId="{DF822B52-ADE3-817E-71F8-42BAFD71BA2E}"/>
          </ac:graphicFrameMkLst>
        </pc:graphicFrameChg>
        <pc:picChg chg="add mod">
          <ac:chgData name="西原梨沙子" userId="dbf5712e-2344-4252-9e6f-dbdedd8b9b1d" providerId="ADAL" clId="{A1F071C8-329E-43D7-B566-02320A4AA99C}" dt="2023-12-15T08:40:35.865" v="4407" actId="571"/>
          <ac:picMkLst>
            <pc:docMk/>
            <pc:sldMk cId="2164020216" sldId="356"/>
            <ac:picMk id="9" creationId="{A4655118-73BC-D46E-42AB-81D1CD1C12E5}"/>
          </ac:picMkLst>
        </pc:picChg>
      </pc:sldChg>
      <pc:sldChg chg="new del">
        <pc:chgData name="西原梨沙子" userId="dbf5712e-2344-4252-9e6f-dbdedd8b9b1d" providerId="ADAL" clId="{A1F071C8-329E-43D7-B566-02320A4AA99C}" dt="2023-12-15T07:04:40" v="2865" actId="680"/>
        <pc:sldMkLst>
          <pc:docMk/>
          <pc:sldMk cId="1348515030" sldId="358"/>
        </pc:sldMkLst>
      </pc:sldChg>
      <pc:sldChg chg="addSp delSp modSp add mod modShow">
        <pc:chgData name="西原梨沙子" userId="dbf5712e-2344-4252-9e6f-dbdedd8b9b1d" providerId="ADAL" clId="{A1F071C8-329E-43D7-B566-02320A4AA99C}" dt="2023-12-15T07:18:05.512" v="3050" actId="729"/>
        <pc:sldMkLst>
          <pc:docMk/>
          <pc:sldMk cId="3318606373" sldId="358"/>
        </pc:sldMkLst>
        <pc:spChg chg="mod">
          <ac:chgData name="西原梨沙子" userId="dbf5712e-2344-4252-9e6f-dbdedd8b9b1d" providerId="ADAL" clId="{A1F071C8-329E-43D7-B566-02320A4AA99C}" dt="2023-12-15T07:05:05.635" v="2899"/>
          <ac:spMkLst>
            <pc:docMk/>
            <pc:sldMk cId="3318606373" sldId="358"/>
            <ac:spMk id="35" creationId="{25F0CC78-84CD-A204-2532-34738ECB8BA1}"/>
          </ac:spMkLst>
        </pc:spChg>
        <pc:grpChg chg="del">
          <ac:chgData name="西原梨沙子" userId="dbf5712e-2344-4252-9e6f-dbdedd8b9b1d" providerId="ADAL" clId="{A1F071C8-329E-43D7-B566-02320A4AA99C}" dt="2023-12-15T07:04:53.428" v="2868" actId="478"/>
          <ac:grpSpMkLst>
            <pc:docMk/>
            <pc:sldMk cId="3318606373" sldId="358"/>
            <ac:grpSpMk id="17" creationId="{FDF83F41-F2D0-66CD-4078-9FD9A93CCF5F}"/>
          </ac:grpSpMkLst>
        </pc:grpChg>
        <pc:grpChg chg="del">
          <ac:chgData name="西原梨沙子" userId="dbf5712e-2344-4252-9e6f-dbdedd8b9b1d" providerId="ADAL" clId="{A1F071C8-329E-43D7-B566-02320A4AA99C}" dt="2023-12-15T07:05:15.602" v="2903" actId="478"/>
          <ac:grpSpMkLst>
            <pc:docMk/>
            <pc:sldMk cId="3318606373" sldId="358"/>
            <ac:grpSpMk id="18" creationId="{01E24F20-DAEF-0BAB-EA5A-AEBBC61429D4}"/>
          </ac:grpSpMkLst>
        </pc:grpChg>
        <pc:grpChg chg="del">
          <ac:chgData name="西原梨沙子" userId="dbf5712e-2344-4252-9e6f-dbdedd8b9b1d" providerId="ADAL" clId="{A1F071C8-329E-43D7-B566-02320A4AA99C}" dt="2023-12-15T07:05:07.735" v="2900" actId="478"/>
          <ac:grpSpMkLst>
            <pc:docMk/>
            <pc:sldMk cId="3318606373" sldId="358"/>
            <ac:grpSpMk id="24" creationId="{C2B008C1-CBD5-C3AA-9982-7980D6FE2AF6}"/>
          </ac:grpSpMkLst>
        </pc:grpChg>
        <pc:grpChg chg="del">
          <ac:chgData name="西原梨沙子" userId="dbf5712e-2344-4252-9e6f-dbdedd8b9b1d" providerId="ADAL" clId="{A1F071C8-329E-43D7-B566-02320A4AA99C}" dt="2023-12-15T07:05:17.566" v="2904" actId="478"/>
          <ac:grpSpMkLst>
            <pc:docMk/>
            <pc:sldMk cId="3318606373" sldId="358"/>
            <ac:grpSpMk id="27" creationId="{62E47842-FA5F-15EE-B3AE-56899CA0CCB4}"/>
          </ac:grpSpMkLst>
        </pc:grpChg>
        <pc:graphicFrameChg chg="add mod modGraphic">
          <ac:chgData name="西原梨沙子" userId="dbf5712e-2344-4252-9e6f-dbdedd8b9b1d" providerId="ADAL" clId="{A1F071C8-329E-43D7-B566-02320A4AA99C}" dt="2023-12-15T07:17:57.053" v="3049" actId="1076"/>
          <ac:graphicFrameMkLst>
            <pc:docMk/>
            <pc:sldMk cId="3318606373" sldId="358"/>
            <ac:graphicFrameMk id="3" creationId="{451499BB-564A-0D67-EA26-D1FD286B5E5D}"/>
          </ac:graphicFrameMkLst>
        </pc:graphicFrameChg>
        <pc:cxnChg chg="del">
          <ac:chgData name="西原梨沙子" userId="dbf5712e-2344-4252-9e6f-dbdedd8b9b1d" providerId="ADAL" clId="{A1F071C8-329E-43D7-B566-02320A4AA99C}" dt="2023-12-15T07:05:09.356" v="2901" actId="478"/>
          <ac:cxnSpMkLst>
            <pc:docMk/>
            <pc:sldMk cId="3318606373" sldId="358"/>
            <ac:cxnSpMk id="20" creationId="{96248B13-DB35-B693-9697-4D1C5EC80DAD}"/>
          </ac:cxnSpMkLst>
        </pc:cxnChg>
        <pc:cxnChg chg="del">
          <ac:chgData name="西原梨沙子" userId="dbf5712e-2344-4252-9e6f-dbdedd8b9b1d" providerId="ADAL" clId="{A1F071C8-329E-43D7-B566-02320A4AA99C}" dt="2023-12-15T07:05:11.408" v="2902" actId="478"/>
          <ac:cxnSpMkLst>
            <pc:docMk/>
            <pc:sldMk cId="3318606373" sldId="358"/>
            <ac:cxnSpMk id="30" creationId="{647995F8-95B1-42E5-42C1-4AC69E9EB4B0}"/>
          </ac:cxnSpMkLst>
        </pc:cxnChg>
      </pc:sldChg>
      <pc:sldChg chg="add del">
        <pc:chgData name="西原梨沙子" userId="dbf5712e-2344-4252-9e6f-dbdedd8b9b1d" providerId="ADAL" clId="{A1F071C8-329E-43D7-B566-02320A4AA99C}" dt="2023-12-15T07:05:21.388" v="2906"/>
        <pc:sldMkLst>
          <pc:docMk/>
          <pc:sldMk cId="1416133017" sldId="359"/>
        </pc:sldMkLst>
      </pc:sldChg>
      <pc:sldChg chg="addSp delSp modSp add del mod modNotesTx">
        <pc:chgData name="西原梨沙子" userId="dbf5712e-2344-4252-9e6f-dbdedd8b9b1d" providerId="ADAL" clId="{A1F071C8-329E-43D7-B566-02320A4AA99C}" dt="2023-12-20T02:01:26.225" v="7078" actId="47"/>
        <pc:sldMkLst>
          <pc:docMk/>
          <pc:sldMk cId="2343107045" sldId="360"/>
        </pc:sldMkLst>
        <pc:spChg chg="mod">
          <ac:chgData name="西原梨沙子" userId="dbf5712e-2344-4252-9e6f-dbdedd8b9b1d" providerId="ADAL" clId="{A1F071C8-329E-43D7-B566-02320A4AA99C}" dt="2023-12-20T01:26:41.663" v="6156" actId="1076"/>
          <ac:spMkLst>
            <pc:docMk/>
            <pc:sldMk cId="2343107045" sldId="360"/>
            <ac:spMk id="3" creationId="{6E0BE8A7-B0DA-2793-ABEA-02E098F95B2C}"/>
          </ac:spMkLst>
        </pc:spChg>
        <pc:spChg chg="add mod">
          <ac:chgData name="西原梨沙子" userId="dbf5712e-2344-4252-9e6f-dbdedd8b9b1d" providerId="ADAL" clId="{A1F071C8-329E-43D7-B566-02320A4AA99C}" dt="2023-12-15T08:38:37.897" v="4405" actId="1036"/>
          <ac:spMkLst>
            <pc:docMk/>
            <pc:sldMk cId="2343107045" sldId="360"/>
            <ac:spMk id="4" creationId="{130FA7DA-82AC-C23B-DF4C-F947D3F1AD97}"/>
          </ac:spMkLst>
        </pc:spChg>
        <pc:spChg chg="add mod">
          <ac:chgData name="西原梨沙子" userId="dbf5712e-2344-4252-9e6f-dbdedd8b9b1d" providerId="ADAL" clId="{A1F071C8-329E-43D7-B566-02320A4AA99C}" dt="2023-12-15T08:38:33.068" v="4403" actId="1076"/>
          <ac:spMkLst>
            <pc:docMk/>
            <pc:sldMk cId="2343107045" sldId="360"/>
            <ac:spMk id="6" creationId="{75A30719-237E-B66A-6810-66C3D41ED512}"/>
          </ac:spMkLst>
        </pc:spChg>
        <pc:spChg chg="add mod">
          <ac:chgData name="西原梨沙子" userId="dbf5712e-2344-4252-9e6f-dbdedd8b9b1d" providerId="ADAL" clId="{A1F071C8-329E-43D7-B566-02320A4AA99C}" dt="2023-12-15T08:35:05.992" v="4325" actId="1076"/>
          <ac:spMkLst>
            <pc:docMk/>
            <pc:sldMk cId="2343107045" sldId="360"/>
            <ac:spMk id="8" creationId="{31DE8615-660D-CC63-AEA9-A32ADE36D8B1}"/>
          </ac:spMkLst>
        </pc:spChg>
        <pc:spChg chg="add del mod">
          <ac:chgData name="西原梨沙子" userId="dbf5712e-2344-4252-9e6f-dbdedd8b9b1d" providerId="ADAL" clId="{A1F071C8-329E-43D7-B566-02320A4AA99C}" dt="2023-12-15T08:27:21.206" v="4307" actId="478"/>
          <ac:spMkLst>
            <pc:docMk/>
            <pc:sldMk cId="2343107045" sldId="360"/>
            <ac:spMk id="9" creationId="{DFA734F9-3144-38B2-3224-93CD20A6200E}"/>
          </ac:spMkLst>
        </pc:spChg>
        <pc:spChg chg="add mod">
          <ac:chgData name="西原梨沙子" userId="dbf5712e-2344-4252-9e6f-dbdedd8b9b1d" providerId="ADAL" clId="{A1F071C8-329E-43D7-B566-02320A4AA99C}" dt="2023-12-15T08:35:33.327" v="4328" actId="207"/>
          <ac:spMkLst>
            <pc:docMk/>
            <pc:sldMk cId="2343107045" sldId="360"/>
            <ac:spMk id="10" creationId="{1483B065-5745-CDC1-9801-B4F7BA88F77D}"/>
          </ac:spMkLst>
        </pc:spChg>
        <pc:spChg chg="add mod">
          <ac:chgData name="西原梨沙子" userId="dbf5712e-2344-4252-9e6f-dbdedd8b9b1d" providerId="ADAL" clId="{A1F071C8-329E-43D7-B566-02320A4AA99C}" dt="2023-12-15T08:35:58.778" v="4331" actId="1076"/>
          <ac:spMkLst>
            <pc:docMk/>
            <pc:sldMk cId="2343107045" sldId="360"/>
            <ac:spMk id="11" creationId="{73823EE5-6C92-BB69-7911-95F92C38468B}"/>
          </ac:spMkLst>
        </pc:spChg>
        <pc:spChg chg="add mod">
          <ac:chgData name="西原梨沙子" userId="dbf5712e-2344-4252-9e6f-dbdedd8b9b1d" providerId="ADAL" clId="{A1F071C8-329E-43D7-B566-02320A4AA99C}" dt="2023-12-15T08:36:34.201" v="4399"/>
          <ac:spMkLst>
            <pc:docMk/>
            <pc:sldMk cId="2343107045" sldId="360"/>
            <ac:spMk id="12" creationId="{88DA757F-3CCA-E9F2-389A-48C4D43F72BD}"/>
          </ac:spMkLst>
        </pc:spChg>
        <pc:graphicFrameChg chg="mod modGraphic">
          <ac:chgData name="西原梨沙子" userId="dbf5712e-2344-4252-9e6f-dbdedd8b9b1d" providerId="ADAL" clId="{A1F071C8-329E-43D7-B566-02320A4AA99C}" dt="2023-12-15T08:35:04.090" v="4324" actId="1076"/>
          <ac:graphicFrameMkLst>
            <pc:docMk/>
            <pc:sldMk cId="2343107045" sldId="360"/>
            <ac:graphicFrameMk id="7" creationId="{CBAA870A-0068-B06B-3592-39AFB6B3F62A}"/>
          </ac:graphicFrameMkLst>
        </pc:graphicFrameChg>
      </pc:sldChg>
      <pc:sldChg chg="add">
        <pc:chgData name="西原梨沙子" userId="dbf5712e-2344-4252-9e6f-dbdedd8b9b1d" providerId="ADAL" clId="{A1F071C8-329E-43D7-B566-02320A4AA99C}" dt="2023-12-20T02:00:59.843" v="7070"/>
        <pc:sldMkLst>
          <pc:docMk/>
          <pc:sldMk cId="1223219211" sldId="366"/>
        </pc:sldMkLst>
      </pc:sldChg>
      <pc:sldChg chg="modSp mod">
        <pc:chgData name="西原梨沙子" userId="dbf5712e-2344-4252-9e6f-dbdedd8b9b1d" providerId="ADAL" clId="{A1F071C8-329E-43D7-B566-02320A4AA99C}" dt="2023-12-20T01:29:21.402" v="6461" actId="27636"/>
        <pc:sldMkLst>
          <pc:docMk/>
          <pc:sldMk cId="3945792111" sldId="366"/>
        </pc:sldMkLst>
        <pc:spChg chg="mod">
          <ac:chgData name="西原梨沙子" userId="dbf5712e-2344-4252-9e6f-dbdedd8b9b1d" providerId="ADAL" clId="{A1F071C8-329E-43D7-B566-02320A4AA99C}" dt="2023-12-20T01:29:21.402" v="6461" actId="27636"/>
          <ac:spMkLst>
            <pc:docMk/>
            <pc:sldMk cId="3945792111" sldId="366"/>
            <ac:spMk id="2" creationId="{0A01AF6F-7F9D-9A7C-CEA0-7CFF577E390B}"/>
          </ac:spMkLst>
        </pc:spChg>
      </pc:sldChg>
      <pc:sldChg chg="add">
        <pc:chgData name="西原梨沙子" userId="dbf5712e-2344-4252-9e6f-dbdedd8b9b1d" providerId="ADAL" clId="{A1F071C8-329E-43D7-B566-02320A4AA99C}" dt="2023-12-20T02:00:59.843" v="7070"/>
        <pc:sldMkLst>
          <pc:docMk/>
          <pc:sldMk cId="1586187943" sldId="367"/>
        </pc:sldMkLst>
      </pc:sldChg>
      <pc:sldChg chg="add">
        <pc:chgData name="西原梨沙子" userId="dbf5712e-2344-4252-9e6f-dbdedd8b9b1d" providerId="ADAL" clId="{A1F071C8-329E-43D7-B566-02320A4AA99C}" dt="2023-12-20T02:00:59.843" v="7070"/>
        <pc:sldMkLst>
          <pc:docMk/>
          <pc:sldMk cId="1974491268" sldId="368"/>
        </pc:sldMkLst>
      </pc:sldChg>
      <pc:sldChg chg="add">
        <pc:chgData name="西原梨沙子" userId="dbf5712e-2344-4252-9e6f-dbdedd8b9b1d" providerId="ADAL" clId="{A1F071C8-329E-43D7-B566-02320A4AA99C}" dt="2023-12-20T02:00:59.843" v="7070"/>
        <pc:sldMkLst>
          <pc:docMk/>
          <pc:sldMk cId="2715654437" sldId="369"/>
        </pc:sldMkLst>
      </pc:sldChg>
      <pc:sldChg chg="add">
        <pc:chgData name="西原梨沙子" userId="dbf5712e-2344-4252-9e6f-dbdedd8b9b1d" providerId="ADAL" clId="{A1F071C8-329E-43D7-B566-02320A4AA99C}" dt="2023-12-20T02:00:59.843" v="7070"/>
        <pc:sldMkLst>
          <pc:docMk/>
          <pc:sldMk cId="622429661" sldId="370"/>
        </pc:sldMkLst>
      </pc:sldChg>
      <pc:sldChg chg="add">
        <pc:chgData name="西原梨沙子" userId="dbf5712e-2344-4252-9e6f-dbdedd8b9b1d" providerId="ADAL" clId="{A1F071C8-329E-43D7-B566-02320A4AA99C}" dt="2023-12-20T02:00:59.843" v="7070"/>
        <pc:sldMkLst>
          <pc:docMk/>
          <pc:sldMk cId="155495195" sldId="371"/>
        </pc:sldMkLst>
      </pc:sldChg>
      <pc:sldChg chg="add">
        <pc:chgData name="西原梨沙子" userId="dbf5712e-2344-4252-9e6f-dbdedd8b9b1d" providerId="ADAL" clId="{A1F071C8-329E-43D7-B566-02320A4AA99C}" dt="2023-12-20T02:00:59.843" v="7070"/>
        <pc:sldMkLst>
          <pc:docMk/>
          <pc:sldMk cId="2677178027" sldId="372"/>
        </pc:sldMkLst>
      </pc:sldChg>
      <pc:sldChg chg="add">
        <pc:chgData name="西原梨沙子" userId="dbf5712e-2344-4252-9e6f-dbdedd8b9b1d" providerId="ADAL" clId="{A1F071C8-329E-43D7-B566-02320A4AA99C}" dt="2023-12-20T02:00:59.843" v="7070"/>
        <pc:sldMkLst>
          <pc:docMk/>
          <pc:sldMk cId="1961693996" sldId="373"/>
        </pc:sldMkLst>
      </pc:sldChg>
    </pc:docChg>
  </pc:docChgLst>
  <pc:docChgLst>
    <pc:chgData name="酒井佑" userId="S::s2010967@u.tsukuba.ac.jp::ff6aa159-b552-4d1e-b3d8-a8478569594f" providerId="AD" clId="Web-{1BCB226D-5CF3-404E-8373-1B6D2E19630D}"/>
    <pc:docChg chg="modSld">
      <pc:chgData name="酒井佑" userId="S::s2010967@u.tsukuba.ac.jp::ff6aa159-b552-4d1e-b3d8-a8478569594f" providerId="AD" clId="Web-{1BCB226D-5CF3-404E-8373-1B6D2E19630D}" dt="2023-12-08T09:00:43.214" v="8" actId="14100"/>
      <pc:docMkLst>
        <pc:docMk/>
      </pc:docMkLst>
      <pc:sldChg chg="addSp modSp modNotes">
        <pc:chgData name="酒井佑" userId="S::s2010967@u.tsukuba.ac.jp::ff6aa159-b552-4d1e-b3d8-a8478569594f" providerId="AD" clId="Web-{1BCB226D-5CF3-404E-8373-1B6D2E19630D}" dt="2023-12-08T09:00:43.214" v="8" actId="14100"/>
        <pc:sldMkLst>
          <pc:docMk/>
          <pc:sldMk cId="361355949" sldId="277"/>
        </pc:sldMkLst>
        <pc:spChg chg="mod">
          <ac:chgData name="酒井佑" userId="S::s2010967@u.tsukuba.ac.jp::ff6aa159-b552-4d1e-b3d8-a8478569594f" providerId="AD" clId="Web-{1BCB226D-5CF3-404E-8373-1B6D2E19630D}" dt="2023-12-08T09:00:27.557" v="4" actId="20577"/>
          <ac:spMkLst>
            <pc:docMk/>
            <pc:sldMk cId="361355949" sldId="277"/>
            <ac:spMk id="3" creationId="{682C9FB4-BBBB-C6B8-C582-206CC16F0B6A}"/>
          </ac:spMkLst>
        </pc:spChg>
        <pc:picChg chg="add mod modCrop">
          <ac:chgData name="酒井佑" userId="S::s2010967@u.tsukuba.ac.jp::ff6aa159-b552-4d1e-b3d8-a8478569594f" providerId="AD" clId="Web-{1BCB226D-5CF3-404E-8373-1B6D2E19630D}" dt="2023-12-08T09:00:43.214" v="8" actId="14100"/>
          <ac:picMkLst>
            <pc:docMk/>
            <pc:sldMk cId="361355949" sldId="277"/>
            <ac:picMk id="4" creationId="{3343D42F-FEF5-AECA-6B7C-8D9FBE41576A}"/>
          </ac:picMkLst>
        </pc:picChg>
      </pc:sldChg>
    </pc:docChg>
  </pc:docChgLst>
  <pc:docChgLst>
    <pc:chgData name="大起 出本" userId="a0eae67ffb7d136e" providerId="LiveId" clId="{5E531CB8-7CB5-4DDC-880A-11BF553DBB07}"/>
    <pc:docChg chg="undo custSel addSld delSld modSld sldOrd modMainMaster">
      <pc:chgData name="大起 出本" userId="a0eae67ffb7d136e" providerId="LiveId" clId="{5E531CB8-7CB5-4DDC-880A-11BF553DBB07}" dt="2023-11-18T10:53:46.213" v="2280" actId="404"/>
      <pc:docMkLst>
        <pc:docMk/>
      </pc:docMkLst>
      <pc:sldChg chg="modSp mod">
        <pc:chgData name="大起 出本" userId="a0eae67ffb7d136e" providerId="LiveId" clId="{5E531CB8-7CB5-4DDC-880A-11BF553DBB07}" dt="2023-11-11T07:24:20.608" v="837" actId="20577"/>
        <pc:sldMkLst>
          <pc:docMk/>
          <pc:sldMk cId="2132238819" sldId="256"/>
        </pc:sldMkLst>
        <pc:spChg chg="mod">
          <ac:chgData name="大起 出本" userId="a0eae67ffb7d136e" providerId="LiveId" clId="{5E531CB8-7CB5-4DDC-880A-11BF553DBB07}" dt="2023-11-11T07:24:20.608" v="837" actId="20577"/>
          <ac:spMkLst>
            <pc:docMk/>
            <pc:sldMk cId="2132238819" sldId="256"/>
            <ac:spMk id="2" creationId="{0B8019BB-CDAC-7E1E-A6B4-924712BF56EE}"/>
          </ac:spMkLst>
        </pc:spChg>
        <pc:spChg chg="mod">
          <ac:chgData name="大起 出本" userId="a0eae67ffb7d136e" providerId="LiveId" clId="{5E531CB8-7CB5-4DDC-880A-11BF553DBB07}" dt="2023-11-11T07:11:45.007" v="761" actId="404"/>
          <ac:spMkLst>
            <pc:docMk/>
            <pc:sldMk cId="2132238819" sldId="256"/>
            <ac:spMk id="3" creationId="{30740612-E880-6DF8-3AA8-A2AA61C2EC30}"/>
          </ac:spMkLst>
        </pc:spChg>
      </pc:sldChg>
      <pc:sldChg chg="modSp mod">
        <pc:chgData name="大起 出本" userId="a0eae67ffb7d136e" providerId="LiveId" clId="{5E531CB8-7CB5-4DDC-880A-11BF553DBB07}" dt="2023-11-11T06:56:51.933" v="310" actId="20577"/>
        <pc:sldMkLst>
          <pc:docMk/>
          <pc:sldMk cId="3765516811" sldId="257"/>
        </pc:sldMkLst>
        <pc:spChg chg="mod">
          <ac:chgData name="大起 出本" userId="a0eae67ffb7d136e" providerId="LiveId" clId="{5E531CB8-7CB5-4DDC-880A-11BF553DBB07}" dt="2023-11-11T06:56:51.933" v="310" actId="20577"/>
          <ac:spMkLst>
            <pc:docMk/>
            <pc:sldMk cId="3765516811" sldId="257"/>
            <ac:spMk id="3" creationId="{A906A5C0-FB39-2013-F35E-996F75833F22}"/>
          </ac:spMkLst>
        </pc:spChg>
      </pc:sldChg>
      <pc:sldChg chg="addSp delSp modSp del mod">
        <pc:chgData name="大起 出本" userId="a0eae67ffb7d136e" providerId="LiveId" clId="{5E531CB8-7CB5-4DDC-880A-11BF553DBB07}" dt="2023-11-11T07:06:43.682" v="685" actId="2696"/>
        <pc:sldMkLst>
          <pc:docMk/>
          <pc:sldMk cId="1299763069" sldId="259"/>
        </pc:sldMkLst>
        <pc:spChg chg="mod">
          <ac:chgData name="大起 出本" userId="a0eae67ffb7d136e" providerId="LiveId" clId="{5E531CB8-7CB5-4DDC-880A-11BF553DBB07}" dt="2023-11-11T06:58:29.755" v="339" actId="20577"/>
          <ac:spMkLst>
            <pc:docMk/>
            <pc:sldMk cId="1299763069" sldId="259"/>
            <ac:spMk id="3" creationId="{682C9FB4-BBBB-C6B8-C582-206CC16F0B6A}"/>
          </ac:spMkLst>
        </pc:spChg>
        <pc:graphicFrameChg chg="add del mod modGraphic">
          <ac:chgData name="大起 出本" userId="a0eae67ffb7d136e" providerId="LiveId" clId="{5E531CB8-7CB5-4DDC-880A-11BF553DBB07}" dt="2023-11-11T06:58:01.148" v="316" actId="478"/>
          <ac:graphicFrameMkLst>
            <pc:docMk/>
            <pc:sldMk cId="1299763069" sldId="259"/>
            <ac:graphicFrameMk id="5" creationId="{7A856110-28BC-0A47-3077-DC9E3544C9D5}"/>
          </ac:graphicFrameMkLst>
        </pc:graphicFrameChg>
      </pc:sldChg>
      <pc:sldChg chg="modSp mod">
        <pc:chgData name="大起 出本" userId="a0eae67ffb7d136e" providerId="LiveId" clId="{5E531CB8-7CB5-4DDC-880A-11BF553DBB07}" dt="2023-11-11T07:08:01.735" v="688" actId="20577"/>
        <pc:sldMkLst>
          <pc:docMk/>
          <pc:sldMk cId="1527795247" sldId="260"/>
        </pc:sldMkLst>
        <pc:spChg chg="mod">
          <ac:chgData name="大起 出本" userId="a0eae67ffb7d136e" providerId="LiveId" clId="{5E531CB8-7CB5-4DDC-880A-11BF553DBB07}" dt="2023-11-11T07:08:01.735" v="688" actId="20577"/>
          <ac:spMkLst>
            <pc:docMk/>
            <pc:sldMk cId="1527795247" sldId="260"/>
            <ac:spMk id="3" creationId="{682C9FB4-BBBB-C6B8-C582-206CC16F0B6A}"/>
          </ac:spMkLst>
        </pc:spChg>
      </pc:sldChg>
      <pc:sldChg chg="modSp mod">
        <pc:chgData name="大起 出本" userId="a0eae67ffb7d136e" providerId="LiveId" clId="{5E531CB8-7CB5-4DDC-880A-11BF553DBB07}" dt="2023-11-11T06:52:13.508" v="144" actId="20577"/>
        <pc:sldMkLst>
          <pc:docMk/>
          <pc:sldMk cId="513714259" sldId="261"/>
        </pc:sldMkLst>
        <pc:spChg chg="mod">
          <ac:chgData name="大起 出本" userId="a0eae67ffb7d136e" providerId="LiveId" clId="{5E531CB8-7CB5-4DDC-880A-11BF553DBB07}" dt="2023-11-11T06:52:13.508" v="144" actId="20577"/>
          <ac:spMkLst>
            <pc:docMk/>
            <pc:sldMk cId="513714259" sldId="261"/>
            <ac:spMk id="3" creationId="{682C9FB4-BBBB-C6B8-C582-206CC16F0B6A}"/>
          </ac:spMkLst>
        </pc:spChg>
      </pc:sldChg>
      <pc:sldChg chg="modSp mod">
        <pc:chgData name="大起 出本" userId="a0eae67ffb7d136e" providerId="LiveId" clId="{5E531CB8-7CB5-4DDC-880A-11BF553DBB07}" dt="2023-11-11T06:54:41.137" v="161" actId="20577"/>
        <pc:sldMkLst>
          <pc:docMk/>
          <pc:sldMk cId="3232921797" sldId="262"/>
        </pc:sldMkLst>
        <pc:spChg chg="mod">
          <ac:chgData name="大起 出本" userId="a0eae67ffb7d136e" providerId="LiveId" clId="{5E531CB8-7CB5-4DDC-880A-11BF553DBB07}" dt="2023-11-11T06:54:41.137" v="161" actId="20577"/>
          <ac:spMkLst>
            <pc:docMk/>
            <pc:sldMk cId="3232921797" sldId="262"/>
            <ac:spMk id="3" creationId="{682C9FB4-BBBB-C6B8-C582-206CC16F0B6A}"/>
          </ac:spMkLst>
        </pc:spChg>
      </pc:sldChg>
      <pc:sldChg chg="modSp mod">
        <pc:chgData name="大起 出本" userId="a0eae67ffb7d136e" providerId="LiveId" clId="{5E531CB8-7CB5-4DDC-880A-11BF553DBB07}" dt="2023-11-11T07:07:01.175" v="686" actId="20577"/>
        <pc:sldMkLst>
          <pc:docMk/>
          <pc:sldMk cId="3547008815" sldId="264"/>
        </pc:sldMkLst>
        <pc:spChg chg="mod">
          <ac:chgData name="大起 出本" userId="a0eae67ffb7d136e" providerId="LiveId" clId="{5E531CB8-7CB5-4DDC-880A-11BF553DBB07}" dt="2023-11-11T07:07:01.175" v="686" actId="20577"/>
          <ac:spMkLst>
            <pc:docMk/>
            <pc:sldMk cId="3547008815" sldId="264"/>
            <ac:spMk id="3" creationId="{682C9FB4-BBBB-C6B8-C582-206CC16F0B6A}"/>
          </ac:spMkLst>
        </pc:spChg>
      </pc:sldChg>
      <pc:sldChg chg="modSp add mod">
        <pc:chgData name="大起 出本" userId="a0eae67ffb7d136e" providerId="LiveId" clId="{5E531CB8-7CB5-4DDC-880A-11BF553DBB07}" dt="2023-11-11T06:55:32.434" v="200" actId="12"/>
        <pc:sldMkLst>
          <pc:docMk/>
          <pc:sldMk cId="4180610568" sldId="265"/>
        </pc:sldMkLst>
        <pc:spChg chg="mod">
          <ac:chgData name="大起 出本" userId="a0eae67ffb7d136e" providerId="LiveId" clId="{5E531CB8-7CB5-4DDC-880A-11BF553DBB07}" dt="2023-11-11T06:55:26.775" v="198" actId="20577"/>
          <ac:spMkLst>
            <pc:docMk/>
            <pc:sldMk cId="4180610568" sldId="265"/>
            <ac:spMk id="2" creationId="{DE05AC0A-9D80-A99E-9196-C8560D6BFBA9}"/>
          </ac:spMkLst>
        </pc:spChg>
        <pc:spChg chg="mod">
          <ac:chgData name="大起 出本" userId="a0eae67ffb7d136e" providerId="LiveId" clId="{5E531CB8-7CB5-4DDC-880A-11BF553DBB07}" dt="2023-11-11T06:55:32.434" v="200" actId="12"/>
          <ac:spMkLst>
            <pc:docMk/>
            <pc:sldMk cId="4180610568" sldId="265"/>
            <ac:spMk id="3" creationId="{682C9FB4-BBBB-C6B8-C582-206CC16F0B6A}"/>
          </ac:spMkLst>
        </pc:spChg>
      </pc:sldChg>
      <pc:sldChg chg="addSp delSp modSp add mod">
        <pc:chgData name="大起 出本" userId="a0eae67ffb7d136e" providerId="LiveId" clId="{5E531CB8-7CB5-4DDC-880A-11BF553DBB07}" dt="2023-11-18T10:53:46.213" v="2280" actId="404"/>
        <pc:sldMkLst>
          <pc:docMk/>
          <pc:sldMk cId="1265176461" sldId="266"/>
        </pc:sldMkLst>
        <pc:spChg chg="del">
          <ac:chgData name="大起 出本" userId="a0eae67ffb7d136e" providerId="LiveId" clId="{5E531CB8-7CB5-4DDC-880A-11BF553DBB07}" dt="2023-11-11T06:58:51.054" v="341" actId="478"/>
          <ac:spMkLst>
            <pc:docMk/>
            <pc:sldMk cId="1265176461" sldId="266"/>
            <ac:spMk id="3" creationId="{682C9FB4-BBBB-C6B8-C582-206CC16F0B6A}"/>
          </ac:spMkLst>
        </pc:spChg>
        <pc:spChg chg="add del mod">
          <ac:chgData name="大起 出本" userId="a0eae67ffb7d136e" providerId="LiveId" clId="{5E531CB8-7CB5-4DDC-880A-11BF553DBB07}" dt="2023-11-11T06:58:53.614" v="342" actId="478"/>
          <ac:spMkLst>
            <pc:docMk/>
            <pc:sldMk cId="1265176461" sldId="266"/>
            <ac:spMk id="6" creationId="{FCCF6E90-0E54-53C6-46DD-54B36C461D98}"/>
          </ac:spMkLst>
        </pc:spChg>
        <pc:spChg chg="add mod">
          <ac:chgData name="大起 出本" userId="a0eae67ffb7d136e" providerId="LiveId" clId="{5E531CB8-7CB5-4DDC-880A-11BF553DBB07}" dt="2023-11-11T07:04:26.658" v="639" actId="12789"/>
          <ac:spMkLst>
            <pc:docMk/>
            <pc:sldMk cId="1265176461" sldId="266"/>
            <ac:spMk id="7" creationId="{3057D8E8-CABC-05F6-6AAA-A4BAFF8EC7B3}"/>
          </ac:spMkLst>
        </pc:spChg>
        <pc:spChg chg="add mod">
          <ac:chgData name="大起 出本" userId="a0eae67ffb7d136e" providerId="LiveId" clId="{5E531CB8-7CB5-4DDC-880A-11BF553DBB07}" dt="2023-11-11T07:04:33.695" v="648" actId="1036"/>
          <ac:spMkLst>
            <pc:docMk/>
            <pc:sldMk cId="1265176461" sldId="266"/>
            <ac:spMk id="9" creationId="{9F5888BB-DB04-6110-20F9-B1F23AC69A64}"/>
          </ac:spMkLst>
        </pc:spChg>
        <pc:spChg chg="add mod">
          <ac:chgData name="大起 出本" userId="a0eae67ffb7d136e" providerId="LiveId" clId="{5E531CB8-7CB5-4DDC-880A-11BF553DBB07}" dt="2023-11-11T07:04:26.658" v="639" actId="12789"/>
          <ac:spMkLst>
            <pc:docMk/>
            <pc:sldMk cId="1265176461" sldId="266"/>
            <ac:spMk id="10" creationId="{5CAC7B21-9CAF-E7A6-2B8F-9AE6128F7561}"/>
          </ac:spMkLst>
        </pc:spChg>
        <pc:spChg chg="add mod">
          <ac:chgData name="大起 出本" userId="a0eae67ffb7d136e" providerId="LiveId" clId="{5E531CB8-7CB5-4DDC-880A-11BF553DBB07}" dt="2023-11-18T10:53:38.925" v="2278" actId="404"/>
          <ac:spMkLst>
            <pc:docMk/>
            <pc:sldMk cId="1265176461" sldId="266"/>
            <ac:spMk id="11" creationId="{BCB0C2B6-D2A1-7FEA-5725-E39BC3D1E96D}"/>
          </ac:spMkLst>
        </pc:spChg>
        <pc:spChg chg="add mod">
          <ac:chgData name="大起 出本" userId="a0eae67ffb7d136e" providerId="LiveId" clId="{5E531CB8-7CB5-4DDC-880A-11BF553DBB07}" dt="2023-11-18T10:53:41.704" v="2279" actId="404"/>
          <ac:spMkLst>
            <pc:docMk/>
            <pc:sldMk cId="1265176461" sldId="266"/>
            <ac:spMk id="12" creationId="{8E34401D-DA7F-6B7E-0E94-61D32BDC8F86}"/>
          </ac:spMkLst>
        </pc:spChg>
        <pc:spChg chg="add mod">
          <ac:chgData name="大起 出本" userId="a0eae67ffb7d136e" providerId="LiveId" clId="{5E531CB8-7CB5-4DDC-880A-11BF553DBB07}" dt="2023-11-18T10:53:46.213" v="2280" actId="404"/>
          <ac:spMkLst>
            <pc:docMk/>
            <pc:sldMk cId="1265176461" sldId="266"/>
            <ac:spMk id="13" creationId="{2C257CDC-4A56-04C9-9047-7F60C0E0BFB6}"/>
          </ac:spMkLst>
        </pc:spChg>
        <pc:grpChg chg="add mod">
          <ac:chgData name="大起 出本" userId="a0eae67ffb7d136e" providerId="LiveId" clId="{5E531CB8-7CB5-4DDC-880A-11BF553DBB07}" dt="2023-11-11T07:04:40.488" v="652" actId="1038"/>
          <ac:grpSpMkLst>
            <pc:docMk/>
            <pc:sldMk cId="1265176461" sldId="266"/>
            <ac:grpSpMk id="14" creationId="{1F2F5219-A1BC-54C0-AC3E-AF14CE73C6DA}"/>
          </ac:grpSpMkLst>
        </pc:grpChg>
        <pc:grpChg chg="add mod">
          <ac:chgData name="大起 出本" userId="a0eae67ffb7d136e" providerId="LiveId" clId="{5E531CB8-7CB5-4DDC-880A-11BF553DBB07}" dt="2023-11-11T07:04:15.521" v="638" actId="12789"/>
          <ac:grpSpMkLst>
            <pc:docMk/>
            <pc:sldMk cId="1265176461" sldId="266"/>
            <ac:grpSpMk id="15" creationId="{02C2D283-1ACE-0AAA-D06B-8D45A691B25F}"/>
          </ac:grpSpMkLst>
        </pc:grpChg>
      </pc:sldChg>
      <pc:sldChg chg="addSp delSp modSp mod chgLayout">
        <pc:chgData name="大起 出本" userId="a0eae67ffb7d136e" providerId="LiveId" clId="{5E531CB8-7CB5-4DDC-880A-11BF553DBB07}" dt="2023-11-18T10:28:15.064" v="1779" actId="20577"/>
        <pc:sldMkLst>
          <pc:docMk/>
          <pc:sldMk cId="3501489279" sldId="268"/>
        </pc:sldMkLst>
        <pc:spChg chg="mod ord">
          <ac:chgData name="大起 出本" userId="a0eae67ffb7d136e" providerId="LiveId" clId="{5E531CB8-7CB5-4DDC-880A-11BF553DBB07}" dt="2023-11-18T09:32:35.997" v="1217" actId="700"/>
          <ac:spMkLst>
            <pc:docMk/>
            <pc:sldMk cId="3501489279" sldId="268"/>
            <ac:spMk id="2" creationId="{DE05AC0A-9D80-A99E-9196-C8560D6BFBA9}"/>
          </ac:spMkLst>
        </pc:spChg>
        <pc:spChg chg="add del mod ord">
          <ac:chgData name="大起 出本" userId="a0eae67ffb7d136e" providerId="LiveId" clId="{5E531CB8-7CB5-4DDC-880A-11BF553DBB07}" dt="2023-11-18T09:32:40.774" v="1218" actId="3680"/>
          <ac:spMkLst>
            <pc:docMk/>
            <pc:sldMk cId="3501489279" sldId="268"/>
            <ac:spMk id="3" creationId="{93440DF7-DC71-25F3-79FB-592B4D3AB3F2}"/>
          </ac:spMkLst>
        </pc:spChg>
        <pc:spChg chg="add del mod">
          <ac:chgData name="大起 出本" userId="a0eae67ffb7d136e" providerId="LiveId" clId="{5E531CB8-7CB5-4DDC-880A-11BF553DBB07}" dt="2023-11-18T09:32:48.859" v="1220" actId="478"/>
          <ac:spMkLst>
            <pc:docMk/>
            <pc:sldMk cId="3501489279" sldId="268"/>
            <ac:spMk id="7" creationId="{CC5CA43B-0655-AD30-1A9D-A54A406220F2}"/>
          </ac:spMkLst>
        </pc:spChg>
        <pc:spChg chg="add mod">
          <ac:chgData name="大起 出本" userId="a0eae67ffb7d136e" providerId="LiveId" clId="{5E531CB8-7CB5-4DDC-880A-11BF553DBB07}" dt="2023-11-18T10:28:09.535" v="1774" actId="20577"/>
          <ac:spMkLst>
            <pc:docMk/>
            <pc:sldMk cId="3501489279" sldId="268"/>
            <ac:spMk id="9" creationId="{72F9DE7D-8F3B-59FC-39C9-0E81F4F477AF}"/>
          </ac:spMkLst>
        </pc:spChg>
        <pc:graphicFrameChg chg="add del mod ord modGraphic">
          <ac:chgData name="大起 出本" userId="a0eae67ffb7d136e" providerId="LiveId" clId="{5E531CB8-7CB5-4DDC-880A-11BF553DBB07}" dt="2023-11-18T09:32:45.147" v="1219" actId="478"/>
          <ac:graphicFrameMkLst>
            <pc:docMk/>
            <pc:sldMk cId="3501489279" sldId="268"/>
            <ac:graphicFrameMk id="5" creationId="{88BF5EA6-4B6B-FB13-D10A-CCD515B243B5}"/>
          </ac:graphicFrameMkLst>
        </pc:graphicFrameChg>
        <pc:graphicFrameChg chg="add del mod modGraphic">
          <ac:chgData name="大起 出本" userId="a0eae67ffb7d136e" providerId="LiveId" clId="{5E531CB8-7CB5-4DDC-880A-11BF553DBB07}" dt="2023-11-18T10:28:15.064" v="1779" actId="20577"/>
          <ac:graphicFrameMkLst>
            <pc:docMk/>
            <pc:sldMk cId="3501489279" sldId="268"/>
            <ac:graphicFrameMk id="8" creationId="{CD44FD17-AFAC-D88E-792D-12F2AC534E5B}"/>
          </ac:graphicFrameMkLst>
        </pc:graphicFrameChg>
      </pc:sldChg>
      <pc:sldChg chg="addSp delSp modSp mod">
        <pc:chgData name="大起 出本" userId="a0eae67ffb7d136e" providerId="LiveId" clId="{5E531CB8-7CB5-4DDC-880A-11BF553DBB07}" dt="2023-11-18T09:25:23.662" v="1088" actId="1076"/>
        <pc:sldMkLst>
          <pc:docMk/>
          <pc:sldMk cId="203015964" sldId="269"/>
        </pc:sldMkLst>
        <pc:spChg chg="del mod">
          <ac:chgData name="大起 出本" userId="a0eae67ffb7d136e" providerId="LiveId" clId="{5E531CB8-7CB5-4DDC-880A-11BF553DBB07}" dt="2023-11-18T09:21:48.116" v="905" actId="478"/>
          <ac:spMkLst>
            <pc:docMk/>
            <pc:sldMk cId="203015964" sldId="269"/>
            <ac:spMk id="3" creationId="{018F2477-A666-77F7-D152-D8606802D9CD}"/>
          </ac:spMkLst>
        </pc:spChg>
        <pc:spChg chg="add del mod">
          <ac:chgData name="大起 出本" userId="a0eae67ffb7d136e" providerId="LiveId" clId="{5E531CB8-7CB5-4DDC-880A-11BF553DBB07}" dt="2023-11-18T09:21:46.757" v="904" actId="478"/>
          <ac:spMkLst>
            <pc:docMk/>
            <pc:sldMk cId="203015964" sldId="269"/>
            <ac:spMk id="6" creationId="{C3E5EF8E-7F7B-2577-37C3-8DE65430D2D9}"/>
          </ac:spMkLst>
        </pc:spChg>
        <pc:spChg chg="mod ord">
          <ac:chgData name="大起 出本" userId="a0eae67ffb7d136e" providerId="LiveId" clId="{5E531CB8-7CB5-4DDC-880A-11BF553DBB07}" dt="2023-11-18T09:22:34.139" v="916" actId="1076"/>
          <ac:spMkLst>
            <pc:docMk/>
            <pc:sldMk cId="203015964" sldId="269"/>
            <ac:spMk id="7" creationId="{0F696776-869E-FCF9-F684-791A6DEFE227}"/>
          </ac:spMkLst>
        </pc:spChg>
        <pc:spChg chg="add mod">
          <ac:chgData name="大起 出本" userId="a0eae67ffb7d136e" providerId="LiveId" clId="{5E531CB8-7CB5-4DDC-880A-11BF553DBB07}" dt="2023-11-18T09:25:23.662" v="1088" actId="1076"/>
          <ac:spMkLst>
            <pc:docMk/>
            <pc:sldMk cId="203015964" sldId="269"/>
            <ac:spMk id="8" creationId="{F657400F-ACEC-3858-0680-5D8F033A2703}"/>
          </ac:spMkLst>
        </pc:spChg>
        <pc:spChg chg="mod">
          <ac:chgData name="大起 出本" userId="a0eae67ffb7d136e" providerId="LiveId" clId="{5E531CB8-7CB5-4DDC-880A-11BF553DBB07}" dt="2023-11-18T09:22:34.139" v="916" actId="1076"/>
          <ac:spMkLst>
            <pc:docMk/>
            <pc:sldMk cId="203015964" sldId="269"/>
            <ac:spMk id="12" creationId="{B0DD5B51-9AC1-CDDC-0AE1-1649000A3BED}"/>
          </ac:spMkLst>
        </pc:spChg>
      </pc:sldChg>
      <pc:sldChg chg="addSp delSp modSp add mod modClrScheme chgLayout">
        <pc:chgData name="大起 出本" userId="a0eae67ffb7d136e" providerId="LiveId" clId="{5E531CB8-7CB5-4DDC-880A-11BF553DBB07}" dt="2023-11-18T09:29:58.108" v="1193" actId="207"/>
        <pc:sldMkLst>
          <pc:docMk/>
          <pc:sldMk cId="1241680307" sldId="270"/>
        </pc:sldMkLst>
        <pc:spChg chg="mod ord">
          <ac:chgData name="大起 出本" userId="a0eae67ffb7d136e" providerId="LiveId" clId="{5E531CB8-7CB5-4DDC-880A-11BF553DBB07}" dt="2023-11-18T09:28:01.927" v="1169" actId="700"/>
          <ac:spMkLst>
            <pc:docMk/>
            <pc:sldMk cId="1241680307" sldId="270"/>
            <ac:spMk id="2" creationId="{DE05AC0A-9D80-A99E-9196-C8560D6BFBA9}"/>
          </ac:spMkLst>
        </pc:spChg>
        <pc:spChg chg="add del mod ord">
          <ac:chgData name="大起 出本" userId="a0eae67ffb7d136e" providerId="LiveId" clId="{5E531CB8-7CB5-4DDC-880A-11BF553DBB07}" dt="2023-11-18T09:28:08.114" v="1170" actId="478"/>
          <ac:spMkLst>
            <pc:docMk/>
            <pc:sldMk cId="1241680307" sldId="270"/>
            <ac:spMk id="3" creationId="{291B8BE8-FE71-1F58-C8FB-88DE17E13351}"/>
          </ac:spMkLst>
        </pc:spChg>
        <pc:spChg chg="mod">
          <ac:chgData name="大起 出本" userId="a0eae67ffb7d136e" providerId="LiveId" clId="{5E531CB8-7CB5-4DDC-880A-11BF553DBB07}" dt="2023-11-18T09:29:58.108" v="1193" actId="207"/>
          <ac:spMkLst>
            <pc:docMk/>
            <pc:sldMk cId="1241680307" sldId="270"/>
            <ac:spMk id="4" creationId="{560C62AF-052E-89DB-6CFE-B1DF53ED4E82}"/>
          </ac:spMkLst>
        </pc:spChg>
        <pc:spChg chg="mod">
          <ac:chgData name="大起 出本" userId="a0eae67ffb7d136e" providerId="LiveId" clId="{5E531CB8-7CB5-4DDC-880A-11BF553DBB07}" dt="2023-11-18T09:29:00.246" v="1186" actId="1076"/>
          <ac:spMkLst>
            <pc:docMk/>
            <pc:sldMk cId="1241680307" sldId="270"/>
            <ac:spMk id="7" creationId="{0F696776-869E-FCF9-F684-791A6DEFE227}"/>
          </ac:spMkLst>
        </pc:spChg>
        <pc:spChg chg="mod">
          <ac:chgData name="大起 出本" userId="a0eae67ffb7d136e" providerId="LiveId" clId="{5E531CB8-7CB5-4DDC-880A-11BF553DBB07}" dt="2023-11-18T09:29:20.394" v="1191" actId="1076"/>
          <ac:spMkLst>
            <pc:docMk/>
            <pc:sldMk cId="1241680307" sldId="270"/>
            <ac:spMk id="8" creationId="{F657400F-ACEC-3858-0680-5D8F033A2703}"/>
          </ac:spMkLst>
        </pc:spChg>
        <pc:spChg chg="del">
          <ac:chgData name="大起 出本" userId="a0eae67ffb7d136e" providerId="LiveId" clId="{5E531CB8-7CB5-4DDC-880A-11BF553DBB07}" dt="2023-11-18T09:28:26.316" v="1173" actId="478"/>
          <ac:spMkLst>
            <pc:docMk/>
            <pc:sldMk cId="1241680307" sldId="270"/>
            <ac:spMk id="12" creationId="{B0DD5B51-9AC1-CDDC-0AE1-1649000A3BED}"/>
          </ac:spMkLst>
        </pc:spChg>
      </pc:sldChg>
      <pc:sldChg chg="addSp delSp modSp add mod ord">
        <pc:chgData name="大起 出本" userId="a0eae67ffb7d136e" providerId="LiveId" clId="{5E531CB8-7CB5-4DDC-880A-11BF553DBB07}" dt="2023-11-18T10:50:59.984" v="2258" actId="478"/>
        <pc:sldMkLst>
          <pc:docMk/>
          <pc:sldMk cId="1254582921" sldId="271"/>
        </pc:sldMkLst>
        <pc:spChg chg="add del mod">
          <ac:chgData name="大起 出本" userId="a0eae67ffb7d136e" providerId="LiveId" clId="{5E531CB8-7CB5-4DDC-880A-11BF553DBB07}" dt="2023-11-18T10:34:47.913" v="1782" actId="478"/>
          <ac:spMkLst>
            <pc:docMk/>
            <pc:sldMk cId="1254582921" sldId="271"/>
            <ac:spMk id="3" creationId="{A2737431-74FD-D2A4-A4BB-2ADFDC605A12}"/>
          </ac:spMkLst>
        </pc:spChg>
        <pc:spChg chg="add del">
          <ac:chgData name="大起 出本" userId="a0eae67ffb7d136e" providerId="LiveId" clId="{5E531CB8-7CB5-4DDC-880A-11BF553DBB07}" dt="2023-11-18T10:35:02.516" v="1784" actId="478"/>
          <ac:spMkLst>
            <pc:docMk/>
            <pc:sldMk cId="1254582921" sldId="271"/>
            <ac:spMk id="5" creationId="{7AC8B5A5-3E61-96F3-CA19-A806A2F3B625}"/>
          </ac:spMkLst>
        </pc:spChg>
        <pc:spChg chg="add del mod ord">
          <ac:chgData name="大起 出本" userId="a0eae67ffb7d136e" providerId="LiveId" clId="{5E531CB8-7CB5-4DDC-880A-11BF553DBB07}" dt="2023-11-18T10:50:59.984" v="2258" actId="478"/>
          <ac:spMkLst>
            <pc:docMk/>
            <pc:sldMk cId="1254582921" sldId="271"/>
            <ac:spMk id="6" creationId="{AFF0C01D-3FED-CC07-C14F-679622AD1064}"/>
          </ac:spMkLst>
        </pc:spChg>
        <pc:spChg chg="add del mod">
          <ac:chgData name="大起 出本" userId="a0eae67ffb7d136e" providerId="LiveId" clId="{5E531CB8-7CB5-4DDC-880A-11BF553DBB07}" dt="2023-11-18T10:50:59.984" v="2258" actId="478"/>
          <ac:spMkLst>
            <pc:docMk/>
            <pc:sldMk cId="1254582921" sldId="271"/>
            <ac:spMk id="7" creationId="{E73290BB-FFA3-2D5E-76AA-66A7092ACB17}"/>
          </ac:spMkLst>
        </pc:spChg>
        <pc:spChg chg="del">
          <ac:chgData name="大起 出本" userId="a0eae67ffb7d136e" providerId="LiveId" clId="{5E531CB8-7CB5-4DDC-880A-11BF553DBB07}" dt="2023-11-18T09:46:05.507" v="1700" actId="478"/>
          <ac:spMkLst>
            <pc:docMk/>
            <pc:sldMk cId="1254582921" sldId="271"/>
            <ac:spMk id="9" creationId="{72F9DE7D-8F3B-59FC-39C9-0E81F4F477AF}"/>
          </ac:spMkLst>
        </pc:spChg>
        <pc:spChg chg="add del mod">
          <ac:chgData name="大起 出本" userId="a0eae67ffb7d136e" providerId="LiveId" clId="{5E531CB8-7CB5-4DDC-880A-11BF553DBB07}" dt="2023-11-18T10:50:59.984" v="2258" actId="478"/>
          <ac:spMkLst>
            <pc:docMk/>
            <pc:sldMk cId="1254582921" sldId="271"/>
            <ac:spMk id="10" creationId="{3D3686D3-EABA-D7D1-F377-107E8AC3310E}"/>
          </ac:spMkLst>
        </pc:spChg>
        <pc:spChg chg="add del mod">
          <ac:chgData name="大起 出本" userId="a0eae67ffb7d136e" providerId="LiveId" clId="{5E531CB8-7CB5-4DDC-880A-11BF553DBB07}" dt="2023-11-18T10:50:59.984" v="2258" actId="478"/>
          <ac:spMkLst>
            <pc:docMk/>
            <pc:sldMk cId="1254582921" sldId="271"/>
            <ac:spMk id="11" creationId="{D1B16C78-893D-085F-B8E3-FE9B23544945}"/>
          </ac:spMkLst>
        </pc:spChg>
        <pc:spChg chg="add del mod">
          <ac:chgData name="大起 出本" userId="a0eae67ffb7d136e" providerId="LiveId" clId="{5E531CB8-7CB5-4DDC-880A-11BF553DBB07}" dt="2023-11-18T10:50:59.984" v="2258" actId="478"/>
          <ac:spMkLst>
            <pc:docMk/>
            <pc:sldMk cId="1254582921" sldId="271"/>
            <ac:spMk id="12" creationId="{79B44DEE-995F-6B5F-A950-1B736334E34B}"/>
          </ac:spMkLst>
        </pc:spChg>
        <pc:spChg chg="add del mod">
          <ac:chgData name="大起 出本" userId="a0eae67ffb7d136e" providerId="LiveId" clId="{5E531CB8-7CB5-4DDC-880A-11BF553DBB07}" dt="2023-11-18T10:50:59.984" v="2258" actId="478"/>
          <ac:spMkLst>
            <pc:docMk/>
            <pc:sldMk cId="1254582921" sldId="271"/>
            <ac:spMk id="13" creationId="{8DE4CFB9-C74D-EFAD-8F3E-2702A288397C}"/>
          </ac:spMkLst>
        </pc:spChg>
        <pc:spChg chg="add del mod">
          <ac:chgData name="大起 出本" userId="a0eae67ffb7d136e" providerId="LiveId" clId="{5E531CB8-7CB5-4DDC-880A-11BF553DBB07}" dt="2023-11-18T10:39:44.303" v="1828"/>
          <ac:spMkLst>
            <pc:docMk/>
            <pc:sldMk cId="1254582921" sldId="271"/>
            <ac:spMk id="14" creationId="{18131694-74C4-4152-8D84-079ECF7D56DA}"/>
          </ac:spMkLst>
        </pc:spChg>
        <pc:spChg chg="add del mod">
          <ac:chgData name="大起 出本" userId="a0eae67ffb7d136e" providerId="LiveId" clId="{5E531CB8-7CB5-4DDC-880A-11BF553DBB07}" dt="2023-11-18T10:50:59.984" v="2258" actId="478"/>
          <ac:spMkLst>
            <pc:docMk/>
            <pc:sldMk cId="1254582921" sldId="271"/>
            <ac:spMk id="15" creationId="{75724929-FD2F-0517-2C00-EFE5A01BD8C7}"/>
          </ac:spMkLst>
        </pc:spChg>
        <pc:spChg chg="add del mod">
          <ac:chgData name="大起 出本" userId="a0eae67ffb7d136e" providerId="LiveId" clId="{5E531CB8-7CB5-4DDC-880A-11BF553DBB07}" dt="2023-11-18T10:50:59.984" v="2258" actId="478"/>
          <ac:spMkLst>
            <pc:docMk/>
            <pc:sldMk cId="1254582921" sldId="271"/>
            <ac:spMk id="16" creationId="{BB356524-47BC-F80C-76E8-816106469703}"/>
          </ac:spMkLst>
        </pc:spChg>
        <pc:spChg chg="add del mod">
          <ac:chgData name="大起 出本" userId="a0eae67ffb7d136e" providerId="LiveId" clId="{5E531CB8-7CB5-4DDC-880A-11BF553DBB07}" dt="2023-11-18T10:50:59.984" v="2258" actId="478"/>
          <ac:spMkLst>
            <pc:docMk/>
            <pc:sldMk cId="1254582921" sldId="271"/>
            <ac:spMk id="17" creationId="{9F29CF96-6265-1BCA-DA1C-21FC4A2E0A31}"/>
          </ac:spMkLst>
        </pc:spChg>
        <pc:spChg chg="add del mod">
          <ac:chgData name="大起 出本" userId="a0eae67ffb7d136e" providerId="LiveId" clId="{5E531CB8-7CB5-4DDC-880A-11BF553DBB07}" dt="2023-11-18T10:41:07.881" v="1872"/>
          <ac:spMkLst>
            <pc:docMk/>
            <pc:sldMk cId="1254582921" sldId="271"/>
            <ac:spMk id="18" creationId="{2AEFA70B-B384-B3F8-26B2-59CE1686C4F4}"/>
          </ac:spMkLst>
        </pc:spChg>
        <pc:spChg chg="add del mod">
          <ac:chgData name="大起 出本" userId="a0eae67ffb7d136e" providerId="LiveId" clId="{5E531CB8-7CB5-4DDC-880A-11BF553DBB07}" dt="2023-11-18T10:50:59.984" v="2258" actId="478"/>
          <ac:spMkLst>
            <pc:docMk/>
            <pc:sldMk cId="1254582921" sldId="271"/>
            <ac:spMk id="19" creationId="{E19700D2-8E70-40FF-20C7-1030DFD9E686}"/>
          </ac:spMkLst>
        </pc:spChg>
        <pc:spChg chg="add del mod">
          <ac:chgData name="大起 出本" userId="a0eae67ffb7d136e" providerId="LiveId" clId="{5E531CB8-7CB5-4DDC-880A-11BF553DBB07}" dt="2023-11-18T10:50:59.984" v="2258" actId="478"/>
          <ac:spMkLst>
            <pc:docMk/>
            <pc:sldMk cId="1254582921" sldId="271"/>
            <ac:spMk id="20" creationId="{9D5578BF-6C18-4FC1-B92D-73D5866C10A8}"/>
          </ac:spMkLst>
        </pc:spChg>
        <pc:spChg chg="add del mod">
          <ac:chgData name="大起 出本" userId="a0eae67ffb7d136e" providerId="LiveId" clId="{5E531CB8-7CB5-4DDC-880A-11BF553DBB07}" dt="2023-11-18T10:50:59.984" v="2258" actId="478"/>
          <ac:spMkLst>
            <pc:docMk/>
            <pc:sldMk cId="1254582921" sldId="271"/>
            <ac:spMk id="21" creationId="{7E4EFE6D-739D-E06B-589A-C674F8C08B4A}"/>
          </ac:spMkLst>
        </pc:spChg>
        <pc:spChg chg="add del mod">
          <ac:chgData name="大起 出本" userId="a0eae67ffb7d136e" providerId="LiveId" clId="{5E531CB8-7CB5-4DDC-880A-11BF553DBB07}" dt="2023-11-18T10:50:59.984" v="2258" actId="478"/>
          <ac:spMkLst>
            <pc:docMk/>
            <pc:sldMk cId="1254582921" sldId="271"/>
            <ac:spMk id="22" creationId="{0AA700C9-9FEA-DA5B-B851-F1E7DA020E77}"/>
          </ac:spMkLst>
        </pc:spChg>
        <pc:spChg chg="add del mod">
          <ac:chgData name="大起 出本" userId="a0eae67ffb7d136e" providerId="LiveId" clId="{5E531CB8-7CB5-4DDC-880A-11BF553DBB07}" dt="2023-11-18T10:44:17.464" v="1906" actId="478"/>
          <ac:spMkLst>
            <pc:docMk/>
            <pc:sldMk cId="1254582921" sldId="271"/>
            <ac:spMk id="23" creationId="{A3C98E97-E643-5420-F127-B4F8CFDC7FFE}"/>
          </ac:spMkLst>
        </pc:spChg>
        <pc:spChg chg="add del mod">
          <ac:chgData name="大起 出本" userId="a0eae67ffb7d136e" providerId="LiveId" clId="{5E531CB8-7CB5-4DDC-880A-11BF553DBB07}" dt="2023-11-18T10:50:55.858" v="2257" actId="478"/>
          <ac:spMkLst>
            <pc:docMk/>
            <pc:sldMk cId="1254582921" sldId="271"/>
            <ac:spMk id="24" creationId="{1DF2776E-6344-E732-1B13-57E23E7A6A00}"/>
          </ac:spMkLst>
        </pc:spChg>
        <pc:spChg chg="add del mod">
          <ac:chgData name="大起 出本" userId="a0eae67ffb7d136e" providerId="LiveId" clId="{5E531CB8-7CB5-4DDC-880A-11BF553DBB07}" dt="2023-11-18T10:50:59.984" v="2258" actId="478"/>
          <ac:spMkLst>
            <pc:docMk/>
            <pc:sldMk cId="1254582921" sldId="271"/>
            <ac:spMk id="25" creationId="{A0B2ED07-410D-F607-6C36-62681FC0D03C}"/>
          </ac:spMkLst>
        </pc:spChg>
        <pc:spChg chg="add del mod">
          <ac:chgData name="大起 出本" userId="a0eae67ffb7d136e" providerId="LiveId" clId="{5E531CB8-7CB5-4DDC-880A-11BF553DBB07}" dt="2023-11-18T10:50:59.984" v="2258" actId="478"/>
          <ac:spMkLst>
            <pc:docMk/>
            <pc:sldMk cId="1254582921" sldId="271"/>
            <ac:spMk id="26" creationId="{9FC41246-8C36-F604-99FA-97644A761DCD}"/>
          </ac:spMkLst>
        </pc:spChg>
        <pc:spChg chg="add del mod">
          <ac:chgData name="大起 出本" userId="a0eae67ffb7d136e" providerId="LiveId" clId="{5E531CB8-7CB5-4DDC-880A-11BF553DBB07}" dt="2023-11-18T10:50:59.984" v="2258" actId="478"/>
          <ac:spMkLst>
            <pc:docMk/>
            <pc:sldMk cId="1254582921" sldId="271"/>
            <ac:spMk id="27" creationId="{5C286763-2037-93B8-240E-633B4E06FF7C}"/>
          </ac:spMkLst>
        </pc:spChg>
        <pc:spChg chg="add del mod">
          <ac:chgData name="大起 出本" userId="a0eae67ffb7d136e" providerId="LiveId" clId="{5E531CB8-7CB5-4DDC-880A-11BF553DBB07}" dt="2023-11-18T10:50:59.984" v="2258" actId="478"/>
          <ac:spMkLst>
            <pc:docMk/>
            <pc:sldMk cId="1254582921" sldId="271"/>
            <ac:spMk id="28" creationId="{F485D85B-08D3-2B3D-724E-FE824EC0FA96}"/>
          </ac:spMkLst>
        </pc:spChg>
        <pc:spChg chg="add del mod">
          <ac:chgData name="大起 出本" userId="a0eae67ffb7d136e" providerId="LiveId" clId="{5E531CB8-7CB5-4DDC-880A-11BF553DBB07}" dt="2023-11-18T10:50:59.984" v="2258" actId="478"/>
          <ac:spMkLst>
            <pc:docMk/>
            <pc:sldMk cId="1254582921" sldId="271"/>
            <ac:spMk id="29" creationId="{E3818A10-2861-5785-93EE-FCB920D6BC6B}"/>
          </ac:spMkLst>
        </pc:spChg>
        <pc:spChg chg="add del mod">
          <ac:chgData name="大起 出本" userId="a0eae67ffb7d136e" providerId="LiveId" clId="{5E531CB8-7CB5-4DDC-880A-11BF553DBB07}" dt="2023-11-18T10:50:59.984" v="2258" actId="478"/>
          <ac:spMkLst>
            <pc:docMk/>
            <pc:sldMk cId="1254582921" sldId="271"/>
            <ac:spMk id="30" creationId="{A9E1A592-0B2E-1B8D-E88A-CD215E1CA439}"/>
          </ac:spMkLst>
        </pc:spChg>
        <pc:spChg chg="add del mod">
          <ac:chgData name="大起 出本" userId="a0eae67ffb7d136e" providerId="LiveId" clId="{5E531CB8-7CB5-4DDC-880A-11BF553DBB07}" dt="2023-11-18T10:50:59.984" v="2258" actId="478"/>
          <ac:spMkLst>
            <pc:docMk/>
            <pc:sldMk cId="1254582921" sldId="271"/>
            <ac:spMk id="31" creationId="{1D95A679-BA5E-0026-7749-A24569CF50F7}"/>
          </ac:spMkLst>
        </pc:spChg>
        <pc:spChg chg="add del mod">
          <ac:chgData name="大起 出本" userId="a0eae67ffb7d136e" providerId="LiveId" clId="{5E531CB8-7CB5-4DDC-880A-11BF553DBB07}" dt="2023-11-18T10:50:59.984" v="2258" actId="478"/>
          <ac:spMkLst>
            <pc:docMk/>
            <pc:sldMk cId="1254582921" sldId="271"/>
            <ac:spMk id="32" creationId="{BEA56D75-146C-EA13-B493-8ACA9847F74C}"/>
          </ac:spMkLst>
        </pc:spChg>
        <pc:spChg chg="add del mod">
          <ac:chgData name="大起 出本" userId="a0eae67ffb7d136e" providerId="LiveId" clId="{5E531CB8-7CB5-4DDC-880A-11BF553DBB07}" dt="2023-11-18T10:50:59.984" v="2258" actId="478"/>
          <ac:spMkLst>
            <pc:docMk/>
            <pc:sldMk cId="1254582921" sldId="271"/>
            <ac:spMk id="33" creationId="{1C4F7D19-307A-68CF-5CCD-CB5373594DB7}"/>
          </ac:spMkLst>
        </pc:spChg>
        <pc:spChg chg="add del mod">
          <ac:chgData name="大起 出本" userId="a0eae67ffb7d136e" providerId="LiveId" clId="{5E531CB8-7CB5-4DDC-880A-11BF553DBB07}" dt="2023-11-18T10:50:59.984" v="2258" actId="478"/>
          <ac:spMkLst>
            <pc:docMk/>
            <pc:sldMk cId="1254582921" sldId="271"/>
            <ac:spMk id="34" creationId="{2A872F9D-5C5C-003C-B42F-D536D28F4B2F}"/>
          </ac:spMkLst>
        </pc:spChg>
        <pc:spChg chg="add del mod">
          <ac:chgData name="大起 出本" userId="a0eae67ffb7d136e" providerId="LiveId" clId="{5E531CB8-7CB5-4DDC-880A-11BF553DBB07}" dt="2023-11-18T10:50:59.984" v="2258" actId="478"/>
          <ac:spMkLst>
            <pc:docMk/>
            <pc:sldMk cId="1254582921" sldId="271"/>
            <ac:spMk id="35" creationId="{2FA57790-CAE4-7E15-0CA8-F720DCECEBC3}"/>
          </ac:spMkLst>
        </pc:spChg>
        <pc:spChg chg="add del mod ord">
          <ac:chgData name="大起 出本" userId="a0eae67ffb7d136e" providerId="LiveId" clId="{5E531CB8-7CB5-4DDC-880A-11BF553DBB07}" dt="2023-11-18T10:50:59.984" v="2258" actId="478"/>
          <ac:spMkLst>
            <pc:docMk/>
            <pc:sldMk cId="1254582921" sldId="271"/>
            <ac:spMk id="36" creationId="{3964AB73-A4F8-B177-1727-E0046632F457}"/>
          </ac:spMkLst>
        </pc:spChg>
        <pc:spChg chg="add del mod ord">
          <ac:chgData name="大起 出本" userId="a0eae67ffb7d136e" providerId="LiveId" clId="{5E531CB8-7CB5-4DDC-880A-11BF553DBB07}" dt="2023-11-18T10:50:59.984" v="2258" actId="478"/>
          <ac:spMkLst>
            <pc:docMk/>
            <pc:sldMk cId="1254582921" sldId="271"/>
            <ac:spMk id="37" creationId="{C40DA316-A596-73F5-BB92-541F3C806773}"/>
          </ac:spMkLst>
        </pc:spChg>
        <pc:graphicFrameChg chg="del">
          <ac:chgData name="大起 出本" userId="a0eae67ffb7d136e" providerId="LiveId" clId="{5E531CB8-7CB5-4DDC-880A-11BF553DBB07}" dt="2023-11-18T09:46:07.250" v="1701" actId="478"/>
          <ac:graphicFrameMkLst>
            <pc:docMk/>
            <pc:sldMk cId="1254582921" sldId="271"/>
            <ac:graphicFrameMk id="8" creationId="{CD44FD17-AFAC-D88E-792D-12F2AC534E5B}"/>
          </ac:graphicFrameMkLst>
        </pc:graphicFrameChg>
        <pc:picChg chg="add del mod">
          <ac:chgData name="大起 出本" userId="a0eae67ffb7d136e" providerId="LiveId" clId="{5E531CB8-7CB5-4DDC-880A-11BF553DBB07}" dt="2023-11-18T10:35:59.314" v="1792" actId="478"/>
          <ac:picMkLst>
            <pc:docMk/>
            <pc:sldMk cId="1254582921" sldId="271"/>
            <ac:picMk id="2054" creationId="{7FC343CA-9FD8-83AD-B65F-A3076F820E8F}"/>
          </ac:picMkLst>
        </pc:picChg>
        <pc:picChg chg="add del mod">
          <ac:chgData name="大起 出本" userId="a0eae67ffb7d136e" providerId="LiveId" clId="{5E531CB8-7CB5-4DDC-880A-11BF553DBB07}" dt="2023-11-18T10:37:38.363" v="1810" actId="478"/>
          <ac:picMkLst>
            <pc:docMk/>
            <pc:sldMk cId="1254582921" sldId="271"/>
            <ac:picMk id="2056" creationId="{F4E13850-56A2-80CC-09F7-4F3B760CBF92}"/>
          </ac:picMkLst>
        </pc:picChg>
        <pc:picChg chg="add del mod">
          <ac:chgData name="大起 出本" userId="a0eae67ffb7d136e" providerId="LiveId" clId="{5E531CB8-7CB5-4DDC-880A-11BF553DBB07}" dt="2023-11-18T10:42:44.024" v="1889" actId="478"/>
          <ac:picMkLst>
            <pc:docMk/>
            <pc:sldMk cId="1254582921" sldId="271"/>
            <ac:picMk id="2058" creationId="{93C25430-8361-B366-5093-8FCD04843937}"/>
          </ac:picMkLst>
        </pc:picChg>
      </pc:sldChg>
      <pc:sldChg chg="addSp delSp modSp add mod">
        <pc:chgData name="大起 出本" userId="a0eae67ffb7d136e" providerId="LiveId" clId="{5E531CB8-7CB5-4DDC-880A-11BF553DBB07}" dt="2023-11-18T10:50:32.443" v="2256" actId="20577"/>
        <pc:sldMkLst>
          <pc:docMk/>
          <pc:sldMk cId="3920697072" sldId="272"/>
        </pc:sldMkLst>
        <pc:spChg chg="add mod">
          <ac:chgData name="大起 出本" userId="a0eae67ffb7d136e" providerId="LiveId" clId="{5E531CB8-7CB5-4DDC-880A-11BF553DBB07}" dt="2023-11-18T10:50:32.443" v="2256" actId="20577"/>
          <ac:spMkLst>
            <pc:docMk/>
            <pc:sldMk cId="3920697072" sldId="272"/>
            <ac:spMk id="3" creationId="{07882850-ECCF-1237-28AB-352A6DD612F9}"/>
          </ac:spMkLst>
        </pc:spChg>
        <pc:spChg chg="add del mod">
          <ac:chgData name="大起 出本" userId="a0eae67ffb7d136e" providerId="LiveId" clId="{5E531CB8-7CB5-4DDC-880A-11BF553DBB07}" dt="2023-11-18T10:48:49.438" v="2055" actId="478"/>
          <ac:spMkLst>
            <pc:docMk/>
            <pc:sldMk cId="3920697072" sldId="272"/>
            <ac:spMk id="5" creationId="{8E7CACB2-96A8-60F3-B7EF-A39F64BF1593}"/>
          </ac:spMkLst>
        </pc:spChg>
        <pc:spChg chg="del">
          <ac:chgData name="大起 出本" userId="a0eae67ffb7d136e" providerId="LiveId" clId="{5E531CB8-7CB5-4DDC-880A-11BF553DBB07}" dt="2023-11-18T10:44:54.885" v="1911" actId="478"/>
          <ac:spMkLst>
            <pc:docMk/>
            <pc:sldMk cId="3920697072" sldId="272"/>
            <ac:spMk id="6" creationId="{AFF0C01D-3FED-CC07-C14F-679622AD1064}"/>
          </ac:spMkLst>
        </pc:spChg>
        <pc:spChg chg="del">
          <ac:chgData name="大起 出本" userId="a0eae67ffb7d136e" providerId="LiveId" clId="{5E531CB8-7CB5-4DDC-880A-11BF553DBB07}" dt="2023-11-18T10:44:54.885" v="1911" actId="478"/>
          <ac:spMkLst>
            <pc:docMk/>
            <pc:sldMk cId="3920697072" sldId="272"/>
            <ac:spMk id="7" creationId="{E73290BB-FFA3-2D5E-76AA-66A7092ACB17}"/>
          </ac:spMkLst>
        </pc:spChg>
        <pc:spChg chg="add del mod">
          <ac:chgData name="大起 出本" userId="a0eae67ffb7d136e" providerId="LiveId" clId="{5E531CB8-7CB5-4DDC-880A-11BF553DBB07}" dt="2023-11-18T10:48:08.804" v="2012" actId="478"/>
          <ac:spMkLst>
            <pc:docMk/>
            <pc:sldMk cId="3920697072" sldId="272"/>
            <ac:spMk id="8" creationId="{7BE274A5-E83F-5DE2-DBB5-123956117912}"/>
          </ac:spMkLst>
        </pc:spChg>
        <pc:spChg chg="del">
          <ac:chgData name="大起 出本" userId="a0eae67ffb7d136e" providerId="LiveId" clId="{5E531CB8-7CB5-4DDC-880A-11BF553DBB07}" dt="2023-11-18T10:44:54.885" v="1911" actId="478"/>
          <ac:spMkLst>
            <pc:docMk/>
            <pc:sldMk cId="3920697072" sldId="272"/>
            <ac:spMk id="10" creationId="{3D3686D3-EABA-D7D1-F377-107E8AC3310E}"/>
          </ac:spMkLst>
        </pc:spChg>
        <pc:spChg chg="del">
          <ac:chgData name="大起 出本" userId="a0eae67ffb7d136e" providerId="LiveId" clId="{5E531CB8-7CB5-4DDC-880A-11BF553DBB07}" dt="2023-11-18T10:44:54.885" v="1911" actId="478"/>
          <ac:spMkLst>
            <pc:docMk/>
            <pc:sldMk cId="3920697072" sldId="272"/>
            <ac:spMk id="11" creationId="{D1B16C78-893D-085F-B8E3-FE9B23544945}"/>
          </ac:spMkLst>
        </pc:spChg>
        <pc:spChg chg="del">
          <ac:chgData name="大起 出本" userId="a0eae67ffb7d136e" providerId="LiveId" clId="{5E531CB8-7CB5-4DDC-880A-11BF553DBB07}" dt="2023-11-18T10:44:54.885" v="1911" actId="478"/>
          <ac:spMkLst>
            <pc:docMk/>
            <pc:sldMk cId="3920697072" sldId="272"/>
            <ac:spMk id="12" creationId="{79B44DEE-995F-6B5F-A950-1B736334E34B}"/>
          </ac:spMkLst>
        </pc:spChg>
        <pc:spChg chg="del">
          <ac:chgData name="大起 出本" userId="a0eae67ffb7d136e" providerId="LiveId" clId="{5E531CB8-7CB5-4DDC-880A-11BF553DBB07}" dt="2023-11-18T10:44:54.885" v="1911" actId="478"/>
          <ac:spMkLst>
            <pc:docMk/>
            <pc:sldMk cId="3920697072" sldId="272"/>
            <ac:spMk id="13" creationId="{8DE4CFB9-C74D-EFAD-8F3E-2702A288397C}"/>
          </ac:spMkLst>
        </pc:spChg>
        <pc:spChg chg="add del mod">
          <ac:chgData name="大起 出本" userId="a0eae67ffb7d136e" providerId="LiveId" clId="{5E531CB8-7CB5-4DDC-880A-11BF553DBB07}" dt="2023-11-18T10:48:46.058" v="2053" actId="478"/>
          <ac:spMkLst>
            <pc:docMk/>
            <pc:sldMk cId="3920697072" sldId="272"/>
            <ac:spMk id="14" creationId="{84A33653-A3B7-6675-8CA3-61AE7AC4F66F}"/>
          </ac:spMkLst>
        </pc:spChg>
        <pc:spChg chg="del">
          <ac:chgData name="大起 出本" userId="a0eae67ffb7d136e" providerId="LiveId" clId="{5E531CB8-7CB5-4DDC-880A-11BF553DBB07}" dt="2023-11-18T10:44:54.885" v="1911" actId="478"/>
          <ac:spMkLst>
            <pc:docMk/>
            <pc:sldMk cId="3920697072" sldId="272"/>
            <ac:spMk id="15" creationId="{75724929-FD2F-0517-2C00-EFE5A01BD8C7}"/>
          </ac:spMkLst>
        </pc:spChg>
        <pc:spChg chg="del">
          <ac:chgData name="大起 出本" userId="a0eae67ffb7d136e" providerId="LiveId" clId="{5E531CB8-7CB5-4DDC-880A-11BF553DBB07}" dt="2023-11-18T10:44:54.885" v="1911" actId="478"/>
          <ac:spMkLst>
            <pc:docMk/>
            <pc:sldMk cId="3920697072" sldId="272"/>
            <ac:spMk id="16" creationId="{BB356524-47BC-F80C-76E8-816106469703}"/>
          </ac:spMkLst>
        </pc:spChg>
        <pc:spChg chg="del">
          <ac:chgData name="大起 出本" userId="a0eae67ffb7d136e" providerId="LiveId" clId="{5E531CB8-7CB5-4DDC-880A-11BF553DBB07}" dt="2023-11-18T10:44:54.885" v="1911" actId="478"/>
          <ac:spMkLst>
            <pc:docMk/>
            <pc:sldMk cId="3920697072" sldId="272"/>
            <ac:spMk id="17" creationId="{9F29CF96-6265-1BCA-DA1C-21FC4A2E0A31}"/>
          </ac:spMkLst>
        </pc:spChg>
        <pc:spChg chg="add del mod">
          <ac:chgData name="大起 出本" userId="a0eae67ffb7d136e" providerId="LiveId" clId="{5E531CB8-7CB5-4DDC-880A-11BF553DBB07}" dt="2023-11-18T10:48:48.008" v="2054" actId="478"/>
          <ac:spMkLst>
            <pc:docMk/>
            <pc:sldMk cId="3920697072" sldId="272"/>
            <ac:spMk id="18" creationId="{25394DD3-93E9-6BBF-5EE9-EC792E59EFFC}"/>
          </ac:spMkLst>
        </pc:spChg>
        <pc:spChg chg="del">
          <ac:chgData name="大起 出本" userId="a0eae67ffb7d136e" providerId="LiveId" clId="{5E531CB8-7CB5-4DDC-880A-11BF553DBB07}" dt="2023-11-18T10:44:54.885" v="1911" actId="478"/>
          <ac:spMkLst>
            <pc:docMk/>
            <pc:sldMk cId="3920697072" sldId="272"/>
            <ac:spMk id="19" creationId="{E19700D2-8E70-40FF-20C7-1030DFD9E686}"/>
          </ac:spMkLst>
        </pc:spChg>
        <pc:spChg chg="del">
          <ac:chgData name="大起 出本" userId="a0eae67ffb7d136e" providerId="LiveId" clId="{5E531CB8-7CB5-4DDC-880A-11BF553DBB07}" dt="2023-11-18T10:44:54.885" v="1911" actId="478"/>
          <ac:spMkLst>
            <pc:docMk/>
            <pc:sldMk cId="3920697072" sldId="272"/>
            <ac:spMk id="20" creationId="{9D5578BF-6C18-4FC1-B92D-73D5866C10A8}"/>
          </ac:spMkLst>
        </pc:spChg>
        <pc:spChg chg="del">
          <ac:chgData name="大起 出本" userId="a0eae67ffb7d136e" providerId="LiveId" clId="{5E531CB8-7CB5-4DDC-880A-11BF553DBB07}" dt="2023-11-18T10:44:54.885" v="1911" actId="478"/>
          <ac:spMkLst>
            <pc:docMk/>
            <pc:sldMk cId="3920697072" sldId="272"/>
            <ac:spMk id="21" creationId="{7E4EFE6D-739D-E06B-589A-C674F8C08B4A}"/>
          </ac:spMkLst>
        </pc:spChg>
        <pc:spChg chg="del">
          <ac:chgData name="大起 出本" userId="a0eae67ffb7d136e" providerId="LiveId" clId="{5E531CB8-7CB5-4DDC-880A-11BF553DBB07}" dt="2023-11-18T10:44:54.885" v="1911" actId="478"/>
          <ac:spMkLst>
            <pc:docMk/>
            <pc:sldMk cId="3920697072" sldId="272"/>
            <ac:spMk id="22" creationId="{0AA700C9-9FEA-DA5B-B851-F1E7DA020E77}"/>
          </ac:spMkLst>
        </pc:spChg>
        <pc:spChg chg="add mod">
          <ac:chgData name="大起 出本" userId="a0eae67ffb7d136e" providerId="LiveId" clId="{5E531CB8-7CB5-4DDC-880A-11BF553DBB07}" dt="2023-11-18T10:49:47.512" v="2168" actId="1076"/>
          <ac:spMkLst>
            <pc:docMk/>
            <pc:sldMk cId="3920697072" sldId="272"/>
            <ac:spMk id="23" creationId="{31515742-2587-0C2E-7D89-BFE31D7DDFF5}"/>
          </ac:spMkLst>
        </pc:spChg>
        <pc:spChg chg="del">
          <ac:chgData name="大起 出本" userId="a0eae67ffb7d136e" providerId="LiveId" clId="{5E531CB8-7CB5-4DDC-880A-11BF553DBB07}" dt="2023-11-18T10:44:31.170" v="1910" actId="478"/>
          <ac:spMkLst>
            <pc:docMk/>
            <pc:sldMk cId="3920697072" sldId="272"/>
            <ac:spMk id="24" creationId="{1DF2776E-6344-E732-1B13-57E23E7A6A00}"/>
          </ac:spMkLst>
        </pc:spChg>
        <pc:spChg chg="mod">
          <ac:chgData name="大起 出本" userId="a0eae67ffb7d136e" providerId="LiveId" clId="{5E531CB8-7CB5-4DDC-880A-11BF553DBB07}" dt="2023-11-18T10:46:15.699" v="1988" actId="164"/>
          <ac:spMkLst>
            <pc:docMk/>
            <pc:sldMk cId="3920697072" sldId="272"/>
            <ac:spMk id="25" creationId="{A0B2ED07-410D-F607-6C36-62681FC0D03C}"/>
          </ac:spMkLst>
        </pc:spChg>
        <pc:spChg chg="mod">
          <ac:chgData name="大起 出本" userId="a0eae67ffb7d136e" providerId="LiveId" clId="{5E531CB8-7CB5-4DDC-880A-11BF553DBB07}" dt="2023-11-18T10:46:15.699" v="1988" actId="164"/>
          <ac:spMkLst>
            <pc:docMk/>
            <pc:sldMk cId="3920697072" sldId="272"/>
            <ac:spMk id="26" creationId="{9FC41246-8C36-F604-99FA-97644A761DCD}"/>
          </ac:spMkLst>
        </pc:spChg>
        <pc:spChg chg="mod">
          <ac:chgData name="大起 出本" userId="a0eae67ffb7d136e" providerId="LiveId" clId="{5E531CB8-7CB5-4DDC-880A-11BF553DBB07}" dt="2023-11-18T10:46:15.699" v="1988" actId="164"/>
          <ac:spMkLst>
            <pc:docMk/>
            <pc:sldMk cId="3920697072" sldId="272"/>
            <ac:spMk id="27" creationId="{5C286763-2037-93B8-240E-633B4E06FF7C}"/>
          </ac:spMkLst>
        </pc:spChg>
        <pc:spChg chg="mod">
          <ac:chgData name="大起 出本" userId="a0eae67ffb7d136e" providerId="LiveId" clId="{5E531CB8-7CB5-4DDC-880A-11BF553DBB07}" dt="2023-11-18T10:46:15.699" v="1988" actId="164"/>
          <ac:spMkLst>
            <pc:docMk/>
            <pc:sldMk cId="3920697072" sldId="272"/>
            <ac:spMk id="28" creationId="{F485D85B-08D3-2B3D-724E-FE824EC0FA96}"/>
          </ac:spMkLst>
        </pc:spChg>
        <pc:spChg chg="mod">
          <ac:chgData name="大起 出本" userId="a0eae67ffb7d136e" providerId="LiveId" clId="{5E531CB8-7CB5-4DDC-880A-11BF553DBB07}" dt="2023-11-18T10:46:15.699" v="1988" actId="164"/>
          <ac:spMkLst>
            <pc:docMk/>
            <pc:sldMk cId="3920697072" sldId="272"/>
            <ac:spMk id="29" creationId="{E3818A10-2861-5785-93EE-FCB920D6BC6B}"/>
          </ac:spMkLst>
        </pc:spChg>
        <pc:spChg chg="mod">
          <ac:chgData name="大起 出本" userId="a0eae67ffb7d136e" providerId="LiveId" clId="{5E531CB8-7CB5-4DDC-880A-11BF553DBB07}" dt="2023-11-18T10:46:15.699" v="1988" actId="164"/>
          <ac:spMkLst>
            <pc:docMk/>
            <pc:sldMk cId="3920697072" sldId="272"/>
            <ac:spMk id="30" creationId="{A9E1A592-0B2E-1B8D-E88A-CD215E1CA439}"/>
          </ac:spMkLst>
        </pc:spChg>
        <pc:spChg chg="mod">
          <ac:chgData name="大起 出本" userId="a0eae67ffb7d136e" providerId="LiveId" clId="{5E531CB8-7CB5-4DDC-880A-11BF553DBB07}" dt="2023-11-18T10:46:15.699" v="1988" actId="164"/>
          <ac:spMkLst>
            <pc:docMk/>
            <pc:sldMk cId="3920697072" sldId="272"/>
            <ac:spMk id="31" creationId="{1D95A679-BA5E-0026-7749-A24569CF50F7}"/>
          </ac:spMkLst>
        </pc:spChg>
        <pc:spChg chg="mod">
          <ac:chgData name="大起 出本" userId="a0eae67ffb7d136e" providerId="LiveId" clId="{5E531CB8-7CB5-4DDC-880A-11BF553DBB07}" dt="2023-11-18T10:46:15.699" v="1988" actId="164"/>
          <ac:spMkLst>
            <pc:docMk/>
            <pc:sldMk cId="3920697072" sldId="272"/>
            <ac:spMk id="32" creationId="{BEA56D75-146C-EA13-B493-8ACA9847F74C}"/>
          </ac:spMkLst>
        </pc:spChg>
        <pc:spChg chg="mod">
          <ac:chgData name="大起 出本" userId="a0eae67ffb7d136e" providerId="LiveId" clId="{5E531CB8-7CB5-4DDC-880A-11BF553DBB07}" dt="2023-11-18T10:46:15.699" v="1988" actId="164"/>
          <ac:spMkLst>
            <pc:docMk/>
            <pc:sldMk cId="3920697072" sldId="272"/>
            <ac:spMk id="33" creationId="{1C4F7D19-307A-68CF-5CCD-CB5373594DB7}"/>
          </ac:spMkLst>
        </pc:spChg>
        <pc:spChg chg="mod">
          <ac:chgData name="大起 出本" userId="a0eae67ffb7d136e" providerId="LiveId" clId="{5E531CB8-7CB5-4DDC-880A-11BF553DBB07}" dt="2023-11-18T10:46:15.699" v="1988" actId="164"/>
          <ac:spMkLst>
            <pc:docMk/>
            <pc:sldMk cId="3920697072" sldId="272"/>
            <ac:spMk id="34" creationId="{2A872F9D-5C5C-003C-B42F-D536D28F4B2F}"/>
          </ac:spMkLst>
        </pc:spChg>
        <pc:spChg chg="mod">
          <ac:chgData name="大起 出本" userId="a0eae67ffb7d136e" providerId="LiveId" clId="{5E531CB8-7CB5-4DDC-880A-11BF553DBB07}" dt="2023-11-18T10:46:15.699" v="1988" actId="164"/>
          <ac:spMkLst>
            <pc:docMk/>
            <pc:sldMk cId="3920697072" sldId="272"/>
            <ac:spMk id="35" creationId="{2FA57790-CAE4-7E15-0CA8-F720DCECEBC3}"/>
          </ac:spMkLst>
        </pc:spChg>
        <pc:spChg chg="mod">
          <ac:chgData name="大起 出本" userId="a0eae67ffb7d136e" providerId="LiveId" clId="{5E531CB8-7CB5-4DDC-880A-11BF553DBB07}" dt="2023-11-18T10:46:46.853" v="1993" actId="1076"/>
          <ac:spMkLst>
            <pc:docMk/>
            <pc:sldMk cId="3920697072" sldId="272"/>
            <ac:spMk id="36" creationId="{3964AB73-A4F8-B177-1727-E0046632F457}"/>
          </ac:spMkLst>
        </pc:spChg>
        <pc:spChg chg="mod">
          <ac:chgData name="大起 出本" userId="a0eae67ffb7d136e" providerId="LiveId" clId="{5E531CB8-7CB5-4DDC-880A-11BF553DBB07}" dt="2023-11-18T10:46:37.040" v="1991" actId="1076"/>
          <ac:spMkLst>
            <pc:docMk/>
            <pc:sldMk cId="3920697072" sldId="272"/>
            <ac:spMk id="37" creationId="{C40DA316-A596-73F5-BB92-541F3C806773}"/>
          </ac:spMkLst>
        </pc:spChg>
        <pc:grpChg chg="add mod">
          <ac:chgData name="大起 出本" userId="a0eae67ffb7d136e" providerId="LiveId" clId="{5E531CB8-7CB5-4DDC-880A-11BF553DBB07}" dt="2023-11-18T10:49:52.500" v="2173" actId="1035"/>
          <ac:grpSpMkLst>
            <pc:docMk/>
            <pc:sldMk cId="3920697072" sldId="272"/>
            <ac:grpSpMk id="9" creationId="{E2640252-50D2-DC06-5133-7A26C433BCF2}"/>
          </ac:grpSpMkLst>
        </pc:grpChg>
      </pc:sldChg>
      <pc:sldMasterChg chg="addSldLayout delSldLayout modSldLayout">
        <pc:chgData name="大起 出本" userId="a0eae67ffb7d136e" providerId="LiveId" clId="{5E531CB8-7CB5-4DDC-880A-11BF553DBB07}" dt="2023-11-18T09:27:41.002" v="1167" actId="207"/>
        <pc:sldMasterMkLst>
          <pc:docMk/>
          <pc:sldMasterMk cId="3492533831" sldId="2147483648"/>
        </pc:sldMasterMkLst>
        <pc:sldLayoutChg chg="modSp mod">
          <pc:chgData name="大起 出本" userId="a0eae67ffb7d136e" providerId="LiveId" clId="{5E531CB8-7CB5-4DDC-880A-11BF553DBB07}" dt="2023-11-11T07:06:25.551" v="684" actId="14861"/>
          <pc:sldLayoutMkLst>
            <pc:docMk/>
            <pc:sldMasterMk cId="3492533831" sldId="2147483648"/>
            <pc:sldLayoutMk cId="834890221" sldId="2147483650"/>
          </pc:sldLayoutMkLst>
          <pc:spChg chg="mod">
            <ac:chgData name="大起 出本" userId="a0eae67ffb7d136e" providerId="LiveId" clId="{5E531CB8-7CB5-4DDC-880A-11BF553DBB07}" dt="2023-11-11T07:06:25.551" v="684" actId="14861"/>
            <ac:spMkLst>
              <pc:docMk/>
              <pc:sldMasterMk cId="3492533831" sldId="2147483648"/>
              <pc:sldLayoutMk cId="834890221" sldId="2147483650"/>
              <ac:spMk id="7" creationId="{DCF8A465-CA7D-A883-E0A5-4C4B904577E7}"/>
            </ac:spMkLst>
          </pc:spChg>
        </pc:sldLayoutChg>
        <pc:sldLayoutChg chg="new del mod">
          <pc:chgData name="大起 出本" userId="a0eae67ffb7d136e" providerId="LiveId" clId="{5E531CB8-7CB5-4DDC-880A-11BF553DBB07}" dt="2023-11-18T09:26:01.061" v="1090" actId="11236"/>
          <pc:sldLayoutMkLst>
            <pc:docMk/>
            <pc:sldMasterMk cId="3492533831" sldId="2147483648"/>
            <pc:sldLayoutMk cId="1128409070" sldId="2147483660"/>
          </pc:sldLayoutMkLst>
        </pc:sldLayoutChg>
        <pc:sldLayoutChg chg="modSp add mod modTransition setBg">
          <pc:chgData name="大起 出本" userId="a0eae67ffb7d136e" providerId="LiveId" clId="{5E531CB8-7CB5-4DDC-880A-11BF553DBB07}" dt="2023-11-18T09:27:41.002" v="1167" actId="207"/>
          <pc:sldLayoutMkLst>
            <pc:docMk/>
            <pc:sldMasterMk cId="3492533831" sldId="2147483648"/>
            <pc:sldLayoutMk cId="1637813083" sldId="2147483660"/>
          </pc:sldLayoutMkLst>
          <pc:spChg chg="mod">
            <ac:chgData name="大起 出本" userId="a0eae67ffb7d136e" providerId="LiveId" clId="{5E531CB8-7CB5-4DDC-880A-11BF553DBB07}" dt="2023-11-18T09:27:36.406" v="1166" actId="207"/>
            <ac:spMkLst>
              <pc:docMk/>
              <pc:sldMasterMk cId="3492533831" sldId="2147483648"/>
              <pc:sldLayoutMk cId="1637813083" sldId="2147483660"/>
              <ac:spMk id="2" creationId="{729DCCB4-F81A-1DF7-9F63-AC1E9676523D}"/>
            </ac:spMkLst>
          </pc:spChg>
          <pc:spChg chg="mod">
            <ac:chgData name="大起 出本" userId="a0eae67ffb7d136e" providerId="LiveId" clId="{5E531CB8-7CB5-4DDC-880A-11BF553DBB07}" dt="2023-11-18T09:27:41.002" v="1167" actId="207"/>
            <ac:spMkLst>
              <pc:docMk/>
              <pc:sldMasterMk cId="3492533831" sldId="2147483648"/>
              <pc:sldLayoutMk cId="1637813083" sldId="2147483660"/>
              <ac:spMk id="3" creationId="{C32566C2-4678-B9CF-B7BF-BDE5BC1BCFA3}"/>
            </ac:spMkLst>
          </pc:spChg>
          <pc:spChg chg="mod">
            <ac:chgData name="大起 出本" userId="a0eae67ffb7d136e" providerId="LiveId" clId="{5E531CB8-7CB5-4DDC-880A-11BF553DBB07}" dt="2023-11-18T09:27:03.467" v="1158" actId="207"/>
            <ac:spMkLst>
              <pc:docMk/>
              <pc:sldMasterMk cId="3492533831" sldId="2147483648"/>
              <pc:sldLayoutMk cId="1637813083" sldId="2147483660"/>
              <ac:spMk id="7" creationId="{DCF8A465-CA7D-A883-E0A5-4C4B904577E7}"/>
            </ac:spMkLst>
          </pc:spChg>
          <pc:spChg chg="mod">
            <ac:chgData name="大起 出本" userId="a0eae67ffb7d136e" providerId="LiveId" clId="{5E531CB8-7CB5-4DDC-880A-11BF553DBB07}" dt="2023-11-18T09:27:29.949" v="1165" actId="207"/>
            <ac:spMkLst>
              <pc:docMk/>
              <pc:sldMasterMk cId="3492533831" sldId="2147483648"/>
              <pc:sldLayoutMk cId="1637813083" sldId="2147483660"/>
              <ac:spMk id="9" creationId="{279D33C0-C8DE-D5A0-F597-E3E0FFA6E8D9}"/>
            </ac:spMkLst>
          </pc:spChg>
        </pc:sldLayoutChg>
      </pc:sldMasterChg>
    </pc:docChg>
  </pc:docChgLst>
  <pc:docChgLst>
    <pc:chgData name="酒井佑" userId="S::s2010967@u.tsukuba.ac.jp::ff6aa159-b552-4d1e-b3d8-a8478569594f" providerId="AD" clId="Web-{0A626BAC-A45D-4BFE-99B2-3AE908DC1719}"/>
    <pc:docChg chg="modSld">
      <pc:chgData name="酒井佑" userId="S::s2010967@u.tsukuba.ac.jp::ff6aa159-b552-4d1e-b3d8-a8478569594f" providerId="AD" clId="Web-{0A626BAC-A45D-4BFE-99B2-3AE908DC1719}" dt="2023-12-15T05:49:40.068" v="7"/>
      <pc:docMkLst>
        <pc:docMk/>
      </pc:docMkLst>
      <pc:sldChg chg="addSp delSp modSp">
        <pc:chgData name="酒井佑" userId="S::s2010967@u.tsukuba.ac.jp::ff6aa159-b552-4d1e-b3d8-a8478569594f" providerId="AD" clId="Web-{0A626BAC-A45D-4BFE-99B2-3AE908DC1719}" dt="2023-12-15T05:31:56.085" v="6" actId="1076"/>
        <pc:sldMkLst>
          <pc:docMk/>
          <pc:sldMk cId="2279879547" sldId="315"/>
        </pc:sldMkLst>
        <pc:spChg chg="del">
          <ac:chgData name="酒井佑" userId="S::s2010967@u.tsukuba.ac.jp::ff6aa159-b552-4d1e-b3d8-a8478569594f" providerId="AD" clId="Web-{0A626BAC-A45D-4BFE-99B2-3AE908DC1719}" dt="2023-12-15T05:31:46.882" v="3"/>
          <ac:spMkLst>
            <pc:docMk/>
            <pc:sldMk cId="2279879547" sldId="315"/>
            <ac:spMk id="5" creationId="{0C4EB312-6B96-80D8-BA41-364D7B0F518A}"/>
          </ac:spMkLst>
        </pc:spChg>
        <pc:picChg chg="add mod modCrop">
          <ac:chgData name="酒井佑" userId="S::s2010967@u.tsukuba.ac.jp::ff6aa159-b552-4d1e-b3d8-a8478569594f" providerId="AD" clId="Web-{0A626BAC-A45D-4BFE-99B2-3AE908DC1719}" dt="2023-12-15T05:31:56.085" v="6" actId="1076"/>
          <ac:picMkLst>
            <pc:docMk/>
            <pc:sldMk cId="2279879547" sldId="315"/>
            <ac:picMk id="3" creationId="{B7E7E9E1-3695-5184-DDE9-0D31C05E2B3B}"/>
          </ac:picMkLst>
        </pc:picChg>
      </pc:sldChg>
      <pc:sldChg chg="mod modShow">
        <pc:chgData name="酒井佑" userId="S::s2010967@u.tsukuba.ac.jp::ff6aa159-b552-4d1e-b3d8-a8478569594f" providerId="AD" clId="Web-{0A626BAC-A45D-4BFE-99B2-3AE908DC1719}" dt="2023-12-15T05:49:40.068" v="7"/>
        <pc:sldMkLst>
          <pc:docMk/>
          <pc:sldMk cId="3298872050" sldId="349"/>
        </pc:sldMkLst>
      </pc:sldChg>
    </pc:docChg>
  </pc:docChgLst>
  <pc:docChgLst>
    <pc:chgData name="出本大起" userId="f9a74345-d4d5-48f9-ae94-75fcc05011f7" providerId="ADAL" clId="{5495CDB1-9904-45F9-B669-D98DBD9402D3}"/>
    <pc:docChg chg="custSel modSld">
      <pc:chgData name="出本大起" userId="f9a74345-d4d5-48f9-ae94-75fcc05011f7" providerId="ADAL" clId="{5495CDB1-9904-45F9-B669-D98DBD9402D3}" dt="2023-12-18T05:42:02.511" v="47" actId="478"/>
      <pc:docMkLst>
        <pc:docMk/>
      </pc:docMkLst>
      <pc:sldChg chg="delSp modSp mod">
        <pc:chgData name="出本大起" userId="f9a74345-d4d5-48f9-ae94-75fcc05011f7" providerId="ADAL" clId="{5495CDB1-9904-45F9-B669-D98DBD9402D3}" dt="2023-12-18T05:42:02.511" v="47" actId="478"/>
        <pc:sldMkLst>
          <pc:docMk/>
          <pc:sldMk cId="2418387986" sldId="283"/>
        </pc:sldMkLst>
        <pc:spChg chg="mod">
          <ac:chgData name="出本大起" userId="f9a74345-d4d5-48f9-ae94-75fcc05011f7" providerId="ADAL" clId="{5495CDB1-9904-45F9-B669-D98DBD9402D3}" dt="2023-12-18T05:41:31.496" v="36" actId="14861"/>
          <ac:spMkLst>
            <pc:docMk/>
            <pc:sldMk cId="2418387986" sldId="283"/>
            <ac:spMk id="6" creationId="{2E43F757-1DFA-425C-358C-40EB16130A27}"/>
          </ac:spMkLst>
        </pc:spChg>
        <pc:spChg chg="del">
          <ac:chgData name="出本大起" userId="f9a74345-d4d5-48f9-ae94-75fcc05011f7" providerId="ADAL" clId="{5495CDB1-9904-45F9-B669-D98DBD9402D3}" dt="2023-12-18T05:42:02.511" v="47" actId="478"/>
          <ac:spMkLst>
            <pc:docMk/>
            <pc:sldMk cId="2418387986" sldId="283"/>
            <ac:spMk id="8" creationId="{0B7B94B4-DFB9-20EF-0AD8-B828D5CA9C98}"/>
          </ac:spMkLst>
        </pc:spChg>
        <pc:spChg chg="mod">
          <ac:chgData name="出本大起" userId="f9a74345-d4d5-48f9-ae94-75fcc05011f7" providerId="ADAL" clId="{5495CDB1-9904-45F9-B669-D98DBD9402D3}" dt="2023-12-18T05:41:48.106" v="46" actId="14861"/>
          <ac:spMkLst>
            <pc:docMk/>
            <pc:sldMk cId="2418387986" sldId="283"/>
            <ac:spMk id="16" creationId="{EB53EE5B-8090-0F5D-2434-23AC9A03ABD9}"/>
          </ac:spMkLst>
        </pc:spChg>
        <pc:grpChg chg="mod">
          <ac:chgData name="出本大起" userId="f9a74345-d4d5-48f9-ae94-75fcc05011f7" providerId="ADAL" clId="{5495CDB1-9904-45F9-B669-D98DBD9402D3}" dt="2023-12-18T05:41:31.496" v="36" actId="14861"/>
          <ac:grpSpMkLst>
            <pc:docMk/>
            <pc:sldMk cId="2418387986" sldId="283"/>
            <ac:grpSpMk id="17" creationId="{48D04F5E-B656-8EBF-DF63-FE4FD54D94BA}"/>
          </ac:grpSpMkLst>
        </pc:grpChg>
        <pc:grpChg chg="mod">
          <ac:chgData name="出本大起" userId="f9a74345-d4d5-48f9-ae94-75fcc05011f7" providerId="ADAL" clId="{5495CDB1-9904-45F9-B669-D98DBD9402D3}" dt="2023-12-18T05:41:31.496" v="36" actId="14861"/>
          <ac:grpSpMkLst>
            <pc:docMk/>
            <pc:sldMk cId="2418387986" sldId="283"/>
            <ac:grpSpMk id="18" creationId="{D29361F5-BA94-F4CC-4C1B-A05870BEA3D5}"/>
          </ac:grpSpMkLst>
        </pc:grpChg>
      </pc:sldChg>
      <pc:sldChg chg="modSp mod">
        <pc:chgData name="出本大起" userId="f9a74345-d4d5-48f9-ae94-75fcc05011f7" providerId="ADAL" clId="{5495CDB1-9904-45F9-B669-D98DBD9402D3}" dt="2023-12-18T05:40:56.409" v="26" actId="166"/>
        <pc:sldMkLst>
          <pc:docMk/>
          <pc:sldMk cId="328301648" sldId="313"/>
        </pc:sldMkLst>
        <pc:spChg chg="mod ord">
          <ac:chgData name="出本大起" userId="f9a74345-d4d5-48f9-ae94-75fcc05011f7" providerId="ADAL" clId="{5495CDB1-9904-45F9-B669-D98DBD9402D3}" dt="2023-12-18T05:40:56.409" v="26" actId="166"/>
          <ac:spMkLst>
            <pc:docMk/>
            <pc:sldMk cId="328301648" sldId="313"/>
            <ac:spMk id="9" creationId="{3EDA0555-7073-30C8-BE4E-D1C79B3CB1ED}"/>
          </ac:spMkLst>
        </pc:spChg>
      </pc:sldChg>
      <pc:sldChg chg="modSp mod">
        <pc:chgData name="出本大起" userId="f9a74345-d4d5-48f9-ae94-75fcc05011f7" providerId="ADAL" clId="{5495CDB1-9904-45F9-B669-D98DBD9402D3}" dt="2023-12-18T05:40:29.945" v="13" actId="14861"/>
        <pc:sldMkLst>
          <pc:docMk/>
          <pc:sldMk cId="2974754972" sldId="321"/>
        </pc:sldMkLst>
        <pc:spChg chg="mod">
          <ac:chgData name="出本大起" userId="f9a74345-d4d5-48f9-ae94-75fcc05011f7" providerId="ADAL" clId="{5495CDB1-9904-45F9-B669-D98DBD9402D3}" dt="2023-12-18T05:40:29.945" v="13" actId="14861"/>
          <ac:spMkLst>
            <pc:docMk/>
            <pc:sldMk cId="2974754972" sldId="321"/>
            <ac:spMk id="3" creationId="{F9FD79BE-4D8B-BD09-6CFB-A4311C6C684F}"/>
          </ac:spMkLst>
        </pc:spChg>
        <pc:spChg chg="mod">
          <ac:chgData name="出本大起" userId="f9a74345-d4d5-48f9-ae94-75fcc05011f7" providerId="ADAL" clId="{5495CDB1-9904-45F9-B669-D98DBD9402D3}" dt="2023-12-18T05:40:29.945" v="13" actId="14861"/>
          <ac:spMkLst>
            <pc:docMk/>
            <pc:sldMk cId="2974754972" sldId="321"/>
            <ac:spMk id="5" creationId="{63085E0C-72B3-ECB2-E868-013D5AB90653}"/>
          </ac:spMkLst>
        </pc:spChg>
        <pc:spChg chg="mod">
          <ac:chgData name="出本大起" userId="f9a74345-d4d5-48f9-ae94-75fcc05011f7" providerId="ADAL" clId="{5495CDB1-9904-45F9-B669-D98DBD9402D3}" dt="2023-12-18T05:40:29.945" v="13" actId="14861"/>
          <ac:spMkLst>
            <pc:docMk/>
            <pc:sldMk cId="2974754972" sldId="321"/>
            <ac:spMk id="6" creationId="{0D2C576D-B34F-B84E-384A-4FE3D6A638E7}"/>
          </ac:spMkLst>
        </pc:spChg>
        <pc:spChg chg="mod">
          <ac:chgData name="出本大起" userId="f9a74345-d4d5-48f9-ae94-75fcc05011f7" providerId="ADAL" clId="{5495CDB1-9904-45F9-B669-D98DBD9402D3}" dt="2023-12-18T05:40:29.945" v="13" actId="14861"/>
          <ac:spMkLst>
            <pc:docMk/>
            <pc:sldMk cId="2974754972" sldId="321"/>
            <ac:spMk id="14" creationId="{32FF91F4-970C-B146-2ACE-E14FFEBC91D8}"/>
          </ac:spMkLst>
        </pc:spChg>
        <pc:spChg chg="mod">
          <ac:chgData name="出本大起" userId="f9a74345-d4d5-48f9-ae94-75fcc05011f7" providerId="ADAL" clId="{5495CDB1-9904-45F9-B669-D98DBD9402D3}" dt="2023-12-18T05:40:29.945" v="13" actId="14861"/>
          <ac:spMkLst>
            <pc:docMk/>
            <pc:sldMk cId="2974754972" sldId="321"/>
            <ac:spMk id="18" creationId="{4676CAC8-960C-D9AE-9538-9334E7397F36}"/>
          </ac:spMkLst>
        </pc:spChg>
        <pc:spChg chg="mod">
          <ac:chgData name="出本大起" userId="f9a74345-d4d5-48f9-ae94-75fcc05011f7" providerId="ADAL" clId="{5495CDB1-9904-45F9-B669-D98DBD9402D3}" dt="2023-12-18T05:40:29.945" v="13" actId="14861"/>
          <ac:spMkLst>
            <pc:docMk/>
            <pc:sldMk cId="2974754972" sldId="321"/>
            <ac:spMk id="23" creationId="{8BCDB9A1-10CD-7C0F-1831-367A069B77EF}"/>
          </ac:spMkLst>
        </pc:spChg>
        <pc:spChg chg="mod">
          <ac:chgData name="出本大起" userId="f9a74345-d4d5-48f9-ae94-75fcc05011f7" providerId="ADAL" clId="{5495CDB1-9904-45F9-B669-D98DBD9402D3}" dt="2023-12-18T05:40:29.945" v="13" actId="14861"/>
          <ac:spMkLst>
            <pc:docMk/>
            <pc:sldMk cId="2974754972" sldId="321"/>
            <ac:spMk id="24" creationId="{2A8D1029-043B-DFA3-8B4B-FDA4EFC8D31E}"/>
          </ac:spMkLst>
        </pc:spChg>
      </pc:sldChg>
    </pc:docChg>
  </pc:docChgLst>
  <pc:docChgLst>
    <pc:chgData name="高橋南織" userId="S::s2111938@u.tsukuba.ac.jp::71ef5622-89d2-43fe-a891-038f8cdfa755" providerId="AD" clId="Web-{40C9E74A-5B53-43E4-AE06-1BBCD9A1BED8}"/>
    <pc:docChg chg="modSld">
      <pc:chgData name="高橋南織" userId="S::s2111938@u.tsukuba.ac.jp::71ef5622-89d2-43fe-a891-038f8cdfa755" providerId="AD" clId="Web-{40C9E74A-5B53-43E4-AE06-1BBCD9A1BED8}" dt="2023-12-13T16:00:50.214" v="0"/>
      <pc:docMkLst>
        <pc:docMk/>
      </pc:docMkLst>
      <pc:sldChg chg="mod modShow">
        <pc:chgData name="高橋南織" userId="S::s2111938@u.tsukuba.ac.jp::71ef5622-89d2-43fe-a891-038f8cdfa755" providerId="AD" clId="Web-{40C9E74A-5B53-43E4-AE06-1BBCD9A1BED8}" dt="2023-12-13T16:00:50.214" v="0"/>
        <pc:sldMkLst>
          <pc:docMk/>
          <pc:sldMk cId="2058751357" sldId="331"/>
        </pc:sldMkLst>
      </pc:sldChg>
    </pc:docChg>
  </pc:docChgLst>
  <pc:docChgLst>
    <pc:chgData name="西原梨沙子" userId="dbf5712e-2344-4252-9e6f-dbdedd8b9b1d" providerId="ADAL" clId="{9E66C674-4A16-E148-ADE7-9512BA2CFF9F}"/>
    <pc:docChg chg="modSld">
      <pc:chgData name="西原梨沙子" userId="dbf5712e-2344-4252-9e6f-dbdedd8b9b1d" providerId="ADAL" clId="{9E66C674-4A16-E148-ADE7-9512BA2CFF9F}" dt="2023-12-15T02:28:28.273" v="1" actId="22"/>
      <pc:docMkLst>
        <pc:docMk/>
      </pc:docMkLst>
      <pc:sldChg chg="modNotesTx">
        <pc:chgData name="西原梨沙子" userId="dbf5712e-2344-4252-9e6f-dbdedd8b9b1d" providerId="ADAL" clId="{9E66C674-4A16-E148-ADE7-9512BA2CFF9F}" dt="2023-12-15T02:28:06.042" v="0" actId="22"/>
        <pc:sldMkLst>
          <pc:docMk/>
          <pc:sldMk cId="2974754972" sldId="321"/>
        </pc:sldMkLst>
      </pc:sldChg>
      <pc:sldChg chg="modNotesTx">
        <pc:chgData name="西原梨沙子" userId="dbf5712e-2344-4252-9e6f-dbdedd8b9b1d" providerId="ADAL" clId="{9E66C674-4A16-E148-ADE7-9512BA2CFF9F}" dt="2023-12-15T02:28:28.273" v="1" actId="22"/>
        <pc:sldMkLst>
          <pc:docMk/>
          <pc:sldMk cId="663875410" sldId="322"/>
        </pc:sldMkLst>
      </pc:sldChg>
    </pc:docChg>
  </pc:docChgLst>
  <pc:docChgLst>
    <pc:chgData name="酒井佑" userId="ff6aa159-b552-4d1e-b3d8-a8478569594f" providerId="ADAL" clId="{A190B586-BB20-4E46-88F2-BEB276E6595E}"/>
    <pc:docChg chg="undo redo custSel addSld delSld modSld sldOrd modSection">
      <pc:chgData name="酒井佑" userId="ff6aa159-b552-4d1e-b3d8-a8478569594f" providerId="ADAL" clId="{A190B586-BB20-4E46-88F2-BEB276E6595E}" dt="2023-12-20T01:44:34.776" v="5049" actId="1076"/>
      <pc:docMkLst>
        <pc:docMk/>
      </pc:docMkLst>
      <pc:sldChg chg="addSp modSp mod modAnim">
        <pc:chgData name="酒井佑" userId="ff6aa159-b552-4d1e-b3d8-a8478569594f" providerId="ADAL" clId="{A190B586-BB20-4E46-88F2-BEB276E6595E}" dt="2023-12-20T01:22:50.039" v="5028" actId="1076"/>
        <pc:sldMkLst>
          <pc:docMk/>
          <pc:sldMk cId="3765516811" sldId="257"/>
        </pc:sldMkLst>
        <pc:picChg chg="add mod">
          <ac:chgData name="酒井佑" userId="ff6aa159-b552-4d1e-b3d8-a8478569594f" providerId="ADAL" clId="{A190B586-BB20-4E46-88F2-BEB276E6595E}" dt="2023-12-20T01:22:50.039" v="5028" actId="1076"/>
          <ac:picMkLst>
            <pc:docMk/>
            <pc:sldMk cId="3765516811" sldId="257"/>
            <ac:picMk id="5" creationId="{0D8F38B9-6530-1D75-0C68-8EE41C4E8563}"/>
          </ac:picMkLst>
        </pc:picChg>
      </pc:sldChg>
      <pc:sldChg chg="del">
        <pc:chgData name="酒井佑" userId="ff6aa159-b552-4d1e-b3d8-a8478569594f" providerId="ADAL" clId="{A190B586-BB20-4E46-88F2-BEB276E6595E}" dt="2023-12-15T07:15:08.832" v="3525" actId="2696"/>
        <pc:sldMkLst>
          <pc:docMk/>
          <pc:sldMk cId="2371868793" sldId="264"/>
        </pc:sldMkLst>
      </pc:sldChg>
      <pc:sldChg chg="modSp mod">
        <pc:chgData name="酒井佑" userId="ff6aa159-b552-4d1e-b3d8-a8478569594f" providerId="ADAL" clId="{A190B586-BB20-4E46-88F2-BEB276E6595E}" dt="2023-12-08T03:24:58.742" v="19" actId="20577"/>
        <pc:sldMkLst>
          <pc:docMk/>
          <pc:sldMk cId="3547008815" sldId="264"/>
        </pc:sldMkLst>
        <pc:spChg chg="mod">
          <ac:chgData name="酒井佑" userId="ff6aa159-b552-4d1e-b3d8-a8478569594f" providerId="ADAL" clId="{A190B586-BB20-4E46-88F2-BEB276E6595E}" dt="2023-12-08T03:17:05.729" v="8" actId="20577"/>
          <ac:spMkLst>
            <pc:docMk/>
            <pc:sldMk cId="3547008815" sldId="264"/>
            <ac:spMk id="2" creationId="{DE05AC0A-9D80-A99E-9196-C8560D6BFBA9}"/>
          </ac:spMkLst>
        </pc:spChg>
        <pc:spChg chg="mod">
          <ac:chgData name="酒井佑" userId="ff6aa159-b552-4d1e-b3d8-a8478569594f" providerId="ADAL" clId="{A190B586-BB20-4E46-88F2-BEB276E6595E}" dt="2023-12-08T03:24:58.742" v="19" actId="20577"/>
          <ac:spMkLst>
            <pc:docMk/>
            <pc:sldMk cId="3547008815" sldId="264"/>
            <ac:spMk id="3" creationId="{682C9FB4-BBBB-C6B8-C582-206CC16F0B6A}"/>
          </ac:spMkLst>
        </pc:spChg>
      </pc:sldChg>
      <pc:sldChg chg="addSp delSp mod">
        <pc:chgData name="酒井佑" userId="ff6aa159-b552-4d1e-b3d8-a8478569594f" providerId="ADAL" clId="{A190B586-BB20-4E46-88F2-BEB276E6595E}" dt="2023-12-08T03:28:24.255" v="116" actId="22"/>
        <pc:sldMkLst>
          <pc:docMk/>
          <pc:sldMk cId="4180610568" sldId="265"/>
        </pc:sldMkLst>
        <pc:spChg chg="add del">
          <ac:chgData name="酒井佑" userId="ff6aa159-b552-4d1e-b3d8-a8478569594f" providerId="ADAL" clId="{A190B586-BB20-4E46-88F2-BEB276E6595E}" dt="2023-12-08T03:28:24.255" v="116" actId="22"/>
          <ac:spMkLst>
            <pc:docMk/>
            <pc:sldMk cId="4180610568" sldId="265"/>
            <ac:spMk id="6" creationId="{C6838A2C-F276-D0B8-2BB7-941F6DDEDE27}"/>
          </ac:spMkLst>
        </pc:spChg>
      </pc:sldChg>
      <pc:sldChg chg="addSp delSp modSp mod ord modAnim addCm delCm modCm">
        <pc:chgData name="酒井佑" userId="ff6aa159-b552-4d1e-b3d8-a8478569594f" providerId="ADAL" clId="{A190B586-BB20-4E46-88F2-BEB276E6595E}" dt="2023-12-15T09:20:04.720" v="3634"/>
        <pc:sldMkLst>
          <pc:docMk/>
          <pc:sldMk cId="361355949" sldId="277"/>
        </pc:sldMkLst>
        <pc:spChg chg="mod">
          <ac:chgData name="酒井佑" userId="ff6aa159-b552-4d1e-b3d8-a8478569594f" providerId="ADAL" clId="{A190B586-BB20-4E46-88F2-BEB276E6595E}" dt="2023-12-14T02:09:50.908" v="2311" actId="20577"/>
          <ac:spMkLst>
            <pc:docMk/>
            <pc:sldMk cId="361355949" sldId="277"/>
            <ac:spMk id="2" creationId="{DE05AC0A-9D80-A99E-9196-C8560D6BFBA9}"/>
          </ac:spMkLst>
        </pc:spChg>
        <pc:spChg chg="add mod">
          <ac:chgData name="酒井佑" userId="ff6aa159-b552-4d1e-b3d8-a8478569594f" providerId="ADAL" clId="{A190B586-BB20-4E46-88F2-BEB276E6595E}" dt="2023-12-14T01:21:05.546" v="1186" actId="208"/>
          <ac:spMkLst>
            <pc:docMk/>
            <pc:sldMk cId="361355949" sldId="277"/>
            <ac:spMk id="6" creationId="{049FEC63-44B6-DC3A-E4CD-61F89561FF22}"/>
          </ac:spMkLst>
        </pc:spChg>
        <pc:spChg chg="add mod">
          <ac:chgData name="酒井佑" userId="ff6aa159-b552-4d1e-b3d8-a8478569594f" providerId="ADAL" clId="{A190B586-BB20-4E46-88F2-BEB276E6595E}" dt="2023-12-14T01:21:11.538" v="1188" actId="1076"/>
          <ac:spMkLst>
            <pc:docMk/>
            <pc:sldMk cId="361355949" sldId="277"/>
            <ac:spMk id="7" creationId="{6EBCD2E2-0E3E-EEC7-EBA4-3286A1E7B4E4}"/>
          </ac:spMkLst>
        </pc:spChg>
        <pc:spChg chg="add mod">
          <ac:chgData name="酒井佑" userId="ff6aa159-b552-4d1e-b3d8-a8478569594f" providerId="ADAL" clId="{A190B586-BB20-4E46-88F2-BEB276E6595E}" dt="2023-12-14T01:21:22.771" v="1190" actId="1076"/>
          <ac:spMkLst>
            <pc:docMk/>
            <pc:sldMk cId="361355949" sldId="277"/>
            <ac:spMk id="9" creationId="{0246D555-11E9-FA3E-D3D0-CD51636299EA}"/>
          </ac:spMkLst>
        </pc:spChg>
        <pc:spChg chg="add mod ord">
          <ac:chgData name="酒井佑" userId="ff6aa159-b552-4d1e-b3d8-a8478569594f" providerId="ADAL" clId="{A190B586-BB20-4E46-88F2-BEB276E6595E}" dt="2023-12-15T09:18:02.281" v="3607" actId="1076"/>
          <ac:spMkLst>
            <pc:docMk/>
            <pc:sldMk cId="361355949" sldId="277"/>
            <ac:spMk id="10" creationId="{BD7BB9E0-FDA3-226D-101A-38E75737B652}"/>
          </ac:spMkLst>
        </pc:spChg>
        <pc:spChg chg="add mod">
          <ac:chgData name="酒井佑" userId="ff6aa159-b552-4d1e-b3d8-a8478569594f" providerId="ADAL" clId="{A190B586-BB20-4E46-88F2-BEB276E6595E}" dt="2023-12-14T02:01:54.240" v="2119" actId="1076"/>
          <ac:spMkLst>
            <pc:docMk/>
            <pc:sldMk cId="361355949" sldId="277"/>
            <ac:spMk id="11" creationId="{07A3EADC-7720-2BB8-44BC-9A8436DA5C51}"/>
          </ac:spMkLst>
        </pc:spChg>
        <pc:spChg chg="add mod">
          <ac:chgData name="酒井佑" userId="ff6aa159-b552-4d1e-b3d8-a8478569594f" providerId="ADAL" clId="{A190B586-BB20-4E46-88F2-BEB276E6595E}" dt="2023-12-15T09:18:51.662" v="3622" actId="1076"/>
          <ac:spMkLst>
            <pc:docMk/>
            <pc:sldMk cId="361355949" sldId="277"/>
            <ac:spMk id="12" creationId="{4CE91C91-E397-3120-30B3-9CC29A743E96}"/>
          </ac:spMkLst>
        </pc:spChg>
        <pc:spChg chg="add del mod">
          <ac:chgData name="酒井佑" userId="ff6aa159-b552-4d1e-b3d8-a8478569594f" providerId="ADAL" clId="{A190B586-BB20-4E46-88F2-BEB276E6595E}" dt="2023-12-13T10:11:58.722" v="308" actId="21"/>
          <ac:spMkLst>
            <pc:docMk/>
            <pc:sldMk cId="361355949" sldId="277"/>
            <ac:spMk id="16" creationId="{AAB3A19E-036E-1065-6F8F-9149A9FDB2BF}"/>
          </ac:spMkLst>
        </pc:spChg>
        <pc:spChg chg="add del mod">
          <ac:chgData name="酒井佑" userId="ff6aa159-b552-4d1e-b3d8-a8478569594f" providerId="ADAL" clId="{A190B586-BB20-4E46-88F2-BEB276E6595E}" dt="2023-12-15T09:18:43.965" v="3619" actId="21"/>
          <ac:spMkLst>
            <pc:docMk/>
            <pc:sldMk cId="361355949" sldId="277"/>
            <ac:spMk id="17" creationId="{970DC877-52A8-34A9-60C7-C5DD5C5E7473}"/>
          </ac:spMkLst>
        </pc:spChg>
        <pc:spChg chg="add mod">
          <ac:chgData name="酒井佑" userId="ff6aa159-b552-4d1e-b3d8-a8478569594f" providerId="ADAL" clId="{A190B586-BB20-4E46-88F2-BEB276E6595E}" dt="2023-12-13T10:31:20.715" v="772" actId="207"/>
          <ac:spMkLst>
            <pc:docMk/>
            <pc:sldMk cId="361355949" sldId="277"/>
            <ac:spMk id="21" creationId="{EA9ADF7E-2F1A-306A-3F1F-E794CD5A2F72}"/>
          </ac:spMkLst>
        </pc:spChg>
        <pc:spChg chg="add mod">
          <ac:chgData name="酒井佑" userId="ff6aa159-b552-4d1e-b3d8-a8478569594f" providerId="ADAL" clId="{A190B586-BB20-4E46-88F2-BEB276E6595E}" dt="2023-12-13T10:31:36.826" v="774" actId="1076"/>
          <ac:spMkLst>
            <pc:docMk/>
            <pc:sldMk cId="361355949" sldId="277"/>
            <ac:spMk id="24" creationId="{0737D2B7-2000-5256-063B-43356ED514B1}"/>
          </ac:spMkLst>
        </pc:spChg>
        <pc:spChg chg="add mod">
          <ac:chgData name="酒井佑" userId="ff6aa159-b552-4d1e-b3d8-a8478569594f" providerId="ADAL" clId="{A190B586-BB20-4E46-88F2-BEB276E6595E}" dt="2023-12-13T10:16:14.184" v="425" actId="14100"/>
          <ac:spMkLst>
            <pc:docMk/>
            <pc:sldMk cId="361355949" sldId="277"/>
            <ac:spMk id="26" creationId="{84B6E606-D38D-3390-7975-6E7FEF03D4B1}"/>
          </ac:spMkLst>
        </pc:spChg>
        <pc:spChg chg="add mod">
          <ac:chgData name="酒井佑" userId="ff6aa159-b552-4d1e-b3d8-a8478569594f" providerId="ADAL" clId="{A190B586-BB20-4E46-88F2-BEB276E6595E}" dt="2023-12-13T10:16:32.671" v="431" actId="14100"/>
          <ac:spMkLst>
            <pc:docMk/>
            <pc:sldMk cId="361355949" sldId="277"/>
            <ac:spMk id="27" creationId="{BF371FA4-EA1F-D24A-307F-F7B1503E18E1}"/>
          </ac:spMkLst>
        </pc:spChg>
        <pc:spChg chg="add mod">
          <ac:chgData name="酒井佑" userId="ff6aa159-b552-4d1e-b3d8-a8478569594f" providerId="ADAL" clId="{A190B586-BB20-4E46-88F2-BEB276E6595E}" dt="2023-12-13T10:16:42.201" v="434" actId="14100"/>
          <ac:spMkLst>
            <pc:docMk/>
            <pc:sldMk cId="361355949" sldId="277"/>
            <ac:spMk id="28" creationId="{DE7D1097-6D80-B4DC-F297-27B6718A7D75}"/>
          </ac:spMkLst>
        </pc:spChg>
        <pc:spChg chg="add del mod">
          <ac:chgData name="酒井佑" userId="ff6aa159-b552-4d1e-b3d8-a8478569594f" providerId="ADAL" clId="{A190B586-BB20-4E46-88F2-BEB276E6595E}" dt="2023-12-14T02:00:11.518" v="2004" actId="21"/>
          <ac:spMkLst>
            <pc:docMk/>
            <pc:sldMk cId="361355949" sldId="277"/>
            <ac:spMk id="29" creationId="{8EC5B1E4-8C9F-6250-4753-6ED73847E271}"/>
          </ac:spMkLst>
        </pc:spChg>
        <pc:spChg chg="add mod">
          <ac:chgData name="酒井佑" userId="ff6aa159-b552-4d1e-b3d8-a8478569594f" providerId="ADAL" clId="{A190B586-BB20-4E46-88F2-BEB276E6595E}" dt="2023-12-15T09:19:01.693" v="3624" actId="208"/>
          <ac:spMkLst>
            <pc:docMk/>
            <pc:sldMk cId="361355949" sldId="277"/>
            <ac:spMk id="30" creationId="{80D2789A-B15D-1392-031C-4289A3F35F09}"/>
          </ac:spMkLst>
        </pc:spChg>
        <pc:spChg chg="add mod">
          <ac:chgData name="酒井佑" userId="ff6aa159-b552-4d1e-b3d8-a8478569594f" providerId="ADAL" clId="{A190B586-BB20-4E46-88F2-BEB276E6595E}" dt="2023-12-15T09:19:18.686" v="3628" actId="208"/>
          <ac:spMkLst>
            <pc:docMk/>
            <pc:sldMk cId="361355949" sldId="277"/>
            <ac:spMk id="31" creationId="{1AC7422C-EC58-4DB5-8C94-818EB2064A11}"/>
          </ac:spMkLst>
        </pc:spChg>
        <pc:spChg chg="add mod">
          <ac:chgData name="酒井佑" userId="ff6aa159-b552-4d1e-b3d8-a8478569594f" providerId="ADAL" clId="{A190B586-BB20-4E46-88F2-BEB276E6595E}" dt="2023-12-15T09:19:10.787" v="3626" actId="208"/>
          <ac:spMkLst>
            <pc:docMk/>
            <pc:sldMk cId="361355949" sldId="277"/>
            <ac:spMk id="32" creationId="{1C08E056-D522-1D2E-ADD6-8D24C77931F6}"/>
          </ac:spMkLst>
        </pc:spChg>
        <pc:spChg chg="add mod">
          <ac:chgData name="酒井佑" userId="ff6aa159-b552-4d1e-b3d8-a8478569594f" providerId="ADAL" clId="{A190B586-BB20-4E46-88F2-BEB276E6595E}" dt="2023-12-13T10:38:44.258" v="858" actId="14100"/>
          <ac:spMkLst>
            <pc:docMk/>
            <pc:sldMk cId="361355949" sldId="277"/>
            <ac:spMk id="34" creationId="{23CE7B51-9A98-040F-CE4A-1D76360B28C8}"/>
          </ac:spMkLst>
        </pc:spChg>
        <pc:picChg chg="mod">
          <ac:chgData name="酒井佑" userId="ff6aa159-b552-4d1e-b3d8-a8478569594f" providerId="ADAL" clId="{A190B586-BB20-4E46-88F2-BEB276E6595E}" dt="2023-12-14T02:02:43.921" v="2157" actId="1076"/>
          <ac:picMkLst>
            <pc:docMk/>
            <pc:sldMk cId="361355949" sldId="277"/>
            <ac:picMk id="4" creationId="{3343D42F-FEF5-AECA-6B7C-8D9FBE41576A}"/>
          </ac:picMkLst>
        </pc:picChg>
        <pc:picChg chg="add mod ord">
          <ac:chgData name="酒井佑" userId="ff6aa159-b552-4d1e-b3d8-a8478569594f" providerId="ADAL" clId="{A190B586-BB20-4E46-88F2-BEB276E6595E}" dt="2023-12-13T10:36:39.785" v="825" actId="166"/>
          <ac:picMkLst>
            <pc:docMk/>
            <pc:sldMk cId="361355949" sldId="277"/>
            <ac:picMk id="8" creationId="{FDACB731-1C23-3E22-AA5F-9107148E6521}"/>
          </ac:picMkLst>
        </pc:picChg>
        <pc:picChg chg="add mod ord modCrop">
          <ac:chgData name="酒井佑" userId="ff6aa159-b552-4d1e-b3d8-a8478569594f" providerId="ADAL" clId="{A190B586-BB20-4E46-88F2-BEB276E6595E}" dt="2023-12-13T10:36:07.379" v="816" actId="166"/>
          <ac:picMkLst>
            <pc:docMk/>
            <pc:sldMk cId="361355949" sldId="277"/>
            <ac:picMk id="13" creationId="{598105E1-2A6E-9202-A1DA-65D5715BA09B}"/>
          </ac:picMkLst>
        </pc:picChg>
        <pc:picChg chg="add mod ord modCrop">
          <ac:chgData name="酒井佑" userId="ff6aa159-b552-4d1e-b3d8-a8478569594f" providerId="ADAL" clId="{A190B586-BB20-4E46-88F2-BEB276E6595E}" dt="2023-12-13T10:35:22.169" v="803" actId="166"/>
          <ac:picMkLst>
            <pc:docMk/>
            <pc:sldMk cId="361355949" sldId="277"/>
            <ac:picMk id="15" creationId="{F4E30FD3-E686-8FE7-0826-E1A41A8249E6}"/>
          </ac:picMkLst>
        </pc:picChg>
        <pc:cxnChg chg="add del mod">
          <ac:chgData name="酒井佑" userId="ff6aa159-b552-4d1e-b3d8-a8478569594f" providerId="ADAL" clId="{A190B586-BB20-4E46-88F2-BEB276E6595E}" dt="2023-12-13T10:33:50.429" v="785" actId="21"/>
          <ac:cxnSpMkLst>
            <pc:docMk/>
            <pc:sldMk cId="361355949" sldId="277"/>
            <ac:cxnSpMk id="10" creationId="{168E2FFE-D7B0-94E3-8CD4-870848B7EA68}"/>
          </ac:cxnSpMkLst>
        </pc:cxnChg>
        <pc:cxnChg chg="add mod">
          <ac:chgData name="酒井佑" userId="ff6aa159-b552-4d1e-b3d8-a8478569594f" providerId="ADAL" clId="{A190B586-BB20-4E46-88F2-BEB276E6595E}" dt="2023-12-13T10:32:03.548" v="776" actId="208"/>
          <ac:cxnSpMkLst>
            <pc:docMk/>
            <pc:sldMk cId="361355949" sldId="277"/>
            <ac:cxnSpMk id="19" creationId="{CF858B1F-F5EC-CDE0-2E17-87E5BB39522E}"/>
          </ac:cxnSpMkLst>
        </pc:cxnChg>
        <pc:cxnChg chg="add mod ord">
          <ac:chgData name="酒井佑" userId="ff6aa159-b552-4d1e-b3d8-a8478569594f" providerId="ADAL" clId="{A190B586-BB20-4E46-88F2-BEB276E6595E}" dt="2023-12-13T10:32:12.538" v="777" actId="208"/>
          <ac:cxnSpMkLst>
            <pc:docMk/>
            <pc:sldMk cId="361355949" sldId="277"/>
            <ac:cxnSpMk id="22" creationId="{8F0B6C6A-DCD6-AC65-37D2-28363F517ABA}"/>
          </ac:cxnSpMkLst>
        </pc:cxnChg>
        <pc:extLst>
          <p:ext xmlns:p="http://schemas.openxmlformats.org/presentationml/2006/main" uri="{D6D511B9-2390-475A-947B-AFAB55BFBCF1}">
            <pc226:cmChg xmlns:pc226="http://schemas.microsoft.com/office/powerpoint/2022/06/main/command" chg="add del mod">
              <pc226:chgData name="酒井佑" userId="ff6aa159-b552-4d1e-b3d8-a8478569594f" providerId="ADAL" clId="{A190B586-BB20-4E46-88F2-BEB276E6595E}" dt="2023-12-15T09:20:04.720" v="3634"/>
              <pc2:cmMkLst xmlns:pc2="http://schemas.microsoft.com/office/powerpoint/2019/9/main/command">
                <pc:docMk/>
                <pc:sldMk cId="361355949" sldId="277"/>
                <pc2:cmMk id="{5738EA73-E36A-495D-991A-DB4B4D89FBA8}"/>
              </pc2:cmMkLst>
            </pc226:cmChg>
          </p:ext>
        </pc:extLst>
      </pc:sldChg>
      <pc:sldChg chg="addSp delSp modSp mod addCm modCm modNotesTx">
        <pc:chgData name="酒井佑" userId="ff6aa159-b552-4d1e-b3d8-a8478569594f" providerId="ADAL" clId="{A190B586-BB20-4E46-88F2-BEB276E6595E}" dt="2023-12-19T13:57:19.523" v="5026" actId="20577"/>
        <pc:sldMkLst>
          <pc:docMk/>
          <pc:sldMk cId="1135701668" sldId="278"/>
        </pc:sldMkLst>
        <pc:spChg chg="mod">
          <ac:chgData name="酒井佑" userId="ff6aa159-b552-4d1e-b3d8-a8478569594f" providerId="ADAL" clId="{A190B586-BB20-4E46-88F2-BEB276E6595E}" dt="2023-12-08T03:26:30.970" v="84" actId="21"/>
          <ac:spMkLst>
            <pc:docMk/>
            <pc:sldMk cId="1135701668" sldId="278"/>
            <ac:spMk id="3" creationId="{682C9FB4-BBBB-C6B8-C582-206CC16F0B6A}"/>
          </ac:spMkLst>
        </pc:spChg>
        <pc:spChg chg="add del">
          <ac:chgData name="酒井佑" userId="ff6aa159-b552-4d1e-b3d8-a8478569594f" providerId="ADAL" clId="{A190B586-BB20-4E46-88F2-BEB276E6595E}" dt="2023-12-08T03:28:29.753" v="118" actId="22"/>
          <ac:spMkLst>
            <pc:docMk/>
            <pc:sldMk cId="1135701668" sldId="278"/>
            <ac:spMk id="6" creationId="{61D5175D-8B73-262C-8892-E652B786FD84}"/>
          </ac:spMkLst>
        </pc:spChg>
        <pc:spChg chg="add mod">
          <ac:chgData name="酒井佑" userId="ff6aa159-b552-4d1e-b3d8-a8478569594f" providerId="ADAL" clId="{A190B586-BB20-4E46-88F2-BEB276E6595E}" dt="2023-12-14T02:31:54.102" v="2720" actId="1076"/>
          <ac:spMkLst>
            <pc:docMk/>
            <pc:sldMk cId="1135701668" sldId="278"/>
            <ac:spMk id="7" creationId="{80B8831E-B0D0-7F45-4AAC-63D91AA8CA73}"/>
          </ac:spMkLst>
        </pc:spChg>
        <pc:spChg chg="add del">
          <ac:chgData name="酒井佑" userId="ff6aa159-b552-4d1e-b3d8-a8478569594f" providerId="ADAL" clId="{A190B586-BB20-4E46-88F2-BEB276E6595E}" dt="2023-12-08T03:28:33.894" v="120" actId="22"/>
          <ac:spMkLst>
            <pc:docMk/>
            <pc:sldMk cId="1135701668" sldId="278"/>
            <ac:spMk id="8" creationId="{A1563696-C169-0593-AEC1-35D59FE4B3D7}"/>
          </ac:spMkLst>
        </pc:spChg>
        <pc:spChg chg="add mod">
          <ac:chgData name="酒井佑" userId="ff6aa159-b552-4d1e-b3d8-a8478569594f" providerId="ADAL" clId="{A190B586-BB20-4E46-88F2-BEB276E6595E}" dt="2023-12-14T02:14:58.675" v="2413" actId="1076"/>
          <ac:spMkLst>
            <pc:docMk/>
            <pc:sldMk cId="1135701668" sldId="278"/>
            <ac:spMk id="8" creationId="{D0374AB5-83F5-B0E6-566C-5BBAD11C5F25}"/>
          </ac:spMkLst>
        </pc:spChg>
        <pc:spChg chg="add del mod">
          <ac:chgData name="酒井佑" userId="ff6aa159-b552-4d1e-b3d8-a8478569594f" providerId="ADAL" clId="{A190B586-BB20-4E46-88F2-BEB276E6595E}" dt="2023-12-14T02:30:04.788" v="2667" actId="21"/>
          <ac:spMkLst>
            <pc:docMk/>
            <pc:sldMk cId="1135701668" sldId="278"/>
            <ac:spMk id="9" creationId="{B847C956-CF3D-7436-0F1D-B740E35782E8}"/>
          </ac:spMkLst>
        </pc:spChg>
        <pc:spChg chg="add mod">
          <ac:chgData name="酒井佑" userId="ff6aa159-b552-4d1e-b3d8-a8478569594f" providerId="ADAL" clId="{A190B586-BB20-4E46-88F2-BEB276E6595E}" dt="2023-12-14T02:29:33.151" v="2663" actId="1076"/>
          <ac:spMkLst>
            <pc:docMk/>
            <pc:sldMk cId="1135701668" sldId="278"/>
            <ac:spMk id="10" creationId="{A6D74634-3EAD-F571-3290-9126F6F2A9BD}"/>
          </ac:spMkLst>
        </pc:spChg>
        <pc:spChg chg="add mod">
          <ac:chgData name="酒井佑" userId="ff6aa159-b552-4d1e-b3d8-a8478569594f" providerId="ADAL" clId="{A190B586-BB20-4E46-88F2-BEB276E6595E}" dt="2023-12-19T13:55:14.089" v="4820" actId="1076"/>
          <ac:spMkLst>
            <pc:docMk/>
            <pc:sldMk cId="1135701668" sldId="278"/>
            <ac:spMk id="11" creationId="{ADC12705-11ED-5793-CEA5-4F0C56C49347}"/>
          </ac:spMkLst>
        </pc:spChg>
        <pc:spChg chg="add mod">
          <ac:chgData name="酒井佑" userId="ff6aa159-b552-4d1e-b3d8-a8478569594f" providerId="ADAL" clId="{A190B586-BB20-4E46-88F2-BEB276E6595E}" dt="2023-12-19T13:56:16.501" v="4886" actId="14100"/>
          <ac:spMkLst>
            <pc:docMk/>
            <pc:sldMk cId="1135701668" sldId="278"/>
            <ac:spMk id="12" creationId="{D5AADCA4-66A0-A017-C082-1D16F2AA9114}"/>
          </ac:spMkLst>
        </pc:spChg>
        <pc:spChg chg="add del mod">
          <ac:chgData name="酒井佑" userId="ff6aa159-b552-4d1e-b3d8-a8478569594f" providerId="ADAL" clId="{A190B586-BB20-4E46-88F2-BEB276E6595E}" dt="2023-12-14T02:30:48.975" v="2702" actId="21"/>
          <ac:spMkLst>
            <pc:docMk/>
            <pc:sldMk cId="1135701668" sldId="278"/>
            <ac:spMk id="12" creationId="{E46E92BF-645A-9FE8-94F2-46F5F1EC77EE}"/>
          </ac:spMkLst>
        </pc:spChg>
        <pc:spChg chg="add mod">
          <ac:chgData name="酒井佑" userId="ff6aa159-b552-4d1e-b3d8-a8478569594f" providerId="ADAL" clId="{A190B586-BB20-4E46-88F2-BEB276E6595E}" dt="2023-12-14T02:44:04.085" v="2764" actId="1076"/>
          <ac:spMkLst>
            <pc:docMk/>
            <pc:sldMk cId="1135701668" sldId="278"/>
            <ac:spMk id="13" creationId="{E4E8F27F-4C57-BA47-F7DF-46C6232F3669}"/>
          </ac:spMkLst>
        </pc:spChg>
        <pc:graphicFrameChg chg="add mod modGraphic">
          <ac:chgData name="酒井佑" userId="ff6aa159-b552-4d1e-b3d8-a8478569594f" providerId="ADAL" clId="{A190B586-BB20-4E46-88F2-BEB276E6595E}" dt="2023-12-19T13:55:10.857" v="4819" actId="1076"/>
          <ac:graphicFrameMkLst>
            <pc:docMk/>
            <pc:sldMk cId="1135701668" sldId="278"/>
            <ac:graphicFrameMk id="9" creationId="{1FD3C18D-6F54-396C-9F50-4DD84334FEA0}"/>
          </ac:graphicFrameMkLst>
        </pc:graphicFrameChg>
        <pc:picChg chg="add del mod ord">
          <ac:chgData name="酒井佑" userId="ff6aa159-b552-4d1e-b3d8-a8478569594f" providerId="ADAL" clId="{A190B586-BB20-4E46-88F2-BEB276E6595E}" dt="2023-12-14T02:14:24.299" v="2387" actId="1076"/>
          <ac:picMkLst>
            <pc:docMk/>
            <pc:sldMk cId="1135701668" sldId="278"/>
            <ac:picMk id="4" creationId="{02A7AED7-7726-1929-9D57-EEC2C90A4255}"/>
          </ac:picMkLst>
        </pc:picChg>
        <pc:picChg chg="add mod">
          <ac:chgData name="酒井佑" userId="ff6aa159-b552-4d1e-b3d8-a8478569594f" providerId="ADAL" clId="{A190B586-BB20-4E46-88F2-BEB276E6595E}" dt="2023-12-14T02:14:20.934" v="2386" actId="1076"/>
          <ac:picMkLst>
            <pc:docMk/>
            <pc:sldMk cId="1135701668" sldId="278"/>
            <ac:picMk id="6" creationId="{DBCAC11F-72A9-3BDF-2F7E-B923DAFBD8A2}"/>
          </ac:picMkLst>
        </pc:picChg>
        <pc:extLst>
          <p:ext xmlns:p="http://schemas.openxmlformats.org/presentationml/2006/main" uri="{D6D511B9-2390-475A-947B-AFAB55BFBCF1}">
            <pc226:cmChg xmlns:pc226="http://schemas.microsoft.com/office/powerpoint/2022/06/main/command" chg="add mod">
              <pc226:chgData name="酒井佑" userId="ff6aa159-b552-4d1e-b3d8-a8478569594f" providerId="ADAL" clId="{A190B586-BB20-4E46-88F2-BEB276E6595E}" dt="2023-12-14T02:42:15.679" v="2727"/>
              <pc2:cmMkLst xmlns:pc2="http://schemas.microsoft.com/office/powerpoint/2019/9/main/command">
                <pc:docMk/>
                <pc:sldMk cId="1135701668" sldId="278"/>
                <pc2:cmMk id="{B0FC130A-7A02-4FF0-BEAE-EEC2A40B0F5A}"/>
              </pc2:cmMkLst>
            </pc226:cmChg>
            <pc226:cmChg xmlns:pc226="http://schemas.microsoft.com/office/powerpoint/2022/06/main/command" chg="mod">
              <pc226:chgData name="酒井佑" userId="ff6aa159-b552-4d1e-b3d8-a8478569594f" providerId="ADAL" clId="{A190B586-BB20-4E46-88F2-BEB276E6595E}" dt="2023-12-19T13:55:03.057" v="4815" actId="20577"/>
              <pc2:cmMkLst xmlns:pc2="http://schemas.microsoft.com/office/powerpoint/2019/9/main/command">
                <pc:docMk/>
                <pc:sldMk cId="1135701668" sldId="278"/>
                <pc2:cmMk id="{0CA827AC-6154-4483-B0D0-425D1BEAD99E}"/>
              </pc2:cmMkLst>
            </pc226:cmChg>
          </p:ext>
        </pc:extLst>
      </pc:sldChg>
      <pc:sldChg chg="modSp mod addCm modCm">
        <pc:chgData name="酒井佑" userId="ff6aa159-b552-4d1e-b3d8-a8478569594f" providerId="ADAL" clId="{A190B586-BB20-4E46-88F2-BEB276E6595E}" dt="2023-12-14T02:41:39.122" v="2725"/>
        <pc:sldMkLst>
          <pc:docMk/>
          <pc:sldMk cId="2459139299" sldId="279"/>
        </pc:sldMkLst>
        <pc:spChg chg="mod">
          <ac:chgData name="酒井佑" userId="ff6aa159-b552-4d1e-b3d8-a8478569594f" providerId="ADAL" clId="{A190B586-BB20-4E46-88F2-BEB276E6595E}" dt="2023-12-14T02:17:41.800" v="2421" actId="1076"/>
          <ac:spMkLst>
            <pc:docMk/>
            <pc:sldMk cId="2459139299" sldId="279"/>
            <ac:spMk id="3" creationId="{682C9FB4-BBBB-C6B8-C582-206CC16F0B6A}"/>
          </ac:spMkLst>
        </pc:spChg>
        <pc:extLst>
          <p:ext xmlns:p="http://schemas.openxmlformats.org/presentationml/2006/main" uri="{D6D511B9-2390-475A-947B-AFAB55BFBCF1}">
            <pc226:cmChg xmlns:pc226="http://schemas.microsoft.com/office/powerpoint/2022/06/main/command" chg="add">
              <pc226:chgData name="酒井佑" userId="ff6aa159-b552-4d1e-b3d8-a8478569594f" providerId="ADAL" clId="{A190B586-BB20-4E46-88F2-BEB276E6595E}" dt="2023-12-14T02:41:29.038" v="2724"/>
              <pc2:cmMkLst xmlns:pc2="http://schemas.microsoft.com/office/powerpoint/2019/9/main/command">
                <pc:docMk/>
                <pc:sldMk cId="2459139299" sldId="279"/>
                <pc2:cmMk id="{B0C5A211-8CDC-4842-BF63-CD1E9A8966F0}"/>
              </pc2:cmMkLst>
            </pc226:cmChg>
            <pc226:cmChg xmlns:pc226="http://schemas.microsoft.com/office/powerpoint/2022/06/main/command" chg="add">
              <pc226:chgData name="酒井佑" userId="ff6aa159-b552-4d1e-b3d8-a8478569594f" providerId="ADAL" clId="{A190B586-BB20-4E46-88F2-BEB276E6595E}" dt="2023-12-14T02:37:18.931" v="2722"/>
              <pc2:cmMkLst xmlns:pc2="http://schemas.microsoft.com/office/powerpoint/2019/9/main/command">
                <pc:docMk/>
                <pc:sldMk cId="2459139299" sldId="279"/>
                <pc2:cmMk id="{D8814257-F9B9-42B3-AE79-736799BC3DC5}"/>
              </pc2:cmMkLst>
            </pc226:cmChg>
            <pc226:cmChg xmlns:pc226="http://schemas.microsoft.com/office/powerpoint/2022/06/main/command" chg="add">
              <pc226:chgData name="酒井佑" userId="ff6aa159-b552-4d1e-b3d8-a8478569594f" providerId="ADAL" clId="{A190B586-BB20-4E46-88F2-BEB276E6595E}" dt="2023-12-14T02:41:39.122" v="2725"/>
              <pc2:cmMkLst xmlns:pc2="http://schemas.microsoft.com/office/powerpoint/2019/9/main/command">
                <pc:docMk/>
                <pc:sldMk cId="2459139299" sldId="279"/>
                <pc2:cmMk id="{DF5E379B-B41D-4EBA-9A51-AA64D2D5FD70}"/>
              </pc2:cmMkLst>
              <pc226:cmRplyChg chg="add">
                <pc226:chgData name="酒井佑" userId="ff6aa159-b552-4d1e-b3d8-a8478569594f" providerId="ADAL" clId="{A190B586-BB20-4E46-88F2-BEB276E6595E}" dt="2023-12-14T02:41:39.122" v="2725"/>
                <pc2:cmRplyMkLst xmlns:pc2="http://schemas.microsoft.com/office/powerpoint/2019/9/main/command">
                  <pc:docMk/>
                  <pc:sldMk cId="2459139299" sldId="279"/>
                  <pc2:cmMk id="{DF5E379B-B41D-4EBA-9A51-AA64D2D5FD70}"/>
                  <pc2:cmRplyMk id="{475802A8-3DC6-46D0-8D62-55DFDFFB7465}"/>
                </pc2:cmRplyMkLst>
              </pc226:cmRplyChg>
            </pc226:cmChg>
            <pc226:cmChg xmlns:pc226="http://schemas.microsoft.com/office/powerpoint/2022/06/main/command" chg="add">
              <pc226:chgData name="酒井佑" userId="ff6aa159-b552-4d1e-b3d8-a8478569594f" providerId="ADAL" clId="{A190B586-BB20-4E46-88F2-BEB276E6595E}" dt="2023-12-14T02:36:30.163" v="2721"/>
              <pc2:cmMkLst xmlns:pc2="http://schemas.microsoft.com/office/powerpoint/2019/9/main/command">
                <pc:docMk/>
                <pc:sldMk cId="2459139299" sldId="279"/>
                <pc2:cmMk id="{18C7D9CE-A2DC-42C1-AC67-7DBC40C24814}"/>
              </pc2:cmMkLst>
            </pc226:cmChg>
          </p:ext>
        </pc:extLst>
      </pc:sldChg>
      <pc:sldChg chg="addSp modSp mod modAnim">
        <pc:chgData name="酒井佑" userId="ff6aa159-b552-4d1e-b3d8-a8478569594f" providerId="ADAL" clId="{A190B586-BB20-4E46-88F2-BEB276E6595E}" dt="2023-12-20T01:24:47.877" v="5036" actId="1076"/>
        <pc:sldMkLst>
          <pc:docMk/>
          <pc:sldMk cId="2187928585" sldId="284"/>
        </pc:sldMkLst>
        <pc:picChg chg="add mod">
          <ac:chgData name="酒井佑" userId="ff6aa159-b552-4d1e-b3d8-a8478569594f" providerId="ADAL" clId="{A190B586-BB20-4E46-88F2-BEB276E6595E}" dt="2023-12-20T01:24:47.877" v="5036" actId="1076"/>
          <ac:picMkLst>
            <pc:docMk/>
            <pc:sldMk cId="2187928585" sldId="284"/>
            <ac:picMk id="3" creationId="{DC92A212-091A-B38F-C3E4-F3E5D9227616}"/>
          </ac:picMkLst>
        </pc:picChg>
      </pc:sldChg>
      <pc:sldChg chg="addSp delSp modSp mod ord">
        <pc:chgData name="酒井佑" userId="ff6aa159-b552-4d1e-b3d8-a8478569594f" providerId="ADAL" clId="{A190B586-BB20-4E46-88F2-BEB276E6595E}" dt="2023-12-19T05:15:08.839" v="3835" actId="14100"/>
        <pc:sldMkLst>
          <pc:docMk/>
          <pc:sldMk cId="2085080049" sldId="295"/>
        </pc:sldMkLst>
        <pc:spChg chg="mod ord">
          <ac:chgData name="酒井佑" userId="ff6aa159-b552-4d1e-b3d8-a8478569594f" providerId="ADAL" clId="{A190B586-BB20-4E46-88F2-BEB276E6595E}" dt="2023-12-13T11:02:10.861" v="932" actId="20577"/>
          <ac:spMkLst>
            <pc:docMk/>
            <pc:sldMk cId="2085080049" sldId="295"/>
            <ac:spMk id="3" creationId="{682C9FB4-BBBB-C6B8-C582-206CC16F0B6A}"/>
          </ac:spMkLst>
        </pc:spChg>
        <pc:spChg chg="mod">
          <ac:chgData name="酒井佑" userId="ff6aa159-b552-4d1e-b3d8-a8478569594f" providerId="ADAL" clId="{A190B586-BB20-4E46-88F2-BEB276E6595E}" dt="2023-12-19T05:15:08.839" v="3835" actId="14100"/>
          <ac:spMkLst>
            <pc:docMk/>
            <pc:sldMk cId="2085080049" sldId="295"/>
            <ac:spMk id="4" creationId="{4741706C-45FB-64C4-34BF-644E4DCAE32D}"/>
          </ac:spMkLst>
        </pc:spChg>
        <pc:spChg chg="mod">
          <ac:chgData name="酒井佑" userId="ff6aa159-b552-4d1e-b3d8-a8478569594f" providerId="ADAL" clId="{A190B586-BB20-4E46-88F2-BEB276E6595E}" dt="2023-12-13T11:02:29.756" v="936" actId="1076"/>
          <ac:spMkLst>
            <pc:docMk/>
            <pc:sldMk cId="2085080049" sldId="295"/>
            <ac:spMk id="8" creationId="{6C788996-504A-D552-23F5-8F527820C234}"/>
          </ac:spMkLst>
        </pc:spChg>
        <pc:spChg chg="add del mod">
          <ac:chgData name="酒井佑" userId="ff6aa159-b552-4d1e-b3d8-a8478569594f" providerId="ADAL" clId="{A190B586-BB20-4E46-88F2-BEB276E6595E}" dt="2023-12-13T10:22:09.997" v="541" actId="21"/>
          <ac:spMkLst>
            <pc:docMk/>
            <pc:sldMk cId="2085080049" sldId="295"/>
            <ac:spMk id="11" creationId="{5C2CC510-D4E5-F5DD-A57A-1A76E354EEDA}"/>
          </ac:spMkLst>
        </pc:spChg>
        <pc:spChg chg="del mod">
          <ac:chgData name="酒井佑" userId="ff6aa159-b552-4d1e-b3d8-a8478569594f" providerId="ADAL" clId="{A190B586-BB20-4E46-88F2-BEB276E6595E}" dt="2023-12-13T10:19:01.124" v="511" actId="21"/>
          <ac:spMkLst>
            <pc:docMk/>
            <pc:sldMk cId="2085080049" sldId="295"/>
            <ac:spMk id="12" creationId="{56D6DADD-15E7-B5B7-9DBA-049513E29991}"/>
          </ac:spMkLst>
        </pc:spChg>
        <pc:spChg chg="add del mod">
          <ac:chgData name="酒井佑" userId="ff6aa159-b552-4d1e-b3d8-a8478569594f" providerId="ADAL" clId="{A190B586-BB20-4E46-88F2-BEB276E6595E}" dt="2023-12-13T10:22:07.735" v="540" actId="21"/>
          <ac:spMkLst>
            <pc:docMk/>
            <pc:sldMk cId="2085080049" sldId="295"/>
            <ac:spMk id="13" creationId="{2B36F6DC-3AEE-6CC7-900E-4F13AD71D24A}"/>
          </ac:spMkLst>
        </pc:spChg>
        <pc:spChg chg="add del mod">
          <ac:chgData name="酒井佑" userId="ff6aa159-b552-4d1e-b3d8-a8478569594f" providerId="ADAL" clId="{A190B586-BB20-4E46-88F2-BEB276E6595E}" dt="2023-12-13T10:23:22.096" v="561" actId="21"/>
          <ac:spMkLst>
            <pc:docMk/>
            <pc:sldMk cId="2085080049" sldId="295"/>
            <ac:spMk id="14" creationId="{5C5583A0-173B-A13F-682D-E28D179AB38A}"/>
          </ac:spMkLst>
        </pc:spChg>
        <pc:spChg chg="add mod">
          <ac:chgData name="酒井佑" userId="ff6aa159-b552-4d1e-b3d8-a8478569594f" providerId="ADAL" clId="{A190B586-BB20-4E46-88F2-BEB276E6595E}" dt="2023-12-13T10:27:11.623" v="733" actId="404"/>
          <ac:spMkLst>
            <pc:docMk/>
            <pc:sldMk cId="2085080049" sldId="295"/>
            <ac:spMk id="19" creationId="{C5A3F659-3582-0AA2-96E7-F02112B7431E}"/>
          </ac:spMkLst>
        </pc:spChg>
        <pc:spChg chg="add mod">
          <ac:chgData name="酒井佑" userId="ff6aa159-b552-4d1e-b3d8-a8478569594f" providerId="ADAL" clId="{A190B586-BB20-4E46-88F2-BEB276E6595E}" dt="2023-12-13T10:28:15.593" v="738" actId="1582"/>
          <ac:spMkLst>
            <pc:docMk/>
            <pc:sldMk cId="2085080049" sldId="295"/>
            <ac:spMk id="20" creationId="{1ADA23AE-0B8F-E722-B1C1-3DA35C8FEA4E}"/>
          </ac:spMkLst>
        </pc:spChg>
        <pc:spChg chg="add mod">
          <ac:chgData name="酒井佑" userId="ff6aa159-b552-4d1e-b3d8-a8478569594f" providerId="ADAL" clId="{A190B586-BB20-4E46-88F2-BEB276E6595E}" dt="2023-12-13T10:29:06.399" v="749" actId="14100"/>
          <ac:spMkLst>
            <pc:docMk/>
            <pc:sldMk cId="2085080049" sldId="295"/>
            <ac:spMk id="21" creationId="{1751EF2E-7D17-C186-87A6-EF32949E2143}"/>
          </ac:spMkLst>
        </pc:spChg>
        <pc:spChg chg="add mod">
          <ac:chgData name="酒井佑" userId="ff6aa159-b552-4d1e-b3d8-a8478569594f" providerId="ADAL" clId="{A190B586-BB20-4E46-88F2-BEB276E6595E}" dt="2023-12-13T10:30:35.747" v="769" actId="403"/>
          <ac:spMkLst>
            <pc:docMk/>
            <pc:sldMk cId="2085080049" sldId="295"/>
            <ac:spMk id="22" creationId="{7DC1B42B-5940-7E68-8A9E-027B3A776B35}"/>
          </ac:spMkLst>
        </pc:spChg>
        <pc:spChg chg="add mod">
          <ac:chgData name="酒井佑" userId="ff6aa159-b552-4d1e-b3d8-a8478569594f" providerId="ADAL" clId="{A190B586-BB20-4E46-88F2-BEB276E6595E}" dt="2023-12-13T10:30:49.280" v="771" actId="1076"/>
          <ac:spMkLst>
            <pc:docMk/>
            <pc:sldMk cId="2085080049" sldId="295"/>
            <ac:spMk id="23" creationId="{6735074D-97B0-BBAD-DC9B-CE4B70DE79EB}"/>
          </ac:spMkLst>
        </pc:spChg>
        <pc:spChg chg="add mod ord">
          <ac:chgData name="酒井佑" userId="ff6aa159-b552-4d1e-b3d8-a8478569594f" providerId="ADAL" clId="{A190B586-BB20-4E46-88F2-BEB276E6595E}" dt="2023-12-13T11:03:16.984" v="942" actId="207"/>
          <ac:spMkLst>
            <pc:docMk/>
            <pc:sldMk cId="2085080049" sldId="295"/>
            <ac:spMk id="24" creationId="{6641D884-11B9-8CC6-8921-5E717CD3B65F}"/>
          </ac:spMkLst>
        </pc:spChg>
        <pc:picChg chg="add del mod">
          <ac:chgData name="酒井佑" userId="ff6aa159-b552-4d1e-b3d8-a8478569594f" providerId="ADAL" clId="{A190B586-BB20-4E46-88F2-BEB276E6595E}" dt="2023-12-13T10:01:24.762" v="231" actId="21"/>
          <ac:picMkLst>
            <pc:docMk/>
            <pc:sldMk cId="2085080049" sldId="295"/>
            <ac:picMk id="5" creationId="{14847FD3-78D3-922D-B688-FA1C65F9FF85}"/>
          </ac:picMkLst>
        </pc:picChg>
        <pc:picChg chg="mod modCrop">
          <ac:chgData name="酒井佑" userId="ff6aa159-b552-4d1e-b3d8-a8478569594f" providerId="ADAL" clId="{A190B586-BB20-4E46-88F2-BEB276E6595E}" dt="2023-12-13T11:02:25.680" v="935" actId="1076"/>
          <ac:picMkLst>
            <pc:docMk/>
            <pc:sldMk cId="2085080049" sldId="295"/>
            <ac:picMk id="6" creationId="{A82B3375-C405-5EFE-44C4-58A4FB2C96BF}"/>
          </ac:picMkLst>
        </pc:picChg>
        <pc:picChg chg="add mod ord">
          <ac:chgData name="酒井佑" userId="ff6aa159-b552-4d1e-b3d8-a8478569594f" providerId="ADAL" clId="{A190B586-BB20-4E46-88F2-BEB276E6595E}" dt="2023-12-13T10:28:42.651" v="745" actId="1076"/>
          <ac:picMkLst>
            <pc:docMk/>
            <pc:sldMk cId="2085080049" sldId="295"/>
            <ac:picMk id="10" creationId="{1DCA4EA7-8969-472B-E6D4-55DDD735DF3C}"/>
          </ac:picMkLst>
        </pc:picChg>
        <pc:picChg chg="add mod">
          <ac:chgData name="酒井佑" userId="ff6aa159-b552-4d1e-b3d8-a8478569594f" providerId="ADAL" clId="{A190B586-BB20-4E46-88F2-BEB276E6595E}" dt="2023-12-13T11:02:38.321" v="937" actId="1076"/>
          <ac:picMkLst>
            <pc:docMk/>
            <pc:sldMk cId="2085080049" sldId="295"/>
            <ac:picMk id="1026" creationId="{88686132-D476-109D-F4C2-673F1007BF40}"/>
          </ac:picMkLst>
        </pc:picChg>
        <pc:cxnChg chg="add mod ord">
          <ac:chgData name="酒井佑" userId="ff6aa159-b552-4d1e-b3d8-a8478569594f" providerId="ADAL" clId="{A190B586-BB20-4E46-88F2-BEB276E6595E}" dt="2023-12-13T10:24:24.246" v="573" actId="170"/>
          <ac:cxnSpMkLst>
            <pc:docMk/>
            <pc:sldMk cId="2085080049" sldId="295"/>
            <ac:cxnSpMk id="16" creationId="{478B2A9A-2554-923C-0CD9-31CE930E125F}"/>
          </ac:cxnSpMkLst>
        </pc:cxnChg>
        <pc:cxnChg chg="add mod">
          <ac:chgData name="酒井佑" userId="ff6aa159-b552-4d1e-b3d8-a8478569594f" providerId="ADAL" clId="{A190B586-BB20-4E46-88F2-BEB276E6595E}" dt="2023-12-13T10:23:57.971" v="567" actId="1582"/>
          <ac:cxnSpMkLst>
            <pc:docMk/>
            <pc:sldMk cId="2085080049" sldId="295"/>
            <ac:cxnSpMk id="18" creationId="{BFB55DD2-357A-E0E1-0064-4BD75BE26ACE}"/>
          </ac:cxnSpMkLst>
        </pc:cxnChg>
      </pc:sldChg>
      <pc:sldChg chg="addSp delSp modSp mod">
        <pc:chgData name="酒井佑" userId="ff6aa159-b552-4d1e-b3d8-a8478569594f" providerId="ADAL" clId="{A190B586-BB20-4E46-88F2-BEB276E6595E}" dt="2023-12-19T05:50:44.293" v="4107" actId="404"/>
        <pc:sldMkLst>
          <pc:docMk/>
          <pc:sldMk cId="605412843" sldId="296"/>
        </pc:sldMkLst>
        <pc:spChg chg="mod">
          <ac:chgData name="酒井佑" userId="ff6aa159-b552-4d1e-b3d8-a8478569594f" providerId="ADAL" clId="{A190B586-BB20-4E46-88F2-BEB276E6595E}" dt="2023-12-15T07:45:00.017" v="3548" actId="1076"/>
          <ac:spMkLst>
            <pc:docMk/>
            <pc:sldMk cId="605412843" sldId="296"/>
            <ac:spMk id="3" creationId="{682C9FB4-BBBB-C6B8-C582-206CC16F0B6A}"/>
          </ac:spMkLst>
        </pc:spChg>
        <pc:spChg chg="mod">
          <ac:chgData name="酒井佑" userId="ff6aa159-b552-4d1e-b3d8-a8478569594f" providerId="ADAL" clId="{A190B586-BB20-4E46-88F2-BEB276E6595E}" dt="2023-12-19T05:47:30.649" v="3962" actId="207"/>
          <ac:spMkLst>
            <pc:docMk/>
            <pc:sldMk cId="605412843" sldId="296"/>
            <ac:spMk id="6" creationId="{862D6EFD-D4F9-1218-FCB6-042839B5ACAC}"/>
          </ac:spMkLst>
        </pc:spChg>
        <pc:spChg chg="mod">
          <ac:chgData name="酒井佑" userId="ff6aa159-b552-4d1e-b3d8-a8478569594f" providerId="ADAL" clId="{A190B586-BB20-4E46-88F2-BEB276E6595E}" dt="2023-12-19T05:47:51.383" v="3983" actId="207"/>
          <ac:spMkLst>
            <pc:docMk/>
            <pc:sldMk cId="605412843" sldId="296"/>
            <ac:spMk id="7" creationId="{6E265099-CD00-D6CA-D418-EB90F1634B4E}"/>
          </ac:spMkLst>
        </pc:spChg>
        <pc:spChg chg="add mod">
          <ac:chgData name="酒井佑" userId="ff6aa159-b552-4d1e-b3d8-a8478569594f" providerId="ADAL" clId="{A190B586-BB20-4E46-88F2-BEB276E6595E}" dt="2023-12-19T05:49:38.653" v="4099" actId="404"/>
          <ac:spMkLst>
            <pc:docMk/>
            <pc:sldMk cId="605412843" sldId="296"/>
            <ac:spMk id="8" creationId="{FA3FECB3-0BC4-9991-5A92-24463627B8C6}"/>
          </ac:spMkLst>
        </pc:spChg>
        <pc:spChg chg="add mod">
          <ac:chgData name="酒井佑" userId="ff6aa159-b552-4d1e-b3d8-a8478569594f" providerId="ADAL" clId="{A190B586-BB20-4E46-88F2-BEB276E6595E}" dt="2023-12-19T05:38:43.925" v="3873" actId="1076"/>
          <ac:spMkLst>
            <pc:docMk/>
            <pc:sldMk cId="605412843" sldId="296"/>
            <ac:spMk id="10" creationId="{FDDC7FB3-F7FE-98E2-3FE1-AD0A0956E7DE}"/>
          </ac:spMkLst>
        </pc:spChg>
        <pc:spChg chg="add mod ord">
          <ac:chgData name="酒井佑" userId="ff6aa159-b552-4d1e-b3d8-a8478569594f" providerId="ADAL" clId="{A190B586-BB20-4E46-88F2-BEB276E6595E}" dt="2023-12-19T05:38:19.967" v="3868" actId="1076"/>
          <ac:spMkLst>
            <pc:docMk/>
            <pc:sldMk cId="605412843" sldId="296"/>
            <ac:spMk id="11" creationId="{B122E83E-33C1-741C-2D05-EB8516A6C890}"/>
          </ac:spMkLst>
        </pc:spChg>
        <pc:spChg chg="add del">
          <ac:chgData name="酒井佑" userId="ff6aa159-b552-4d1e-b3d8-a8478569594f" providerId="ADAL" clId="{A190B586-BB20-4E46-88F2-BEB276E6595E}" dt="2023-12-15T07:39:29.604" v="3533" actId="22"/>
          <ac:spMkLst>
            <pc:docMk/>
            <pc:sldMk cId="605412843" sldId="296"/>
            <ac:spMk id="13" creationId="{E011F621-B797-71D0-2984-23544CC45F09}"/>
          </ac:spMkLst>
        </pc:spChg>
        <pc:spChg chg="add mod">
          <ac:chgData name="酒井佑" userId="ff6aa159-b552-4d1e-b3d8-a8478569594f" providerId="ADAL" clId="{A190B586-BB20-4E46-88F2-BEB276E6595E}" dt="2023-12-15T07:39:37.214" v="3536" actId="1076"/>
          <ac:spMkLst>
            <pc:docMk/>
            <pc:sldMk cId="605412843" sldId="296"/>
            <ac:spMk id="15" creationId="{0E5BB4B6-4CDA-D202-5333-CDC2D88C799C}"/>
          </ac:spMkLst>
        </pc:spChg>
        <pc:spChg chg="add del">
          <ac:chgData name="酒井佑" userId="ff6aa159-b552-4d1e-b3d8-a8478569594f" providerId="ADAL" clId="{A190B586-BB20-4E46-88F2-BEB276E6595E}" dt="2023-12-15T07:39:51.588" v="3542" actId="22"/>
          <ac:spMkLst>
            <pc:docMk/>
            <pc:sldMk cId="605412843" sldId="296"/>
            <ac:spMk id="17" creationId="{A55764A2-26AB-6F06-A745-CA882579DCE1}"/>
          </ac:spMkLst>
        </pc:spChg>
        <pc:spChg chg="add mod">
          <ac:chgData name="酒井佑" userId="ff6aa159-b552-4d1e-b3d8-a8478569594f" providerId="ADAL" clId="{A190B586-BB20-4E46-88F2-BEB276E6595E}" dt="2023-12-19T05:50:44.293" v="4107" actId="404"/>
          <ac:spMkLst>
            <pc:docMk/>
            <pc:sldMk cId="605412843" sldId="296"/>
            <ac:spMk id="19" creationId="{7BA85DA4-13DA-A968-B8B1-3B85F281C7B4}"/>
          </ac:spMkLst>
        </pc:spChg>
        <pc:grpChg chg="add mod">
          <ac:chgData name="酒井佑" userId="ff6aa159-b552-4d1e-b3d8-a8478569594f" providerId="ADAL" clId="{A190B586-BB20-4E46-88F2-BEB276E6595E}" dt="2023-12-19T05:47:30.649" v="3962" actId="207"/>
          <ac:grpSpMkLst>
            <pc:docMk/>
            <pc:sldMk cId="605412843" sldId="296"/>
            <ac:grpSpMk id="4" creationId="{8AE2F092-4788-C834-1613-3EFACD1365E5}"/>
          </ac:grpSpMkLst>
        </pc:grpChg>
        <pc:picChg chg="add mod">
          <ac:chgData name="酒井佑" userId="ff6aa159-b552-4d1e-b3d8-a8478569594f" providerId="ADAL" clId="{A190B586-BB20-4E46-88F2-BEB276E6595E}" dt="2023-12-19T05:38:39.445" v="3872" actId="1076"/>
          <ac:picMkLst>
            <pc:docMk/>
            <pc:sldMk cId="605412843" sldId="296"/>
            <ac:picMk id="3" creationId="{931CA2A2-B8CC-E809-1E1D-FAA4F69FC8EA}"/>
          </ac:picMkLst>
        </pc:picChg>
        <pc:picChg chg="del mod">
          <ac:chgData name="酒井佑" userId="ff6aa159-b552-4d1e-b3d8-a8478569594f" providerId="ADAL" clId="{A190B586-BB20-4E46-88F2-BEB276E6595E}" dt="2023-12-19T05:36:42.676" v="3842" actId="21"/>
          <ac:picMkLst>
            <pc:docMk/>
            <pc:sldMk cId="605412843" sldId="296"/>
            <ac:picMk id="12" creationId="{42B93FA9-2112-DABD-B9D3-633FF29F9C5C}"/>
          </ac:picMkLst>
        </pc:picChg>
      </pc:sldChg>
      <pc:sldChg chg="del mod modShow">
        <pc:chgData name="酒井佑" userId="ff6aa159-b552-4d1e-b3d8-a8478569594f" providerId="ADAL" clId="{A190B586-BB20-4E46-88F2-BEB276E6595E}" dt="2023-12-15T07:02:52.321" v="3357" actId="2696"/>
        <pc:sldMkLst>
          <pc:docMk/>
          <pc:sldMk cId="972961001" sldId="299"/>
        </pc:sldMkLst>
      </pc:sldChg>
      <pc:sldChg chg="modSp mod">
        <pc:chgData name="酒井佑" userId="ff6aa159-b552-4d1e-b3d8-a8478569594f" providerId="ADAL" clId="{A190B586-BB20-4E46-88F2-BEB276E6595E}" dt="2023-12-19T05:39:51.621" v="3888" actId="1076"/>
        <pc:sldMkLst>
          <pc:docMk/>
          <pc:sldMk cId="3074719369" sldId="301"/>
        </pc:sldMkLst>
        <pc:spChg chg="mod">
          <ac:chgData name="酒井佑" userId="ff6aa159-b552-4d1e-b3d8-a8478569594f" providerId="ADAL" clId="{A190B586-BB20-4E46-88F2-BEB276E6595E}" dt="2023-12-19T05:39:51.621" v="3888" actId="1076"/>
          <ac:spMkLst>
            <pc:docMk/>
            <pc:sldMk cId="3074719369" sldId="301"/>
            <ac:spMk id="81" creationId="{3F27F483-D7D3-09FA-C7A2-4401018A60DE}"/>
          </ac:spMkLst>
        </pc:spChg>
      </pc:sldChg>
      <pc:sldChg chg="modSp mod">
        <pc:chgData name="酒井佑" userId="ff6aa159-b552-4d1e-b3d8-a8478569594f" providerId="ADAL" clId="{A190B586-BB20-4E46-88F2-BEB276E6595E}" dt="2023-12-14T02:17:04.782" v="2420" actId="1076"/>
        <pc:sldMkLst>
          <pc:docMk/>
          <pc:sldMk cId="2705164269" sldId="307"/>
        </pc:sldMkLst>
        <pc:picChg chg="mod">
          <ac:chgData name="酒井佑" userId="ff6aa159-b552-4d1e-b3d8-a8478569594f" providerId="ADAL" clId="{A190B586-BB20-4E46-88F2-BEB276E6595E}" dt="2023-12-14T02:17:04.782" v="2420" actId="1076"/>
          <ac:picMkLst>
            <pc:docMk/>
            <pc:sldMk cId="2705164269" sldId="307"/>
            <ac:picMk id="3" creationId="{DE7A0344-EACA-E6E3-C9DE-CF90DDE9D1FA}"/>
          </ac:picMkLst>
        </pc:picChg>
      </pc:sldChg>
      <pc:sldChg chg="addSp modSp mod modAnim">
        <pc:chgData name="酒井佑" userId="ff6aa159-b552-4d1e-b3d8-a8478569594f" providerId="ADAL" clId="{A190B586-BB20-4E46-88F2-BEB276E6595E}" dt="2023-12-20T01:23:38.664" v="5032" actId="1076"/>
        <pc:sldMkLst>
          <pc:docMk/>
          <pc:sldMk cId="1499274163" sldId="308"/>
        </pc:sldMkLst>
        <pc:spChg chg="mod">
          <ac:chgData name="酒井佑" userId="ff6aa159-b552-4d1e-b3d8-a8478569594f" providerId="ADAL" clId="{A190B586-BB20-4E46-88F2-BEB276E6595E}" dt="2023-12-19T13:20:05.682" v="4343" actId="5793"/>
          <ac:spMkLst>
            <pc:docMk/>
            <pc:sldMk cId="1499274163" sldId="308"/>
            <ac:spMk id="8" creationId="{8A2EBCB4-E534-3912-84C3-AFCDC1CF0681}"/>
          </ac:spMkLst>
        </pc:spChg>
        <pc:picChg chg="add mod">
          <ac:chgData name="酒井佑" userId="ff6aa159-b552-4d1e-b3d8-a8478569594f" providerId="ADAL" clId="{A190B586-BB20-4E46-88F2-BEB276E6595E}" dt="2023-12-20T01:23:38.664" v="5032" actId="1076"/>
          <ac:picMkLst>
            <pc:docMk/>
            <pc:sldMk cId="1499274163" sldId="308"/>
            <ac:picMk id="9" creationId="{B345F147-4AAB-3FCF-84FE-B940B51A48FA}"/>
          </ac:picMkLst>
        </pc:picChg>
      </pc:sldChg>
      <pc:sldChg chg="addSp modSp mod modAnim modNotesTx">
        <pc:chgData name="酒井佑" userId="ff6aa159-b552-4d1e-b3d8-a8478569594f" providerId="ADAL" clId="{A190B586-BB20-4E46-88F2-BEB276E6595E}" dt="2023-12-20T01:24:03.556" v="5034" actId="1076"/>
        <pc:sldMkLst>
          <pc:docMk/>
          <pc:sldMk cId="2568484520" sldId="309"/>
        </pc:sldMkLst>
        <pc:spChg chg="mod">
          <ac:chgData name="酒井佑" userId="ff6aa159-b552-4d1e-b3d8-a8478569594f" providerId="ADAL" clId="{A190B586-BB20-4E46-88F2-BEB276E6595E}" dt="2023-12-19T13:21:13.743" v="4361" actId="403"/>
          <ac:spMkLst>
            <pc:docMk/>
            <pc:sldMk cId="2568484520" sldId="309"/>
            <ac:spMk id="7" creationId="{2028F646-47E5-B890-099C-4C4EA03C65B5}"/>
          </ac:spMkLst>
        </pc:spChg>
        <pc:picChg chg="add mod">
          <ac:chgData name="酒井佑" userId="ff6aa159-b552-4d1e-b3d8-a8478569594f" providerId="ADAL" clId="{A190B586-BB20-4E46-88F2-BEB276E6595E}" dt="2023-12-20T01:24:03.556" v="5034" actId="1076"/>
          <ac:picMkLst>
            <pc:docMk/>
            <pc:sldMk cId="2568484520" sldId="309"/>
            <ac:picMk id="3" creationId="{C235D00D-43DF-AA20-0056-B67F5ADAEAE7}"/>
          </ac:picMkLst>
        </pc:picChg>
      </pc:sldChg>
      <pc:sldChg chg="del">
        <pc:chgData name="酒井佑" userId="ff6aa159-b552-4d1e-b3d8-a8478569594f" providerId="ADAL" clId="{A190B586-BB20-4E46-88F2-BEB276E6595E}" dt="2023-12-15T07:15:16.098" v="3526" actId="2696"/>
        <pc:sldMkLst>
          <pc:docMk/>
          <pc:sldMk cId="2554557990" sldId="310"/>
        </pc:sldMkLst>
      </pc:sldChg>
      <pc:sldChg chg="del">
        <pc:chgData name="酒井佑" userId="ff6aa159-b552-4d1e-b3d8-a8478569594f" providerId="ADAL" clId="{A190B586-BB20-4E46-88F2-BEB276E6595E}" dt="2023-12-15T07:15:20.848" v="3527" actId="2696"/>
        <pc:sldMkLst>
          <pc:docMk/>
          <pc:sldMk cId="1754111123" sldId="311"/>
        </pc:sldMkLst>
      </pc:sldChg>
      <pc:sldChg chg="del">
        <pc:chgData name="酒井佑" userId="ff6aa159-b552-4d1e-b3d8-a8478569594f" providerId="ADAL" clId="{A190B586-BB20-4E46-88F2-BEB276E6595E}" dt="2023-12-15T07:15:31.358" v="3528" actId="2696"/>
        <pc:sldMkLst>
          <pc:docMk/>
          <pc:sldMk cId="143301478" sldId="314"/>
        </pc:sldMkLst>
      </pc:sldChg>
      <pc:sldChg chg="addSp delSp modSp mod modNotesTx">
        <pc:chgData name="酒井佑" userId="ff6aa159-b552-4d1e-b3d8-a8478569594f" providerId="ADAL" clId="{A190B586-BB20-4E46-88F2-BEB276E6595E}" dt="2023-12-19T13:47:07.534" v="4530" actId="20577"/>
        <pc:sldMkLst>
          <pc:docMk/>
          <pc:sldMk cId="2279879547" sldId="315"/>
        </pc:sldMkLst>
        <pc:spChg chg="add del mod">
          <ac:chgData name="酒井佑" userId="ff6aa159-b552-4d1e-b3d8-a8478569594f" providerId="ADAL" clId="{A190B586-BB20-4E46-88F2-BEB276E6595E}" dt="2023-12-14T01:55:19.736" v="1919" actId="21"/>
          <ac:spMkLst>
            <pc:docMk/>
            <pc:sldMk cId="2279879547" sldId="315"/>
            <ac:spMk id="3" creationId="{AB4E3139-2433-A2F9-035E-1F7D6D3A8BAC}"/>
          </ac:spMkLst>
        </pc:spChg>
        <pc:spChg chg="add mod">
          <ac:chgData name="酒井佑" userId="ff6aa159-b552-4d1e-b3d8-a8478569594f" providerId="ADAL" clId="{A190B586-BB20-4E46-88F2-BEB276E6595E}" dt="2023-12-19T04:05:21.351" v="3832" actId="122"/>
          <ac:spMkLst>
            <pc:docMk/>
            <pc:sldMk cId="2279879547" sldId="315"/>
            <ac:spMk id="3" creationId="{CCDD13AC-768A-62EF-F2EF-02EAEAFD1379}"/>
          </ac:spMkLst>
        </pc:spChg>
        <pc:spChg chg="add del mod">
          <ac:chgData name="酒井佑" userId="ff6aa159-b552-4d1e-b3d8-a8478569594f" providerId="ADAL" clId="{A190B586-BB20-4E46-88F2-BEB276E6595E}" dt="2023-12-14T01:27:09.864" v="1284" actId="21"/>
          <ac:spMkLst>
            <pc:docMk/>
            <pc:sldMk cId="2279879547" sldId="315"/>
            <ac:spMk id="4" creationId="{5C814AAF-3406-17C5-DFA3-3DC4718B01F7}"/>
          </ac:spMkLst>
        </pc:spChg>
        <pc:spChg chg="mod">
          <ac:chgData name="酒井佑" userId="ff6aa159-b552-4d1e-b3d8-a8478569594f" providerId="ADAL" clId="{A190B586-BB20-4E46-88F2-BEB276E6595E}" dt="2023-12-14T01:56:39.350" v="1964" actId="1076"/>
          <ac:spMkLst>
            <pc:docMk/>
            <pc:sldMk cId="2279879547" sldId="315"/>
            <ac:spMk id="5" creationId="{0C4EB312-6B96-80D8-BA41-364D7B0F518A}"/>
          </ac:spMkLst>
        </pc:spChg>
        <pc:spChg chg="add mod">
          <ac:chgData name="酒井佑" userId="ff6aa159-b552-4d1e-b3d8-a8478569594f" providerId="ADAL" clId="{A190B586-BB20-4E46-88F2-BEB276E6595E}" dt="2023-12-15T09:23:57.386" v="3668" actId="14100"/>
          <ac:spMkLst>
            <pc:docMk/>
            <pc:sldMk cId="2279879547" sldId="315"/>
            <ac:spMk id="7" creationId="{53FF6153-56FA-6494-93E3-3DCCF68360C6}"/>
          </ac:spMkLst>
        </pc:spChg>
        <pc:spChg chg="del mod">
          <ac:chgData name="酒井佑" userId="ff6aa159-b552-4d1e-b3d8-a8478569594f" providerId="ADAL" clId="{A190B586-BB20-4E46-88F2-BEB276E6595E}" dt="2023-12-14T01:26:58.974" v="1282" actId="21"/>
          <ac:spMkLst>
            <pc:docMk/>
            <pc:sldMk cId="2279879547" sldId="315"/>
            <ac:spMk id="7" creationId="{68AEA45E-4C61-3101-AA67-A097C6CF575D}"/>
          </ac:spMkLst>
        </pc:spChg>
        <pc:spChg chg="add mod">
          <ac:chgData name="酒井佑" userId="ff6aa159-b552-4d1e-b3d8-a8478569594f" providerId="ADAL" clId="{A190B586-BB20-4E46-88F2-BEB276E6595E}" dt="2023-12-15T09:30:00.430" v="3773" actId="20577"/>
          <ac:spMkLst>
            <pc:docMk/>
            <pc:sldMk cId="2279879547" sldId="315"/>
            <ac:spMk id="8" creationId="{9EF67556-1BA7-C000-3357-CE190191BF1D}"/>
          </ac:spMkLst>
        </pc:spChg>
        <pc:spChg chg="del mod">
          <ac:chgData name="酒井佑" userId="ff6aa159-b552-4d1e-b3d8-a8478569594f" providerId="ADAL" clId="{A190B586-BB20-4E46-88F2-BEB276E6595E}" dt="2023-12-14T01:26:55.749" v="1281" actId="21"/>
          <ac:spMkLst>
            <pc:docMk/>
            <pc:sldMk cId="2279879547" sldId="315"/>
            <ac:spMk id="8" creationId="{DB1A25D1-894C-65A2-E08B-73C543084D91}"/>
          </ac:spMkLst>
        </pc:spChg>
        <pc:spChg chg="add mod">
          <ac:chgData name="酒井佑" userId="ff6aa159-b552-4d1e-b3d8-a8478569594f" providerId="ADAL" clId="{A190B586-BB20-4E46-88F2-BEB276E6595E}" dt="2023-12-15T09:25:00.804" v="3693" actId="1076"/>
          <ac:spMkLst>
            <pc:docMk/>
            <pc:sldMk cId="2279879547" sldId="315"/>
            <ac:spMk id="9" creationId="{60F66006-64EC-7EE7-0C09-F45EA64165F7}"/>
          </ac:spMkLst>
        </pc:spChg>
        <pc:spChg chg="add del">
          <ac:chgData name="酒井佑" userId="ff6aa159-b552-4d1e-b3d8-a8478569594f" providerId="ADAL" clId="{A190B586-BB20-4E46-88F2-BEB276E6595E}" dt="2023-12-14T01:27:12.044" v="1285" actId="21"/>
          <ac:spMkLst>
            <pc:docMk/>
            <pc:sldMk cId="2279879547" sldId="315"/>
            <ac:spMk id="9" creationId="{C1D9FFA8-8145-6F81-6815-55267B8C1415}"/>
          </ac:spMkLst>
        </pc:spChg>
        <pc:spChg chg="add del mod">
          <ac:chgData name="酒井佑" userId="ff6aa159-b552-4d1e-b3d8-a8478569594f" providerId="ADAL" clId="{A190B586-BB20-4E46-88F2-BEB276E6595E}" dt="2023-12-14T01:52:25.165" v="1760" actId="21"/>
          <ac:spMkLst>
            <pc:docMk/>
            <pc:sldMk cId="2279879547" sldId="315"/>
            <ac:spMk id="10" creationId="{44A343D4-C58B-B261-2EAC-5BCE7E57D647}"/>
          </ac:spMkLst>
        </pc:spChg>
        <pc:spChg chg="add mod">
          <ac:chgData name="酒井佑" userId="ff6aa159-b552-4d1e-b3d8-a8478569594f" providerId="ADAL" clId="{A190B586-BB20-4E46-88F2-BEB276E6595E}" dt="2023-12-15T09:30:32.023" v="3801" actId="403"/>
          <ac:spMkLst>
            <pc:docMk/>
            <pc:sldMk cId="2279879547" sldId="315"/>
            <ac:spMk id="10" creationId="{D741A6B3-AEEF-D205-048B-162F964D0ACA}"/>
          </ac:spMkLst>
        </pc:spChg>
        <pc:spChg chg="add mod">
          <ac:chgData name="酒井佑" userId="ff6aa159-b552-4d1e-b3d8-a8478569594f" providerId="ADAL" clId="{A190B586-BB20-4E46-88F2-BEB276E6595E}" dt="2023-12-15T09:24:00.843" v="3669" actId="1076"/>
          <ac:spMkLst>
            <pc:docMk/>
            <pc:sldMk cId="2279879547" sldId="315"/>
            <ac:spMk id="12" creationId="{5A3B9609-A376-CB44-0AB4-D8992802BBA6}"/>
          </ac:spMkLst>
        </pc:spChg>
        <pc:spChg chg="add mod">
          <ac:chgData name="酒井佑" userId="ff6aa159-b552-4d1e-b3d8-a8478569594f" providerId="ADAL" clId="{A190B586-BB20-4E46-88F2-BEB276E6595E}" dt="2023-12-15T09:31:19.994" v="3804" actId="1076"/>
          <ac:spMkLst>
            <pc:docMk/>
            <pc:sldMk cId="2279879547" sldId="315"/>
            <ac:spMk id="13" creationId="{6760BA67-EBFA-4B87-1FF8-745029A55DD9}"/>
          </ac:spMkLst>
        </pc:spChg>
        <pc:spChg chg="add del mod">
          <ac:chgData name="酒井佑" userId="ff6aa159-b552-4d1e-b3d8-a8478569594f" providerId="ADAL" clId="{A190B586-BB20-4E46-88F2-BEB276E6595E}" dt="2023-12-15T09:17:22.608" v="3557" actId="21"/>
          <ac:spMkLst>
            <pc:docMk/>
            <pc:sldMk cId="2279879547" sldId="315"/>
            <ac:spMk id="14" creationId="{7AA2FEF2-1A56-CAD8-45F8-9C904D026AA6}"/>
          </ac:spMkLst>
        </pc:spChg>
        <pc:spChg chg="add mod">
          <ac:chgData name="酒井佑" userId="ff6aa159-b552-4d1e-b3d8-a8478569594f" providerId="ADAL" clId="{A190B586-BB20-4E46-88F2-BEB276E6595E}" dt="2023-12-15T09:29:30.959" v="3749" actId="1076"/>
          <ac:spMkLst>
            <pc:docMk/>
            <pc:sldMk cId="2279879547" sldId="315"/>
            <ac:spMk id="15" creationId="{C5B25491-5956-13D5-59B8-860C0EBBDC02}"/>
          </ac:spMkLst>
        </pc:spChg>
        <pc:spChg chg="add mod">
          <ac:chgData name="酒井佑" userId="ff6aa159-b552-4d1e-b3d8-a8478569594f" providerId="ADAL" clId="{A190B586-BB20-4E46-88F2-BEB276E6595E}" dt="2023-12-15T09:27:15.339" v="3734" actId="207"/>
          <ac:spMkLst>
            <pc:docMk/>
            <pc:sldMk cId="2279879547" sldId="315"/>
            <ac:spMk id="16" creationId="{B2C558E8-2A80-5785-A9F0-56C99558D5E5}"/>
          </ac:spMkLst>
        </pc:spChg>
        <pc:spChg chg="add mod">
          <ac:chgData name="酒井佑" userId="ff6aa159-b552-4d1e-b3d8-a8478569594f" providerId="ADAL" clId="{A190B586-BB20-4E46-88F2-BEB276E6595E}" dt="2023-12-15T09:27:24.226" v="3735" actId="207"/>
          <ac:spMkLst>
            <pc:docMk/>
            <pc:sldMk cId="2279879547" sldId="315"/>
            <ac:spMk id="17" creationId="{150D49CC-1E9F-932B-38DB-BA83E174AFAC}"/>
          </ac:spMkLst>
        </pc:spChg>
        <pc:spChg chg="add mod">
          <ac:chgData name="酒井佑" userId="ff6aa159-b552-4d1e-b3d8-a8478569594f" providerId="ADAL" clId="{A190B586-BB20-4E46-88F2-BEB276E6595E}" dt="2023-12-15T09:29:30.959" v="3749" actId="1076"/>
          <ac:spMkLst>
            <pc:docMk/>
            <pc:sldMk cId="2279879547" sldId="315"/>
            <ac:spMk id="18" creationId="{76533BE5-1002-2580-CE3A-2AA0DF49F7EC}"/>
          </ac:spMkLst>
        </pc:spChg>
        <pc:graphicFrameChg chg="add mod ord">
          <ac:chgData name="酒井佑" userId="ff6aa159-b552-4d1e-b3d8-a8478569594f" providerId="ADAL" clId="{A190B586-BB20-4E46-88F2-BEB276E6595E}" dt="2023-12-15T09:23:51.170" v="3667" actId="1076"/>
          <ac:graphicFrameMkLst>
            <pc:docMk/>
            <pc:sldMk cId="2279879547" sldId="315"/>
            <ac:graphicFrameMk id="6" creationId="{CCC0A488-5C8B-BFE4-CD2C-3B0E604BE13C}"/>
          </ac:graphicFrameMkLst>
        </pc:graphicFrameChg>
        <pc:picChg chg="mod modCrop">
          <ac:chgData name="酒井佑" userId="ff6aa159-b552-4d1e-b3d8-a8478569594f" providerId="ADAL" clId="{A190B586-BB20-4E46-88F2-BEB276E6595E}" dt="2023-12-15T09:22:32.855" v="3647" actId="1076"/>
          <ac:picMkLst>
            <pc:docMk/>
            <pc:sldMk cId="2279879547" sldId="315"/>
            <ac:picMk id="4" creationId="{10984D98-2C7F-479C-62AD-2669E1716E83}"/>
          </ac:picMkLst>
        </pc:picChg>
        <pc:cxnChg chg="add mod">
          <ac:chgData name="酒井佑" userId="ff6aa159-b552-4d1e-b3d8-a8478569594f" providerId="ADAL" clId="{A190B586-BB20-4E46-88F2-BEB276E6595E}" dt="2023-12-15T09:29:14.678" v="3748" actId="1076"/>
          <ac:cxnSpMkLst>
            <pc:docMk/>
            <pc:sldMk cId="2279879547" sldId="315"/>
            <ac:cxnSpMk id="20" creationId="{E5D69457-EE32-B4EB-586C-9EC6E65C7D65}"/>
          </ac:cxnSpMkLst>
        </pc:cxnChg>
      </pc:sldChg>
      <pc:sldChg chg="addSp delSp modSp mod addCm modCm modNotesTx">
        <pc:chgData name="酒井佑" userId="ff6aa159-b552-4d1e-b3d8-a8478569594f" providerId="ADAL" clId="{A190B586-BB20-4E46-88F2-BEB276E6595E}" dt="2023-12-19T13:51:15.335" v="4623" actId="20577"/>
        <pc:sldMkLst>
          <pc:docMk/>
          <pc:sldMk cId="1688229635" sldId="316"/>
        </pc:sldMkLst>
        <pc:spChg chg="del">
          <ac:chgData name="酒井佑" userId="ff6aa159-b552-4d1e-b3d8-a8478569594f" providerId="ADAL" clId="{A190B586-BB20-4E46-88F2-BEB276E6595E}" dt="2023-12-13T11:07:20.308" v="975" actId="21"/>
          <ac:spMkLst>
            <pc:docMk/>
            <pc:sldMk cId="1688229635" sldId="316"/>
            <ac:spMk id="3" creationId="{60A45F0A-36BD-B195-6416-62991577C48D}"/>
          </ac:spMkLst>
        </pc:spChg>
        <pc:spChg chg="del mod">
          <ac:chgData name="酒井佑" userId="ff6aa159-b552-4d1e-b3d8-a8478569594f" providerId="ADAL" clId="{A190B586-BB20-4E46-88F2-BEB276E6595E}" dt="2023-12-14T01:49:47.564" v="1754" actId="21"/>
          <ac:spMkLst>
            <pc:docMk/>
            <pc:sldMk cId="1688229635" sldId="316"/>
            <ac:spMk id="5" creationId="{0C4EB312-6B96-80D8-BA41-364D7B0F518A}"/>
          </ac:spMkLst>
        </pc:spChg>
        <pc:spChg chg="add del">
          <ac:chgData name="酒井佑" userId="ff6aa159-b552-4d1e-b3d8-a8478569594f" providerId="ADAL" clId="{A190B586-BB20-4E46-88F2-BEB276E6595E}" dt="2023-12-14T01:13:26.289" v="1035" actId="22"/>
          <ac:spMkLst>
            <pc:docMk/>
            <pc:sldMk cId="1688229635" sldId="316"/>
            <ac:spMk id="6" creationId="{E308EFAD-CCDA-6843-4992-92AA4523CEDA}"/>
          </ac:spMkLst>
        </pc:spChg>
        <pc:spChg chg="del mod">
          <ac:chgData name="酒井佑" userId="ff6aa159-b552-4d1e-b3d8-a8478569594f" providerId="ADAL" clId="{A190B586-BB20-4E46-88F2-BEB276E6595E}" dt="2023-12-13T11:06:57.327" v="966" actId="21"/>
          <ac:spMkLst>
            <pc:docMk/>
            <pc:sldMk cId="1688229635" sldId="316"/>
            <ac:spMk id="6" creationId="{FBE4F4EF-B058-65BB-B4E6-E104A8B864D6}"/>
          </ac:spMkLst>
        </pc:spChg>
        <pc:spChg chg="add del mod">
          <ac:chgData name="酒井佑" userId="ff6aa159-b552-4d1e-b3d8-a8478569594f" providerId="ADAL" clId="{A190B586-BB20-4E46-88F2-BEB276E6595E}" dt="2023-12-14T01:27:33.018" v="1290" actId="21"/>
          <ac:spMkLst>
            <pc:docMk/>
            <pc:sldMk cId="1688229635" sldId="316"/>
            <ac:spMk id="9" creationId="{A0F8372F-BAA2-1FF1-23F5-A6A5BB7BD8B1}"/>
          </ac:spMkLst>
        </pc:spChg>
        <pc:spChg chg="add del mod">
          <ac:chgData name="酒井佑" userId="ff6aa159-b552-4d1e-b3d8-a8478569594f" providerId="ADAL" clId="{A190B586-BB20-4E46-88F2-BEB276E6595E}" dt="2023-12-14T01:58:23.622" v="1984" actId="21"/>
          <ac:spMkLst>
            <pc:docMk/>
            <pc:sldMk cId="1688229635" sldId="316"/>
            <ac:spMk id="10" creationId="{3305B35B-AA62-B059-7BAD-0A0D3003F51F}"/>
          </ac:spMkLst>
        </pc:spChg>
        <pc:spChg chg="add del mod">
          <ac:chgData name="酒井佑" userId="ff6aa159-b552-4d1e-b3d8-a8478569594f" providerId="ADAL" clId="{A190B586-BB20-4E46-88F2-BEB276E6595E}" dt="2023-12-14T01:27:46.942" v="1293" actId="21"/>
          <ac:spMkLst>
            <pc:docMk/>
            <pc:sldMk cId="1688229635" sldId="316"/>
            <ac:spMk id="13" creationId="{0AE01237-1925-B3DF-25F8-225E17A2C05F}"/>
          </ac:spMkLst>
        </pc:spChg>
        <pc:spChg chg="add del mod">
          <ac:chgData name="酒井佑" userId="ff6aa159-b552-4d1e-b3d8-a8478569594f" providerId="ADAL" clId="{A190B586-BB20-4E46-88F2-BEB276E6595E}" dt="2023-12-14T01:34:28.452" v="1317" actId="21"/>
          <ac:spMkLst>
            <pc:docMk/>
            <pc:sldMk cId="1688229635" sldId="316"/>
            <ac:spMk id="15" creationId="{FF1AA69F-3ED8-F583-B31F-B2804903F29C}"/>
          </ac:spMkLst>
        </pc:spChg>
        <pc:spChg chg="add del mod">
          <ac:chgData name="酒井佑" userId="ff6aa159-b552-4d1e-b3d8-a8478569594f" providerId="ADAL" clId="{A190B586-BB20-4E46-88F2-BEB276E6595E}" dt="2023-12-14T01:35:20.790" v="1326" actId="21"/>
          <ac:spMkLst>
            <pc:docMk/>
            <pc:sldMk cId="1688229635" sldId="316"/>
            <ac:spMk id="16" creationId="{2C7B772E-CE8B-DF32-9824-03214ADE6191}"/>
          </ac:spMkLst>
        </pc:spChg>
        <pc:spChg chg="add del mod">
          <ac:chgData name="酒井佑" userId="ff6aa159-b552-4d1e-b3d8-a8478569594f" providerId="ADAL" clId="{A190B586-BB20-4E46-88F2-BEB276E6595E}" dt="2023-12-14T01:38:11.074" v="1338" actId="21"/>
          <ac:spMkLst>
            <pc:docMk/>
            <pc:sldMk cId="1688229635" sldId="316"/>
            <ac:spMk id="17" creationId="{DEDE6658-704B-8F3A-661C-0DA4AAA75842}"/>
          </ac:spMkLst>
        </pc:spChg>
        <pc:spChg chg="mod">
          <ac:chgData name="酒井佑" userId="ff6aa159-b552-4d1e-b3d8-a8478569594f" providerId="ADAL" clId="{A190B586-BB20-4E46-88F2-BEB276E6595E}" dt="2023-12-15T09:31:01.603" v="3803" actId="1076"/>
          <ac:spMkLst>
            <pc:docMk/>
            <pc:sldMk cId="1688229635" sldId="316"/>
            <ac:spMk id="18" creationId="{76247843-5ED5-EBF5-84CC-6C6DF44C0839}"/>
          </ac:spMkLst>
        </pc:spChg>
        <pc:spChg chg="add del">
          <ac:chgData name="酒井佑" userId="ff6aa159-b552-4d1e-b3d8-a8478569594f" providerId="ADAL" clId="{A190B586-BB20-4E46-88F2-BEB276E6595E}" dt="2023-12-14T01:35:46.678" v="1328" actId="21"/>
          <ac:spMkLst>
            <pc:docMk/>
            <pc:sldMk cId="1688229635" sldId="316"/>
            <ac:spMk id="18" creationId="{8F1CC876-EBBB-2714-E0FB-939F85268D55}"/>
          </ac:spMkLst>
        </pc:spChg>
        <pc:spChg chg="add mod">
          <ac:chgData name="酒井佑" userId="ff6aa159-b552-4d1e-b3d8-a8478569594f" providerId="ADAL" clId="{A190B586-BB20-4E46-88F2-BEB276E6595E}" dt="2023-12-14T01:37:31.838" v="1336" actId="208"/>
          <ac:spMkLst>
            <pc:docMk/>
            <pc:sldMk cId="1688229635" sldId="316"/>
            <ac:spMk id="19" creationId="{53AD921F-CAFF-D773-0CB8-87A05311B8AA}"/>
          </ac:spMkLst>
        </pc:spChg>
        <pc:spChg chg="add mod">
          <ac:chgData name="酒井佑" userId="ff6aa159-b552-4d1e-b3d8-a8478569594f" providerId="ADAL" clId="{A190B586-BB20-4E46-88F2-BEB276E6595E}" dt="2023-12-14T02:27:40.229" v="2644" actId="20577"/>
          <ac:spMkLst>
            <pc:docMk/>
            <pc:sldMk cId="1688229635" sldId="316"/>
            <ac:spMk id="20" creationId="{C5DF4B63-DCB7-1CEB-AE07-E4C4AC6EFF5F}"/>
          </ac:spMkLst>
        </pc:spChg>
        <pc:spChg chg="add del mod">
          <ac:chgData name="酒井佑" userId="ff6aa159-b552-4d1e-b3d8-a8478569594f" providerId="ADAL" clId="{A190B586-BB20-4E46-88F2-BEB276E6595E}" dt="2023-12-14T01:49:43.878" v="1753"/>
          <ac:spMkLst>
            <pc:docMk/>
            <pc:sldMk cId="1688229635" sldId="316"/>
            <ac:spMk id="21" creationId="{D27640D4-4473-C632-C166-7A682506EA77}"/>
          </ac:spMkLst>
        </pc:spChg>
        <pc:spChg chg="add mod">
          <ac:chgData name="酒井佑" userId="ff6aa159-b552-4d1e-b3d8-a8478569594f" providerId="ADAL" clId="{A190B586-BB20-4E46-88F2-BEB276E6595E}" dt="2023-12-14T01:43:32.174" v="1566" actId="207"/>
          <ac:spMkLst>
            <pc:docMk/>
            <pc:sldMk cId="1688229635" sldId="316"/>
            <ac:spMk id="22" creationId="{68D2F134-7537-06AE-ACF4-ECCD5AD8F17B}"/>
          </ac:spMkLst>
        </pc:spChg>
        <pc:spChg chg="add mod">
          <ac:chgData name="酒井佑" userId="ff6aa159-b552-4d1e-b3d8-a8478569594f" providerId="ADAL" clId="{A190B586-BB20-4E46-88F2-BEB276E6595E}" dt="2023-12-14T01:44:23.289" v="1574" actId="1076"/>
          <ac:spMkLst>
            <pc:docMk/>
            <pc:sldMk cId="1688229635" sldId="316"/>
            <ac:spMk id="23" creationId="{5EC46B5B-4B42-1B56-3AF7-BB2EC2087357}"/>
          </ac:spMkLst>
        </pc:spChg>
        <pc:spChg chg="add mod">
          <ac:chgData name="酒井佑" userId="ff6aa159-b552-4d1e-b3d8-a8478569594f" providerId="ADAL" clId="{A190B586-BB20-4E46-88F2-BEB276E6595E}" dt="2023-12-14T02:26:10.492" v="2563" actId="20577"/>
          <ac:spMkLst>
            <pc:docMk/>
            <pc:sldMk cId="1688229635" sldId="316"/>
            <ac:spMk id="24" creationId="{8B18F90A-ABD1-D7E8-DE32-BBF17FFD1A19}"/>
          </ac:spMkLst>
        </pc:spChg>
        <pc:spChg chg="add mod">
          <ac:chgData name="酒井佑" userId="ff6aa159-b552-4d1e-b3d8-a8478569594f" providerId="ADAL" clId="{A190B586-BB20-4E46-88F2-BEB276E6595E}" dt="2023-12-14T02:25:52.712" v="2557" actId="20577"/>
          <ac:spMkLst>
            <pc:docMk/>
            <pc:sldMk cId="1688229635" sldId="316"/>
            <ac:spMk id="25" creationId="{ED370B4B-0E4F-C1B2-559B-69056475E7B7}"/>
          </ac:spMkLst>
        </pc:spChg>
        <pc:spChg chg="add mod">
          <ac:chgData name="酒井佑" userId="ff6aa159-b552-4d1e-b3d8-a8478569594f" providerId="ADAL" clId="{A190B586-BB20-4E46-88F2-BEB276E6595E}" dt="2023-12-14T01:49:42.869" v="1751" actId="1076"/>
          <ac:spMkLst>
            <pc:docMk/>
            <pc:sldMk cId="1688229635" sldId="316"/>
            <ac:spMk id="26" creationId="{FBDE45CB-E495-DB3F-2155-E95F9090E958}"/>
          </ac:spMkLst>
        </pc:spChg>
        <pc:spChg chg="add del mod">
          <ac:chgData name="酒井佑" userId="ff6aa159-b552-4d1e-b3d8-a8478569594f" providerId="ADAL" clId="{A190B586-BB20-4E46-88F2-BEB276E6595E}" dt="2023-12-14T01:57:58.232" v="1974" actId="21"/>
          <ac:spMkLst>
            <pc:docMk/>
            <pc:sldMk cId="1688229635" sldId="316"/>
            <ac:spMk id="27" creationId="{56DE7054-D294-591E-222C-2B6FEB327113}"/>
          </ac:spMkLst>
        </pc:spChg>
        <pc:spChg chg="add mod">
          <ac:chgData name="酒井佑" userId="ff6aa159-b552-4d1e-b3d8-a8478569594f" providerId="ADAL" clId="{A190B586-BB20-4E46-88F2-BEB276E6595E}" dt="2023-12-14T01:58:38.256" v="1991" actId="14100"/>
          <ac:spMkLst>
            <pc:docMk/>
            <pc:sldMk cId="1688229635" sldId="316"/>
            <ac:spMk id="28" creationId="{06B1BA1D-E3B0-BDEC-9E26-CA6143218CAC}"/>
          </ac:spMkLst>
        </pc:spChg>
        <pc:spChg chg="add mod">
          <ac:chgData name="酒井佑" userId="ff6aa159-b552-4d1e-b3d8-a8478569594f" providerId="ADAL" clId="{A190B586-BB20-4E46-88F2-BEB276E6595E}" dt="2023-12-14T02:23:49.325" v="2516" actId="1076"/>
          <ac:spMkLst>
            <pc:docMk/>
            <pc:sldMk cId="1688229635" sldId="316"/>
            <ac:spMk id="29" creationId="{F0383F75-E837-B2C5-77F0-46B5AE3C95A6}"/>
          </ac:spMkLst>
        </pc:spChg>
        <pc:spChg chg="add mod">
          <ac:chgData name="酒井佑" userId="ff6aa159-b552-4d1e-b3d8-a8478569594f" providerId="ADAL" clId="{A190B586-BB20-4E46-88F2-BEB276E6595E}" dt="2023-12-14T02:23:31.699" v="2513" actId="1076"/>
          <ac:spMkLst>
            <pc:docMk/>
            <pc:sldMk cId="1688229635" sldId="316"/>
            <ac:spMk id="30" creationId="{5ED00735-6689-B778-ADD7-4FD595001F5A}"/>
          </ac:spMkLst>
        </pc:spChg>
        <pc:spChg chg="mod">
          <ac:chgData name="酒井佑" userId="ff6aa159-b552-4d1e-b3d8-a8478569594f" providerId="ADAL" clId="{A190B586-BB20-4E46-88F2-BEB276E6595E}" dt="2023-12-19T13:50:55.383" v="4601" actId="1076"/>
          <ac:spMkLst>
            <pc:docMk/>
            <pc:sldMk cId="1688229635" sldId="316"/>
            <ac:spMk id="31" creationId="{83EE9019-12C0-118D-E828-2A6E10AB9997}"/>
          </ac:spMkLst>
        </pc:spChg>
        <pc:spChg chg="add del">
          <ac:chgData name="酒井佑" userId="ff6aa159-b552-4d1e-b3d8-a8478569594f" providerId="ADAL" clId="{A190B586-BB20-4E46-88F2-BEB276E6595E}" dt="2023-12-14T02:24:06.212" v="2521" actId="22"/>
          <ac:spMkLst>
            <pc:docMk/>
            <pc:sldMk cId="1688229635" sldId="316"/>
            <ac:spMk id="32" creationId="{59E29FBF-0043-81A4-8ED1-FABEBA2C131E}"/>
          </ac:spMkLst>
        </pc:spChg>
        <pc:spChg chg="add mod">
          <ac:chgData name="酒井佑" userId="ff6aa159-b552-4d1e-b3d8-a8478569594f" providerId="ADAL" clId="{A190B586-BB20-4E46-88F2-BEB276E6595E}" dt="2023-12-14T02:24:37.077" v="2526" actId="1076"/>
          <ac:spMkLst>
            <pc:docMk/>
            <pc:sldMk cId="1688229635" sldId="316"/>
            <ac:spMk id="34" creationId="{3DB1831A-E4AB-68B7-28CD-EEAC433A8C5D}"/>
          </ac:spMkLst>
        </pc:spChg>
        <pc:spChg chg="add mod">
          <ac:chgData name="酒井佑" userId="ff6aa159-b552-4d1e-b3d8-a8478569594f" providerId="ADAL" clId="{A190B586-BB20-4E46-88F2-BEB276E6595E}" dt="2023-12-14T02:26:58.780" v="2620" actId="1076"/>
          <ac:spMkLst>
            <pc:docMk/>
            <pc:sldMk cId="1688229635" sldId="316"/>
            <ac:spMk id="35" creationId="{D8656360-AB8A-D56D-F850-42C3E04753AC}"/>
          </ac:spMkLst>
        </pc:spChg>
        <pc:graphicFrameChg chg="add del mod">
          <ac:chgData name="酒井佑" userId="ff6aa159-b552-4d1e-b3d8-a8478569594f" providerId="ADAL" clId="{A190B586-BB20-4E46-88F2-BEB276E6595E}" dt="2023-12-14T01:27:23.303" v="1286" actId="21"/>
          <ac:graphicFrameMkLst>
            <pc:docMk/>
            <pc:sldMk cId="1688229635" sldId="316"/>
            <ac:graphicFrameMk id="3" creationId="{294F42D2-C400-14E2-6230-688268C909E5}"/>
          </ac:graphicFrameMkLst>
        </pc:graphicFrameChg>
        <pc:picChg chg="add mod modCrop">
          <ac:chgData name="酒井佑" userId="ff6aa159-b552-4d1e-b3d8-a8478569594f" providerId="ADAL" clId="{A190B586-BB20-4E46-88F2-BEB276E6595E}" dt="2023-12-14T01:46:45.394" v="1713" actId="1076"/>
          <ac:picMkLst>
            <pc:docMk/>
            <pc:sldMk cId="1688229635" sldId="316"/>
            <ac:picMk id="8" creationId="{179406D0-8025-0ADB-8FEA-E52BF1CA6D9D}"/>
          </ac:picMkLst>
        </pc:picChg>
        <pc:picChg chg="add mod modCrop">
          <ac:chgData name="酒井佑" userId="ff6aa159-b552-4d1e-b3d8-a8478569594f" providerId="ADAL" clId="{A190B586-BB20-4E46-88F2-BEB276E6595E}" dt="2023-12-14T02:23:25.728" v="2512" actId="1076"/>
          <ac:picMkLst>
            <pc:docMk/>
            <pc:sldMk cId="1688229635" sldId="316"/>
            <ac:picMk id="12" creationId="{521A0FAC-B0B4-0091-85E1-68B3E2086C24}"/>
          </ac:picMkLst>
        </pc:picChg>
        <pc:picChg chg="add del mod">
          <ac:chgData name="酒井佑" userId="ff6aa159-b552-4d1e-b3d8-a8478569594f" providerId="ADAL" clId="{A190B586-BB20-4E46-88F2-BEB276E6595E}" dt="2023-12-14T01:21:48.662" v="1191" actId="21"/>
          <ac:picMkLst>
            <pc:docMk/>
            <pc:sldMk cId="1688229635" sldId="316"/>
            <ac:picMk id="14" creationId="{B602D599-D2E2-6006-1D4B-8CAA54155D82}"/>
          </ac:picMkLst>
        </pc:picChg>
        <pc:extLst>
          <p:ext xmlns:p="http://schemas.openxmlformats.org/presentationml/2006/main" uri="{D6D511B9-2390-475A-947B-AFAB55BFBCF1}">
            <pc226:cmChg xmlns:pc226="http://schemas.microsoft.com/office/powerpoint/2022/06/main/command" chg="mod">
              <pc226:chgData name="酒井佑" userId="ff6aa159-b552-4d1e-b3d8-a8478569594f" providerId="ADAL" clId="{A190B586-BB20-4E46-88F2-BEB276E6595E}" dt="2023-12-19T13:50:26.923" v="4580" actId="20577"/>
              <pc2:cmMkLst xmlns:pc2="http://schemas.microsoft.com/office/powerpoint/2019/9/main/command">
                <pc:docMk/>
                <pc:sldMk cId="1688229635" sldId="316"/>
                <pc2:cmMk id="{45104A36-6491-4433-84CA-066330F8E6EE}"/>
              </pc2:cmMkLst>
            </pc226:cmChg>
            <pc226:cmChg xmlns:pc226="http://schemas.microsoft.com/office/powerpoint/2022/06/main/command" chg="add mod">
              <pc226:chgData name="酒井佑" userId="ff6aa159-b552-4d1e-b3d8-a8478569594f" providerId="ADAL" clId="{A190B586-BB20-4E46-88F2-BEB276E6595E}" dt="2023-12-14T01:27:23.334" v="1287" actId="2056"/>
              <pc2:cmMkLst xmlns:pc2="http://schemas.microsoft.com/office/powerpoint/2019/9/main/command">
                <pc:docMk/>
                <pc:sldMk cId="1688229635" sldId="316"/>
                <pc2:cmMk id="{9E91F346-D269-45A0-A196-333214164D94}"/>
              </pc2:cmMkLst>
            </pc226:cmChg>
          </p:ext>
        </pc:extLst>
      </pc:sldChg>
      <pc:sldChg chg="addSp modSp mod modAnim modNotesTx">
        <pc:chgData name="酒井佑" userId="ff6aa159-b552-4d1e-b3d8-a8478569594f" providerId="ADAL" clId="{A190B586-BB20-4E46-88F2-BEB276E6595E}" dt="2023-12-20T01:25:19.785" v="5038" actId="1076"/>
        <pc:sldMkLst>
          <pc:docMk/>
          <pc:sldMk cId="3753582738" sldId="319"/>
        </pc:sldMkLst>
        <pc:picChg chg="add mod">
          <ac:chgData name="酒井佑" userId="ff6aa159-b552-4d1e-b3d8-a8478569594f" providerId="ADAL" clId="{A190B586-BB20-4E46-88F2-BEB276E6595E}" dt="2023-12-20T01:25:19.785" v="5038" actId="1076"/>
          <ac:picMkLst>
            <pc:docMk/>
            <pc:sldMk cId="3753582738" sldId="319"/>
            <ac:picMk id="3" creationId="{D44E9BBD-3BC5-AC51-7689-E1EF33A0E548}"/>
          </ac:picMkLst>
        </pc:picChg>
      </pc:sldChg>
      <pc:sldChg chg="del">
        <pc:chgData name="酒井佑" userId="ff6aa159-b552-4d1e-b3d8-a8478569594f" providerId="ADAL" clId="{A190B586-BB20-4E46-88F2-BEB276E6595E}" dt="2023-12-15T07:14:57.716" v="3524" actId="2696"/>
        <pc:sldMkLst>
          <pc:docMk/>
          <pc:sldMk cId="1524985692" sldId="320"/>
        </pc:sldMkLst>
      </pc:sldChg>
      <pc:sldChg chg="addSp delSp modSp mod">
        <pc:chgData name="酒井佑" userId="ff6aa159-b552-4d1e-b3d8-a8478569594f" providerId="ADAL" clId="{A190B586-BB20-4E46-88F2-BEB276E6595E}" dt="2023-12-14T02:10:42.967" v="2320" actId="1076"/>
        <pc:sldMkLst>
          <pc:docMk/>
          <pc:sldMk cId="1122988165" sldId="324"/>
        </pc:sldMkLst>
        <pc:spChg chg="mod">
          <ac:chgData name="酒井佑" userId="ff6aa159-b552-4d1e-b3d8-a8478569594f" providerId="ADAL" clId="{A190B586-BB20-4E46-88F2-BEB276E6595E}" dt="2023-12-14T02:06:48.748" v="2266" actId="255"/>
          <ac:spMkLst>
            <pc:docMk/>
            <pc:sldMk cId="1122988165" sldId="324"/>
            <ac:spMk id="5" creationId="{65EB852F-E193-DCAF-1D50-0143ACE30AA2}"/>
          </ac:spMkLst>
        </pc:spChg>
        <pc:spChg chg="add mod">
          <ac:chgData name="酒井佑" userId="ff6aa159-b552-4d1e-b3d8-a8478569594f" providerId="ADAL" clId="{A190B586-BB20-4E46-88F2-BEB276E6595E}" dt="2023-12-14T02:09:00.538" v="2296" actId="1076"/>
          <ac:spMkLst>
            <pc:docMk/>
            <pc:sldMk cId="1122988165" sldId="324"/>
            <ac:spMk id="7" creationId="{C2543FA6-C812-F5E9-5D5C-E6A5E5B0DCAB}"/>
          </ac:spMkLst>
        </pc:spChg>
        <pc:spChg chg="add mod">
          <ac:chgData name="酒井佑" userId="ff6aa159-b552-4d1e-b3d8-a8478569594f" providerId="ADAL" clId="{A190B586-BB20-4E46-88F2-BEB276E6595E}" dt="2023-12-14T02:09:20.233" v="2299" actId="1076"/>
          <ac:spMkLst>
            <pc:docMk/>
            <pc:sldMk cId="1122988165" sldId="324"/>
            <ac:spMk id="10" creationId="{D7711B02-53A3-828A-9CF2-69A538CE749C}"/>
          </ac:spMkLst>
        </pc:spChg>
        <pc:spChg chg="add mod">
          <ac:chgData name="酒井佑" userId="ff6aa159-b552-4d1e-b3d8-a8478569594f" providerId="ADAL" clId="{A190B586-BB20-4E46-88F2-BEB276E6595E}" dt="2023-12-14T02:09:13.404" v="2298" actId="1076"/>
          <ac:spMkLst>
            <pc:docMk/>
            <pc:sldMk cId="1122988165" sldId="324"/>
            <ac:spMk id="11" creationId="{F43F01EE-E6C7-0AC9-D5E2-6128784EBC6F}"/>
          </ac:spMkLst>
        </pc:spChg>
        <pc:spChg chg="add del mod">
          <ac:chgData name="酒井佑" userId="ff6aa159-b552-4d1e-b3d8-a8478569594f" providerId="ADAL" clId="{A190B586-BB20-4E46-88F2-BEB276E6595E}" dt="2023-12-14T02:04:45.491" v="2175" actId="21"/>
          <ac:spMkLst>
            <pc:docMk/>
            <pc:sldMk cId="1122988165" sldId="324"/>
            <ac:spMk id="12" creationId="{C9AD44EB-D22B-6B31-100F-F937EE593CDA}"/>
          </ac:spMkLst>
        </pc:spChg>
        <pc:spChg chg="add mod">
          <ac:chgData name="酒井佑" userId="ff6aa159-b552-4d1e-b3d8-a8478569594f" providerId="ADAL" clId="{A190B586-BB20-4E46-88F2-BEB276E6595E}" dt="2023-12-14T02:09:00.538" v="2296" actId="1076"/>
          <ac:spMkLst>
            <pc:docMk/>
            <pc:sldMk cId="1122988165" sldId="324"/>
            <ac:spMk id="13" creationId="{CD574CB4-ADF9-B425-452E-D916EF2FC63E}"/>
          </ac:spMkLst>
        </pc:spChg>
        <pc:spChg chg="add mod">
          <ac:chgData name="酒井佑" userId="ff6aa159-b552-4d1e-b3d8-a8478569594f" providerId="ADAL" clId="{A190B586-BB20-4E46-88F2-BEB276E6595E}" dt="2023-12-14T02:09:40.665" v="2301" actId="1076"/>
          <ac:spMkLst>
            <pc:docMk/>
            <pc:sldMk cId="1122988165" sldId="324"/>
            <ac:spMk id="14" creationId="{DFFE312B-F2ED-BFC4-17C3-A1A575F63801}"/>
          </ac:spMkLst>
        </pc:spChg>
        <pc:spChg chg="add mod">
          <ac:chgData name="酒井佑" userId="ff6aa159-b552-4d1e-b3d8-a8478569594f" providerId="ADAL" clId="{A190B586-BB20-4E46-88F2-BEB276E6595E}" dt="2023-12-14T02:09:40.665" v="2301" actId="1076"/>
          <ac:spMkLst>
            <pc:docMk/>
            <pc:sldMk cId="1122988165" sldId="324"/>
            <ac:spMk id="15" creationId="{81872A09-A49D-94AE-3810-EF412AE24FB8}"/>
          </ac:spMkLst>
        </pc:spChg>
        <pc:spChg chg="add del">
          <ac:chgData name="酒井佑" userId="ff6aa159-b552-4d1e-b3d8-a8478569594f" providerId="ADAL" clId="{A190B586-BB20-4E46-88F2-BEB276E6595E}" dt="2023-12-14T02:10:29.026" v="2313" actId="22"/>
          <ac:spMkLst>
            <pc:docMk/>
            <pc:sldMk cId="1122988165" sldId="324"/>
            <ac:spMk id="17" creationId="{73D9FF88-0500-A6C4-B31C-7F6BC1C3624A}"/>
          </ac:spMkLst>
        </pc:spChg>
        <pc:spChg chg="add mod">
          <ac:chgData name="酒井佑" userId="ff6aa159-b552-4d1e-b3d8-a8478569594f" providerId="ADAL" clId="{A190B586-BB20-4E46-88F2-BEB276E6595E}" dt="2023-12-14T02:10:42.967" v="2320" actId="1076"/>
          <ac:spMkLst>
            <pc:docMk/>
            <pc:sldMk cId="1122988165" sldId="324"/>
            <ac:spMk id="19" creationId="{631280EB-D4F0-BF62-1D63-36A55B03C7FE}"/>
          </ac:spMkLst>
        </pc:spChg>
        <pc:grpChg chg="mod">
          <ac:chgData name="酒井佑" userId="ff6aa159-b552-4d1e-b3d8-a8478569594f" providerId="ADAL" clId="{A190B586-BB20-4E46-88F2-BEB276E6595E}" dt="2023-12-14T02:10:38.458" v="2319" actId="1076"/>
          <ac:grpSpMkLst>
            <pc:docMk/>
            <pc:sldMk cId="1122988165" sldId="324"/>
            <ac:grpSpMk id="9" creationId="{CEF32AF6-F2CC-F101-773A-B46EF89C1D7E}"/>
          </ac:grpSpMkLst>
        </pc:grpChg>
      </pc:sldChg>
      <pc:sldChg chg="addSp modSp mod modAnim">
        <pc:chgData name="酒井佑" userId="ff6aa159-b552-4d1e-b3d8-a8478569594f" providerId="ADAL" clId="{A190B586-BB20-4E46-88F2-BEB276E6595E}" dt="2023-12-20T01:25:51.347" v="5040" actId="1076"/>
        <pc:sldMkLst>
          <pc:docMk/>
          <pc:sldMk cId="647526948" sldId="330"/>
        </pc:sldMkLst>
        <pc:picChg chg="add mod">
          <ac:chgData name="酒井佑" userId="ff6aa159-b552-4d1e-b3d8-a8478569594f" providerId="ADAL" clId="{A190B586-BB20-4E46-88F2-BEB276E6595E}" dt="2023-12-20T01:25:51.347" v="5040" actId="1076"/>
          <ac:picMkLst>
            <pc:docMk/>
            <pc:sldMk cId="647526948" sldId="330"/>
            <ac:picMk id="3" creationId="{0C0DDE53-8DEF-ED74-0B1E-87747180B31F}"/>
          </ac:picMkLst>
        </pc:picChg>
      </pc:sldChg>
      <pc:sldChg chg="addSp modSp mod modAnim">
        <pc:chgData name="酒井佑" userId="ff6aa159-b552-4d1e-b3d8-a8478569594f" providerId="ADAL" clId="{A190B586-BB20-4E46-88F2-BEB276E6595E}" dt="2023-12-20T01:23:16.929" v="5030" actId="1076"/>
        <pc:sldMkLst>
          <pc:docMk/>
          <pc:sldMk cId="3741083" sldId="334"/>
        </pc:sldMkLst>
        <pc:picChg chg="add mod">
          <ac:chgData name="酒井佑" userId="ff6aa159-b552-4d1e-b3d8-a8478569594f" providerId="ADAL" clId="{A190B586-BB20-4E46-88F2-BEB276E6595E}" dt="2023-12-20T01:23:16.929" v="5030" actId="1076"/>
          <ac:picMkLst>
            <pc:docMk/>
            <pc:sldMk cId="3741083" sldId="334"/>
            <ac:picMk id="5" creationId="{F59B97ED-33F7-9A57-ED8E-F8D10CC644E5}"/>
          </ac:picMkLst>
        </pc:picChg>
      </pc:sldChg>
      <pc:sldChg chg="addCm modCm">
        <pc:chgData name="酒井佑" userId="ff6aa159-b552-4d1e-b3d8-a8478569594f" providerId="ADAL" clId="{A190B586-BB20-4E46-88F2-BEB276E6595E}" dt="2023-12-15T05:07:51.146" v="2766"/>
        <pc:sldMkLst>
          <pc:docMk/>
          <pc:sldMk cId="1657178638" sldId="343"/>
        </pc:sldMkLst>
        <pc:extLst>
          <p:ext xmlns:p="http://schemas.openxmlformats.org/presentationml/2006/main" uri="{D6D511B9-2390-475A-947B-AFAB55BFBCF1}">
            <pc226:cmChg xmlns:pc226="http://schemas.microsoft.com/office/powerpoint/2022/06/main/command" chg="add">
              <pc226:chgData name="酒井佑" userId="ff6aa159-b552-4d1e-b3d8-a8478569594f" providerId="ADAL" clId="{A190B586-BB20-4E46-88F2-BEB276E6595E}" dt="2023-12-15T05:07:51.146" v="2766"/>
              <pc2:cmMkLst xmlns:pc2="http://schemas.microsoft.com/office/powerpoint/2019/9/main/command">
                <pc:docMk/>
                <pc:sldMk cId="1657178638" sldId="343"/>
                <pc2:cmMk id="{1CF1766F-2308-48F0-94C9-3D2B5F402D2F}"/>
              </pc2:cmMkLst>
              <pc226:cmRplyChg chg="add">
                <pc226:chgData name="酒井佑" userId="ff6aa159-b552-4d1e-b3d8-a8478569594f" providerId="ADAL" clId="{A190B586-BB20-4E46-88F2-BEB276E6595E}" dt="2023-12-15T05:07:51.146" v="2766"/>
                <pc2:cmRplyMkLst xmlns:pc2="http://schemas.microsoft.com/office/powerpoint/2019/9/main/command">
                  <pc:docMk/>
                  <pc:sldMk cId="1657178638" sldId="343"/>
                  <pc2:cmMk id="{1CF1766F-2308-48F0-94C9-3D2B5F402D2F}"/>
                  <pc2:cmRplyMk id="{577E91B4-0C38-4220-AC02-AB2C52AFEDAC}"/>
                </pc2:cmRplyMkLst>
              </pc226:cmRplyChg>
            </pc226:cmChg>
          </p:ext>
        </pc:extLst>
      </pc:sldChg>
      <pc:sldChg chg="addSp delSp modSp mod">
        <pc:chgData name="酒井佑" userId="ff6aa159-b552-4d1e-b3d8-a8478569594f" providerId="ADAL" clId="{A190B586-BB20-4E46-88F2-BEB276E6595E}" dt="2023-12-15T06:53:51.964" v="3294" actId="20577"/>
        <pc:sldMkLst>
          <pc:docMk/>
          <pc:sldMk cId="3059833977" sldId="344"/>
        </pc:sldMkLst>
        <pc:spChg chg="mod">
          <ac:chgData name="酒井佑" userId="ff6aa159-b552-4d1e-b3d8-a8478569594f" providerId="ADAL" clId="{A190B586-BB20-4E46-88F2-BEB276E6595E}" dt="2023-12-15T06:46:37.081" v="2971" actId="20577"/>
          <ac:spMkLst>
            <pc:docMk/>
            <pc:sldMk cId="3059833977" sldId="344"/>
            <ac:spMk id="3" creationId="{07DF6A5D-55D3-4D7C-6D5A-1888A3B8DB0E}"/>
          </ac:spMkLst>
        </pc:spChg>
        <pc:spChg chg="add del mod">
          <ac:chgData name="酒井佑" userId="ff6aa159-b552-4d1e-b3d8-a8478569594f" providerId="ADAL" clId="{A190B586-BB20-4E46-88F2-BEB276E6595E}" dt="2023-12-15T06:41:48.219" v="2899" actId="21"/>
          <ac:spMkLst>
            <pc:docMk/>
            <pc:sldMk cId="3059833977" sldId="344"/>
            <ac:spMk id="7" creationId="{D8733941-0BA3-B143-DEA8-121B4E1DE93E}"/>
          </ac:spMkLst>
        </pc:spChg>
        <pc:spChg chg="add del mod">
          <ac:chgData name="酒井佑" userId="ff6aa159-b552-4d1e-b3d8-a8478569594f" providerId="ADAL" clId="{A190B586-BB20-4E46-88F2-BEB276E6595E}" dt="2023-12-15T06:43:14.221" v="2925" actId="21"/>
          <ac:spMkLst>
            <pc:docMk/>
            <pc:sldMk cId="3059833977" sldId="344"/>
            <ac:spMk id="8" creationId="{0F0A3828-6855-79AF-C4AB-E115EAA5A015}"/>
          </ac:spMkLst>
        </pc:spChg>
        <pc:spChg chg="add del mod">
          <ac:chgData name="酒井佑" userId="ff6aa159-b552-4d1e-b3d8-a8478569594f" providerId="ADAL" clId="{A190B586-BB20-4E46-88F2-BEB276E6595E}" dt="2023-12-15T06:43:12.369" v="2924" actId="21"/>
          <ac:spMkLst>
            <pc:docMk/>
            <pc:sldMk cId="3059833977" sldId="344"/>
            <ac:spMk id="9" creationId="{5DFFAD33-8228-9716-2501-D48D27E626C1}"/>
          </ac:spMkLst>
        </pc:spChg>
        <pc:spChg chg="add mod">
          <ac:chgData name="酒井佑" userId="ff6aa159-b552-4d1e-b3d8-a8478569594f" providerId="ADAL" clId="{A190B586-BB20-4E46-88F2-BEB276E6595E}" dt="2023-12-15T06:51:21.799" v="3239" actId="1076"/>
          <ac:spMkLst>
            <pc:docMk/>
            <pc:sldMk cId="3059833977" sldId="344"/>
            <ac:spMk id="10" creationId="{57383D59-E601-C8C3-9EAF-1FB4D4B9E18C}"/>
          </ac:spMkLst>
        </pc:spChg>
        <pc:spChg chg="add mod">
          <ac:chgData name="酒井佑" userId="ff6aa159-b552-4d1e-b3d8-a8478569594f" providerId="ADAL" clId="{A190B586-BB20-4E46-88F2-BEB276E6595E}" dt="2023-12-15T06:46:23.150" v="2969" actId="1076"/>
          <ac:spMkLst>
            <pc:docMk/>
            <pc:sldMk cId="3059833977" sldId="344"/>
            <ac:spMk id="11" creationId="{B5ECA3AD-18B4-0D4A-AFFD-D4D204F75686}"/>
          </ac:spMkLst>
        </pc:spChg>
        <pc:spChg chg="add mod">
          <ac:chgData name="酒井佑" userId="ff6aa159-b552-4d1e-b3d8-a8478569594f" providerId="ADAL" clId="{A190B586-BB20-4E46-88F2-BEB276E6595E}" dt="2023-12-15T06:48:41.739" v="3057" actId="1076"/>
          <ac:spMkLst>
            <pc:docMk/>
            <pc:sldMk cId="3059833977" sldId="344"/>
            <ac:spMk id="12" creationId="{FF397753-E184-34C9-843A-870F885FDD87}"/>
          </ac:spMkLst>
        </pc:spChg>
        <pc:spChg chg="add mod">
          <ac:chgData name="酒井佑" userId="ff6aa159-b552-4d1e-b3d8-a8478569594f" providerId="ADAL" clId="{A190B586-BB20-4E46-88F2-BEB276E6595E}" dt="2023-12-15T06:53:51.964" v="3294" actId="20577"/>
          <ac:spMkLst>
            <pc:docMk/>
            <pc:sldMk cId="3059833977" sldId="344"/>
            <ac:spMk id="13" creationId="{D9E79AF0-352B-B12A-9B70-C100FBB57666}"/>
          </ac:spMkLst>
        </pc:spChg>
        <pc:picChg chg="add mod">
          <ac:chgData name="酒井佑" userId="ff6aa159-b552-4d1e-b3d8-a8478569594f" providerId="ADAL" clId="{A190B586-BB20-4E46-88F2-BEB276E6595E}" dt="2023-12-15T06:44:34.245" v="2938" actId="1076"/>
          <ac:picMkLst>
            <pc:docMk/>
            <pc:sldMk cId="3059833977" sldId="344"/>
            <ac:picMk id="6" creationId="{1296D562-7F5E-1EB4-DD87-52D4ADA7D9A9}"/>
          </ac:picMkLst>
        </pc:picChg>
      </pc:sldChg>
      <pc:sldChg chg="modSp mod modNotesTx">
        <pc:chgData name="酒井佑" userId="ff6aa159-b552-4d1e-b3d8-a8478569594f" providerId="ADAL" clId="{A190B586-BB20-4E46-88F2-BEB276E6595E}" dt="2023-12-19T13:46:24.125" v="4494" actId="20577"/>
        <pc:sldMkLst>
          <pc:docMk/>
          <pc:sldMk cId="4292548914" sldId="347"/>
        </pc:sldMkLst>
        <pc:spChg chg="mod">
          <ac:chgData name="酒井佑" userId="ff6aa159-b552-4d1e-b3d8-a8478569594f" providerId="ADAL" clId="{A190B586-BB20-4E46-88F2-BEB276E6595E}" dt="2023-12-15T06:57:09.270" v="3356" actId="20577"/>
          <ac:spMkLst>
            <pc:docMk/>
            <pc:sldMk cId="4292548914" sldId="347"/>
            <ac:spMk id="3" creationId="{217C2858-F3F2-4B9E-0279-6845CBD847E8}"/>
          </ac:spMkLst>
        </pc:spChg>
      </pc:sldChg>
      <pc:sldChg chg="addSp delSp modSp mod addCm">
        <pc:chgData name="酒井佑" userId="ff6aa159-b552-4d1e-b3d8-a8478569594f" providerId="ADAL" clId="{A190B586-BB20-4E46-88F2-BEB276E6595E}" dt="2023-12-19T05:54:22.532" v="4138"/>
        <pc:sldMkLst>
          <pc:docMk/>
          <pc:sldMk cId="254233566" sldId="348"/>
        </pc:sldMkLst>
        <pc:spChg chg="mod">
          <ac:chgData name="酒井佑" userId="ff6aa159-b552-4d1e-b3d8-a8478569594f" providerId="ADAL" clId="{A190B586-BB20-4E46-88F2-BEB276E6595E}" dt="2023-12-19T05:53:27.111" v="4137" actId="403"/>
          <ac:spMkLst>
            <pc:docMk/>
            <pc:sldMk cId="254233566" sldId="348"/>
            <ac:spMk id="3" creationId="{07DF6A5D-55D3-4D7C-6D5A-1888A3B8DB0E}"/>
          </ac:spMkLst>
        </pc:spChg>
        <pc:spChg chg="del mod">
          <ac:chgData name="酒井佑" userId="ff6aa159-b552-4d1e-b3d8-a8478569594f" providerId="ADAL" clId="{A190B586-BB20-4E46-88F2-BEB276E6595E}" dt="2023-12-19T05:41:59.864" v="3941" actId="21"/>
          <ac:spMkLst>
            <pc:docMk/>
            <pc:sldMk cId="254233566" sldId="348"/>
            <ac:spMk id="4" creationId="{94F00BBB-C673-8781-1495-B1E06BB27DBF}"/>
          </ac:spMkLst>
        </pc:spChg>
        <pc:spChg chg="del mod">
          <ac:chgData name="酒井佑" userId="ff6aa159-b552-4d1e-b3d8-a8478569594f" providerId="ADAL" clId="{A190B586-BB20-4E46-88F2-BEB276E6595E}" dt="2023-12-19T05:41:59.864" v="3941" actId="21"/>
          <ac:spMkLst>
            <pc:docMk/>
            <pc:sldMk cId="254233566" sldId="348"/>
            <ac:spMk id="6" creationId="{037943AC-F290-66BD-64FE-EC38D481FFAA}"/>
          </ac:spMkLst>
        </pc:spChg>
        <pc:spChg chg="del">
          <ac:chgData name="酒井佑" userId="ff6aa159-b552-4d1e-b3d8-a8478569594f" providerId="ADAL" clId="{A190B586-BB20-4E46-88F2-BEB276E6595E}" dt="2023-12-19T05:41:59.864" v="3941" actId="21"/>
          <ac:spMkLst>
            <pc:docMk/>
            <pc:sldMk cId="254233566" sldId="348"/>
            <ac:spMk id="7" creationId="{D34F5CDA-FA7A-CF86-83B3-115B1D3A990A}"/>
          </ac:spMkLst>
        </pc:spChg>
        <pc:spChg chg="add del mod">
          <ac:chgData name="酒井佑" userId="ff6aa159-b552-4d1e-b3d8-a8478569594f" providerId="ADAL" clId="{A190B586-BB20-4E46-88F2-BEB276E6595E}" dt="2023-12-19T05:41:48.693" v="3939" actId="21"/>
          <ac:spMkLst>
            <pc:docMk/>
            <pc:sldMk cId="254233566" sldId="348"/>
            <ac:spMk id="8" creationId="{01C9B2B0-803A-7B43-8690-32BE7AA51198}"/>
          </ac:spMkLst>
        </pc:spChg>
        <pc:spChg chg="mod">
          <ac:chgData name="酒井佑" userId="ff6aa159-b552-4d1e-b3d8-a8478569594f" providerId="ADAL" clId="{A190B586-BB20-4E46-88F2-BEB276E6595E}" dt="2023-12-19T05:41:25.346" v="3894"/>
          <ac:spMkLst>
            <pc:docMk/>
            <pc:sldMk cId="254233566" sldId="348"/>
            <ac:spMk id="10" creationId="{BF1A3FEF-00CE-A7F6-50F8-0700B3228328}"/>
          </ac:spMkLst>
        </pc:spChg>
        <pc:spChg chg="mod">
          <ac:chgData name="酒井佑" userId="ff6aa159-b552-4d1e-b3d8-a8478569594f" providerId="ADAL" clId="{A190B586-BB20-4E46-88F2-BEB276E6595E}" dt="2023-12-19T05:41:25.346" v="3894"/>
          <ac:spMkLst>
            <pc:docMk/>
            <pc:sldMk cId="254233566" sldId="348"/>
            <ac:spMk id="13" creationId="{E12280AD-5A4C-A9F3-0962-71B833E6D3B9}"/>
          </ac:spMkLst>
        </pc:spChg>
        <pc:spChg chg="mod">
          <ac:chgData name="酒井佑" userId="ff6aa159-b552-4d1e-b3d8-a8478569594f" providerId="ADAL" clId="{A190B586-BB20-4E46-88F2-BEB276E6595E}" dt="2023-12-19T05:42:51.559" v="3953" actId="20577"/>
          <ac:spMkLst>
            <pc:docMk/>
            <pc:sldMk cId="254233566" sldId="348"/>
            <ac:spMk id="14" creationId="{35FC656B-C9B8-25C5-4D7C-F1002B956FA1}"/>
          </ac:spMkLst>
        </pc:spChg>
        <pc:spChg chg="mod">
          <ac:chgData name="酒井佑" userId="ff6aa159-b552-4d1e-b3d8-a8478569594f" providerId="ADAL" clId="{A190B586-BB20-4E46-88F2-BEB276E6595E}" dt="2023-12-19T05:41:25.346" v="3894"/>
          <ac:spMkLst>
            <pc:docMk/>
            <pc:sldMk cId="254233566" sldId="348"/>
            <ac:spMk id="15" creationId="{C3DB8660-0E54-D5DB-70C7-9A14715B13D3}"/>
          </ac:spMkLst>
        </pc:spChg>
        <pc:spChg chg="mod">
          <ac:chgData name="酒井佑" userId="ff6aa159-b552-4d1e-b3d8-a8478569594f" providerId="ADAL" clId="{A190B586-BB20-4E46-88F2-BEB276E6595E}" dt="2023-12-19T05:43:05.878" v="3957" actId="14100"/>
          <ac:spMkLst>
            <pc:docMk/>
            <pc:sldMk cId="254233566" sldId="348"/>
            <ac:spMk id="16" creationId="{8BA9979D-C844-5118-06C6-7D69B01588AF}"/>
          </ac:spMkLst>
        </pc:spChg>
        <pc:grpChg chg="add mod">
          <ac:chgData name="酒井佑" userId="ff6aa159-b552-4d1e-b3d8-a8478569594f" providerId="ADAL" clId="{A190B586-BB20-4E46-88F2-BEB276E6595E}" dt="2023-12-19T05:42:38.043" v="3950" actId="1076"/>
          <ac:grpSpMkLst>
            <pc:docMk/>
            <pc:sldMk cId="254233566" sldId="348"/>
            <ac:grpSpMk id="9" creationId="{BF308353-85A3-7A4B-519E-C5027CD075F6}"/>
          </ac:grpSpMkLst>
        </pc:grpChg>
        <pc:grpChg chg="mod">
          <ac:chgData name="酒井佑" userId="ff6aa159-b552-4d1e-b3d8-a8478569594f" providerId="ADAL" clId="{A190B586-BB20-4E46-88F2-BEB276E6595E}" dt="2023-12-19T05:41:25.346" v="3894"/>
          <ac:grpSpMkLst>
            <pc:docMk/>
            <pc:sldMk cId="254233566" sldId="348"/>
            <ac:grpSpMk id="11" creationId="{BC22F0BA-548A-59DA-7DFD-0B837636693B}"/>
          </ac:grpSpMkLst>
        </pc:grpChg>
        <pc:grpChg chg="mod">
          <ac:chgData name="酒井佑" userId="ff6aa159-b552-4d1e-b3d8-a8478569594f" providerId="ADAL" clId="{A190B586-BB20-4E46-88F2-BEB276E6595E}" dt="2023-12-19T05:41:25.346" v="3894"/>
          <ac:grpSpMkLst>
            <pc:docMk/>
            <pc:sldMk cId="254233566" sldId="348"/>
            <ac:grpSpMk id="12" creationId="{D78288B7-FB0A-1E8F-A307-CA91DC179F1B}"/>
          </ac:grpSpMkLst>
        </pc:grpChg>
        <pc:picChg chg="add mod">
          <ac:chgData name="酒井佑" userId="ff6aa159-b552-4d1e-b3d8-a8478569594f" providerId="ADAL" clId="{A190B586-BB20-4E46-88F2-BEB276E6595E}" dt="2023-12-19T05:52:35.744" v="4121" actId="1076"/>
          <ac:picMkLst>
            <pc:docMk/>
            <pc:sldMk cId="254233566" sldId="348"/>
            <ac:picMk id="1026" creationId="{5A9A0A74-A6D9-2A66-D070-5076D745F99E}"/>
          </ac:picMkLst>
        </pc:picChg>
        <pc:extLst>
          <p:ext xmlns:p="http://schemas.openxmlformats.org/presentationml/2006/main" uri="{D6D511B9-2390-475A-947B-AFAB55BFBCF1}">
            <pc226:cmChg xmlns:pc226="http://schemas.microsoft.com/office/powerpoint/2022/06/main/command" chg="add">
              <pc226:chgData name="酒井佑" userId="ff6aa159-b552-4d1e-b3d8-a8478569594f" providerId="ADAL" clId="{A190B586-BB20-4E46-88F2-BEB276E6595E}" dt="2023-12-19T05:54:22.532" v="4138"/>
              <pc2:cmMkLst xmlns:pc2="http://schemas.microsoft.com/office/powerpoint/2019/9/main/command">
                <pc:docMk/>
                <pc:sldMk cId="254233566" sldId="348"/>
                <pc2:cmMk id="{F140399E-3EA7-4AD0-9433-812E4B75F3D9}"/>
              </pc2:cmMkLst>
            </pc226:cmChg>
          </p:ext>
        </pc:extLst>
      </pc:sldChg>
      <pc:sldChg chg="addSp modSp mod modAnim">
        <pc:chgData name="酒井佑" userId="ff6aa159-b552-4d1e-b3d8-a8478569594f" providerId="ADAL" clId="{A190B586-BB20-4E46-88F2-BEB276E6595E}" dt="2023-12-20T01:44:34.776" v="5049" actId="1076"/>
        <pc:sldMkLst>
          <pc:docMk/>
          <pc:sldMk cId="4057047498" sldId="350"/>
        </pc:sldMkLst>
        <pc:picChg chg="add mod">
          <ac:chgData name="酒井佑" userId="ff6aa159-b552-4d1e-b3d8-a8478569594f" providerId="ADAL" clId="{A190B586-BB20-4E46-88F2-BEB276E6595E}" dt="2023-12-20T01:44:34.776" v="5049" actId="1076"/>
          <ac:picMkLst>
            <pc:docMk/>
            <pc:sldMk cId="4057047498" sldId="350"/>
            <ac:picMk id="3" creationId="{677150C8-EA19-844D-716C-3E1283CEBD4A}"/>
          </ac:picMkLst>
        </pc:picChg>
      </pc:sldChg>
      <pc:sldChg chg="addSp modSp mod">
        <pc:chgData name="酒井佑" userId="ff6aa159-b552-4d1e-b3d8-a8478569594f" providerId="ADAL" clId="{A190B586-BB20-4E46-88F2-BEB276E6595E}" dt="2023-12-19T13:19:24.148" v="4341" actId="1076"/>
        <pc:sldMkLst>
          <pc:docMk/>
          <pc:sldMk cId="3256170211" sldId="357"/>
        </pc:sldMkLst>
        <pc:spChg chg="add mod">
          <ac:chgData name="酒井佑" userId="ff6aa159-b552-4d1e-b3d8-a8478569594f" providerId="ADAL" clId="{A190B586-BB20-4E46-88F2-BEB276E6595E}" dt="2023-12-19T13:19:24.148" v="4341" actId="1076"/>
          <ac:spMkLst>
            <pc:docMk/>
            <pc:sldMk cId="3256170211" sldId="357"/>
            <ac:spMk id="8" creationId="{C543BB8B-B331-3B75-549D-DCB952FC1092}"/>
          </ac:spMkLst>
        </pc:spChg>
        <pc:spChg chg="mod">
          <ac:chgData name="酒井佑" userId="ff6aa159-b552-4d1e-b3d8-a8478569594f" providerId="ADAL" clId="{A190B586-BB20-4E46-88F2-BEB276E6595E}" dt="2023-12-19T05:50:15.235" v="4101" actId="403"/>
          <ac:spMkLst>
            <pc:docMk/>
            <pc:sldMk cId="3256170211" sldId="357"/>
            <ac:spMk id="11" creationId="{F52C3EC4-3BB3-7F79-B7E2-1E8AAFC8FC80}"/>
          </ac:spMkLst>
        </pc:spChg>
      </pc:sldChg>
      <pc:sldChg chg="delSp modSp mod modNotesTx">
        <pc:chgData name="酒井佑" userId="ff6aa159-b552-4d1e-b3d8-a8478569594f" providerId="ADAL" clId="{A190B586-BB20-4E46-88F2-BEB276E6595E}" dt="2023-12-19T13:52:36.425" v="4745" actId="20577"/>
        <pc:sldMkLst>
          <pc:docMk/>
          <pc:sldMk cId="1070820360" sldId="359"/>
        </pc:sldMkLst>
        <pc:spChg chg="del mod">
          <ac:chgData name="酒井佑" userId="ff6aa159-b552-4d1e-b3d8-a8478569594f" providerId="ADAL" clId="{A190B586-BB20-4E46-88F2-BEB276E6595E}" dt="2023-12-15T09:19:55.608" v="3633" actId="21"/>
          <ac:spMkLst>
            <pc:docMk/>
            <pc:sldMk cId="1070820360" sldId="359"/>
            <ac:spMk id="17" creationId="{970DC877-52A8-34A9-60C7-C5DD5C5E7473}"/>
          </ac:spMkLst>
        </pc:spChg>
        <pc:spChg chg="del">
          <ac:chgData name="酒井佑" userId="ff6aa159-b552-4d1e-b3d8-a8478569594f" providerId="ADAL" clId="{A190B586-BB20-4E46-88F2-BEB276E6595E}" dt="2023-12-15T09:19:40.485" v="3629" actId="21"/>
          <ac:spMkLst>
            <pc:docMk/>
            <pc:sldMk cId="1070820360" sldId="359"/>
            <ac:spMk id="30" creationId="{80D2789A-B15D-1392-031C-4289A3F35F09}"/>
          </ac:spMkLst>
        </pc:spChg>
        <pc:spChg chg="del">
          <ac:chgData name="酒井佑" userId="ff6aa159-b552-4d1e-b3d8-a8478569594f" providerId="ADAL" clId="{A190B586-BB20-4E46-88F2-BEB276E6595E}" dt="2023-12-15T09:19:40.485" v="3629" actId="21"/>
          <ac:spMkLst>
            <pc:docMk/>
            <pc:sldMk cId="1070820360" sldId="359"/>
            <ac:spMk id="31" creationId="{1AC7422C-EC58-4DB5-8C94-818EB2064A11}"/>
          </ac:spMkLst>
        </pc:spChg>
        <pc:spChg chg="del">
          <ac:chgData name="酒井佑" userId="ff6aa159-b552-4d1e-b3d8-a8478569594f" providerId="ADAL" clId="{A190B586-BB20-4E46-88F2-BEB276E6595E}" dt="2023-12-15T09:19:40.485" v="3629" actId="21"/>
          <ac:spMkLst>
            <pc:docMk/>
            <pc:sldMk cId="1070820360" sldId="359"/>
            <ac:spMk id="32" creationId="{1C08E056-D522-1D2E-ADD6-8D24C77931F6}"/>
          </ac:spMkLst>
        </pc:spChg>
      </pc:sldChg>
      <pc:sldChg chg="modSp mod">
        <pc:chgData name="酒井佑" userId="ff6aa159-b552-4d1e-b3d8-a8478569594f" providerId="ADAL" clId="{A190B586-BB20-4E46-88F2-BEB276E6595E}" dt="2023-12-19T06:03:26.155" v="4212" actId="207"/>
        <pc:sldMkLst>
          <pc:docMk/>
          <pc:sldMk cId="2343107045" sldId="360"/>
        </pc:sldMkLst>
        <pc:graphicFrameChg chg="modGraphic">
          <ac:chgData name="酒井佑" userId="ff6aa159-b552-4d1e-b3d8-a8478569594f" providerId="ADAL" clId="{A190B586-BB20-4E46-88F2-BEB276E6595E}" dt="2023-12-19T06:03:26.155" v="4212" actId="207"/>
          <ac:graphicFrameMkLst>
            <pc:docMk/>
            <pc:sldMk cId="2343107045" sldId="360"/>
            <ac:graphicFrameMk id="7" creationId="{CBAA870A-0068-B06B-3592-39AFB6B3F62A}"/>
          </ac:graphicFrameMkLst>
        </pc:graphicFrameChg>
      </pc:sldChg>
      <pc:sldChg chg="del">
        <pc:chgData name="酒井佑" userId="ff6aa159-b552-4d1e-b3d8-a8478569594f" providerId="ADAL" clId="{A190B586-BB20-4E46-88F2-BEB276E6595E}" dt="2023-12-15T09:31:52.026" v="3805" actId="2696"/>
        <pc:sldMkLst>
          <pc:docMk/>
          <pc:sldMk cId="3211823571" sldId="362"/>
        </pc:sldMkLst>
      </pc:sldChg>
      <pc:sldChg chg="addSp delSp modSp mod">
        <pc:chgData name="酒井佑" userId="ff6aa159-b552-4d1e-b3d8-a8478569594f" providerId="ADAL" clId="{A190B586-BB20-4E46-88F2-BEB276E6595E}" dt="2023-12-19T05:57:18.288" v="4168" actId="21"/>
        <pc:sldMkLst>
          <pc:docMk/>
          <pc:sldMk cId="781908066" sldId="363"/>
        </pc:sldMkLst>
        <pc:spChg chg="add del mod">
          <ac:chgData name="酒井佑" userId="ff6aa159-b552-4d1e-b3d8-a8478569594f" providerId="ADAL" clId="{A190B586-BB20-4E46-88F2-BEB276E6595E}" dt="2023-12-19T05:57:18.288" v="4168" actId="21"/>
          <ac:spMkLst>
            <pc:docMk/>
            <pc:sldMk cId="781908066" sldId="363"/>
            <ac:spMk id="5" creationId="{8AD0C336-6772-45D7-66E1-9B41E84F082E}"/>
          </ac:spMkLst>
        </pc:spChg>
      </pc:sldChg>
      <pc:sldChg chg="addSp delSp modSp mod">
        <pc:chgData name="酒井佑" userId="ff6aa159-b552-4d1e-b3d8-a8478569594f" providerId="ADAL" clId="{A190B586-BB20-4E46-88F2-BEB276E6595E}" dt="2023-12-19T05:40:26.770" v="3891" actId="1076"/>
        <pc:sldMkLst>
          <pc:docMk/>
          <pc:sldMk cId="1336560179" sldId="364"/>
        </pc:sldMkLst>
        <pc:spChg chg="mod">
          <ac:chgData name="酒井佑" userId="ff6aa159-b552-4d1e-b3d8-a8478569594f" providerId="ADAL" clId="{A190B586-BB20-4E46-88F2-BEB276E6595E}" dt="2023-12-19T05:40:26.770" v="3891" actId="1076"/>
          <ac:spMkLst>
            <pc:docMk/>
            <pc:sldMk cId="1336560179" sldId="364"/>
            <ac:spMk id="3" creationId="{682C9FB4-BBBB-C6B8-C582-206CC16F0B6A}"/>
          </ac:spMkLst>
        </pc:spChg>
        <pc:spChg chg="add del mod">
          <ac:chgData name="酒井佑" userId="ff6aa159-b552-4d1e-b3d8-a8478569594f" providerId="ADAL" clId="{A190B586-BB20-4E46-88F2-BEB276E6595E}" dt="2023-12-19T05:40:14.078" v="3890"/>
          <ac:spMkLst>
            <pc:docMk/>
            <pc:sldMk cId="1336560179" sldId="364"/>
            <ac:spMk id="4" creationId="{3B1A2F70-B76C-E916-4165-06C7B8ACF1A2}"/>
          </ac:spMkLst>
        </pc:spChg>
      </pc:sldChg>
      <pc:sldChg chg="addSp delSp modSp add del mod">
        <pc:chgData name="酒井佑" userId="ff6aa159-b552-4d1e-b3d8-a8478569594f" providerId="ADAL" clId="{A190B586-BB20-4E46-88F2-BEB276E6595E}" dt="2023-12-19T06:04:06.165" v="4213" actId="2696"/>
        <pc:sldMkLst>
          <pc:docMk/>
          <pc:sldMk cId="581077358" sldId="365"/>
        </pc:sldMkLst>
        <pc:spChg chg="mod">
          <ac:chgData name="酒井佑" userId="ff6aa159-b552-4d1e-b3d8-a8478569594f" providerId="ADAL" clId="{A190B586-BB20-4E46-88F2-BEB276E6595E}" dt="2023-12-19T05:56:51.704" v="4162" actId="14100"/>
          <ac:spMkLst>
            <pc:docMk/>
            <pc:sldMk cId="581077358" sldId="365"/>
            <ac:spMk id="5" creationId="{8AD0C336-6772-45D7-66E1-9B41E84F082E}"/>
          </ac:spMkLst>
        </pc:spChg>
        <pc:spChg chg="add mod">
          <ac:chgData name="酒井佑" userId="ff6aa159-b552-4d1e-b3d8-a8478569594f" providerId="ADAL" clId="{A190B586-BB20-4E46-88F2-BEB276E6595E}" dt="2023-12-19T05:58:09.622" v="4184" actId="1076"/>
          <ac:spMkLst>
            <pc:docMk/>
            <pc:sldMk cId="581077358" sldId="365"/>
            <ac:spMk id="6" creationId="{1F317985-F978-4364-5354-CAE62260DD7E}"/>
          </ac:spMkLst>
        </pc:spChg>
        <pc:spChg chg="del mod">
          <ac:chgData name="酒井佑" userId="ff6aa159-b552-4d1e-b3d8-a8478569594f" providerId="ADAL" clId="{A190B586-BB20-4E46-88F2-BEB276E6595E}" dt="2023-12-19T05:59:03.108" v="4195" actId="21"/>
          <ac:spMkLst>
            <pc:docMk/>
            <pc:sldMk cId="581077358" sldId="365"/>
            <ac:spMk id="7" creationId="{141B3131-51A6-A2DA-90D8-B85396788951}"/>
          </ac:spMkLst>
        </pc:spChg>
        <pc:spChg chg="del mod">
          <ac:chgData name="酒井佑" userId="ff6aa159-b552-4d1e-b3d8-a8478569594f" providerId="ADAL" clId="{A190B586-BB20-4E46-88F2-BEB276E6595E}" dt="2023-12-19T05:56:46.245" v="4160" actId="21"/>
          <ac:spMkLst>
            <pc:docMk/>
            <pc:sldMk cId="581077358" sldId="365"/>
            <ac:spMk id="8" creationId="{E965FAF3-1705-69CA-86EB-90FA065D40F6}"/>
          </ac:spMkLst>
        </pc:spChg>
        <pc:spChg chg="del mod">
          <ac:chgData name="酒井佑" userId="ff6aa159-b552-4d1e-b3d8-a8478569594f" providerId="ADAL" clId="{A190B586-BB20-4E46-88F2-BEB276E6595E}" dt="2023-12-19T05:57:54.346" v="4179" actId="21"/>
          <ac:spMkLst>
            <pc:docMk/>
            <pc:sldMk cId="581077358" sldId="365"/>
            <ac:spMk id="9" creationId="{C1891287-8034-8473-A5A2-30FE729C71AE}"/>
          </ac:spMkLst>
        </pc:spChg>
        <pc:spChg chg="del mod">
          <ac:chgData name="酒井佑" userId="ff6aa159-b552-4d1e-b3d8-a8478569594f" providerId="ADAL" clId="{A190B586-BB20-4E46-88F2-BEB276E6595E}" dt="2023-12-19T05:56:56.710" v="4164" actId="21"/>
          <ac:spMkLst>
            <pc:docMk/>
            <pc:sldMk cId="581077358" sldId="365"/>
            <ac:spMk id="10" creationId="{62B57630-93BC-F615-A27E-5AD0DCF8FA5C}"/>
          </ac:spMkLst>
        </pc:spChg>
        <pc:spChg chg="add mod">
          <ac:chgData name="酒井佑" userId="ff6aa159-b552-4d1e-b3d8-a8478569594f" providerId="ADAL" clId="{A190B586-BB20-4E46-88F2-BEB276E6595E}" dt="2023-12-19T05:58:05.019" v="4183" actId="1076"/>
          <ac:spMkLst>
            <pc:docMk/>
            <pc:sldMk cId="581077358" sldId="365"/>
            <ac:spMk id="12" creationId="{79BC654E-08FB-ECA8-462A-181258BB5D60}"/>
          </ac:spMkLst>
        </pc:spChg>
        <pc:spChg chg="add mod">
          <ac:chgData name="酒井佑" userId="ff6aa159-b552-4d1e-b3d8-a8478569594f" providerId="ADAL" clId="{A190B586-BB20-4E46-88F2-BEB276E6595E}" dt="2023-12-19T05:59:00.257" v="4194" actId="14100"/>
          <ac:spMkLst>
            <pc:docMk/>
            <pc:sldMk cId="581077358" sldId="365"/>
            <ac:spMk id="13" creationId="{8C53F945-A496-670D-5DE3-0E4D28E96977}"/>
          </ac:spMkLst>
        </pc:spChg>
      </pc:sldChg>
      <pc:sldChg chg="modSp mod">
        <pc:chgData name="酒井佑" userId="ff6aa159-b552-4d1e-b3d8-a8478569594f" providerId="ADAL" clId="{A190B586-BB20-4E46-88F2-BEB276E6595E}" dt="2023-12-20T01:34:28.557" v="5046" actId="1076"/>
        <pc:sldMkLst>
          <pc:docMk/>
          <pc:sldMk cId="1549991415" sldId="365"/>
        </pc:sldMkLst>
        <pc:graphicFrameChg chg="mod modGraphic">
          <ac:chgData name="酒井佑" userId="ff6aa159-b552-4d1e-b3d8-a8478569594f" providerId="ADAL" clId="{A190B586-BB20-4E46-88F2-BEB276E6595E}" dt="2023-12-20T01:34:28.557" v="5046" actId="1076"/>
          <ac:graphicFrameMkLst>
            <pc:docMk/>
            <pc:sldMk cId="1549991415" sldId="365"/>
            <ac:graphicFrameMk id="6" creationId="{2D30FBCF-E1E4-DC38-E393-5349C2F54DE8}"/>
          </ac:graphicFrameMkLst>
        </pc:graphicFrameChg>
      </pc:sldChg>
      <pc:sldChg chg="modSp mod">
        <pc:chgData name="酒井佑" userId="ff6aa159-b552-4d1e-b3d8-a8478569594f" providerId="ADAL" clId="{A190B586-BB20-4E46-88F2-BEB276E6595E}" dt="2023-12-19T13:32:47.945" v="4406" actId="27636"/>
        <pc:sldMkLst>
          <pc:docMk/>
          <pc:sldMk cId="743286233" sldId="366"/>
        </pc:sldMkLst>
        <pc:spChg chg="mod">
          <ac:chgData name="酒井佑" userId="ff6aa159-b552-4d1e-b3d8-a8478569594f" providerId="ADAL" clId="{A190B586-BB20-4E46-88F2-BEB276E6595E}" dt="2023-12-19T13:32:47.945" v="4406" actId="27636"/>
          <ac:spMkLst>
            <pc:docMk/>
            <pc:sldMk cId="743286233" sldId="366"/>
            <ac:spMk id="2" creationId="{E5FA9037-326A-A973-AD7C-DE64CE27AC95}"/>
          </ac:spMkLst>
        </pc:spChg>
      </pc:sldChg>
      <pc:sldChg chg="new del">
        <pc:chgData name="酒井佑" userId="ff6aa159-b552-4d1e-b3d8-a8478569594f" providerId="ADAL" clId="{A190B586-BB20-4E46-88F2-BEB276E6595E}" dt="2023-12-20T01:33:16.013" v="5043" actId="2696"/>
        <pc:sldMkLst>
          <pc:docMk/>
          <pc:sldMk cId="3945792111" sldId="366"/>
        </pc:sldMkLst>
      </pc:sldChg>
    </pc:docChg>
  </pc:docChgLst>
  <pc:docChgLst>
    <pc:chgData name="中山凜空" userId="60ab114b-f0b5-4052-bbf9-0d4e62b5a6ee" providerId="ADAL" clId="{EB65860C-8D0D-46D1-908E-1AE3EF7DA3BE}"/>
    <pc:docChg chg="undo custSel addSld delSld modSld sldOrd modSection">
      <pc:chgData name="中山凜空" userId="60ab114b-f0b5-4052-bbf9-0d4e62b5a6ee" providerId="ADAL" clId="{EB65860C-8D0D-46D1-908E-1AE3EF7DA3BE}" dt="2023-12-20T01:03:16.869" v="7392" actId="20577"/>
      <pc:docMkLst>
        <pc:docMk/>
      </pc:docMkLst>
      <pc:sldChg chg="delSp modSp">
        <pc:chgData name="中山凜空" userId="60ab114b-f0b5-4052-bbf9-0d4e62b5a6ee" providerId="ADAL" clId="{EB65860C-8D0D-46D1-908E-1AE3EF7DA3BE}" dt="2023-12-07T02:01:55.260" v="0"/>
        <pc:sldMkLst>
          <pc:docMk/>
          <pc:sldMk cId="513714259" sldId="261"/>
        </pc:sldMkLst>
        <pc:graphicFrameChg chg="del mod">
          <ac:chgData name="中山凜空" userId="60ab114b-f0b5-4052-bbf9-0d4e62b5a6ee" providerId="ADAL" clId="{EB65860C-8D0D-46D1-908E-1AE3EF7DA3BE}" dt="2023-12-07T02:01:55.260" v="0"/>
          <ac:graphicFrameMkLst>
            <pc:docMk/>
            <pc:sldMk cId="513714259" sldId="261"/>
            <ac:graphicFrameMk id="5" creationId="{B4243DBE-EA64-C4B1-903E-14FFB2009114}"/>
          </ac:graphicFrameMkLst>
        </pc:graphicFrameChg>
      </pc:sldChg>
      <pc:sldChg chg="addSp delSp modSp add mod modNotesTx">
        <pc:chgData name="中山凜空" userId="60ab114b-f0b5-4052-bbf9-0d4e62b5a6ee" providerId="ADAL" clId="{EB65860C-8D0D-46D1-908E-1AE3EF7DA3BE}" dt="2023-12-20T00:49:59.199" v="7335" actId="1076"/>
        <pc:sldMkLst>
          <pc:docMk/>
          <pc:sldMk cId="605412843" sldId="296"/>
        </pc:sldMkLst>
        <pc:spChg chg="mod">
          <ac:chgData name="中山凜空" userId="60ab114b-f0b5-4052-bbf9-0d4e62b5a6ee" providerId="ADAL" clId="{EB65860C-8D0D-46D1-908E-1AE3EF7DA3BE}" dt="2023-12-13T05:06:43.032" v="1094" actId="20577"/>
          <ac:spMkLst>
            <pc:docMk/>
            <pc:sldMk cId="605412843" sldId="296"/>
            <ac:spMk id="2" creationId="{DE05AC0A-9D80-A99E-9196-C8560D6BFBA9}"/>
          </ac:spMkLst>
        </pc:spChg>
        <pc:spChg chg="del mod">
          <ac:chgData name="中山凜空" userId="60ab114b-f0b5-4052-bbf9-0d4e62b5a6ee" providerId="ADAL" clId="{EB65860C-8D0D-46D1-908E-1AE3EF7DA3BE}" dt="2023-12-15T08:53:50.851" v="3555" actId="478"/>
          <ac:spMkLst>
            <pc:docMk/>
            <pc:sldMk cId="605412843" sldId="296"/>
            <ac:spMk id="3" creationId="{682C9FB4-BBBB-C6B8-C582-206CC16F0B6A}"/>
          </ac:spMkLst>
        </pc:spChg>
        <pc:spChg chg="add del mod">
          <ac:chgData name="中山凜空" userId="60ab114b-f0b5-4052-bbf9-0d4e62b5a6ee" providerId="ADAL" clId="{EB65860C-8D0D-46D1-908E-1AE3EF7DA3BE}" dt="2023-12-15T08:55:05.630" v="3564" actId="478"/>
          <ac:spMkLst>
            <pc:docMk/>
            <pc:sldMk cId="605412843" sldId="296"/>
            <ac:spMk id="14" creationId="{352E4369-611E-0A11-2128-C61B29046949}"/>
          </ac:spMkLst>
        </pc:spChg>
        <pc:spChg chg="del">
          <ac:chgData name="中山凜空" userId="60ab114b-f0b5-4052-bbf9-0d4e62b5a6ee" providerId="ADAL" clId="{EB65860C-8D0D-46D1-908E-1AE3EF7DA3BE}" dt="2023-12-15T08:55:08.341" v="3565" actId="478"/>
          <ac:spMkLst>
            <pc:docMk/>
            <pc:sldMk cId="605412843" sldId="296"/>
            <ac:spMk id="15" creationId="{0E5BB4B6-4CDA-D202-5333-CDC2D88C799C}"/>
          </ac:spMkLst>
        </pc:spChg>
        <pc:picChg chg="del mod">
          <ac:chgData name="中山凜空" userId="60ab114b-f0b5-4052-bbf9-0d4e62b5a6ee" providerId="ADAL" clId="{EB65860C-8D0D-46D1-908E-1AE3EF7DA3BE}" dt="2023-12-15T08:54:40.402" v="3558" actId="478"/>
          <ac:picMkLst>
            <pc:docMk/>
            <pc:sldMk cId="605412843" sldId="296"/>
            <ac:picMk id="4" creationId="{504FAA65-4649-0B3B-016F-2DAD3F185D4E}"/>
          </ac:picMkLst>
        </pc:picChg>
        <pc:picChg chg="del mod">
          <ac:chgData name="中山凜空" userId="60ab114b-f0b5-4052-bbf9-0d4e62b5a6ee" providerId="ADAL" clId="{EB65860C-8D0D-46D1-908E-1AE3EF7DA3BE}" dt="2023-12-15T08:54:48.565" v="3560" actId="478"/>
          <ac:picMkLst>
            <pc:docMk/>
            <pc:sldMk cId="605412843" sldId="296"/>
            <ac:picMk id="6" creationId="{FD551838-DE9D-72E4-A4B5-069387963EB1}"/>
          </ac:picMkLst>
        </pc:picChg>
        <pc:picChg chg="del mod">
          <ac:chgData name="中山凜空" userId="60ab114b-f0b5-4052-bbf9-0d4e62b5a6ee" providerId="ADAL" clId="{EB65860C-8D0D-46D1-908E-1AE3EF7DA3BE}" dt="2023-12-15T08:54:48.565" v="3560" actId="478"/>
          <ac:picMkLst>
            <pc:docMk/>
            <pc:sldMk cId="605412843" sldId="296"/>
            <ac:picMk id="7" creationId="{88A32F15-0BE0-85FD-207F-F4E9CCAEC796}"/>
          </ac:picMkLst>
        </pc:picChg>
        <pc:picChg chg="del">
          <ac:chgData name="中山凜空" userId="60ab114b-f0b5-4052-bbf9-0d4e62b5a6ee" providerId="ADAL" clId="{EB65860C-8D0D-46D1-908E-1AE3EF7DA3BE}" dt="2023-12-15T08:54:40.402" v="3558" actId="478"/>
          <ac:picMkLst>
            <pc:docMk/>
            <pc:sldMk cId="605412843" sldId="296"/>
            <ac:picMk id="8" creationId="{7D5FB08F-8AC2-14FA-61AD-CEC48E1A285C}"/>
          </ac:picMkLst>
        </pc:picChg>
        <pc:picChg chg="mod">
          <ac:chgData name="中山凜空" userId="60ab114b-f0b5-4052-bbf9-0d4e62b5a6ee" providerId="ADAL" clId="{EB65860C-8D0D-46D1-908E-1AE3EF7DA3BE}" dt="2023-12-20T00:49:59.199" v="7335" actId="1076"/>
          <ac:picMkLst>
            <pc:docMk/>
            <pc:sldMk cId="605412843" sldId="296"/>
            <ac:picMk id="9" creationId="{76E99D22-6BF9-2862-6DA8-03383426694C}"/>
          </ac:picMkLst>
        </pc:picChg>
        <pc:picChg chg="del">
          <ac:chgData name="中山凜空" userId="60ab114b-f0b5-4052-bbf9-0d4e62b5a6ee" providerId="ADAL" clId="{EB65860C-8D0D-46D1-908E-1AE3EF7DA3BE}" dt="2023-12-15T08:54:40.402" v="3558" actId="478"/>
          <ac:picMkLst>
            <pc:docMk/>
            <pc:sldMk cId="605412843" sldId="296"/>
            <ac:picMk id="9" creationId="{CB3F4FC8-212C-8E6A-0D17-CC092AA30A64}"/>
          </ac:picMkLst>
        </pc:picChg>
        <pc:picChg chg="mod">
          <ac:chgData name="中山凜空" userId="60ab114b-f0b5-4052-bbf9-0d4e62b5a6ee" providerId="ADAL" clId="{EB65860C-8D0D-46D1-908E-1AE3EF7DA3BE}" dt="2023-12-15T08:55:16.201" v="3566" actId="1076"/>
          <ac:picMkLst>
            <pc:docMk/>
            <pc:sldMk cId="605412843" sldId="296"/>
            <ac:picMk id="12" creationId="{42B93FA9-2112-DABD-B9D3-633FF29F9C5C}"/>
          </ac:picMkLst>
        </pc:picChg>
      </pc:sldChg>
      <pc:sldChg chg="modSp add del mod">
        <pc:chgData name="中山凜空" userId="60ab114b-f0b5-4052-bbf9-0d4e62b5a6ee" providerId="ADAL" clId="{EB65860C-8D0D-46D1-908E-1AE3EF7DA3BE}" dt="2023-12-07T02:18:28.969" v="324" actId="47"/>
        <pc:sldMkLst>
          <pc:docMk/>
          <pc:sldMk cId="2277937353" sldId="298"/>
        </pc:sldMkLst>
        <pc:spChg chg="mod">
          <ac:chgData name="中山凜空" userId="60ab114b-f0b5-4052-bbf9-0d4e62b5a6ee" providerId="ADAL" clId="{EB65860C-8D0D-46D1-908E-1AE3EF7DA3BE}" dt="2023-12-07T02:18:05.521" v="323" actId="20577"/>
          <ac:spMkLst>
            <pc:docMk/>
            <pc:sldMk cId="2277937353" sldId="298"/>
            <ac:spMk id="3" creationId="{682C9FB4-BBBB-C6B8-C582-206CC16F0B6A}"/>
          </ac:spMkLst>
        </pc:spChg>
      </pc:sldChg>
      <pc:sldChg chg="addSp delSp modSp add mod ord modAnim">
        <pc:chgData name="中山凜空" userId="60ab114b-f0b5-4052-bbf9-0d4e62b5a6ee" providerId="ADAL" clId="{EB65860C-8D0D-46D1-908E-1AE3EF7DA3BE}" dt="2023-12-15T02:18:55.721" v="1906" actId="207"/>
        <pc:sldMkLst>
          <pc:docMk/>
          <pc:sldMk cId="972961001" sldId="299"/>
        </pc:sldMkLst>
        <pc:spChg chg="mod">
          <ac:chgData name="中山凜空" userId="60ab114b-f0b5-4052-bbf9-0d4e62b5a6ee" providerId="ADAL" clId="{EB65860C-8D0D-46D1-908E-1AE3EF7DA3BE}" dt="2023-12-13T05:06:56.378" v="1119" actId="20577"/>
          <ac:spMkLst>
            <pc:docMk/>
            <pc:sldMk cId="972961001" sldId="299"/>
            <ac:spMk id="2" creationId="{DE05AC0A-9D80-A99E-9196-C8560D6BFBA9}"/>
          </ac:spMkLst>
        </pc:spChg>
        <pc:spChg chg="mod">
          <ac:chgData name="中山凜空" userId="60ab114b-f0b5-4052-bbf9-0d4e62b5a6ee" providerId="ADAL" clId="{EB65860C-8D0D-46D1-908E-1AE3EF7DA3BE}" dt="2023-12-14T09:33:06.716" v="1838" actId="20577"/>
          <ac:spMkLst>
            <pc:docMk/>
            <pc:sldMk cId="972961001" sldId="299"/>
            <ac:spMk id="3" creationId="{682C9FB4-BBBB-C6B8-C582-206CC16F0B6A}"/>
          </ac:spMkLst>
        </pc:spChg>
        <pc:spChg chg="mod topLvl">
          <ac:chgData name="中山凜空" userId="60ab114b-f0b5-4052-bbf9-0d4e62b5a6ee" providerId="ADAL" clId="{EB65860C-8D0D-46D1-908E-1AE3EF7DA3BE}" dt="2023-12-15T02:18:55.721" v="1906" actId="207"/>
          <ac:spMkLst>
            <pc:docMk/>
            <pc:sldMk cId="972961001" sldId="299"/>
            <ac:spMk id="6" creationId="{E9837DC3-D7CE-DB0A-6E08-13F24B373921}"/>
          </ac:spMkLst>
        </pc:spChg>
        <pc:spChg chg="mod topLvl">
          <ac:chgData name="中山凜空" userId="60ab114b-f0b5-4052-bbf9-0d4e62b5a6ee" providerId="ADAL" clId="{EB65860C-8D0D-46D1-908E-1AE3EF7DA3BE}" dt="2023-12-15T02:18:45.754" v="1905" actId="207"/>
          <ac:spMkLst>
            <pc:docMk/>
            <pc:sldMk cId="972961001" sldId="299"/>
            <ac:spMk id="15" creationId="{21B49BB5-23D1-B454-2E33-679D2916DC43}"/>
          </ac:spMkLst>
        </pc:spChg>
        <pc:grpChg chg="add del mod">
          <ac:chgData name="中山凜空" userId="60ab114b-f0b5-4052-bbf9-0d4e62b5a6ee" providerId="ADAL" clId="{EB65860C-8D0D-46D1-908E-1AE3EF7DA3BE}" dt="2023-12-15T02:18:07.602" v="1903" actId="165"/>
          <ac:grpSpMkLst>
            <pc:docMk/>
            <pc:sldMk cId="972961001" sldId="299"/>
            <ac:grpSpMk id="4" creationId="{CECF3EB6-E526-ED3D-0C63-F25875A95E85}"/>
          </ac:grpSpMkLst>
        </pc:grpChg>
        <pc:cxnChg chg="mod topLvl">
          <ac:chgData name="中山凜空" userId="60ab114b-f0b5-4052-bbf9-0d4e62b5a6ee" providerId="ADAL" clId="{EB65860C-8D0D-46D1-908E-1AE3EF7DA3BE}" dt="2023-12-15T02:18:35.803" v="1904" actId="208"/>
          <ac:cxnSpMkLst>
            <pc:docMk/>
            <pc:sldMk cId="972961001" sldId="299"/>
            <ac:cxnSpMk id="7" creationId="{EB0B9C82-24E1-F145-B382-1A829C084BAE}"/>
          </ac:cxnSpMkLst>
        </pc:cxnChg>
        <pc:cxnChg chg="mod topLvl">
          <ac:chgData name="中山凜空" userId="60ab114b-f0b5-4052-bbf9-0d4e62b5a6ee" providerId="ADAL" clId="{EB65860C-8D0D-46D1-908E-1AE3EF7DA3BE}" dt="2023-12-15T02:18:35.803" v="1904" actId="208"/>
          <ac:cxnSpMkLst>
            <pc:docMk/>
            <pc:sldMk cId="972961001" sldId="299"/>
            <ac:cxnSpMk id="8" creationId="{FFAD8367-8F78-F849-246C-D69927AAC5DE}"/>
          </ac:cxnSpMkLst>
        </pc:cxnChg>
        <pc:cxnChg chg="mod topLvl">
          <ac:chgData name="中山凜空" userId="60ab114b-f0b5-4052-bbf9-0d4e62b5a6ee" providerId="ADAL" clId="{EB65860C-8D0D-46D1-908E-1AE3EF7DA3BE}" dt="2023-12-15T02:18:35.803" v="1904" actId="208"/>
          <ac:cxnSpMkLst>
            <pc:docMk/>
            <pc:sldMk cId="972961001" sldId="299"/>
            <ac:cxnSpMk id="9" creationId="{BBFC89E3-A075-41F3-A7D8-863C89851E01}"/>
          </ac:cxnSpMkLst>
        </pc:cxnChg>
        <pc:cxnChg chg="mod topLvl">
          <ac:chgData name="中山凜空" userId="60ab114b-f0b5-4052-bbf9-0d4e62b5a6ee" providerId="ADAL" clId="{EB65860C-8D0D-46D1-908E-1AE3EF7DA3BE}" dt="2023-12-15T02:18:35.803" v="1904" actId="208"/>
          <ac:cxnSpMkLst>
            <pc:docMk/>
            <pc:sldMk cId="972961001" sldId="299"/>
            <ac:cxnSpMk id="10" creationId="{FE9AA5E3-9691-75CA-8684-6688F85AC266}"/>
          </ac:cxnSpMkLst>
        </pc:cxnChg>
        <pc:cxnChg chg="mod topLvl">
          <ac:chgData name="中山凜空" userId="60ab114b-f0b5-4052-bbf9-0d4e62b5a6ee" providerId="ADAL" clId="{EB65860C-8D0D-46D1-908E-1AE3EF7DA3BE}" dt="2023-12-15T02:18:35.803" v="1904" actId="208"/>
          <ac:cxnSpMkLst>
            <pc:docMk/>
            <pc:sldMk cId="972961001" sldId="299"/>
            <ac:cxnSpMk id="11" creationId="{01A65004-8709-B9E2-0C0E-B742FB5AA950}"/>
          </ac:cxnSpMkLst>
        </pc:cxnChg>
        <pc:cxnChg chg="mod topLvl">
          <ac:chgData name="中山凜空" userId="60ab114b-f0b5-4052-bbf9-0d4e62b5a6ee" providerId="ADAL" clId="{EB65860C-8D0D-46D1-908E-1AE3EF7DA3BE}" dt="2023-12-15T02:18:35.803" v="1904" actId="208"/>
          <ac:cxnSpMkLst>
            <pc:docMk/>
            <pc:sldMk cId="972961001" sldId="299"/>
            <ac:cxnSpMk id="12" creationId="{76E9B26A-DC04-2675-8E3C-87B34381F39C}"/>
          </ac:cxnSpMkLst>
        </pc:cxnChg>
        <pc:cxnChg chg="mod topLvl">
          <ac:chgData name="中山凜空" userId="60ab114b-f0b5-4052-bbf9-0d4e62b5a6ee" providerId="ADAL" clId="{EB65860C-8D0D-46D1-908E-1AE3EF7DA3BE}" dt="2023-12-15T02:18:35.803" v="1904" actId="208"/>
          <ac:cxnSpMkLst>
            <pc:docMk/>
            <pc:sldMk cId="972961001" sldId="299"/>
            <ac:cxnSpMk id="13" creationId="{BA64A963-43E9-54EC-3637-A6C679646916}"/>
          </ac:cxnSpMkLst>
        </pc:cxnChg>
        <pc:cxnChg chg="mod topLvl">
          <ac:chgData name="中山凜空" userId="60ab114b-f0b5-4052-bbf9-0d4e62b5a6ee" providerId="ADAL" clId="{EB65860C-8D0D-46D1-908E-1AE3EF7DA3BE}" dt="2023-12-15T02:18:35.803" v="1904" actId="208"/>
          <ac:cxnSpMkLst>
            <pc:docMk/>
            <pc:sldMk cId="972961001" sldId="299"/>
            <ac:cxnSpMk id="14" creationId="{E1DA089B-3DA6-FB2D-6438-11D2F4B04B62}"/>
          </ac:cxnSpMkLst>
        </pc:cxnChg>
      </pc:sldChg>
      <pc:sldChg chg="add del">
        <pc:chgData name="中山凜空" userId="60ab114b-f0b5-4052-bbf9-0d4e62b5a6ee" providerId="ADAL" clId="{EB65860C-8D0D-46D1-908E-1AE3EF7DA3BE}" dt="2023-12-07T02:17:30.624" v="285" actId="47"/>
        <pc:sldMkLst>
          <pc:docMk/>
          <pc:sldMk cId="1030999520" sldId="299"/>
        </pc:sldMkLst>
      </pc:sldChg>
      <pc:sldChg chg="addSp delSp modSp add mod ord delAnim modNotesTx">
        <pc:chgData name="中山凜空" userId="60ab114b-f0b5-4052-bbf9-0d4e62b5a6ee" providerId="ADAL" clId="{EB65860C-8D0D-46D1-908E-1AE3EF7DA3BE}" dt="2023-12-20T00:58:33.576" v="7368" actId="1076"/>
        <pc:sldMkLst>
          <pc:docMk/>
          <pc:sldMk cId="1471335375" sldId="300"/>
        </pc:sldMkLst>
        <pc:spChg chg="mod">
          <ac:chgData name="中山凜空" userId="60ab114b-f0b5-4052-bbf9-0d4e62b5a6ee" providerId="ADAL" clId="{EB65860C-8D0D-46D1-908E-1AE3EF7DA3BE}" dt="2023-12-13T05:07:15.338" v="1146" actId="20577"/>
          <ac:spMkLst>
            <pc:docMk/>
            <pc:sldMk cId="1471335375" sldId="300"/>
            <ac:spMk id="2" creationId="{DE05AC0A-9D80-A99E-9196-C8560D6BFBA9}"/>
          </ac:spMkLst>
        </pc:spChg>
        <pc:spChg chg="del mod">
          <ac:chgData name="中山凜空" userId="60ab114b-f0b5-4052-bbf9-0d4e62b5a6ee" providerId="ADAL" clId="{EB65860C-8D0D-46D1-908E-1AE3EF7DA3BE}" dt="2023-12-07T02:19:28.266" v="359" actId="478"/>
          <ac:spMkLst>
            <pc:docMk/>
            <pc:sldMk cId="1471335375" sldId="300"/>
            <ac:spMk id="3" creationId="{682C9FB4-BBBB-C6B8-C582-206CC16F0B6A}"/>
          </ac:spMkLst>
        </pc:spChg>
        <pc:spChg chg="del mod">
          <ac:chgData name="中山凜空" userId="60ab114b-f0b5-4052-bbf9-0d4e62b5a6ee" providerId="ADAL" clId="{EB65860C-8D0D-46D1-908E-1AE3EF7DA3BE}" dt="2023-12-15T10:19:24.822" v="3991" actId="478"/>
          <ac:spMkLst>
            <pc:docMk/>
            <pc:sldMk cId="1471335375" sldId="300"/>
            <ac:spMk id="4" creationId="{0A1060E1-6F8F-6BD1-30B8-B64ACC420641}"/>
          </ac:spMkLst>
        </pc:spChg>
        <pc:spChg chg="mod">
          <ac:chgData name="中山凜空" userId="60ab114b-f0b5-4052-bbf9-0d4e62b5a6ee" providerId="ADAL" clId="{EB65860C-8D0D-46D1-908E-1AE3EF7DA3BE}" dt="2023-12-19T07:07:19.814" v="4804" actId="1076"/>
          <ac:spMkLst>
            <pc:docMk/>
            <pc:sldMk cId="1471335375" sldId="300"/>
            <ac:spMk id="5" creationId="{1565591C-861A-40B9-AA46-BD690910945D}"/>
          </ac:spMkLst>
        </pc:spChg>
        <pc:spChg chg="add del mod">
          <ac:chgData name="中山凜空" userId="60ab114b-f0b5-4052-bbf9-0d4e62b5a6ee" providerId="ADAL" clId="{EB65860C-8D0D-46D1-908E-1AE3EF7DA3BE}" dt="2023-12-07T02:19:31.299" v="360" actId="478"/>
          <ac:spMkLst>
            <pc:docMk/>
            <pc:sldMk cId="1471335375" sldId="300"/>
            <ac:spMk id="6" creationId="{0D0D5249-BE93-BCC6-C883-4A2098E9406F}"/>
          </ac:spMkLst>
        </pc:spChg>
        <pc:spChg chg="add del mod">
          <ac:chgData name="中山凜空" userId="60ab114b-f0b5-4052-bbf9-0d4e62b5a6ee" providerId="ADAL" clId="{EB65860C-8D0D-46D1-908E-1AE3EF7DA3BE}" dt="2023-12-19T07:00:29.689" v="4778" actId="478"/>
          <ac:spMkLst>
            <pc:docMk/>
            <pc:sldMk cId="1471335375" sldId="300"/>
            <ac:spMk id="6" creationId="{7A2F70E1-0E1A-5F8B-4497-8814EDE2B530}"/>
          </ac:spMkLst>
        </pc:spChg>
        <pc:spChg chg="add mod">
          <ac:chgData name="中山凜空" userId="60ab114b-f0b5-4052-bbf9-0d4e62b5a6ee" providerId="ADAL" clId="{EB65860C-8D0D-46D1-908E-1AE3EF7DA3BE}" dt="2023-12-07T02:19:49.666" v="380" actId="14100"/>
          <ac:spMkLst>
            <pc:docMk/>
            <pc:sldMk cId="1471335375" sldId="300"/>
            <ac:spMk id="7" creationId="{9F83168E-4AEC-92AF-4B38-9FCD8A16C4EF}"/>
          </ac:spMkLst>
        </pc:spChg>
        <pc:spChg chg="add del mod">
          <ac:chgData name="中山凜空" userId="60ab114b-f0b5-4052-bbf9-0d4e62b5a6ee" providerId="ADAL" clId="{EB65860C-8D0D-46D1-908E-1AE3EF7DA3BE}" dt="2023-12-19T07:00:26.596" v="4777" actId="478"/>
          <ac:spMkLst>
            <pc:docMk/>
            <pc:sldMk cId="1471335375" sldId="300"/>
            <ac:spMk id="7" creationId="{B5860D78-73F0-BE11-710E-70C2DEE1EEE6}"/>
          </ac:spMkLst>
        </pc:spChg>
        <pc:spChg chg="add mod">
          <ac:chgData name="中山凜空" userId="60ab114b-f0b5-4052-bbf9-0d4e62b5a6ee" providerId="ADAL" clId="{EB65860C-8D0D-46D1-908E-1AE3EF7DA3BE}" dt="2023-12-07T02:20:59.317" v="438" actId="14100"/>
          <ac:spMkLst>
            <pc:docMk/>
            <pc:sldMk cId="1471335375" sldId="300"/>
            <ac:spMk id="8" creationId="{0E5A00C5-9785-698A-291A-05A175C30759}"/>
          </ac:spMkLst>
        </pc:spChg>
        <pc:spChg chg="add del mod">
          <ac:chgData name="中山凜空" userId="60ab114b-f0b5-4052-bbf9-0d4e62b5a6ee" providerId="ADAL" clId="{EB65860C-8D0D-46D1-908E-1AE3EF7DA3BE}" dt="2023-12-19T07:00:24.341" v="4776" actId="478"/>
          <ac:spMkLst>
            <pc:docMk/>
            <pc:sldMk cId="1471335375" sldId="300"/>
            <ac:spMk id="8" creationId="{56F9F789-EC33-C30A-4FC9-86182B66A21C}"/>
          </ac:spMkLst>
        </pc:spChg>
        <pc:spChg chg="add mod">
          <ac:chgData name="中山凜空" userId="60ab114b-f0b5-4052-bbf9-0d4e62b5a6ee" providerId="ADAL" clId="{EB65860C-8D0D-46D1-908E-1AE3EF7DA3BE}" dt="2023-12-07T02:21:26.204" v="440" actId="1076"/>
          <ac:spMkLst>
            <pc:docMk/>
            <pc:sldMk cId="1471335375" sldId="300"/>
            <ac:spMk id="9" creationId="{24831122-A902-FB4E-CDBE-A0AAA620FB4E}"/>
          </ac:spMkLst>
        </pc:spChg>
        <pc:spChg chg="add mod">
          <ac:chgData name="中山凜空" userId="60ab114b-f0b5-4052-bbf9-0d4e62b5a6ee" providerId="ADAL" clId="{EB65860C-8D0D-46D1-908E-1AE3EF7DA3BE}" dt="2023-12-19T07:03:32.920" v="4799" actId="1076"/>
          <ac:spMkLst>
            <pc:docMk/>
            <pc:sldMk cId="1471335375" sldId="300"/>
            <ac:spMk id="9" creationId="{983BCEF3-D581-A008-5899-26B72435AA18}"/>
          </ac:spMkLst>
        </pc:spChg>
        <pc:spChg chg="add mod">
          <ac:chgData name="中山凜空" userId="60ab114b-f0b5-4052-bbf9-0d4e62b5a6ee" providerId="ADAL" clId="{EB65860C-8D0D-46D1-908E-1AE3EF7DA3BE}" dt="2023-12-07T02:20:26.488" v="403" actId="20577"/>
          <ac:spMkLst>
            <pc:docMk/>
            <pc:sldMk cId="1471335375" sldId="300"/>
            <ac:spMk id="10" creationId="{757E23F9-7B81-D44B-5BDB-4B27CB0E5AAB}"/>
          </ac:spMkLst>
        </pc:spChg>
        <pc:spChg chg="add mod">
          <ac:chgData name="中山凜空" userId="60ab114b-f0b5-4052-bbf9-0d4e62b5a6ee" providerId="ADAL" clId="{EB65860C-8D0D-46D1-908E-1AE3EF7DA3BE}" dt="2023-12-19T07:03:39.813" v="4800" actId="1076"/>
          <ac:spMkLst>
            <pc:docMk/>
            <pc:sldMk cId="1471335375" sldId="300"/>
            <ac:spMk id="10" creationId="{AB2778C6-5CB6-7284-BBAC-0295A9DBD66B}"/>
          </ac:spMkLst>
        </pc:spChg>
        <pc:spChg chg="add mod">
          <ac:chgData name="中山凜空" userId="60ab114b-f0b5-4052-bbf9-0d4e62b5a6ee" providerId="ADAL" clId="{EB65860C-8D0D-46D1-908E-1AE3EF7DA3BE}" dt="2023-12-19T07:03:44.972" v="4801" actId="1076"/>
          <ac:spMkLst>
            <pc:docMk/>
            <pc:sldMk cId="1471335375" sldId="300"/>
            <ac:spMk id="11" creationId="{3BABB762-6343-D46F-3576-8DE0368F49EA}"/>
          </ac:spMkLst>
        </pc:spChg>
        <pc:spChg chg="add mod">
          <ac:chgData name="中山凜空" userId="60ab114b-f0b5-4052-bbf9-0d4e62b5a6ee" providerId="ADAL" clId="{EB65860C-8D0D-46D1-908E-1AE3EF7DA3BE}" dt="2023-12-19T07:01:45.545" v="4791" actId="14100"/>
          <ac:spMkLst>
            <pc:docMk/>
            <pc:sldMk cId="1471335375" sldId="300"/>
            <ac:spMk id="12" creationId="{DF5728AF-8786-260B-9375-C040CECFA880}"/>
          </ac:spMkLst>
        </pc:spChg>
        <pc:spChg chg="add mod">
          <ac:chgData name="中山凜空" userId="60ab114b-f0b5-4052-bbf9-0d4e62b5a6ee" providerId="ADAL" clId="{EB65860C-8D0D-46D1-908E-1AE3EF7DA3BE}" dt="2023-12-19T07:03:23.800" v="4797" actId="20577"/>
          <ac:spMkLst>
            <pc:docMk/>
            <pc:sldMk cId="1471335375" sldId="300"/>
            <ac:spMk id="13" creationId="{D9E51002-F2DF-98D1-0324-B01BB8FE71AD}"/>
          </ac:spMkLst>
        </pc:spChg>
        <pc:spChg chg="add mod">
          <ac:chgData name="中山凜空" userId="60ab114b-f0b5-4052-bbf9-0d4e62b5a6ee" providerId="ADAL" clId="{EB65860C-8D0D-46D1-908E-1AE3EF7DA3BE}" dt="2023-12-19T07:03:25.851" v="4798" actId="20577"/>
          <ac:spMkLst>
            <pc:docMk/>
            <pc:sldMk cId="1471335375" sldId="300"/>
            <ac:spMk id="14" creationId="{21FE002C-ED03-24C3-B7D3-B565153C8F67}"/>
          </ac:spMkLst>
        </pc:spChg>
        <pc:picChg chg="del mod">
          <ac:chgData name="中山凜空" userId="60ab114b-f0b5-4052-bbf9-0d4e62b5a6ee" providerId="ADAL" clId="{EB65860C-8D0D-46D1-908E-1AE3EF7DA3BE}" dt="2023-12-20T00:58:26.056" v="7367" actId="21"/>
          <ac:picMkLst>
            <pc:docMk/>
            <pc:sldMk cId="1471335375" sldId="300"/>
            <ac:picMk id="3" creationId="{008ADE61-D271-23E4-6572-E9DA06F5D23C}"/>
          </ac:picMkLst>
        </pc:picChg>
        <pc:picChg chg="mod">
          <ac:chgData name="中山凜空" userId="60ab114b-f0b5-4052-bbf9-0d4e62b5a6ee" providerId="ADAL" clId="{EB65860C-8D0D-46D1-908E-1AE3EF7DA3BE}" dt="2023-12-20T00:58:33.576" v="7368" actId="1076"/>
          <ac:picMkLst>
            <pc:docMk/>
            <pc:sldMk cId="1471335375" sldId="300"/>
            <ac:picMk id="6" creationId="{4A6AC523-2F3F-43B7-6412-F51D301CEE40}"/>
          </ac:picMkLst>
        </pc:picChg>
      </pc:sldChg>
      <pc:sldChg chg="new del">
        <pc:chgData name="中山凜空" userId="60ab114b-f0b5-4052-bbf9-0d4e62b5a6ee" providerId="ADAL" clId="{EB65860C-8D0D-46D1-908E-1AE3EF7DA3BE}" dt="2023-12-07T02:18:52.992" v="351" actId="680"/>
        <pc:sldMkLst>
          <pc:docMk/>
          <pc:sldMk cId="2266809922" sldId="300"/>
        </pc:sldMkLst>
      </pc:sldChg>
      <pc:sldChg chg="add del">
        <pc:chgData name="中山凜空" userId="60ab114b-f0b5-4052-bbf9-0d4e62b5a6ee" providerId="ADAL" clId="{EB65860C-8D0D-46D1-908E-1AE3EF7DA3BE}" dt="2023-12-07T02:17:27.825" v="284" actId="47"/>
        <pc:sldMkLst>
          <pc:docMk/>
          <pc:sldMk cId="3335290282" sldId="300"/>
        </pc:sldMkLst>
      </pc:sldChg>
      <pc:sldChg chg="addSp delSp modSp add del mod ord">
        <pc:chgData name="中山凜空" userId="60ab114b-f0b5-4052-bbf9-0d4e62b5a6ee" providerId="ADAL" clId="{EB65860C-8D0D-46D1-908E-1AE3EF7DA3BE}" dt="2023-12-19T07:11:56.981" v="4827" actId="47"/>
        <pc:sldMkLst>
          <pc:docMk/>
          <pc:sldMk cId="3074719369" sldId="301"/>
        </pc:sldMkLst>
        <pc:spChg chg="mod">
          <ac:chgData name="中山凜空" userId="60ab114b-f0b5-4052-bbf9-0d4e62b5a6ee" providerId="ADAL" clId="{EB65860C-8D0D-46D1-908E-1AE3EF7DA3BE}" dt="2023-12-13T05:07:07.950" v="1138" actId="20577"/>
          <ac:spMkLst>
            <pc:docMk/>
            <pc:sldMk cId="3074719369" sldId="301"/>
            <ac:spMk id="2" creationId="{DE05AC0A-9D80-A99E-9196-C8560D6BFBA9}"/>
          </ac:spMkLst>
        </pc:spChg>
        <pc:spChg chg="mod">
          <ac:chgData name="中山凜空" userId="60ab114b-f0b5-4052-bbf9-0d4e62b5a6ee" providerId="ADAL" clId="{EB65860C-8D0D-46D1-908E-1AE3EF7DA3BE}" dt="2023-12-15T10:09:27.884" v="3833" actId="20577"/>
          <ac:spMkLst>
            <pc:docMk/>
            <pc:sldMk cId="3074719369" sldId="301"/>
            <ac:spMk id="3" creationId="{682C9FB4-BBBB-C6B8-C582-206CC16F0B6A}"/>
          </ac:spMkLst>
        </pc:spChg>
        <pc:spChg chg="del mod">
          <ac:chgData name="中山凜空" userId="60ab114b-f0b5-4052-bbf9-0d4e62b5a6ee" providerId="ADAL" clId="{EB65860C-8D0D-46D1-908E-1AE3EF7DA3BE}" dt="2023-12-15T10:05:32.910" v="3734" actId="478"/>
          <ac:spMkLst>
            <pc:docMk/>
            <pc:sldMk cId="3074719369" sldId="301"/>
            <ac:spMk id="4" creationId="{08F3CBE9-2E8B-0C19-FC22-A9FC11B7DBDF}"/>
          </ac:spMkLst>
        </pc:spChg>
        <pc:spChg chg="del mod">
          <ac:chgData name="中山凜空" userId="60ab114b-f0b5-4052-bbf9-0d4e62b5a6ee" providerId="ADAL" clId="{EB65860C-8D0D-46D1-908E-1AE3EF7DA3BE}" dt="2023-12-13T05:47:59.862" v="1505" actId="478"/>
          <ac:spMkLst>
            <pc:docMk/>
            <pc:sldMk cId="3074719369" sldId="301"/>
            <ac:spMk id="4" creationId="{4A82D793-8480-CBF0-2858-6A10D2B50F61}"/>
          </ac:spMkLst>
        </pc:spChg>
        <pc:spChg chg="del mod">
          <ac:chgData name="中山凜空" userId="60ab114b-f0b5-4052-bbf9-0d4e62b5a6ee" providerId="ADAL" clId="{EB65860C-8D0D-46D1-908E-1AE3EF7DA3BE}" dt="2023-12-15T10:05:35.403" v="3735" actId="478"/>
          <ac:spMkLst>
            <pc:docMk/>
            <pc:sldMk cId="3074719369" sldId="301"/>
            <ac:spMk id="6" creationId="{FD6A8A1A-DAED-5D2D-86D2-7D02839E9A45}"/>
          </ac:spMkLst>
        </pc:spChg>
        <pc:spChg chg="add mod">
          <ac:chgData name="中山凜空" userId="60ab114b-f0b5-4052-bbf9-0d4e62b5a6ee" providerId="ADAL" clId="{EB65860C-8D0D-46D1-908E-1AE3EF7DA3BE}" dt="2023-12-15T10:05:56.763" v="3738" actId="1076"/>
          <ac:spMkLst>
            <pc:docMk/>
            <pc:sldMk cId="3074719369" sldId="301"/>
            <ac:spMk id="7" creationId="{0C2C01B9-C06F-C70F-A3A8-06CB786836AD}"/>
          </ac:spMkLst>
        </pc:spChg>
        <pc:spChg chg="add mod">
          <ac:chgData name="中山凜空" userId="60ab114b-f0b5-4052-bbf9-0d4e62b5a6ee" providerId="ADAL" clId="{EB65860C-8D0D-46D1-908E-1AE3EF7DA3BE}" dt="2023-12-07T04:36:18.830" v="1063" actId="1076"/>
          <ac:spMkLst>
            <pc:docMk/>
            <pc:sldMk cId="3074719369" sldId="301"/>
            <ac:spMk id="7" creationId="{0EAE56BE-56CA-E494-5034-E9F9DBBFA266}"/>
          </ac:spMkLst>
        </pc:spChg>
        <pc:spChg chg="del">
          <ac:chgData name="中山凜空" userId="60ab114b-f0b5-4052-bbf9-0d4e62b5a6ee" providerId="ADAL" clId="{EB65860C-8D0D-46D1-908E-1AE3EF7DA3BE}" dt="2023-12-13T05:48:04.233" v="1506" actId="478"/>
          <ac:spMkLst>
            <pc:docMk/>
            <pc:sldMk cId="3074719369" sldId="301"/>
            <ac:spMk id="8" creationId="{64A3AC16-BD33-6299-BC88-246D5092C22E}"/>
          </ac:spMkLst>
        </pc:spChg>
        <pc:spChg chg="del mod">
          <ac:chgData name="中山凜空" userId="60ab114b-f0b5-4052-bbf9-0d4e62b5a6ee" providerId="ADAL" clId="{EB65860C-8D0D-46D1-908E-1AE3EF7DA3BE}" dt="2023-12-15T10:05:32.910" v="3734" actId="478"/>
          <ac:spMkLst>
            <pc:docMk/>
            <pc:sldMk cId="3074719369" sldId="301"/>
            <ac:spMk id="9" creationId="{D308BE24-F60A-C23E-AF9A-A9B7CF9B585A}"/>
          </ac:spMkLst>
        </pc:spChg>
        <pc:spChg chg="del mod">
          <ac:chgData name="中山凜空" userId="60ab114b-f0b5-4052-bbf9-0d4e62b5a6ee" providerId="ADAL" clId="{EB65860C-8D0D-46D1-908E-1AE3EF7DA3BE}" dt="2023-12-15T10:05:32.910" v="3734" actId="478"/>
          <ac:spMkLst>
            <pc:docMk/>
            <pc:sldMk cId="3074719369" sldId="301"/>
            <ac:spMk id="10" creationId="{76715258-4071-505A-4699-A810BDA2E0CA}"/>
          </ac:spMkLst>
        </pc:spChg>
        <pc:spChg chg="del mod">
          <ac:chgData name="中山凜空" userId="60ab114b-f0b5-4052-bbf9-0d4e62b5a6ee" providerId="ADAL" clId="{EB65860C-8D0D-46D1-908E-1AE3EF7DA3BE}" dt="2023-12-15T10:11:58.285" v="3846" actId="478"/>
          <ac:spMkLst>
            <pc:docMk/>
            <pc:sldMk cId="3074719369" sldId="301"/>
            <ac:spMk id="11" creationId="{1714C03C-915C-B23B-11F3-C7BCC038A087}"/>
          </ac:spMkLst>
        </pc:spChg>
        <pc:spChg chg="del mod">
          <ac:chgData name="中山凜空" userId="60ab114b-f0b5-4052-bbf9-0d4e62b5a6ee" providerId="ADAL" clId="{EB65860C-8D0D-46D1-908E-1AE3EF7DA3BE}" dt="2023-12-15T10:05:32.910" v="3734" actId="478"/>
          <ac:spMkLst>
            <pc:docMk/>
            <pc:sldMk cId="3074719369" sldId="301"/>
            <ac:spMk id="12" creationId="{C63F79F6-7B97-71DF-AFCF-8F39A9A74481}"/>
          </ac:spMkLst>
        </pc:spChg>
        <pc:spChg chg="del mod">
          <ac:chgData name="中山凜空" userId="60ab114b-f0b5-4052-bbf9-0d4e62b5a6ee" providerId="ADAL" clId="{EB65860C-8D0D-46D1-908E-1AE3EF7DA3BE}" dt="2023-12-15T10:05:32.910" v="3734" actId="478"/>
          <ac:spMkLst>
            <pc:docMk/>
            <pc:sldMk cId="3074719369" sldId="301"/>
            <ac:spMk id="13" creationId="{8B2D2BE2-3929-C0DC-99E0-42325062C834}"/>
          </ac:spMkLst>
        </pc:spChg>
        <pc:spChg chg="del">
          <ac:chgData name="中山凜空" userId="60ab114b-f0b5-4052-bbf9-0d4e62b5a6ee" providerId="ADAL" clId="{EB65860C-8D0D-46D1-908E-1AE3EF7DA3BE}" dt="2023-12-15T08:55:56.014" v="3567" actId="478"/>
          <ac:spMkLst>
            <pc:docMk/>
            <pc:sldMk cId="3074719369" sldId="301"/>
            <ac:spMk id="17" creationId="{7CF6C4F3-0D3B-0938-052D-0D24A15A8903}"/>
          </ac:spMkLst>
        </pc:spChg>
        <pc:spChg chg="add mod">
          <ac:chgData name="中山凜空" userId="60ab114b-f0b5-4052-bbf9-0d4e62b5a6ee" providerId="ADAL" clId="{EB65860C-8D0D-46D1-908E-1AE3EF7DA3BE}" dt="2023-12-15T09:56:22.278" v="3656" actId="1076"/>
          <ac:spMkLst>
            <pc:docMk/>
            <pc:sldMk cId="3074719369" sldId="301"/>
            <ac:spMk id="18" creationId="{AB641929-3955-383F-4F1C-BE071E7CF8C2}"/>
          </ac:spMkLst>
        </pc:spChg>
        <pc:spChg chg="del">
          <ac:chgData name="中山凜空" userId="60ab114b-f0b5-4052-bbf9-0d4e62b5a6ee" providerId="ADAL" clId="{EB65860C-8D0D-46D1-908E-1AE3EF7DA3BE}" dt="2023-12-15T08:55:59.074" v="3568" actId="478"/>
          <ac:spMkLst>
            <pc:docMk/>
            <pc:sldMk cId="3074719369" sldId="301"/>
            <ac:spMk id="19" creationId="{5F4FA77A-71EA-5F85-168C-63A1AD2FEA4B}"/>
          </ac:spMkLst>
        </pc:spChg>
        <pc:spChg chg="add mod">
          <ac:chgData name="中山凜空" userId="60ab114b-f0b5-4052-bbf9-0d4e62b5a6ee" providerId="ADAL" clId="{EB65860C-8D0D-46D1-908E-1AE3EF7DA3BE}" dt="2023-12-15T10:01:24.559" v="3695" actId="1076"/>
          <ac:spMkLst>
            <pc:docMk/>
            <pc:sldMk cId="3074719369" sldId="301"/>
            <ac:spMk id="24" creationId="{8F7A476D-7CC5-AEA7-9DB1-A87F10E3804D}"/>
          </ac:spMkLst>
        </pc:spChg>
        <pc:spChg chg="add mod">
          <ac:chgData name="中山凜空" userId="60ab114b-f0b5-4052-bbf9-0d4e62b5a6ee" providerId="ADAL" clId="{EB65860C-8D0D-46D1-908E-1AE3EF7DA3BE}" dt="2023-12-15T09:59:08.993" v="3678" actId="1076"/>
          <ac:spMkLst>
            <pc:docMk/>
            <pc:sldMk cId="3074719369" sldId="301"/>
            <ac:spMk id="27" creationId="{7A66AF51-AF75-6681-4151-0CBA882B483E}"/>
          </ac:spMkLst>
        </pc:spChg>
        <pc:spChg chg="add mod">
          <ac:chgData name="中山凜空" userId="60ab114b-f0b5-4052-bbf9-0d4e62b5a6ee" providerId="ADAL" clId="{EB65860C-8D0D-46D1-908E-1AE3EF7DA3BE}" dt="2023-12-15T09:59:12.497" v="3679" actId="1076"/>
          <ac:spMkLst>
            <pc:docMk/>
            <pc:sldMk cId="3074719369" sldId="301"/>
            <ac:spMk id="28" creationId="{616D9318-8A65-B8BA-7D94-59BFD486610A}"/>
          </ac:spMkLst>
        </pc:spChg>
        <pc:spChg chg="add mod">
          <ac:chgData name="中山凜空" userId="60ab114b-f0b5-4052-bbf9-0d4e62b5a6ee" providerId="ADAL" clId="{EB65860C-8D0D-46D1-908E-1AE3EF7DA3BE}" dt="2023-12-15T09:59:19.214" v="3680" actId="1076"/>
          <ac:spMkLst>
            <pc:docMk/>
            <pc:sldMk cId="3074719369" sldId="301"/>
            <ac:spMk id="29" creationId="{A9549F1E-0EE3-C31B-9AAF-79B763B6B349}"/>
          </ac:spMkLst>
        </pc:spChg>
        <pc:spChg chg="add mod">
          <ac:chgData name="中山凜空" userId="60ab114b-f0b5-4052-bbf9-0d4e62b5a6ee" providerId="ADAL" clId="{EB65860C-8D0D-46D1-908E-1AE3EF7DA3BE}" dt="2023-12-15T09:59:27.657" v="3681" actId="1076"/>
          <ac:spMkLst>
            <pc:docMk/>
            <pc:sldMk cId="3074719369" sldId="301"/>
            <ac:spMk id="30" creationId="{058488F9-3CF5-F176-6158-2EEF17DF4624}"/>
          </ac:spMkLst>
        </pc:spChg>
        <pc:spChg chg="add mod">
          <ac:chgData name="中山凜空" userId="60ab114b-f0b5-4052-bbf9-0d4e62b5a6ee" providerId="ADAL" clId="{EB65860C-8D0D-46D1-908E-1AE3EF7DA3BE}" dt="2023-12-15T10:01:10.084" v="3694" actId="1076"/>
          <ac:spMkLst>
            <pc:docMk/>
            <pc:sldMk cId="3074719369" sldId="301"/>
            <ac:spMk id="31" creationId="{1AE55C2D-23F2-EF4F-FF95-9CE68727364C}"/>
          </ac:spMkLst>
        </pc:spChg>
        <pc:spChg chg="add mod">
          <ac:chgData name="中山凜空" userId="60ab114b-f0b5-4052-bbf9-0d4e62b5a6ee" providerId="ADAL" clId="{EB65860C-8D0D-46D1-908E-1AE3EF7DA3BE}" dt="2023-12-15T09:59:48.263" v="3684" actId="1076"/>
          <ac:spMkLst>
            <pc:docMk/>
            <pc:sldMk cId="3074719369" sldId="301"/>
            <ac:spMk id="32" creationId="{BF666192-3E45-281C-B4B8-ABFB46AEBC25}"/>
          </ac:spMkLst>
        </pc:spChg>
        <pc:spChg chg="add mod">
          <ac:chgData name="中山凜空" userId="60ab114b-f0b5-4052-bbf9-0d4e62b5a6ee" providerId="ADAL" clId="{EB65860C-8D0D-46D1-908E-1AE3EF7DA3BE}" dt="2023-12-15T10:00:11.713" v="3690" actId="1076"/>
          <ac:spMkLst>
            <pc:docMk/>
            <pc:sldMk cId="3074719369" sldId="301"/>
            <ac:spMk id="33" creationId="{1B4A8FBF-1DF3-F7F6-0491-6744AD4D4BC1}"/>
          </ac:spMkLst>
        </pc:spChg>
        <pc:spChg chg="add mod">
          <ac:chgData name="中山凜空" userId="60ab114b-f0b5-4052-bbf9-0d4e62b5a6ee" providerId="ADAL" clId="{EB65860C-8D0D-46D1-908E-1AE3EF7DA3BE}" dt="2023-12-15T10:00:08.447" v="3689" actId="1076"/>
          <ac:spMkLst>
            <pc:docMk/>
            <pc:sldMk cId="3074719369" sldId="301"/>
            <ac:spMk id="34" creationId="{D150FA9B-17D2-5477-CD67-67D5DDACF92B}"/>
          </ac:spMkLst>
        </pc:spChg>
        <pc:spChg chg="add mod">
          <ac:chgData name="中山凜空" userId="60ab114b-f0b5-4052-bbf9-0d4e62b5a6ee" providerId="ADAL" clId="{EB65860C-8D0D-46D1-908E-1AE3EF7DA3BE}" dt="2023-12-15T10:00:04.729" v="3688" actId="1076"/>
          <ac:spMkLst>
            <pc:docMk/>
            <pc:sldMk cId="3074719369" sldId="301"/>
            <ac:spMk id="35" creationId="{7D6E8566-40B3-5AC3-11EA-5B91203B9F8F}"/>
          </ac:spMkLst>
        </pc:spChg>
        <pc:spChg chg="add mod">
          <ac:chgData name="中山凜空" userId="60ab114b-f0b5-4052-bbf9-0d4e62b5a6ee" providerId="ADAL" clId="{EB65860C-8D0D-46D1-908E-1AE3EF7DA3BE}" dt="2023-12-15T10:00:00.460" v="3687" actId="1076"/>
          <ac:spMkLst>
            <pc:docMk/>
            <pc:sldMk cId="3074719369" sldId="301"/>
            <ac:spMk id="36" creationId="{B9D6E73C-3B92-4800-75B8-7676D60DB054}"/>
          </ac:spMkLst>
        </pc:spChg>
        <pc:spChg chg="add mod">
          <ac:chgData name="中山凜空" userId="60ab114b-f0b5-4052-bbf9-0d4e62b5a6ee" providerId="ADAL" clId="{EB65860C-8D0D-46D1-908E-1AE3EF7DA3BE}" dt="2023-12-15T09:59:45.619" v="3683" actId="1076"/>
          <ac:spMkLst>
            <pc:docMk/>
            <pc:sldMk cId="3074719369" sldId="301"/>
            <ac:spMk id="37" creationId="{6635DCB4-BB7C-9683-CFF5-4EF5C4552495}"/>
          </ac:spMkLst>
        </pc:spChg>
        <pc:spChg chg="add mod">
          <ac:chgData name="中山凜空" userId="60ab114b-f0b5-4052-bbf9-0d4e62b5a6ee" providerId="ADAL" clId="{EB65860C-8D0D-46D1-908E-1AE3EF7DA3BE}" dt="2023-12-15T09:59:53.562" v="3685" actId="1076"/>
          <ac:spMkLst>
            <pc:docMk/>
            <pc:sldMk cId="3074719369" sldId="301"/>
            <ac:spMk id="38" creationId="{D812616A-288E-D768-DA39-DCEDCBB9E5F6}"/>
          </ac:spMkLst>
        </pc:spChg>
        <pc:spChg chg="add mod">
          <ac:chgData name="中山凜空" userId="60ab114b-f0b5-4052-bbf9-0d4e62b5a6ee" providerId="ADAL" clId="{EB65860C-8D0D-46D1-908E-1AE3EF7DA3BE}" dt="2023-12-15T10:13:32.265" v="3854" actId="13822"/>
          <ac:spMkLst>
            <pc:docMk/>
            <pc:sldMk cId="3074719369" sldId="301"/>
            <ac:spMk id="81" creationId="{3F27F483-D7D3-09FA-C7A2-4401018A60DE}"/>
          </ac:spMkLst>
        </pc:spChg>
        <pc:spChg chg="add mod">
          <ac:chgData name="中山凜空" userId="60ab114b-f0b5-4052-bbf9-0d4e62b5a6ee" providerId="ADAL" clId="{EB65860C-8D0D-46D1-908E-1AE3EF7DA3BE}" dt="2023-12-15T10:13:28.697" v="3853" actId="13822"/>
          <ac:spMkLst>
            <pc:docMk/>
            <pc:sldMk cId="3074719369" sldId="301"/>
            <ac:spMk id="82" creationId="{CE291800-012B-CFB4-BA70-202CDF3D3E6C}"/>
          </ac:spMkLst>
        </pc:spChg>
        <pc:picChg chg="add del mod">
          <ac:chgData name="中山凜空" userId="60ab114b-f0b5-4052-bbf9-0d4e62b5a6ee" providerId="ADAL" clId="{EB65860C-8D0D-46D1-908E-1AE3EF7DA3BE}" dt="2023-12-13T05:48:06.343" v="1507" actId="478"/>
          <ac:picMkLst>
            <pc:docMk/>
            <pc:sldMk cId="3074719369" sldId="301"/>
            <ac:picMk id="6" creationId="{8D85B916-1E29-5FA4-BB18-9B74C679A45A}"/>
          </ac:picMkLst>
        </pc:picChg>
        <pc:picChg chg="add del mod ord">
          <ac:chgData name="中山凜空" userId="60ab114b-f0b5-4052-bbf9-0d4e62b5a6ee" providerId="ADAL" clId="{EB65860C-8D0D-46D1-908E-1AE3EF7DA3BE}" dt="2023-12-15T09:52:07.456" v="3630" actId="478"/>
          <ac:picMkLst>
            <pc:docMk/>
            <pc:sldMk cId="3074719369" sldId="301"/>
            <ac:picMk id="8" creationId="{C9419CB8-7799-0F93-1011-41640F88A734}"/>
          </ac:picMkLst>
        </pc:picChg>
        <pc:picChg chg="add mod ord modCrop">
          <ac:chgData name="中山凜空" userId="60ab114b-f0b5-4052-bbf9-0d4e62b5a6ee" providerId="ADAL" clId="{EB65860C-8D0D-46D1-908E-1AE3EF7DA3BE}" dt="2023-12-15T09:59:56.254" v="3686" actId="1076"/>
          <ac:picMkLst>
            <pc:docMk/>
            <pc:sldMk cId="3074719369" sldId="301"/>
            <ac:picMk id="16" creationId="{FE111183-7B6B-2604-2A96-4705C77C37FB}"/>
          </ac:picMkLst>
        </pc:picChg>
        <pc:cxnChg chg="del mod">
          <ac:chgData name="中山凜空" userId="60ab114b-f0b5-4052-bbf9-0d4e62b5a6ee" providerId="ADAL" clId="{EB65860C-8D0D-46D1-908E-1AE3EF7DA3BE}" dt="2023-12-15T10:04:24.527" v="3728" actId="478"/>
          <ac:cxnSpMkLst>
            <pc:docMk/>
            <pc:sldMk cId="3074719369" sldId="301"/>
            <ac:cxnSpMk id="20" creationId="{EDD719F3-A63D-96FA-E0CC-8239FCAF75D4}"/>
          </ac:cxnSpMkLst>
        </pc:cxnChg>
        <pc:cxnChg chg="del mod">
          <ac:chgData name="中山凜空" userId="60ab114b-f0b5-4052-bbf9-0d4e62b5a6ee" providerId="ADAL" clId="{EB65860C-8D0D-46D1-908E-1AE3EF7DA3BE}" dt="2023-12-15T10:04:26.269" v="3729" actId="478"/>
          <ac:cxnSpMkLst>
            <pc:docMk/>
            <pc:sldMk cId="3074719369" sldId="301"/>
            <ac:cxnSpMk id="21" creationId="{B0FE2C01-9A67-B097-1D93-4DE887DF9508}"/>
          </ac:cxnSpMkLst>
        </pc:cxnChg>
        <pc:cxnChg chg="del mod">
          <ac:chgData name="中山凜空" userId="60ab114b-f0b5-4052-bbf9-0d4e62b5a6ee" providerId="ADAL" clId="{EB65860C-8D0D-46D1-908E-1AE3EF7DA3BE}" dt="2023-12-15T10:04:27.665" v="3730" actId="478"/>
          <ac:cxnSpMkLst>
            <pc:docMk/>
            <pc:sldMk cId="3074719369" sldId="301"/>
            <ac:cxnSpMk id="22" creationId="{BDDE1DFD-0ABD-D8C9-2140-65939FFD7A52}"/>
          </ac:cxnSpMkLst>
        </pc:cxnChg>
        <pc:cxnChg chg="del mod">
          <ac:chgData name="中山凜空" userId="60ab114b-f0b5-4052-bbf9-0d4e62b5a6ee" providerId="ADAL" clId="{EB65860C-8D0D-46D1-908E-1AE3EF7DA3BE}" dt="2023-12-15T10:04:23.074" v="3727" actId="478"/>
          <ac:cxnSpMkLst>
            <pc:docMk/>
            <pc:sldMk cId="3074719369" sldId="301"/>
            <ac:cxnSpMk id="23" creationId="{2699BC4B-03AD-C148-B044-C96BA9F67B1D}"/>
          </ac:cxnSpMkLst>
        </pc:cxnChg>
        <pc:cxnChg chg="mod">
          <ac:chgData name="中山凜空" userId="60ab114b-f0b5-4052-bbf9-0d4e62b5a6ee" providerId="ADAL" clId="{EB65860C-8D0D-46D1-908E-1AE3EF7DA3BE}" dt="2023-12-15T10:00:40.880" v="3693" actId="14100"/>
          <ac:cxnSpMkLst>
            <pc:docMk/>
            <pc:sldMk cId="3074719369" sldId="301"/>
            <ac:cxnSpMk id="25" creationId="{BE399636-BCB8-9E46-D8DD-D1CB47023236}"/>
          </ac:cxnSpMkLst>
        </pc:cxnChg>
        <pc:cxnChg chg="del mod">
          <ac:chgData name="中山凜空" userId="60ab114b-f0b5-4052-bbf9-0d4e62b5a6ee" providerId="ADAL" clId="{EB65860C-8D0D-46D1-908E-1AE3EF7DA3BE}" dt="2023-12-15T10:04:20.418" v="3726" actId="478"/>
          <ac:cxnSpMkLst>
            <pc:docMk/>
            <pc:sldMk cId="3074719369" sldId="301"/>
            <ac:cxnSpMk id="26" creationId="{1C0D6822-63E8-81E6-7F67-8D41206F0155}"/>
          </ac:cxnSpMkLst>
        </pc:cxnChg>
        <pc:cxnChg chg="add mod">
          <ac:chgData name="中山凜空" userId="60ab114b-f0b5-4052-bbf9-0d4e62b5a6ee" providerId="ADAL" clId="{EB65860C-8D0D-46D1-908E-1AE3EF7DA3BE}" dt="2023-12-15T10:02:02.229" v="3699" actId="14100"/>
          <ac:cxnSpMkLst>
            <pc:docMk/>
            <pc:sldMk cId="3074719369" sldId="301"/>
            <ac:cxnSpMk id="41" creationId="{C64677DD-7B3F-C70C-FD8F-9EE046208E92}"/>
          </ac:cxnSpMkLst>
        </pc:cxnChg>
        <pc:cxnChg chg="add mod">
          <ac:chgData name="中山凜空" userId="60ab114b-f0b5-4052-bbf9-0d4e62b5a6ee" providerId="ADAL" clId="{EB65860C-8D0D-46D1-908E-1AE3EF7DA3BE}" dt="2023-12-15T10:02:16.508" v="3701" actId="1076"/>
          <ac:cxnSpMkLst>
            <pc:docMk/>
            <pc:sldMk cId="3074719369" sldId="301"/>
            <ac:cxnSpMk id="45" creationId="{C5357100-4BAE-97CD-4430-A204F0584CA3}"/>
          </ac:cxnSpMkLst>
        </pc:cxnChg>
        <pc:cxnChg chg="add mod">
          <ac:chgData name="中山凜空" userId="60ab114b-f0b5-4052-bbf9-0d4e62b5a6ee" providerId="ADAL" clId="{EB65860C-8D0D-46D1-908E-1AE3EF7DA3BE}" dt="2023-12-15T10:02:27.476" v="3703" actId="14100"/>
          <ac:cxnSpMkLst>
            <pc:docMk/>
            <pc:sldMk cId="3074719369" sldId="301"/>
            <ac:cxnSpMk id="47" creationId="{236EC9DC-EED3-A46B-17B3-10E4A70898EE}"/>
          </ac:cxnSpMkLst>
        </pc:cxnChg>
        <pc:cxnChg chg="add mod">
          <ac:chgData name="中山凜空" userId="60ab114b-f0b5-4052-bbf9-0d4e62b5a6ee" providerId="ADAL" clId="{EB65860C-8D0D-46D1-908E-1AE3EF7DA3BE}" dt="2023-12-15T10:02:39.704" v="3706" actId="14100"/>
          <ac:cxnSpMkLst>
            <pc:docMk/>
            <pc:sldMk cId="3074719369" sldId="301"/>
            <ac:cxnSpMk id="50" creationId="{D7932CDD-8041-062A-740F-FF05661EDB13}"/>
          </ac:cxnSpMkLst>
        </pc:cxnChg>
        <pc:cxnChg chg="add mod">
          <ac:chgData name="中山凜空" userId="60ab114b-f0b5-4052-bbf9-0d4e62b5a6ee" providerId="ADAL" clId="{EB65860C-8D0D-46D1-908E-1AE3EF7DA3BE}" dt="2023-12-15T10:02:48.182" v="3708" actId="14100"/>
          <ac:cxnSpMkLst>
            <pc:docMk/>
            <pc:sldMk cId="3074719369" sldId="301"/>
            <ac:cxnSpMk id="54" creationId="{1286152D-59F7-2E13-93F6-FE579C3CCC7C}"/>
          </ac:cxnSpMkLst>
        </pc:cxnChg>
        <pc:cxnChg chg="add mod">
          <ac:chgData name="中山凜空" userId="60ab114b-f0b5-4052-bbf9-0d4e62b5a6ee" providerId="ADAL" clId="{EB65860C-8D0D-46D1-908E-1AE3EF7DA3BE}" dt="2023-12-15T10:02:58.623" v="3710" actId="14100"/>
          <ac:cxnSpMkLst>
            <pc:docMk/>
            <pc:sldMk cId="3074719369" sldId="301"/>
            <ac:cxnSpMk id="57" creationId="{D7A880BA-B10F-C319-7695-B1921F427D8D}"/>
          </ac:cxnSpMkLst>
        </pc:cxnChg>
        <pc:cxnChg chg="add mod">
          <ac:chgData name="中山凜空" userId="60ab114b-f0b5-4052-bbf9-0d4e62b5a6ee" providerId="ADAL" clId="{EB65860C-8D0D-46D1-908E-1AE3EF7DA3BE}" dt="2023-12-15T10:03:12.359" v="3713" actId="14100"/>
          <ac:cxnSpMkLst>
            <pc:docMk/>
            <pc:sldMk cId="3074719369" sldId="301"/>
            <ac:cxnSpMk id="60" creationId="{5DCB6F72-829F-C7AA-C1DC-2696C409744F}"/>
          </ac:cxnSpMkLst>
        </pc:cxnChg>
        <pc:cxnChg chg="add mod">
          <ac:chgData name="中山凜空" userId="60ab114b-f0b5-4052-bbf9-0d4e62b5a6ee" providerId="ADAL" clId="{EB65860C-8D0D-46D1-908E-1AE3EF7DA3BE}" dt="2023-12-15T10:03:22.397" v="3715" actId="14100"/>
          <ac:cxnSpMkLst>
            <pc:docMk/>
            <pc:sldMk cId="3074719369" sldId="301"/>
            <ac:cxnSpMk id="64" creationId="{F19B015D-B23D-9D3B-700C-E2D864548738}"/>
          </ac:cxnSpMkLst>
        </pc:cxnChg>
        <pc:cxnChg chg="add mod">
          <ac:chgData name="中山凜空" userId="60ab114b-f0b5-4052-bbf9-0d4e62b5a6ee" providerId="ADAL" clId="{EB65860C-8D0D-46D1-908E-1AE3EF7DA3BE}" dt="2023-12-15T10:03:32.062" v="3717" actId="14100"/>
          <ac:cxnSpMkLst>
            <pc:docMk/>
            <pc:sldMk cId="3074719369" sldId="301"/>
            <ac:cxnSpMk id="67" creationId="{861CF5E8-5AF5-99E0-78F8-A8120A6A6800}"/>
          </ac:cxnSpMkLst>
        </pc:cxnChg>
        <pc:cxnChg chg="add mod">
          <ac:chgData name="中山凜空" userId="60ab114b-f0b5-4052-bbf9-0d4e62b5a6ee" providerId="ADAL" clId="{EB65860C-8D0D-46D1-908E-1AE3EF7DA3BE}" dt="2023-12-15T10:03:41.320" v="3719" actId="14100"/>
          <ac:cxnSpMkLst>
            <pc:docMk/>
            <pc:sldMk cId="3074719369" sldId="301"/>
            <ac:cxnSpMk id="70" creationId="{5E6A17AA-9440-35D3-3E9E-CBDB3A763F39}"/>
          </ac:cxnSpMkLst>
        </pc:cxnChg>
        <pc:cxnChg chg="add mod">
          <ac:chgData name="中山凜空" userId="60ab114b-f0b5-4052-bbf9-0d4e62b5a6ee" providerId="ADAL" clId="{EB65860C-8D0D-46D1-908E-1AE3EF7DA3BE}" dt="2023-12-15T10:03:49.856" v="3721" actId="14100"/>
          <ac:cxnSpMkLst>
            <pc:docMk/>
            <pc:sldMk cId="3074719369" sldId="301"/>
            <ac:cxnSpMk id="73" creationId="{A1FD78C6-A6BF-3BEF-34E1-CA9F00C6E5C0}"/>
          </ac:cxnSpMkLst>
        </pc:cxnChg>
        <pc:cxnChg chg="add mod">
          <ac:chgData name="中山凜空" userId="60ab114b-f0b5-4052-bbf9-0d4e62b5a6ee" providerId="ADAL" clId="{EB65860C-8D0D-46D1-908E-1AE3EF7DA3BE}" dt="2023-12-15T10:03:59.253" v="3723" actId="14100"/>
          <ac:cxnSpMkLst>
            <pc:docMk/>
            <pc:sldMk cId="3074719369" sldId="301"/>
            <ac:cxnSpMk id="76" creationId="{941D0BE7-39B3-3B95-AD06-C60A09558F7E}"/>
          </ac:cxnSpMkLst>
        </pc:cxnChg>
        <pc:cxnChg chg="add mod">
          <ac:chgData name="中山凜空" userId="60ab114b-f0b5-4052-bbf9-0d4e62b5a6ee" providerId="ADAL" clId="{EB65860C-8D0D-46D1-908E-1AE3EF7DA3BE}" dt="2023-12-15T10:04:08.801" v="3725" actId="14100"/>
          <ac:cxnSpMkLst>
            <pc:docMk/>
            <pc:sldMk cId="3074719369" sldId="301"/>
            <ac:cxnSpMk id="79" creationId="{8139124F-3B2E-0F39-D629-6F6E0A30302C}"/>
          </ac:cxnSpMkLst>
        </pc:cxnChg>
      </pc:sldChg>
      <pc:sldChg chg="ord">
        <pc:chgData name="中山凜空" userId="60ab114b-f0b5-4052-bbf9-0d4e62b5a6ee" providerId="ADAL" clId="{EB65860C-8D0D-46D1-908E-1AE3EF7DA3BE}" dt="2023-12-15T08:12:20.081" v="3364"/>
        <pc:sldMkLst>
          <pc:docMk/>
          <pc:sldMk cId="2052680753" sldId="306"/>
        </pc:sldMkLst>
      </pc:sldChg>
      <pc:sldChg chg="modSp mod ord">
        <pc:chgData name="中山凜空" userId="60ab114b-f0b5-4052-bbf9-0d4e62b5a6ee" providerId="ADAL" clId="{EB65860C-8D0D-46D1-908E-1AE3EF7DA3BE}" dt="2023-12-19T07:11:35.149" v="4824"/>
        <pc:sldMkLst>
          <pc:docMk/>
          <pc:sldMk cId="4018636356" sldId="328"/>
        </pc:sldMkLst>
        <pc:spChg chg="mod">
          <ac:chgData name="中山凜空" userId="60ab114b-f0b5-4052-bbf9-0d4e62b5a6ee" providerId="ADAL" clId="{EB65860C-8D0D-46D1-908E-1AE3EF7DA3BE}" dt="2023-12-15T02:16:27.551" v="1902" actId="113"/>
          <ac:spMkLst>
            <pc:docMk/>
            <pc:sldMk cId="4018636356" sldId="328"/>
            <ac:spMk id="3" creationId="{A62A46E9-3C7E-CF27-E0C8-0DA06FE20365}"/>
          </ac:spMkLst>
        </pc:spChg>
      </pc:sldChg>
      <pc:sldChg chg="addSp delSp modSp new del mod">
        <pc:chgData name="中山凜空" userId="60ab114b-f0b5-4052-bbf9-0d4e62b5a6ee" providerId="ADAL" clId="{EB65860C-8D0D-46D1-908E-1AE3EF7DA3BE}" dt="2023-12-14T09:36:28.425" v="1854" actId="47"/>
        <pc:sldMkLst>
          <pc:docMk/>
          <pc:sldMk cId="305780639" sldId="332"/>
        </pc:sldMkLst>
        <pc:spChg chg="mod">
          <ac:chgData name="中山凜空" userId="60ab114b-f0b5-4052-bbf9-0d4e62b5a6ee" providerId="ADAL" clId="{EB65860C-8D0D-46D1-908E-1AE3EF7DA3BE}" dt="2023-12-14T03:04:59.957" v="1721" actId="27636"/>
          <ac:spMkLst>
            <pc:docMk/>
            <pc:sldMk cId="305780639" sldId="332"/>
            <ac:spMk id="2" creationId="{80A0F938-CF32-0D4D-5DCE-6747F2FB06ED}"/>
          </ac:spMkLst>
        </pc:spChg>
        <pc:spChg chg="mod">
          <ac:chgData name="中山凜空" userId="60ab114b-f0b5-4052-bbf9-0d4e62b5a6ee" providerId="ADAL" clId="{EB65860C-8D0D-46D1-908E-1AE3EF7DA3BE}" dt="2023-12-14T09:33:43.824" v="1841" actId="1076"/>
          <ac:spMkLst>
            <pc:docMk/>
            <pc:sldMk cId="305780639" sldId="332"/>
            <ac:spMk id="3" creationId="{E9E276A1-DFDC-59BA-5DC2-1BD76F9C5F3E}"/>
          </ac:spMkLst>
        </pc:spChg>
        <pc:spChg chg="add mod">
          <ac:chgData name="中山凜空" userId="60ab114b-f0b5-4052-bbf9-0d4e62b5a6ee" providerId="ADAL" clId="{EB65860C-8D0D-46D1-908E-1AE3EF7DA3BE}" dt="2023-12-14T09:31:02.130" v="1770" actId="164"/>
          <ac:spMkLst>
            <pc:docMk/>
            <pc:sldMk cId="305780639" sldId="332"/>
            <ac:spMk id="4" creationId="{44DAA06B-DAC8-5BB7-F058-D94510B1F660}"/>
          </ac:spMkLst>
        </pc:spChg>
        <pc:spChg chg="add del mod">
          <ac:chgData name="中山凜空" userId="60ab114b-f0b5-4052-bbf9-0d4e62b5a6ee" providerId="ADAL" clId="{EB65860C-8D0D-46D1-908E-1AE3EF7DA3BE}" dt="2023-12-14T03:05:05.770" v="1723" actId="478"/>
          <ac:spMkLst>
            <pc:docMk/>
            <pc:sldMk cId="305780639" sldId="332"/>
            <ac:spMk id="9" creationId="{40B23F55-17CA-E630-2879-A6FA809CEEAE}"/>
          </ac:spMkLst>
        </pc:spChg>
        <pc:spChg chg="add mod">
          <ac:chgData name="中山凜空" userId="60ab114b-f0b5-4052-bbf9-0d4e62b5a6ee" providerId="ADAL" clId="{EB65860C-8D0D-46D1-908E-1AE3EF7DA3BE}" dt="2023-12-14T09:31:02.130" v="1770" actId="164"/>
          <ac:spMkLst>
            <pc:docMk/>
            <pc:sldMk cId="305780639" sldId="332"/>
            <ac:spMk id="29" creationId="{E9B6EAAD-178B-D336-4A06-7FDC0F62013F}"/>
          </ac:spMkLst>
        </pc:spChg>
        <pc:grpChg chg="add mod">
          <ac:chgData name="中山凜空" userId="60ab114b-f0b5-4052-bbf9-0d4e62b5a6ee" providerId="ADAL" clId="{EB65860C-8D0D-46D1-908E-1AE3EF7DA3BE}" dt="2023-12-14T09:31:13.329" v="1771" actId="1076"/>
          <ac:grpSpMkLst>
            <pc:docMk/>
            <pc:sldMk cId="305780639" sldId="332"/>
            <ac:grpSpMk id="46" creationId="{B4FC1E1E-4CDE-4128-7044-7C87D2FC3D5C}"/>
          </ac:grpSpMkLst>
        </pc:grpChg>
        <pc:cxnChg chg="add mod">
          <ac:chgData name="中山凜空" userId="60ab114b-f0b5-4052-bbf9-0d4e62b5a6ee" providerId="ADAL" clId="{EB65860C-8D0D-46D1-908E-1AE3EF7DA3BE}" dt="2023-12-14T09:31:02.130" v="1770" actId="164"/>
          <ac:cxnSpMkLst>
            <pc:docMk/>
            <pc:sldMk cId="305780639" sldId="332"/>
            <ac:cxnSpMk id="6" creationId="{F38159D4-7EC2-8EF0-EA25-28D98598369A}"/>
          </ac:cxnSpMkLst>
        </pc:cxnChg>
        <pc:cxnChg chg="add del mod">
          <ac:chgData name="中山凜空" userId="60ab114b-f0b5-4052-bbf9-0d4e62b5a6ee" providerId="ADAL" clId="{EB65860C-8D0D-46D1-908E-1AE3EF7DA3BE}" dt="2023-12-14T03:05:05.770" v="1723" actId="478"/>
          <ac:cxnSpMkLst>
            <pc:docMk/>
            <pc:sldMk cId="305780639" sldId="332"/>
            <ac:cxnSpMk id="10" creationId="{524367F0-88A0-0147-42FA-FCC69867B39D}"/>
          </ac:cxnSpMkLst>
        </pc:cxnChg>
        <pc:cxnChg chg="add mod">
          <ac:chgData name="中山凜空" userId="60ab114b-f0b5-4052-bbf9-0d4e62b5a6ee" providerId="ADAL" clId="{EB65860C-8D0D-46D1-908E-1AE3EF7DA3BE}" dt="2023-12-14T09:31:02.130" v="1770" actId="164"/>
          <ac:cxnSpMkLst>
            <pc:docMk/>
            <pc:sldMk cId="305780639" sldId="332"/>
            <ac:cxnSpMk id="11" creationId="{EC6DF8ED-B5F3-2C83-2439-DBA221608809}"/>
          </ac:cxnSpMkLst>
        </pc:cxnChg>
        <pc:cxnChg chg="add mod">
          <ac:chgData name="中山凜空" userId="60ab114b-f0b5-4052-bbf9-0d4e62b5a6ee" providerId="ADAL" clId="{EB65860C-8D0D-46D1-908E-1AE3EF7DA3BE}" dt="2023-12-14T09:31:02.130" v="1770" actId="164"/>
          <ac:cxnSpMkLst>
            <pc:docMk/>
            <pc:sldMk cId="305780639" sldId="332"/>
            <ac:cxnSpMk id="12" creationId="{ADB46526-2D47-3BF6-2154-9DAC9F6C2743}"/>
          </ac:cxnSpMkLst>
        </pc:cxnChg>
        <pc:cxnChg chg="add mod">
          <ac:chgData name="中山凜空" userId="60ab114b-f0b5-4052-bbf9-0d4e62b5a6ee" providerId="ADAL" clId="{EB65860C-8D0D-46D1-908E-1AE3EF7DA3BE}" dt="2023-12-14T09:31:02.130" v="1770" actId="164"/>
          <ac:cxnSpMkLst>
            <pc:docMk/>
            <pc:sldMk cId="305780639" sldId="332"/>
            <ac:cxnSpMk id="15" creationId="{F65FD7F4-208A-3522-591C-113A77DFBC6A}"/>
          </ac:cxnSpMkLst>
        </pc:cxnChg>
        <pc:cxnChg chg="add mod">
          <ac:chgData name="中山凜空" userId="60ab114b-f0b5-4052-bbf9-0d4e62b5a6ee" providerId="ADAL" clId="{EB65860C-8D0D-46D1-908E-1AE3EF7DA3BE}" dt="2023-12-14T09:31:02.130" v="1770" actId="164"/>
          <ac:cxnSpMkLst>
            <pc:docMk/>
            <pc:sldMk cId="305780639" sldId="332"/>
            <ac:cxnSpMk id="16" creationId="{EE57D57E-D96B-6F34-5CFB-78BF8E390460}"/>
          </ac:cxnSpMkLst>
        </pc:cxnChg>
        <pc:cxnChg chg="add mod">
          <ac:chgData name="中山凜空" userId="60ab114b-f0b5-4052-bbf9-0d4e62b5a6ee" providerId="ADAL" clId="{EB65860C-8D0D-46D1-908E-1AE3EF7DA3BE}" dt="2023-12-14T09:31:02.130" v="1770" actId="164"/>
          <ac:cxnSpMkLst>
            <pc:docMk/>
            <pc:sldMk cId="305780639" sldId="332"/>
            <ac:cxnSpMk id="18" creationId="{B3DF1F30-FE0D-6853-E453-24BFE7A50EC5}"/>
          </ac:cxnSpMkLst>
        </pc:cxnChg>
        <pc:cxnChg chg="add mod">
          <ac:chgData name="中山凜空" userId="60ab114b-f0b5-4052-bbf9-0d4e62b5a6ee" providerId="ADAL" clId="{EB65860C-8D0D-46D1-908E-1AE3EF7DA3BE}" dt="2023-12-14T09:31:02.130" v="1770" actId="164"/>
          <ac:cxnSpMkLst>
            <pc:docMk/>
            <pc:sldMk cId="305780639" sldId="332"/>
            <ac:cxnSpMk id="19" creationId="{FF96B81A-2FA4-E1A1-41E9-75E4614FB4A3}"/>
          </ac:cxnSpMkLst>
        </pc:cxnChg>
        <pc:cxnChg chg="add mod">
          <ac:chgData name="中山凜空" userId="60ab114b-f0b5-4052-bbf9-0d4e62b5a6ee" providerId="ADAL" clId="{EB65860C-8D0D-46D1-908E-1AE3EF7DA3BE}" dt="2023-12-14T09:31:02.130" v="1770" actId="164"/>
          <ac:cxnSpMkLst>
            <pc:docMk/>
            <pc:sldMk cId="305780639" sldId="332"/>
            <ac:cxnSpMk id="22" creationId="{E560C6AE-C52D-343D-C182-01DDACCF195A}"/>
          </ac:cxnSpMkLst>
        </pc:cxnChg>
      </pc:sldChg>
      <pc:sldChg chg="modSp mod modNotesTx">
        <pc:chgData name="中山凜空" userId="60ab114b-f0b5-4052-bbf9-0d4e62b5a6ee" providerId="ADAL" clId="{EB65860C-8D0D-46D1-908E-1AE3EF7DA3BE}" dt="2023-12-20T00:46:25.482" v="7333" actId="1076"/>
        <pc:sldMkLst>
          <pc:docMk/>
          <pc:sldMk cId="225288477" sldId="341"/>
        </pc:sldMkLst>
        <pc:picChg chg="mod">
          <ac:chgData name="中山凜空" userId="60ab114b-f0b5-4052-bbf9-0d4e62b5a6ee" providerId="ADAL" clId="{EB65860C-8D0D-46D1-908E-1AE3EF7DA3BE}" dt="2023-12-20T00:46:25.482" v="7333" actId="1076"/>
          <ac:picMkLst>
            <pc:docMk/>
            <pc:sldMk cId="225288477" sldId="341"/>
            <ac:picMk id="5" creationId="{0F2AD14C-51F3-0FF8-4D87-7DE4ACF16453}"/>
          </ac:picMkLst>
        </pc:picChg>
      </pc:sldChg>
      <pc:sldChg chg="addSp delSp modSp new mod ord modNotesTx">
        <pc:chgData name="中山凜空" userId="60ab114b-f0b5-4052-bbf9-0d4e62b5a6ee" providerId="ADAL" clId="{EB65860C-8D0D-46D1-908E-1AE3EF7DA3BE}" dt="2023-12-20T00:50:46.551" v="7336" actId="1076"/>
        <pc:sldMkLst>
          <pc:docMk/>
          <pc:sldMk cId="3059833977" sldId="344"/>
        </pc:sldMkLst>
        <pc:spChg chg="mod">
          <ac:chgData name="中山凜空" userId="60ab114b-f0b5-4052-bbf9-0d4e62b5a6ee" providerId="ADAL" clId="{EB65860C-8D0D-46D1-908E-1AE3EF7DA3BE}" dt="2023-12-15T02:36:41.990" v="1944" actId="20577"/>
          <ac:spMkLst>
            <pc:docMk/>
            <pc:sldMk cId="3059833977" sldId="344"/>
            <ac:spMk id="2" creationId="{05F662BD-7937-ADF7-F397-67E3BAB8BA3C}"/>
          </ac:spMkLst>
        </pc:spChg>
        <pc:spChg chg="mod">
          <ac:chgData name="中山凜空" userId="60ab114b-f0b5-4052-bbf9-0d4e62b5a6ee" providerId="ADAL" clId="{EB65860C-8D0D-46D1-908E-1AE3EF7DA3BE}" dt="2023-12-15T02:37:33.897" v="1989" actId="20577"/>
          <ac:spMkLst>
            <pc:docMk/>
            <pc:sldMk cId="3059833977" sldId="344"/>
            <ac:spMk id="3" creationId="{07DF6A5D-55D3-4D7C-6D5A-1888A3B8DB0E}"/>
          </ac:spMkLst>
        </pc:spChg>
        <pc:spChg chg="add mod">
          <ac:chgData name="中山凜空" userId="60ab114b-f0b5-4052-bbf9-0d4e62b5a6ee" providerId="ADAL" clId="{EB65860C-8D0D-46D1-908E-1AE3EF7DA3BE}" dt="2023-12-15T02:37:01.190" v="1947"/>
          <ac:spMkLst>
            <pc:docMk/>
            <pc:sldMk cId="3059833977" sldId="344"/>
            <ac:spMk id="5" creationId="{2177998F-C806-6335-8837-B542783DDD9F}"/>
          </ac:spMkLst>
        </pc:spChg>
        <pc:picChg chg="add del mod">
          <ac:chgData name="中山凜空" userId="60ab114b-f0b5-4052-bbf9-0d4e62b5a6ee" providerId="ADAL" clId="{EB65860C-8D0D-46D1-908E-1AE3EF7DA3BE}" dt="2023-12-15T02:36:52.783" v="1946" actId="478"/>
          <ac:picMkLst>
            <pc:docMk/>
            <pc:sldMk cId="3059833977" sldId="344"/>
            <ac:picMk id="4" creationId="{18776139-1DA0-2674-ABA5-883CF6FBB033}"/>
          </ac:picMkLst>
        </pc:picChg>
        <pc:picChg chg="mod">
          <ac:chgData name="中山凜空" userId="60ab114b-f0b5-4052-bbf9-0d4e62b5a6ee" providerId="ADAL" clId="{EB65860C-8D0D-46D1-908E-1AE3EF7DA3BE}" dt="2023-12-20T00:50:46.551" v="7336" actId="1076"/>
          <ac:picMkLst>
            <pc:docMk/>
            <pc:sldMk cId="3059833977" sldId="344"/>
            <ac:picMk id="4" creationId="{DD5A1B76-28F8-FC98-4220-D5BD71E11C6A}"/>
          </ac:picMkLst>
        </pc:picChg>
      </pc:sldChg>
      <pc:sldChg chg="new del">
        <pc:chgData name="中山凜空" userId="60ab114b-f0b5-4052-bbf9-0d4e62b5a6ee" providerId="ADAL" clId="{EB65860C-8D0D-46D1-908E-1AE3EF7DA3BE}" dt="2023-12-15T02:36:30.190" v="1934" actId="680"/>
        <pc:sldMkLst>
          <pc:docMk/>
          <pc:sldMk cId="3512337200" sldId="344"/>
        </pc:sldMkLst>
      </pc:sldChg>
      <pc:sldChg chg="modSp add mod modNotesTx">
        <pc:chgData name="中山凜空" userId="60ab114b-f0b5-4052-bbf9-0d4e62b5a6ee" providerId="ADAL" clId="{EB65860C-8D0D-46D1-908E-1AE3EF7DA3BE}" dt="2023-12-20T00:47:34.065" v="7334" actId="1076"/>
        <pc:sldMkLst>
          <pc:docMk/>
          <pc:sldMk cId="1771814504" sldId="345"/>
        </pc:sldMkLst>
        <pc:spChg chg="mod">
          <ac:chgData name="中山凜空" userId="60ab114b-f0b5-4052-bbf9-0d4e62b5a6ee" providerId="ADAL" clId="{EB65860C-8D0D-46D1-908E-1AE3EF7DA3BE}" dt="2023-12-15T03:40:04.467" v="2006" actId="20577"/>
          <ac:spMkLst>
            <pc:docMk/>
            <pc:sldMk cId="1771814504" sldId="345"/>
            <ac:spMk id="2" creationId="{05F662BD-7937-ADF7-F397-67E3BAB8BA3C}"/>
          </ac:spMkLst>
        </pc:spChg>
        <pc:spChg chg="mod">
          <ac:chgData name="中山凜空" userId="60ab114b-f0b5-4052-bbf9-0d4e62b5a6ee" providerId="ADAL" clId="{EB65860C-8D0D-46D1-908E-1AE3EF7DA3BE}" dt="2023-12-15T06:58:19.328" v="3060" actId="20577"/>
          <ac:spMkLst>
            <pc:docMk/>
            <pc:sldMk cId="1771814504" sldId="345"/>
            <ac:spMk id="3" creationId="{07DF6A5D-55D3-4D7C-6D5A-1888A3B8DB0E}"/>
          </ac:spMkLst>
        </pc:spChg>
        <pc:picChg chg="mod">
          <ac:chgData name="中山凜空" userId="60ab114b-f0b5-4052-bbf9-0d4e62b5a6ee" providerId="ADAL" clId="{EB65860C-8D0D-46D1-908E-1AE3EF7DA3BE}" dt="2023-12-20T00:47:34.065" v="7334" actId="1076"/>
          <ac:picMkLst>
            <pc:docMk/>
            <pc:sldMk cId="1771814504" sldId="345"/>
            <ac:picMk id="4" creationId="{2385DEE8-F7CF-8EEC-EA1E-DF65D3265FEC}"/>
          </ac:picMkLst>
        </pc:picChg>
      </pc:sldChg>
      <pc:sldChg chg="addSp delSp modSp add del mod">
        <pc:chgData name="中山凜空" userId="60ab114b-f0b5-4052-bbf9-0d4e62b5a6ee" providerId="ADAL" clId="{EB65860C-8D0D-46D1-908E-1AE3EF7DA3BE}" dt="2023-12-19T17:36:56.633" v="6134" actId="47"/>
        <pc:sldMkLst>
          <pc:docMk/>
          <pc:sldMk cId="254233566" sldId="348"/>
        </pc:sldMkLst>
        <pc:spChg chg="mod">
          <ac:chgData name="中山凜空" userId="60ab114b-f0b5-4052-bbf9-0d4e62b5a6ee" providerId="ADAL" clId="{EB65860C-8D0D-46D1-908E-1AE3EF7DA3BE}" dt="2023-12-15T07:23:28.512" v="3153" actId="20577"/>
          <ac:spMkLst>
            <pc:docMk/>
            <pc:sldMk cId="254233566" sldId="348"/>
            <ac:spMk id="2" creationId="{05F662BD-7937-ADF7-F397-67E3BAB8BA3C}"/>
          </ac:spMkLst>
        </pc:spChg>
        <pc:spChg chg="mod">
          <ac:chgData name="中山凜空" userId="60ab114b-f0b5-4052-bbf9-0d4e62b5a6ee" providerId="ADAL" clId="{EB65860C-8D0D-46D1-908E-1AE3EF7DA3BE}" dt="2023-12-19T06:18:15.125" v="4219" actId="20577"/>
          <ac:spMkLst>
            <pc:docMk/>
            <pc:sldMk cId="254233566" sldId="348"/>
            <ac:spMk id="3" creationId="{07DF6A5D-55D3-4D7C-6D5A-1888A3B8DB0E}"/>
          </ac:spMkLst>
        </pc:spChg>
        <pc:spChg chg="add mod">
          <ac:chgData name="中山凜空" userId="60ab114b-f0b5-4052-bbf9-0d4e62b5a6ee" providerId="ADAL" clId="{EB65860C-8D0D-46D1-908E-1AE3EF7DA3BE}" dt="2023-12-15T09:05:39.882" v="3597" actId="1076"/>
          <ac:spMkLst>
            <pc:docMk/>
            <pc:sldMk cId="254233566" sldId="348"/>
            <ac:spMk id="4" creationId="{94F00BBB-C673-8781-1495-B1E06BB27DBF}"/>
          </ac:spMkLst>
        </pc:spChg>
        <pc:spChg chg="add mod">
          <ac:chgData name="中山凜空" userId="60ab114b-f0b5-4052-bbf9-0d4e62b5a6ee" providerId="ADAL" clId="{EB65860C-8D0D-46D1-908E-1AE3EF7DA3BE}" dt="2023-12-15T09:06:18.531" v="3601" actId="1076"/>
          <ac:spMkLst>
            <pc:docMk/>
            <pc:sldMk cId="254233566" sldId="348"/>
            <ac:spMk id="6" creationId="{037943AC-F290-66BD-64FE-EC38D481FFAA}"/>
          </ac:spMkLst>
        </pc:spChg>
        <pc:spChg chg="add mod">
          <ac:chgData name="中山凜空" userId="60ab114b-f0b5-4052-bbf9-0d4e62b5a6ee" providerId="ADAL" clId="{EB65860C-8D0D-46D1-908E-1AE3EF7DA3BE}" dt="2023-12-15T09:06:50.607" v="3615" actId="1076"/>
          <ac:spMkLst>
            <pc:docMk/>
            <pc:sldMk cId="254233566" sldId="348"/>
            <ac:spMk id="7" creationId="{D34F5CDA-FA7A-CF86-83B3-115B1D3A990A}"/>
          </ac:spMkLst>
        </pc:spChg>
        <pc:spChg chg="mod">
          <ac:chgData name="中山凜空" userId="60ab114b-f0b5-4052-bbf9-0d4e62b5a6ee" providerId="ADAL" clId="{EB65860C-8D0D-46D1-908E-1AE3EF7DA3BE}" dt="2023-12-19T07:10:30.336" v="4822" actId="1076"/>
          <ac:spMkLst>
            <pc:docMk/>
            <pc:sldMk cId="254233566" sldId="348"/>
            <ac:spMk id="13" creationId="{E12280AD-5A4C-A9F3-0962-71B833E6D3B9}"/>
          </ac:spMkLst>
        </pc:spChg>
        <pc:spChg chg="ord">
          <ac:chgData name="中山凜空" userId="60ab114b-f0b5-4052-bbf9-0d4e62b5a6ee" providerId="ADAL" clId="{EB65860C-8D0D-46D1-908E-1AE3EF7DA3BE}" dt="2023-12-19T07:09:15.551" v="4808" actId="170"/>
          <ac:spMkLst>
            <pc:docMk/>
            <pc:sldMk cId="254233566" sldId="348"/>
            <ac:spMk id="15" creationId="{C3DB8660-0E54-D5DB-70C7-9A14715B13D3}"/>
          </ac:spMkLst>
        </pc:spChg>
        <pc:spChg chg="ord">
          <ac:chgData name="中山凜空" userId="60ab114b-f0b5-4052-bbf9-0d4e62b5a6ee" providerId="ADAL" clId="{EB65860C-8D0D-46D1-908E-1AE3EF7DA3BE}" dt="2023-12-19T07:09:06.705" v="4806" actId="167"/>
          <ac:spMkLst>
            <pc:docMk/>
            <pc:sldMk cId="254233566" sldId="348"/>
            <ac:spMk id="16" creationId="{8BA9979D-C844-5118-06C6-7D69B01588AF}"/>
          </ac:spMkLst>
        </pc:spChg>
        <pc:spChg chg="add del mod">
          <ac:chgData name="中山凜空" userId="60ab114b-f0b5-4052-bbf9-0d4e62b5a6ee" providerId="ADAL" clId="{EB65860C-8D0D-46D1-908E-1AE3EF7DA3BE}" dt="2023-12-19T07:10:30.059" v="4821" actId="11529"/>
          <ac:spMkLst>
            <pc:docMk/>
            <pc:sldMk cId="254233566" sldId="348"/>
            <ac:spMk id="17" creationId="{D825CB58-C65C-EC97-32B7-5B7D22961744}"/>
          </ac:spMkLst>
        </pc:spChg>
        <pc:spChg chg="add del">
          <ac:chgData name="中山凜空" userId="60ab114b-f0b5-4052-bbf9-0d4e62b5a6ee" providerId="ADAL" clId="{EB65860C-8D0D-46D1-908E-1AE3EF7DA3BE}" dt="2023-12-19T07:45:28.330" v="5920" actId="22"/>
          <ac:spMkLst>
            <pc:docMk/>
            <pc:sldMk cId="254233566" sldId="348"/>
            <ac:spMk id="19" creationId="{A7C44599-D1A3-6F02-3807-721E77894CB8}"/>
          </ac:spMkLst>
        </pc:spChg>
      </pc:sldChg>
      <pc:sldChg chg="modCm">
        <pc:chgData name="中山凜空" userId="60ab114b-f0b5-4052-bbf9-0d4e62b5a6ee" providerId="ADAL" clId="{EB65860C-8D0D-46D1-908E-1AE3EF7DA3BE}" dt="2023-12-15T05:51:30.645" v="2475" actId="2056"/>
        <pc:sldMkLst>
          <pc:docMk/>
          <pc:sldMk cId="4270335445" sldId="352"/>
        </pc:sldMkLst>
        <pc:extLst>
          <p:ext xmlns:p="http://schemas.openxmlformats.org/presentationml/2006/main" uri="{D6D511B9-2390-475A-947B-AFAB55BFBCF1}">
            <pc226:cmChg xmlns:pc226="http://schemas.microsoft.com/office/powerpoint/2022/06/main/command" chg="mod">
              <pc226:chgData name="中山凜空" userId="60ab114b-f0b5-4052-bbf9-0d4e62b5a6ee" providerId="ADAL" clId="{EB65860C-8D0D-46D1-908E-1AE3EF7DA3BE}" dt="2023-12-15T05:51:30.645" v="2475" actId="2056"/>
              <pc2:cmMkLst xmlns:pc2="http://schemas.microsoft.com/office/powerpoint/2019/9/main/command">
                <pc:docMk/>
                <pc:sldMk cId="4270335445" sldId="352"/>
                <pc2:cmMk id="{3BEE562D-AC41-4448-B3F9-DDD1D15503DD}"/>
              </pc2:cmMkLst>
            </pc226:cmChg>
          </p:ext>
        </pc:extLst>
      </pc:sldChg>
      <pc:sldChg chg="addSp delSp modSp new mod">
        <pc:chgData name="中山凜空" userId="60ab114b-f0b5-4052-bbf9-0d4e62b5a6ee" providerId="ADAL" clId="{EB65860C-8D0D-46D1-908E-1AE3EF7DA3BE}" dt="2023-12-15T10:21:01.045" v="4010" actId="20577"/>
        <pc:sldMkLst>
          <pc:docMk/>
          <pc:sldMk cId="2383363926" sldId="353"/>
        </pc:sldMkLst>
        <pc:spChg chg="mod">
          <ac:chgData name="中山凜空" userId="60ab114b-f0b5-4052-bbf9-0d4e62b5a6ee" providerId="ADAL" clId="{EB65860C-8D0D-46D1-908E-1AE3EF7DA3BE}" dt="2023-12-15T06:09:48.514" v="2486" actId="20577"/>
          <ac:spMkLst>
            <pc:docMk/>
            <pc:sldMk cId="2383363926" sldId="353"/>
            <ac:spMk id="2" creationId="{0A683D8B-EAFB-8879-6E38-028E0789AC2B}"/>
          </ac:spMkLst>
        </pc:spChg>
        <pc:spChg chg="mod">
          <ac:chgData name="中山凜空" userId="60ab114b-f0b5-4052-bbf9-0d4e62b5a6ee" providerId="ADAL" clId="{EB65860C-8D0D-46D1-908E-1AE3EF7DA3BE}" dt="2023-12-15T10:21:01.045" v="4010" actId="20577"/>
          <ac:spMkLst>
            <pc:docMk/>
            <pc:sldMk cId="2383363926" sldId="353"/>
            <ac:spMk id="3" creationId="{72C3A668-26CB-3F6C-FC1C-6BD12958D9F2}"/>
          </ac:spMkLst>
        </pc:spChg>
        <pc:graphicFrameChg chg="add del mod modGraphic">
          <ac:chgData name="中山凜空" userId="60ab114b-f0b5-4052-bbf9-0d4e62b5a6ee" providerId="ADAL" clId="{EB65860C-8D0D-46D1-908E-1AE3EF7DA3BE}" dt="2023-12-15T08:24:19.002" v="3520" actId="20577"/>
          <ac:graphicFrameMkLst>
            <pc:docMk/>
            <pc:sldMk cId="2383363926" sldId="353"/>
            <ac:graphicFrameMk id="4" creationId="{25837393-B70E-2EB0-1408-272FB7A3BAC3}"/>
          </ac:graphicFrameMkLst>
        </pc:graphicFrameChg>
      </pc:sldChg>
      <pc:sldChg chg="addSp modSp mod modNotesTx">
        <pc:chgData name="中山凜空" userId="60ab114b-f0b5-4052-bbf9-0d4e62b5a6ee" providerId="ADAL" clId="{EB65860C-8D0D-46D1-908E-1AE3EF7DA3BE}" dt="2023-12-20T00:55:25.333" v="7339" actId="1076"/>
        <pc:sldMkLst>
          <pc:docMk/>
          <pc:sldMk cId="781908066" sldId="363"/>
        </pc:sldMkLst>
        <pc:spChg chg="add mod">
          <ac:chgData name="中山凜空" userId="60ab114b-f0b5-4052-bbf9-0d4e62b5a6ee" providerId="ADAL" clId="{EB65860C-8D0D-46D1-908E-1AE3EF7DA3BE}" dt="2023-12-19T03:57:13.001" v="4090" actId="1076"/>
          <ac:spMkLst>
            <pc:docMk/>
            <pc:sldMk cId="781908066" sldId="363"/>
            <ac:spMk id="4" creationId="{44506DEB-FF27-E3CB-F9CA-A07DBAB608D2}"/>
          </ac:spMkLst>
        </pc:spChg>
        <pc:picChg chg="mod">
          <ac:chgData name="中山凜空" userId="60ab114b-f0b5-4052-bbf9-0d4e62b5a6ee" providerId="ADAL" clId="{EB65860C-8D0D-46D1-908E-1AE3EF7DA3BE}" dt="2023-12-20T00:55:25.333" v="7339" actId="1076"/>
          <ac:picMkLst>
            <pc:docMk/>
            <pc:sldMk cId="781908066" sldId="363"/>
            <ac:picMk id="5" creationId="{6DF64688-6916-000F-8407-511A0A031289}"/>
          </ac:picMkLst>
        </pc:picChg>
      </pc:sldChg>
      <pc:sldChg chg="add del">
        <pc:chgData name="中山凜空" userId="60ab114b-f0b5-4052-bbf9-0d4e62b5a6ee" providerId="ADAL" clId="{EB65860C-8D0D-46D1-908E-1AE3EF7DA3BE}" dt="2023-12-15T08:00:16.593" v="3180" actId="47"/>
        <pc:sldMkLst>
          <pc:docMk/>
          <pc:sldMk cId="3558521966" sldId="363"/>
        </pc:sldMkLst>
      </pc:sldChg>
      <pc:sldChg chg="modSp mod modNotesTx">
        <pc:chgData name="中山凜空" userId="60ab114b-f0b5-4052-bbf9-0d4e62b5a6ee" providerId="ADAL" clId="{EB65860C-8D0D-46D1-908E-1AE3EF7DA3BE}" dt="2023-12-20T00:53:27.916" v="7337" actId="1076"/>
        <pc:sldMkLst>
          <pc:docMk/>
          <pc:sldMk cId="1336560179" sldId="364"/>
        </pc:sldMkLst>
        <pc:spChg chg="mod">
          <ac:chgData name="中山凜空" userId="60ab114b-f0b5-4052-bbf9-0d4e62b5a6ee" providerId="ADAL" clId="{EB65860C-8D0D-46D1-908E-1AE3EF7DA3BE}" dt="2023-12-19T17:44:20.467" v="6291" actId="20577"/>
          <ac:spMkLst>
            <pc:docMk/>
            <pc:sldMk cId="1336560179" sldId="364"/>
            <ac:spMk id="3" creationId="{682C9FB4-BBBB-C6B8-C582-206CC16F0B6A}"/>
          </ac:spMkLst>
        </pc:spChg>
        <pc:picChg chg="mod">
          <ac:chgData name="中山凜空" userId="60ab114b-f0b5-4052-bbf9-0d4e62b5a6ee" providerId="ADAL" clId="{EB65860C-8D0D-46D1-908E-1AE3EF7DA3BE}" dt="2023-12-20T00:53:27.916" v="7337" actId="1076"/>
          <ac:picMkLst>
            <pc:docMk/>
            <pc:sldMk cId="1336560179" sldId="364"/>
            <ac:picMk id="4" creationId="{04BD893A-3BE2-06CE-6BC0-9D822FA69379}"/>
          </ac:picMkLst>
        </pc:picChg>
      </pc:sldChg>
      <pc:sldChg chg="addSp delSp modSp new del mod">
        <pc:chgData name="中山凜空" userId="60ab114b-f0b5-4052-bbf9-0d4e62b5a6ee" providerId="ADAL" clId="{EB65860C-8D0D-46D1-908E-1AE3EF7DA3BE}" dt="2023-12-15T09:05:03.371" v="3570" actId="47"/>
        <pc:sldMkLst>
          <pc:docMk/>
          <pc:sldMk cId="1367328360" sldId="364"/>
        </pc:sldMkLst>
        <pc:spChg chg="mod">
          <ac:chgData name="中山凜空" userId="60ab114b-f0b5-4052-bbf9-0d4e62b5a6ee" providerId="ADAL" clId="{EB65860C-8D0D-46D1-908E-1AE3EF7DA3BE}" dt="2023-12-15T08:26:41.870" v="3523" actId="27636"/>
          <ac:spMkLst>
            <pc:docMk/>
            <pc:sldMk cId="1367328360" sldId="364"/>
            <ac:spMk id="2" creationId="{80F19ADC-D81D-C8B0-88AA-2836C93CD1B2}"/>
          </ac:spMkLst>
        </pc:spChg>
        <pc:spChg chg="del">
          <ac:chgData name="中山凜空" userId="60ab114b-f0b5-4052-bbf9-0d4e62b5a6ee" providerId="ADAL" clId="{EB65860C-8D0D-46D1-908E-1AE3EF7DA3BE}" dt="2023-12-15T08:50:05.745" v="3524" actId="931"/>
          <ac:spMkLst>
            <pc:docMk/>
            <pc:sldMk cId="1367328360" sldId="364"/>
            <ac:spMk id="3" creationId="{AAF718E1-F69E-CCC1-7211-A64BEA1C0F05}"/>
          </ac:spMkLst>
        </pc:spChg>
        <pc:spChg chg="add mod">
          <ac:chgData name="中山凜空" userId="60ab114b-f0b5-4052-bbf9-0d4e62b5a6ee" providerId="ADAL" clId="{EB65860C-8D0D-46D1-908E-1AE3EF7DA3BE}" dt="2023-12-15T09:05:00.740" v="3569" actId="478"/>
          <ac:spMkLst>
            <pc:docMk/>
            <pc:sldMk cId="1367328360" sldId="364"/>
            <ac:spMk id="7" creationId="{985F222E-26C2-BD62-B010-4360C6B1DE19}"/>
          </ac:spMkLst>
        </pc:spChg>
        <pc:picChg chg="add del mod">
          <ac:chgData name="中山凜空" userId="60ab114b-f0b5-4052-bbf9-0d4e62b5a6ee" providerId="ADAL" clId="{EB65860C-8D0D-46D1-908E-1AE3EF7DA3BE}" dt="2023-12-15T09:05:00.740" v="3569" actId="478"/>
          <ac:picMkLst>
            <pc:docMk/>
            <pc:sldMk cId="1367328360" sldId="364"/>
            <ac:picMk id="5" creationId="{806CB9B8-6814-0345-B741-3C81A61C62B4}"/>
          </ac:picMkLst>
        </pc:picChg>
      </pc:sldChg>
      <pc:sldChg chg="modSp new del mod">
        <pc:chgData name="中山凜空" userId="60ab114b-f0b5-4052-bbf9-0d4e62b5a6ee" providerId="ADAL" clId="{EB65860C-8D0D-46D1-908E-1AE3EF7DA3BE}" dt="2023-12-15T09:21:54.583" v="3629" actId="47"/>
        <pc:sldMkLst>
          <pc:docMk/>
          <pc:sldMk cId="3075993686" sldId="364"/>
        </pc:sldMkLst>
        <pc:spChg chg="mod">
          <ac:chgData name="中山凜空" userId="60ab114b-f0b5-4052-bbf9-0d4e62b5a6ee" providerId="ADAL" clId="{EB65860C-8D0D-46D1-908E-1AE3EF7DA3BE}" dt="2023-12-15T09:21:52.745" v="3628" actId="20577"/>
          <ac:spMkLst>
            <pc:docMk/>
            <pc:sldMk cId="3075993686" sldId="364"/>
            <ac:spMk id="2" creationId="{59018950-C96B-F5A3-2BA3-89B9E3212096}"/>
          </ac:spMkLst>
        </pc:spChg>
      </pc:sldChg>
      <pc:sldChg chg="addSp delSp modSp new del mod modClrScheme modShow chgLayout">
        <pc:chgData name="中山凜空" userId="60ab114b-f0b5-4052-bbf9-0d4e62b5a6ee" providerId="ADAL" clId="{EB65860C-8D0D-46D1-908E-1AE3EF7DA3BE}" dt="2023-12-19T07:04:46.127" v="4802" actId="47"/>
        <pc:sldMkLst>
          <pc:docMk/>
          <pc:sldMk cId="879682766" sldId="365"/>
        </pc:sldMkLst>
        <pc:spChg chg="mod ord">
          <ac:chgData name="中山凜空" userId="60ab114b-f0b5-4052-bbf9-0d4e62b5a6ee" providerId="ADAL" clId="{EB65860C-8D0D-46D1-908E-1AE3EF7DA3BE}" dt="2023-12-19T06:23:20.027" v="4248" actId="700"/>
          <ac:spMkLst>
            <pc:docMk/>
            <pc:sldMk cId="879682766" sldId="365"/>
            <ac:spMk id="2" creationId="{06ECC099-A3CC-B05B-7CB8-3817C259866B}"/>
          </ac:spMkLst>
        </pc:spChg>
        <pc:spChg chg="add del mod ord">
          <ac:chgData name="中山凜空" userId="60ab114b-f0b5-4052-bbf9-0d4e62b5a6ee" providerId="ADAL" clId="{EB65860C-8D0D-46D1-908E-1AE3EF7DA3BE}" dt="2023-12-19T06:27:08.469" v="4316" actId="20577"/>
          <ac:spMkLst>
            <pc:docMk/>
            <pc:sldMk cId="879682766" sldId="365"/>
            <ac:spMk id="3" creationId="{C3CF8220-49FF-6F01-D860-581686FA7E8F}"/>
          </ac:spMkLst>
        </pc:spChg>
        <pc:spChg chg="add del mod ord">
          <ac:chgData name="中山凜空" userId="60ab114b-f0b5-4052-bbf9-0d4e62b5a6ee" providerId="ADAL" clId="{EB65860C-8D0D-46D1-908E-1AE3EF7DA3BE}" dt="2023-12-19T06:23:20.027" v="4248" actId="700"/>
          <ac:spMkLst>
            <pc:docMk/>
            <pc:sldMk cId="879682766" sldId="365"/>
            <ac:spMk id="4" creationId="{13A46279-8A6F-16C7-EC70-A4D137E20273}"/>
          </ac:spMkLst>
        </pc:spChg>
        <pc:spChg chg="add del mod ord">
          <ac:chgData name="中山凜空" userId="60ab114b-f0b5-4052-bbf9-0d4e62b5a6ee" providerId="ADAL" clId="{EB65860C-8D0D-46D1-908E-1AE3EF7DA3BE}" dt="2023-12-19T06:23:20.027" v="4248" actId="700"/>
          <ac:spMkLst>
            <pc:docMk/>
            <pc:sldMk cId="879682766" sldId="365"/>
            <ac:spMk id="5" creationId="{7825D6FB-56EC-9D55-B1AD-C9146DB9954C}"/>
          </ac:spMkLst>
        </pc:spChg>
        <pc:spChg chg="add del mod ord">
          <ac:chgData name="中山凜空" userId="60ab114b-f0b5-4052-bbf9-0d4e62b5a6ee" providerId="ADAL" clId="{EB65860C-8D0D-46D1-908E-1AE3EF7DA3BE}" dt="2023-12-19T06:23:20.027" v="4248" actId="700"/>
          <ac:spMkLst>
            <pc:docMk/>
            <pc:sldMk cId="879682766" sldId="365"/>
            <ac:spMk id="6" creationId="{148E600A-ECF9-B2AD-4E69-DC440FD70036}"/>
          </ac:spMkLst>
        </pc:spChg>
        <pc:spChg chg="add del mod ord">
          <ac:chgData name="中山凜空" userId="60ab114b-f0b5-4052-bbf9-0d4e62b5a6ee" providerId="ADAL" clId="{EB65860C-8D0D-46D1-908E-1AE3EF7DA3BE}" dt="2023-12-19T06:23:20.027" v="4248" actId="700"/>
          <ac:spMkLst>
            <pc:docMk/>
            <pc:sldMk cId="879682766" sldId="365"/>
            <ac:spMk id="7" creationId="{0D587FBB-5253-0350-56C8-4A5C7D512B6B}"/>
          </ac:spMkLst>
        </pc:spChg>
        <pc:spChg chg="add mod">
          <ac:chgData name="中山凜空" userId="60ab114b-f0b5-4052-bbf9-0d4e62b5a6ee" providerId="ADAL" clId="{EB65860C-8D0D-46D1-908E-1AE3EF7DA3BE}" dt="2023-12-19T06:25:50.738" v="4301" actId="20577"/>
          <ac:spMkLst>
            <pc:docMk/>
            <pc:sldMk cId="879682766" sldId="365"/>
            <ac:spMk id="8" creationId="{7E8B57DE-F43D-9A1E-F09B-E1FD4AAD9588}"/>
          </ac:spMkLst>
        </pc:spChg>
      </pc:sldChg>
      <pc:sldChg chg="addSp delSp modSp add mod delAnim modNotesTx">
        <pc:chgData name="中山凜空" userId="60ab114b-f0b5-4052-bbf9-0d4e62b5a6ee" providerId="ADAL" clId="{EB65860C-8D0D-46D1-908E-1AE3EF7DA3BE}" dt="2023-12-20T01:03:16.869" v="7392" actId="20577"/>
        <pc:sldMkLst>
          <pc:docMk/>
          <pc:sldMk cId="1549991415" sldId="365"/>
        </pc:sldMkLst>
        <pc:spChg chg="mod">
          <ac:chgData name="中山凜空" userId="60ab114b-f0b5-4052-bbf9-0d4e62b5a6ee" providerId="ADAL" clId="{EB65860C-8D0D-46D1-908E-1AE3EF7DA3BE}" dt="2023-12-19T07:48:38.109" v="5958" actId="20577"/>
          <ac:spMkLst>
            <pc:docMk/>
            <pc:sldMk cId="1549991415" sldId="365"/>
            <ac:spMk id="2" creationId="{05F662BD-7937-ADF7-F397-67E3BAB8BA3C}"/>
          </ac:spMkLst>
        </pc:spChg>
        <pc:spChg chg="mod">
          <ac:chgData name="中山凜空" userId="60ab114b-f0b5-4052-bbf9-0d4e62b5a6ee" providerId="ADAL" clId="{EB65860C-8D0D-46D1-908E-1AE3EF7DA3BE}" dt="2023-12-19T17:52:57.350" v="6566" actId="20577"/>
          <ac:spMkLst>
            <pc:docMk/>
            <pc:sldMk cId="1549991415" sldId="365"/>
            <ac:spMk id="3" creationId="{07DF6A5D-55D3-4D7C-6D5A-1888A3B8DB0E}"/>
          </ac:spMkLst>
        </pc:spChg>
        <pc:graphicFrameChg chg="add del">
          <ac:chgData name="中山凜空" userId="60ab114b-f0b5-4052-bbf9-0d4e62b5a6ee" providerId="ADAL" clId="{EB65860C-8D0D-46D1-908E-1AE3EF7DA3BE}" dt="2023-12-19T07:46:58.373" v="5923" actId="3680"/>
          <ac:graphicFrameMkLst>
            <pc:docMk/>
            <pc:sldMk cId="1549991415" sldId="365"/>
            <ac:graphicFrameMk id="4" creationId="{CFA1DE25-B2AD-2063-3866-A24742BB2283}"/>
          </ac:graphicFrameMkLst>
        </pc:graphicFrameChg>
        <pc:graphicFrameChg chg="add mod modGraphic">
          <ac:chgData name="中山凜空" userId="60ab114b-f0b5-4052-bbf9-0d4e62b5a6ee" providerId="ADAL" clId="{EB65860C-8D0D-46D1-908E-1AE3EF7DA3BE}" dt="2023-12-19T08:04:02.883" v="6133" actId="1076"/>
          <ac:graphicFrameMkLst>
            <pc:docMk/>
            <pc:sldMk cId="1549991415" sldId="365"/>
            <ac:graphicFrameMk id="6" creationId="{2D30FBCF-E1E4-DC38-E393-5349C2F54DE8}"/>
          </ac:graphicFrameMkLst>
        </pc:graphicFrameChg>
        <pc:picChg chg="del mod">
          <ac:chgData name="中山凜空" userId="60ab114b-f0b5-4052-bbf9-0d4e62b5a6ee" providerId="ADAL" clId="{EB65860C-8D0D-46D1-908E-1AE3EF7DA3BE}" dt="2023-12-20T01:03:07.733" v="7370" actId="478"/>
          <ac:picMkLst>
            <pc:docMk/>
            <pc:sldMk cId="1549991415" sldId="365"/>
            <ac:picMk id="4" creationId="{701FE02B-F156-59D4-4365-E240DC98008B}"/>
          </ac:picMkLst>
        </pc:picChg>
        <pc:picChg chg="mod">
          <ac:chgData name="中山凜空" userId="60ab114b-f0b5-4052-bbf9-0d4e62b5a6ee" providerId="ADAL" clId="{EB65860C-8D0D-46D1-908E-1AE3EF7DA3BE}" dt="2023-12-20T01:03:11.039" v="7371" actId="1076"/>
          <ac:picMkLst>
            <pc:docMk/>
            <pc:sldMk cId="1549991415" sldId="365"/>
            <ac:picMk id="7" creationId="{384B3504-4052-4ED1-7FFB-ABC32BB6FCD1}"/>
          </ac:picMkLst>
        </pc:picChg>
      </pc:sldChg>
    </pc:docChg>
  </pc:docChgLst>
  <pc:docChgLst>
    <pc:chgData name="高橋南織" userId="S::s2111938@u.tsukuba.ac.jp::71ef5622-89d2-43fe-a891-038f8cdfa755" providerId="AD" clId="Web-{0F0078FB-F2A0-934C-3BF7-E40A36A62C58}"/>
    <pc:docChg chg="modSld sldOrd">
      <pc:chgData name="高橋南織" userId="S::s2111938@u.tsukuba.ac.jp::71ef5622-89d2-43fe-a891-038f8cdfa755" providerId="AD" clId="Web-{0F0078FB-F2A0-934C-3BF7-E40A36A62C58}" dt="2023-12-08T05:55:05.009" v="205" actId="1076"/>
      <pc:docMkLst>
        <pc:docMk/>
      </pc:docMkLst>
      <pc:sldChg chg="ord">
        <pc:chgData name="高橋南織" userId="S::s2111938@u.tsukuba.ac.jp::71ef5622-89d2-43fe-a891-038f8cdfa755" providerId="AD" clId="Web-{0F0078FB-F2A0-934C-3BF7-E40A36A62C58}" dt="2023-12-08T04:26:43.116" v="0"/>
        <pc:sldMkLst>
          <pc:docMk/>
          <pc:sldMk cId="1513182763" sldId="289"/>
        </pc:sldMkLst>
      </pc:sldChg>
      <pc:sldChg chg="addSp modSp">
        <pc:chgData name="高橋南織" userId="S::s2111938@u.tsukuba.ac.jp::71ef5622-89d2-43fe-a891-038f8cdfa755" providerId="AD" clId="Web-{0F0078FB-F2A0-934C-3BF7-E40A36A62C58}" dt="2023-12-08T05:55:05.009" v="205" actId="1076"/>
        <pc:sldMkLst>
          <pc:docMk/>
          <pc:sldMk cId="3536016440" sldId="302"/>
        </pc:sldMkLst>
        <pc:spChg chg="add mod">
          <ac:chgData name="高橋南織" userId="S::s2111938@u.tsukuba.ac.jp::71ef5622-89d2-43fe-a891-038f8cdfa755" providerId="AD" clId="Web-{0F0078FB-F2A0-934C-3BF7-E40A36A62C58}" dt="2023-12-08T05:51:09.144" v="118" actId="20577"/>
          <ac:spMkLst>
            <pc:docMk/>
            <pc:sldMk cId="3536016440" sldId="302"/>
            <ac:spMk id="4" creationId="{CE1353FA-6729-0AFD-D9D6-039FBD3DAEBD}"/>
          </ac:spMkLst>
        </pc:spChg>
        <pc:spChg chg="add mod">
          <ac:chgData name="高橋南織" userId="S::s2111938@u.tsukuba.ac.jp::71ef5622-89d2-43fe-a891-038f8cdfa755" providerId="AD" clId="Web-{0F0078FB-F2A0-934C-3BF7-E40A36A62C58}" dt="2023-12-08T05:54:56.634" v="193" actId="1076"/>
          <ac:spMkLst>
            <pc:docMk/>
            <pc:sldMk cId="3536016440" sldId="302"/>
            <ac:spMk id="6" creationId="{2D893D20-08C3-4B88-76C9-22435512FA1C}"/>
          </ac:spMkLst>
        </pc:spChg>
        <pc:spChg chg="mod">
          <ac:chgData name="高橋南織" userId="S::s2111938@u.tsukuba.ac.jp::71ef5622-89d2-43fe-a891-038f8cdfa755" providerId="AD" clId="Web-{0F0078FB-F2A0-934C-3BF7-E40A36A62C58}" dt="2023-12-08T05:52:32.193" v="159" actId="1076"/>
          <ac:spMkLst>
            <pc:docMk/>
            <pc:sldMk cId="3536016440" sldId="302"/>
            <ac:spMk id="35" creationId="{3E60086C-CB1D-9A28-DE0F-52D695DAC088}"/>
          </ac:spMkLst>
        </pc:spChg>
        <pc:spChg chg="mod">
          <ac:chgData name="高橋南織" userId="S::s2111938@u.tsukuba.ac.jp::71ef5622-89d2-43fe-a891-038f8cdfa755" providerId="AD" clId="Web-{0F0078FB-F2A0-934C-3BF7-E40A36A62C58}" dt="2023-12-08T05:52:32.209" v="160" actId="1076"/>
          <ac:spMkLst>
            <pc:docMk/>
            <pc:sldMk cId="3536016440" sldId="302"/>
            <ac:spMk id="36" creationId="{36433D6A-115E-71D7-A240-6A2D5DD23D90}"/>
          </ac:spMkLst>
        </pc:spChg>
        <pc:spChg chg="mod">
          <ac:chgData name="高橋南織" userId="S::s2111938@u.tsukuba.ac.jp::71ef5622-89d2-43fe-a891-038f8cdfa755" providerId="AD" clId="Web-{0F0078FB-F2A0-934C-3BF7-E40A36A62C58}" dt="2023-12-08T05:52:32.240" v="162" actId="1076"/>
          <ac:spMkLst>
            <pc:docMk/>
            <pc:sldMk cId="3536016440" sldId="302"/>
            <ac:spMk id="39" creationId="{27E66252-6DF0-30CF-982B-29322261CB8D}"/>
          </ac:spMkLst>
        </pc:spChg>
        <pc:spChg chg="mod">
          <ac:chgData name="高橋南織" userId="S::s2111938@u.tsukuba.ac.jp::71ef5622-89d2-43fe-a891-038f8cdfa755" providerId="AD" clId="Web-{0F0078FB-F2A0-934C-3BF7-E40A36A62C58}" dt="2023-12-08T05:52:32.256" v="163" actId="1076"/>
          <ac:spMkLst>
            <pc:docMk/>
            <pc:sldMk cId="3536016440" sldId="302"/>
            <ac:spMk id="84" creationId="{33C8245D-762B-FA49-1913-F60F45A9C3F0}"/>
          </ac:spMkLst>
        </pc:spChg>
        <pc:spChg chg="mod">
          <ac:chgData name="高橋南織" userId="S::s2111938@u.tsukuba.ac.jp::71ef5622-89d2-43fe-a891-038f8cdfa755" providerId="AD" clId="Web-{0F0078FB-F2A0-934C-3BF7-E40A36A62C58}" dt="2023-12-08T05:52:32.271" v="164" actId="1076"/>
          <ac:spMkLst>
            <pc:docMk/>
            <pc:sldMk cId="3536016440" sldId="302"/>
            <ac:spMk id="86" creationId="{1489B0EC-037F-DDB0-9154-764DE5F07EC9}"/>
          </ac:spMkLst>
        </pc:spChg>
        <pc:spChg chg="mod">
          <ac:chgData name="高橋南織" userId="S::s2111938@u.tsukuba.ac.jp::71ef5622-89d2-43fe-a891-038f8cdfa755" providerId="AD" clId="Web-{0F0078FB-F2A0-934C-3BF7-E40A36A62C58}" dt="2023-12-08T05:55:04.869" v="195" actId="1076"/>
          <ac:spMkLst>
            <pc:docMk/>
            <pc:sldMk cId="3536016440" sldId="302"/>
            <ac:spMk id="106" creationId="{C7884555-50D5-7566-A919-99D00F4BBA9A}"/>
          </ac:spMkLst>
        </pc:spChg>
        <pc:spChg chg="mod">
          <ac:chgData name="高橋南織" userId="S::s2111938@u.tsukuba.ac.jp::71ef5622-89d2-43fe-a891-038f8cdfa755" providerId="AD" clId="Web-{0F0078FB-F2A0-934C-3BF7-E40A36A62C58}" dt="2023-12-08T05:55:04.884" v="196" actId="1076"/>
          <ac:spMkLst>
            <pc:docMk/>
            <pc:sldMk cId="3536016440" sldId="302"/>
            <ac:spMk id="107" creationId="{2F404D6F-6484-3AC4-97B5-8152D6D5AEF0}"/>
          </ac:spMkLst>
        </pc:spChg>
        <pc:spChg chg="mod">
          <ac:chgData name="高橋南織" userId="S::s2111938@u.tsukuba.ac.jp::71ef5622-89d2-43fe-a891-038f8cdfa755" providerId="AD" clId="Web-{0F0078FB-F2A0-934C-3BF7-E40A36A62C58}" dt="2023-12-08T05:55:04.900" v="197" actId="1076"/>
          <ac:spMkLst>
            <pc:docMk/>
            <pc:sldMk cId="3536016440" sldId="302"/>
            <ac:spMk id="108" creationId="{7A18FE20-17C4-469F-AB17-EC42C74F519F}"/>
          </ac:spMkLst>
        </pc:spChg>
        <pc:spChg chg="mod">
          <ac:chgData name="高橋南織" userId="S::s2111938@u.tsukuba.ac.jp::71ef5622-89d2-43fe-a891-038f8cdfa755" providerId="AD" clId="Web-{0F0078FB-F2A0-934C-3BF7-E40A36A62C58}" dt="2023-12-08T05:55:04.915" v="198" actId="1076"/>
          <ac:spMkLst>
            <pc:docMk/>
            <pc:sldMk cId="3536016440" sldId="302"/>
            <ac:spMk id="109" creationId="{8CDFF669-4A9B-B8FC-AFB3-5DD8C9EAFD81}"/>
          </ac:spMkLst>
        </pc:spChg>
        <pc:spChg chg="mod">
          <ac:chgData name="高橋南織" userId="S::s2111938@u.tsukuba.ac.jp::71ef5622-89d2-43fe-a891-038f8cdfa755" providerId="AD" clId="Web-{0F0078FB-F2A0-934C-3BF7-E40A36A62C58}" dt="2023-12-08T05:55:04.931" v="199" actId="1076"/>
          <ac:spMkLst>
            <pc:docMk/>
            <pc:sldMk cId="3536016440" sldId="302"/>
            <ac:spMk id="110" creationId="{A710128D-9576-DBEB-9881-C7DD062A5BC6}"/>
          </ac:spMkLst>
        </pc:spChg>
        <pc:spChg chg="mod">
          <ac:chgData name="高橋南織" userId="S::s2111938@u.tsukuba.ac.jp::71ef5622-89d2-43fe-a891-038f8cdfa755" providerId="AD" clId="Web-{0F0078FB-F2A0-934C-3BF7-E40A36A62C58}" dt="2023-12-08T05:55:04.947" v="200" actId="1076"/>
          <ac:spMkLst>
            <pc:docMk/>
            <pc:sldMk cId="3536016440" sldId="302"/>
            <ac:spMk id="111" creationId="{88B8F508-55E2-B487-F8DA-A0A5559149F6}"/>
          </ac:spMkLst>
        </pc:spChg>
        <pc:spChg chg="mod">
          <ac:chgData name="高橋南織" userId="S::s2111938@u.tsukuba.ac.jp::71ef5622-89d2-43fe-a891-038f8cdfa755" providerId="AD" clId="Web-{0F0078FB-F2A0-934C-3BF7-E40A36A62C58}" dt="2023-12-08T05:55:04.962" v="201" actId="1076"/>
          <ac:spMkLst>
            <pc:docMk/>
            <pc:sldMk cId="3536016440" sldId="302"/>
            <ac:spMk id="112" creationId="{F8B0D6B1-2FC7-256F-8C6C-4C40CB7C6EF9}"/>
          </ac:spMkLst>
        </pc:spChg>
        <pc:spChg chg="mod">
          <ac:chgData name="高橋南織" userId="S::s2111938@u.tsukuba.ac.jp::71ef5622-89d2-43fe-a891-038f8cdfa755" providerId="AD" clId="Web-{0F0078FB-F2A0-934C-3BF7-E40A36A62C58}" dt="2023-12-08T05:55:04.978" v="202" actId="1076"/>
          <ac:spMkLst>
            <pc:docMk/>
            <pc:sldMk cId="3536016440" sldId="302"/>
            <ac:spMk id="120" creationId="{8B56EB2D-D5D1-0BC1-84FD-3CC79D763072}"/>
          </ac:spMkLst>
        </pc:spChg>
        <pc:spChg chg="mod">
          <ac:chgData name="高橋南織" userId="S::s2111938@u.tsukuba.ac.jp::71ef5622-89d2-43fe-a891-038f8cdfa755" providerId="AD" clId="Web-{0F0078FB-F2A0-934C-3BF7-E40A36A62C58}" dt="2023-12-08T05:55:04.994" v="203" actId="1076"/>
          <ac:spMkLst>
            <pc:docMk/>
            <pc:sldMk cId="3536016440" sldId="302"/>
            <ac:spMk id="121" creationId="{A91D2E44-E7CF-D2F9-5C9B-8253C0648871}"/>
          </ac:spMkLst>
        </pc:spChg>
        <pc:spChg chg="mod">
          <ac:chgData name="高橋南織" userId="S::s2111938@u.tsukuba.ac.jp::71ef5622-89d2-43fe-a891-038f8cdfa755" providerId="AD" clId="Web-{0F0078FB-F2A0-934C-3BF7-E40A36A62C58}" dt="2023-12-08T05:55:05.009" v="204" actId="1076"/>
          <ac:spMkLst>
            <pc:docMk/>
            <pc:sldMk cId="3536016440" sldId="302"/>
            <ac:spMk id="122" creationId="{E93705D2-30C9-5D6D-6F34-2E766D875CAE}"/>
          </ac:spMkLst>
        </pc:spChg>
        <pc:spChg chg="mod">
          <ac:chgData name="高橋南織" userId="S::s2111938@u.tsukuba.ac.jp::71ef5622-89d2-43fe-a891-038f8cdfa755" providerId="AD" clId="Web-{0F0078FB-F2A0-934C-3BF7-E40A36A62C58}" dt="2023-12-08T05:55:05.009" v="205" actId="1076"/>
          <ac:spMkLst>
            <pc:docMk/>
            <pc:sldMk cId="3536016440" sldId="302"/>
            <ac:spMk id="123" creationId="{341FAD14-AC68-44D0-2355-4127BCE62348}"/>
          </ac:spMkLst>
        </pc:spChg>
        <pc:spChg chg="mod">
          <ac:chgData name="高橋南織" userId="S::s2111938@u.tsukuba.ac.jp::71ef5622-89d2-43fe-a891-038f8cdfa755" providerId="AD" clId="Web-{0F0078FB-F2A0-934C-3BF7-E40A36A62C58}" dt="2023-12-08T05:52:32.287" v="165" actId="1076"/>
          <ac:spMkLst>
            <pc:docMk/>
            <pc:sldMk cId="3536016440" sldId="302"/>
            <ac:spMk id="126" creationId="{74D02DCD-E158-9527-0676-DDD51D4FBE2E}"/>
          </ac:spMkLst>
        </pc:spChg>
        <pc:spChg chg="mod">
          <ac:chgData name="高橋南織" userId="S::s2111938@u.tsukuba.ac.jp::71ef5622-89d2-43fe-a891-038f8cdfa755" providerId="AD" clId="Web-{0F0078FB-F2A0-934C-3BF7-E40A36A62C58}" dt="2023-12-08T05:52:32.302" v="166" actId="1076"/>
          <ac:spMkLst>
            <pc:docMk/>
            <pc:sldMk cId="3536016440" sldId="302"/>
            <ac:spMk id="127" creationId="{9404242B-825F-5094-0905-427A8BF27302}"/>
          </ac:spMkLst>
        </pc:spChg>
        <pc:picChg chg="mod">
          <ac:chgData name="高橋南織" userId="S::s2111938@u.tsukuba.ac.jp::71ef5622-89d2-43fe-a891-038f8cdfa755" providerId="AD" clId="Web-{0F0078FB-F2A0-934C-3BF7-E40A36A62C58}" dt="2023-12-08T05:52:32.084" v="151" actId="1076"/>
          <ac:picMkLst>
            <pc:docMk/>
            <pc:sldMk cId="3536016440" sldId="302"/>
            <ac:picMk id="14" creationId="{33B4E380-765B-D0A5-BEE5-506A680D5C1D}"/>
          </ac:picMkLst>
        </pc:picChg>
        <pc:picChg chg="mod">
          <ac:chgData name="高橋南織" userId="S::s2111938@u.tsukuba.ac.jp::71ef5622-89d2-43fe-a891-038f8cdfa755" providerId="AD" clId="Web-{0F0078FB-F2A0-934C-3BF7-E40A36A62C58}" dt="2023-12-08T05:52:32.099" v="152" actId="1076"/>
          <ac:picMkLst>
            <pc:docMk/>
            <pc:sldMk cId="3536016440" sldId="302"/>
            <ac:picMk id="18" creationId="{576DC856-2A24-BC6F-3E98-92D2E59F7336}"/>
          </ac:picMkLst>
        </pc:picChg>
        <pc:picChg chg="mod">
          <ac:chgData name="高橋南織" userId="S::s2111938@u.tsukuba.ac.jp::71ef5622-89d2-43fe-a891-038f8cdfa755" providerId="AD" clId="Web-{0F0078FB-F2A0-934C-3BF7-E40A36A62C58}" dt="2023-12-08T05:52:32.131" v="154" actId="1076"/>
          <ac:picMkLst>
            <pc:docMk/>
            <pc:sldMk cId="3536016440" sldId="302"/>
            <ac:picMk id="23" creationId="{E7E00995-EE1D-07D5-524F-54ACFCF66A70}"/>
          </ac:picMkLst>
        </pc:picChg>
        <pc:picChg chg="mod">
          <ac:chgData name="高橋南織" userId="S::s2111938@u.tsukuba.ac.jp::71ef5622-89d2-43fe-a891-038f8cdfa755" providerId="AD" clId="Web-{0F0078FB-F2A0-934C-3BF7-E40A36A62C58}" dt="2023-12-08T05:52:32.224" v="161" actId="1076"/>
          <ac:picMkLst>
            <pc:docMk/>
            <pc:sldMk cId="3536016440" sldId="302"/>
            <ac:picMk id="37" creationId="{9E617238-CA16-54D8-5F15-7889D66D9C1E}"/>
          </ac:picMkLst>
        </pc:picChg>
        <pc:picChg chg="mod">
          <ac:chgData name="高橋南織" userId="S::s2111938@u.tsukuba.ac.jp::71ef5622-89d2-43fe-a891-038f8cdfa755" providerId="AD" clId="Web-{0F0078FB-F2A0-934C-3BF7-E40A36A62C58}" dt="2023-12-08T05:55:04.853" v="194" actId="1076"/>
          <ac:picMkLst>
            <pc:docMk/>
            <pc:sldMk cId="3536016440" sldId="302"/>
            <ac:picMk id="103" creationId="{9874A64F-AF2A-62A5-A04A-2C25CF9EFE0D}"/>
          </ac:picMkLst>
        </pc:picChg>
        <pc:cxnChg chg="mod">
          <ac:chgData name="高橋南織" userId="S::s2111938@u.tsukuba.ac.jp::71ef5622-89d2-43fe-a891-038f8cdfa755" providerId="AD" clId="Web-{0F0078FB-F2A0-934C-3BF7-E40A36A62C58}" dt="2023-12-08T05:52:32.115" v="153" actId="1076"/>
          <ac:cxnSpMkLst>
            <pc:docMk/>
            <pc:sldMk cId="3536016440" sldId="302"/>
            <ac:cxnSpMk id="20" creationId="{31E88A2B-4F18-CFE7-30D5-9F4BB81225C6}"/>
          </ac:cxnSpMkLst>
        </pc:cxnChg>
        <pc:cxnChg chg="mod">
          <ac:chgData name="高橋南織" userId="S::s2111938@u.tsukuba.ac.jp::71ef5622-89d2-43fe-a891-038f8cdfa755" providerId="AD" clId="Web-{0F0078FB-F2A0-934C-3BF7-E40A36A62C58}" dt="2023-12-08T05:52:32.146" v="155" actId="1076"/>
          <ac:cxnSpMkLst>
            <pc:docMk/>
            <pc:sldMk cId="3536016440" sldId="302"/>
            <ac:cxnSpMk id="24" creationId="{256F717C-8D16-03E1-AAED-5B015A615733}"/>
          </ac:cxnSpMkLst>
        </pc:cxnChg>
        <pc:cxnChg chg="mod">
          <ac:chgData name="高橋南織" userId="S::s2111938@u.tsukuba.ac.jp::71ef5622-89d2-43fe-a891-038f8cdfa755" providerId="AD" clId="Web-{0F0078FB-F2A0-934C-3BF7-E40A36A62C58}" dt="2023-12-08T05:52:32.146" v="156" actId="1076"/>
          <ac:cxnSpMkLst>
            <pc:docMk/>
            <pc:sldMk cId="3536016440" sldId="302"/>
            <ac:cxnSpMk id="29" creationId="{50851370-9B59-3112-E691-507E0949AA2B}"/>
          </ac:cxnSpMkLst>
        </pc:cxnChg>
        <pc:cxnChg chg="mod">
          <ac:chgData name="高橋南織" userId="S::s2111938@u.tsukuba.ac.jp::71ef5622-89d2-43fe-a891-038f8cdfa755" providerId="AD" clId="Web-{0F0078FB-F2A0-934C-3BF7-E40A36A62C58}" dt="2023-12-08T05:52:32.162" v="157" actId="1076"/>
          <ac:cxnSpMkLst>
            <pc:docMk/>
            <pc:sldMk cId="3536016440" sldId="302"/>
            <ac:cxnSpMk id="31" creationId="{E3E33EF0-ACE3-0976-5A9A-82B6F3B9F384}"/>
          </ac:cxnSpMkLst>
        </pc:cxnChg>
        <pc:cxnChg chg="mod">
          <ac:chgData name="高橋南織" userId="S::s2111938@u.tsukuba.ac.jp::71ef5622-89d2-43fe-a891-038f8cdfa755" providerId="AD" clId="Web-{0F0078FB-F2A0-934C-3BF7-E40A36A62C58}" dt="2023-12-08T05:52:32.177" v="158" actId="1076"/>
          <ac:cxnSpMkLst>
            <pc:docMk/>
            <pc:sldMk cId="3536016440" sldId="302"/>
            <ac:cxnSpMk id="34" creationId="{0D4F0DA5-666C-2777-B639-C73BC02C683B}"/>
          </ac:cxnSpMkLst>
        </pc:cxnChg>
      </pc:sldChg>
    </pc:docChg>
  </pc:docChgLst>
  <pc:docChgLst>
    <pc:chgData name="出本大起" userId="f9a74345-d4d5-48f9-ae94-75fcc05011f7" providerId="ADAL" clId="{C2BBFFCD-CE15-4E63-A77B-0C900D73E81E}"/>
    <pc:docChg chg="undo redo custSel addSld delSld modSld sldOrd">
      <pc:chgData name="出本大起" userId="f9a74345-d4d5-48f9-ae94-75fcc05011f7" providerId="ADAL" clId="{C2BBFFCD-CE15-4E63-A77B-0C900D73E81E}" dt="2023-11-22T00:58:51.520" v="5426" actId="403"/>
      <pc:docMkLst>
        <pc:docMk/>
      </pc:docMkLst>
      <pc:sldChg chg="modSp del mod">
        <pc:chgData name="出本大起" userId="f9a74345-d4d5-48f9-ae94-75fcc05011f7" providerId="ADAL" clId="{C2BBFFCD-CE15-4E63-A77B-0C900D73E81E}" dt="2023-11-19T00:24:22.869" v="786" actId="2696"/>
        <pc:sldMkLst>
          <pc:docMk/>
          <pc:sldMk cId="2132238819" sldId="256"/>
        </pc:sldMkLst>
        <pc:spChg chg="mod">
          <ac:chgData name="出本大起" userId="f9a74345-d4d5-48f9-ae94-75fcc05011f7" providerId="ADAL" clId="{C2BBFFCD-CE15-4E63-A77B-0C900D73E81E}" dt="2023-11-19T00:21:07.415" v="581" actId="21"/>
          <ac:spMkLst>
            <pc:docMk/>
            <pc:sldMk cId="2132238819" sldId="256"/>
            <ac:spMk id="3" creationId="{30740612-E880-6DF8-3AA8-A2AA61C2EC30}"/>
          </ac:spMkLst>
        </pc:spChg>
      </pc:sldChg>
      <pc:sldChg chg="modSp mod ord">
        <pc:chgData name="出本大起" userId="f9a74345-d4d5-48f9-ae94-75fcc05011f7" providerId="ADAL" clId="{C2BBFFCD-CE15-4E63-A77B-0C900D73E81E}" dt="2023-11-21T12:35:13.361" v="2924"/>
        <pc:sldMkLst>
          <pc:docMk/>
          <pc:sldMk cId="2456451417" sldId="263"/>
        </pc:sldMkLst>
        <pc:spChg chg="mod">
          <ac:chgData name="出本大起" userId="f9a74345-d4d5-48f9-ae94-75fcc05011f7" providerId="ADAL" clId="{C2BBFFCD-CE15-4E63-A77B-0C900D73E81E}" dt="2023-11-21T12:35:11.028" v="2922" actId="20577"/>
          <ac:spMkLst>
            <pc:docMk/>
            <pc:sldMk cId="2456451417" sldId="263"/>
            <ac:spMk id="2" creationId="{DE05AC0A-9D80-A99E-9196-C8560D6BFBA9}"/>
          </ac:spMkLst>
        </pc:spChg>
        <pc:spChg chg="mod">
          <ac:chgData name="出本大起" userId="f9a74345-d4d5-48f9-ae94-75fcc05011f7" providerId="ADAL" clId="{C2BBFFCD-CE15-4E63-A77B-0C900D73E81E}" dt="2023-11-20T02:14:11.895" v="2116" actId="20577"/>
          <ac:spMkLst>
            <pc:docMk/>
            <pc:sldMk cId="2456451417" sldId="263"/>
            <ac:spMk id="3" creationId="{682C9FB4-BBBB-C6B8-C582-206CC16F0B6A}"/>
          </ac:spMkLst>
        </pc:spChg>
      </pc:sldChg>
      <pc:sldChg chg="modSp mod">
        <pc:chgData name="出本大起" userId="f9a74345-d4d5-48f9-ae94-75fcc05011f7" providerId="ADAL" clId="{C2BBFFCD-CE15-4E63-A77B-0C900D73E81E}" dt="2023-11-20T00:33:56.643" v="980" actId="20577"/>
        <pc:sldMkLst>
          <pc:docMk/>
          <pc:sldMk cId="4180610568" sldId="265"/>
        </pc:sldMkLst>
        <pc:spChg chg="mod">
          <ac:chgData name="出本大起" userId="f9a74345-d4d5-48f9-ae94-75fcc05011f7" providerId="ADAL" clId="{C2BBFFCD-CE15-4E63-A77B-0C900D73E81E}" dt="2023-11-20T00:33:56.643" v="980" actId="20577"/>
          <ac:spMkLst>
            <pc:docMk/>
            <pc:sldMk cId="4180610568" sldId="265"/>
            <ac:spMk id="3" creationId="{682C9FB4-BBBB-C6B8-C582-206CC16F0B6A}"/>
          </ac:spMkLst>
        </pc:spChg>
      </pc:sldChg>
      <pc:sldChg chg="addSp delSp modSp mod">
        <pc:chgData name="出本大起" userId="f9a74345-d4d5-48f9-ae94-75fcc05011f7" providerId="ADAL" clId="{C2BBFFCD-CE15-4E63-A77B-0C900D73E81E}" dt="2023-11-21T23:25:16.433" v="5049" actId="1076"/>
        <pc:sldMkLst>
          <pc:docMk/>
          <pc:sldMk cId="1265176461" sldId="266"/>
        </pc:sldMkLst>
        <pc:spChg chg="add del mod">
          <ac:chgData name="出本大起" userId="f9a74345-d4d5-48f9-ae94-75fcc05011f7" providerId="ADAL" clId="{C2BBFFCD-CE15-4E63-A77B-0C900D73E81E}" dt="2023-11-21T23:24:47.191" v="5025" actId="478"/>
          <ac:spMkLst>
            <pc:docMk/>
            <pc:sldMk cId="1265176461" sldId="266"/>
            <ac:spMk id="3" creationId="{10C39451-7831-EF2E-F137-6BAB9D28081E}"/>
          </ac:spMkLst>
        </pc:spChg>
        <pc:spChg chg="add mod">
          <ac:chgData name="出本大起" userId="f9a74345-d4d5-48f9-ae94-75fcc05011f7" providerId="ADAL" clId="{C2BBFFCD-CE15-4E63-A77B-0C900D73E81E}" dt="2023-11-21T23:23:11.633" v="4987" actId="207"/>
          <ac:spMkLst>
            <pc:docMk/>
            <pc:sldMk cId="1265176461" sldId="266"/>
            <ac:spMk id="5" creationId="{D1CE3F84-C949-B8BC-6B5E-71FF19E62B4E}"/>
          </ac:spMkLst>
        </pc:spChg>
        <pc:spChg chg="add mod">
          <ac:chgData name="出本大起" userId="f9a74345-d4d5-48f9-ae94-75fcc05011f7" providerId="ADAL" clId="{C2BBFFCD-CE15-4E63-A77B-0C900D73E81E}" dt="2023-11-21T23:23:30.012" v="4991" actId="20577"/>
          <ac:spMkLst>
            <pc:docMk/>
            <pc:sldMk cId="1265176461" sldId="266"/>
            <ac:spMk id="6" creationId="{A538ADFA-E77B-EB24-7D6D-912118F9B7A7}"/>
          </ac:spMkLst>
        </pc:spChg>
        <pc:spChg chg="add mod">
          <ac:chgData name="出本大起" userId="f9a74345-d4d5-48f9-ae94-75fcc05011f7" providerId="ADAL" clId="{C2BBFFCD-CE15-4E63-A77B-0C900D73E81E}" dt="2023-11-21T23:23:45.227" v="4995" actId="20577"/>
          <ac:spMkLst>
            <pc:docMk/>
            <pc:sldMk cId="1265176461" sldId="266"/>
            <ac:spMk id="8" creationId="{D289F79B-4CA4-EDB7-DA35-3BCA6F4DE771}"/>
          </ac:spMkLst>
        </pc:spChg>
        <pc:spChg chg="add mod">
          <ac:chgData name="出本大起" userId="f9a74345-d4d5-48f9-ae94-75fcc05011f7" providerId="ADAL" clId="{C2BBFFCD-CE15-4E63-A77B-0C900D73E81E}" dt="2023-11-21T23:25:16.433" v="5049" actId="1076"/>
          <ac:spMkLst>
            <pc:docMk/>
            <pc:sldMk cId="1265176461" sldId="266"/>
            <ac:spMk id="16" creationId="{F80F9003-9425-2145-7441-F9C0D3C6A682}"/>
          </ac:spMkLst>
        </pc:spChg>
      </pc:sldChg>
      <pc:sldChg chg="addSp delSp modSp mod">
        <pc:chgData name="出本大起" userId="f9a74345-d4d5-48f9-ae94-75fcc05011f7" providerId="ADAL" clId="{C2BBFFCD-CE15-4E63-A77B-0C900D73E81E}" dt="2023-11-21T23:03:09.595" v="4062" actId="20577"/>
        <pc:sldMkLst>
          <pc:docMk/>
          <pc:sldMk cId="3501489279" sldId="268"/>
        </pc:sldMkLst>
        <pc:spChg chg="mod">
          <ac:chgData name="出本大起" userId="f9a74345-d4d5-48f9-ae94-75fcc05011f7" providerId="ADAL" clId="{C2BBFFCD-CE15-4E63-A77B-0C900D73E81E}" dt="2023-11-21T23:03:09.595" v="4062" actId="20577"/>
          <ac:spMkLst>
            <pc:docMk/>
            <pc:sldMk cId="3501489279" sldId="268"/>
            <ac:spMk id="2" creationId="{DE05AC0A-9D80-A99E-9196-C8560D6BFBA9}"/>
          </ac:spMkLst>
        </pc:spChg>
        <pc:spChg chg="add mod">
          <ac:chgData name="出本大起" userId="f9a74345-d4d5-48f9-ae94-75fcc05011f7" providerId="ADAL" clId="{C2BBFFCD-CE15-4E63-A77B-0C900D73E81E}" dt="2023-11-20T01:12:07.319" v="2008" actId="1076"/>
          <ac:spMkLst>
            <pc:docMk/>
            <pc:sldMk cId="3501489279" sldId="268"/>
            <ac:spMk id="3" creationId="{51BA75B1-E9CE-A826-3D5D-09FED6346593}"/>
          </ac:spMkLst>
        </pc:spChg>
        <pc:spChg chg="add del">
          <ac:chgData name="出本大起" userId="f9a74345-d4d5-48f9-ae94-75fcc05011f7" providerId="ADAL" clId="{C2BBFFCD-CE15-4E63-A77B-0C900D73E81E}" dt="2023-11-18T11:13:31.848" v="1" actId="22"/>
          <ac:spMkLst>
            <pc:docMk/>
            <pc:sldMk cId="3501489279" sldId="268"/>
            <ac:spMk id="5" creationId="{6BB48FC5-60B3-8F09-EA67-5A07B28246EE}"/>
          </ac:spMkLst>
        </pc:spChg>
        <pc:spChg chg="add del mod">
          <ac:chgData name="出本大起" userId="f9a74345-d4d5-48f9-ae94-75fcc05011f7" providerId="ADAL" clId="{C2BBFFCD-CE15-4E63-A77B-0C900D73E81E}" dt="2023-11-18T11:13:57.034" v="13"/>
          <ac:spMkLst>
            <pc:docMk/>
            <pc:sldMk cId="3501489279" sldId="268"/>
            <ac:spMk id="7" creationId="{4A4240F0-10B8-48F3-70E8-C1528E59DF2D}"/>
          </ac:spMkLst>
        </pc:spChg>
        <pc:spChg chg="mod">
          <ac:chgData name="出本大起" userId="f9a74345-d4d5-48f9-ae94-75fcc05011f7" providerId="ADAL" clId="{C2BBFFCD-CE15-4E63-A77B-0C900D73E81E}" dt="2023-11-19T00:33:21.741" v="957" actId="20577"/>
          <ac:spMkLst>
            <pc:docMk/>
            <pc:sldMk cId="3501489279" sldId="268"/>
            <ac:spMk id="9" creationId="{72F9DE7D-8F3B-59FC-39C9-0E81F4F477AF}"/>
          </ac:spMkLst>
        </pc:spChg>
        <pc:spChg chg="add mod">
          <ac:chgData name="出本大起" userId="f9a74345-d4d5-48f9-ae94-75fcc05011f7" providerId="ADAL" clId="{C2BBFFCD-CE15-4E63-A77B-0C900D73E81E}" dt="2023-11-20T01:09:25.935" v="1956" actId="1038"/>
          <ac:spMkLst>
            <pc:docMk/>
            <pc:sldMk cId="3501489279" sldId="268"/>
            <ac:spMk id="10" creationId="{14F2E419-6003-0BA4-2511-798C618D03D2}"/>
          </ac:spMkLst>
        </pc:spChg>
      </pc:sldChg>
      <pc:sldChg chg="modSp mod ord modShow">
        <pc:chgData name="出本大起" userId="f9a74345-d4d5-48f9-ae94-75fcc05011f7" providerId="ADAL" clId="{C2BBFFCD-CE15-4E63-A77B-0C900D73E81E}" dt="2023-11-21T12:20:33.090" v="2120"/>
        <pc:sldMkLst>
          <pc:docMk/>
          <pc:sldMk cId="203015964" sldId="269"/>
        </pc:sldMkLst>
        <pc:spChg chg="mod">
          <ac:chgData name="出本大起" userId="f9a74345-d4d5-48f9-ae94-75fcc05011f7" providerId="ADAL" clId="{C2BBFFCD-CE15-4E63-A77B-0C900D73E81E}" dt="2023-11-20T01:14:29.750" v="2073" actId="20577"/>
          <ac:spMkLst>
            <pc:docMk/>
            <pc:sldMk cId="203015964" sldId="269"/>
            <ac:spMk id="2" creationId="{DE05AC0A-9D80-A99E-9196-C8560D6BFBA9}"/>
          </ac:spMkLst>
        </pc:spChg>
      </pc:sldChg>
      <pc:sldChg chg="delSp modSp mod">
        <pc:chgData name="出本大起" userId="f9a74345-d4d5-48f9-ae94-75fcc05011f7" providerId="ADAL" clId="{C2BBFFCD-CE15-4E63-A77B-0C900D73E81E}" dt="2023-11-21T23:02:55.665" v="4016" actId="20577"/>
        <pc:sldMkLst>
          <pc:docMk/>
          <pc:sldMk cId="1241680307" sldId="270"/>
        </pc:sldMkLst>
        <pc:spChg chg="mod">
          <ac:chgData name="出本大起" userId="f9a74345-d4d5-48f9-ae94-75fcc05011f7" providerId="ADAL" clId="{C2BBFFCD-CE15-4E63-A77B-0C900D73E81E}" dt="2023-11-21T23:02:55.665" v="4016" actId="20577"/>
          <ac:spMkLst>
            <pc:docMk/>
            <pc:sldMk cId="1241680307" sldId="270"/>
            <ac:spMk id="2" creationId="{DE05AC0A-9D80-A99E-9196-C8560D6BFBA9}"/>
          </ac:spMkLst>
        </pc:spChg>
        <pc:spChg chg="del">
          <ac:chgData name="出本大起" userId="f9a74345-d4d5-48f9-ae94-75fcc05011f7" providerId="ADAL" clId="{C2BBFFCD-CE15-4E63-A77B-0C900D73E81E}" dt="2023-11-21T12:19:25.714" v="2117" actId="478"/>
          <ac:spMkLst>
            <pc:docMk/>
            <pc:sldMk cId="1241680307" sldId="270"/>
            <ac:spMk id="4" creationId="{560C62AF-052E-89DB-6CFE-B1DF53ED4E82}"/>
          </ac:spMkLst>
        </pc:spChg>
      </pc:sldChg>
      <pc:sldChg chg="addSp delSp modSp mod ord chgLayout">
        <pc:chgData name="出本大起" userId="f9a74345-d4d5-48f9-ae94-75fcc05011f7" providerId="ADAL" clId="{C2BBFFCD-CE15-4E63-A77B-0C900D73E81E}" dt="2023-11-21T23:12:15.520" v="4580" actId="20577"/>
        <pc:sldMkLst>
          <pc:docMk/>
          <pc:sldMk cId="1254582921" sldId="271"/>
        </pc:sldMkLst>
        <pc:spChg chg="mod ord">
          <ac:chgData name="出本大起" userId="f9a74345-d4d5-48f9-ae94-75fcc05011f7" providerId="ADAL" clId="{C2BBFFCD-CE15-4E63-A77B-0C900D73E81E}" dt="2023-11-21T12:31:11.674" v="2687" actId="20577"/>
          <ac:spMkLst>
            <pc:docMk/>
            <pc:sldMk cId="1254582921" sldId="271"/>
            <ac:spMk id="2" creationId="{DE05AC0A-9D80-A99E-9196-C8560D6BFBA9}"/>
          </ac:spMkLst>
        </pc:spChg>
        <pc:spChg chg="add del mod">
          <ac:chgData name="出本大起" userId="f9a74345-d4d5-48f9-ae94-75fcc05011f7" providerId="ADAL" clId="{C2BBFFCD-CE15-4E63-A77B-0C900D73E81E}" dt="2023-11-20T01:10:47.141" v="1958" actId="478"/>
          <ac:spMkLst>
            <pc:docMk/>
            <pc:sldMk cId="1254582921" sldId="271"/>
            <ac:spMk id="3" creationId="{22D4292F-638E-F9E5-5B68-718B94F180DB}"/>
          </ac:spMkLst>
        </pc:spChg>
        <pc:spChg chg="add mod ord">
          <ac:chgData name="出本大起" userId="f9a74345-d4d5-48f9-ae94-75fcc05011f7" providerId="ADAL" clId="{C2BBFFCD-CE15-4E63-A77B-0C900D73E81E}" dt="2023-11-21T23:12:15.520" v="4580" actId="20577"/>
          <ac:spMkLst>
            <pc:docMk/>
            <pc:sldMk cId="1254582921" sldId="271"/>
            <ac:spMk id="3" creationId="{B3AB66B2-15A7-6DC1-8BA2-606416D79073}"/>
          </ac:spMkLst>
        </pc:spChg>
      </pc:sldChg>
      <pc:sldChg chg="modSp del mod">
        <pc:chgData name="出本大起" userId="f9a74345-d4d5-48f9-ae94-75fcc05011f7" providerId="ADAL" clId="{C2BBFFCD-CE15-4E63-A77B-0C900D73E81E}" dt="2023-11-21T12:39:16.780" v="3174" actId="2696"/>
        <pc:sldMkLst>
          <pc:docMk/>
          <pc:sldMk cId="3920697072" sldId="272"/>
        </pc:sldMkLst>
        <pc:spChg chg="mod">
          <ac:chgData name="出本大起" userId="f9a74345-d4d5-48f9-ae94-75fcc05011f7" providerId="ADAL" clId="{C2BBFFCD-CE15-4E63-A77B-0C900D73E81E}" dt="2023-11-20T00:29:41.029" v="959" actId="14100"/>
          <ac:spMkLst>
            <pc:docMk/>
            <pc:sldMk cId="3920697072" sldId="272"/>
            <ac:spMk id="32" creationId="{BEA56D75-146C-EA13-B493-8ACA9847F74C}"/>
          </ac:spMkLst>
        </pc:spChg>
      </pc:sldChg>
      <pc:sldChg chg="addSp delSp modSp add mod">
        <pc:chgData name="出本大起" userId="f9a74345-d4d5-48f9-ae94-75fcc05011f7" providerId="ADAL" clId="{C2BBFFCD-CE15-4E63-A77B-0C900D73E81E}" dt="2023-11-19T00:23:49.038" v="785" actId="1076"/>
        <pc:sldMkLst>
          <pc:docMk/>
          <pc:sldMk cId="3387104807" sldId="273"/>
        </pc:sldMkLst>
        <pc:spChg chg="del mod">
          <ac:chgData name="出本大起" userId="f9a74345-d4d5-48f9-ae94-75fcc05011f7" providerId="ADAL" clId="{C2BBFFCD-CE15-4E63-A77B-0C900D73E81E}" dt="2023-11-19T00:19:48.728" v="562" actId="478"/>
          <ac:spMkLst>
            <pc:docMk/>
            <pc:sldMk cId="3387104807" sldId="273"/>
            <ac:spMk id="2" creationId="{0B8019BB-CDAC-7E1E-A6B4-924712BF56EE}"/>
          </ac:spMkLst>
        </pc:spChg>
        <pc:spChg chg="del">
          <ac:chgData name="出本大起" userId="f9a74345-d4d5-48f9-ae94-75fcc05011f7" providerId="ADAL" clId="{C2BBFFCD-CE15-4E63-A77B-0C900D73E81E}" dt="2023-11-19T00:18:52.223" v="541" actId="478"/>
          <ac:spMkLst>
            <pc:docMk/>
            <pc:sldMk cId="3387104807" sldId="273"/>
            <ac:spMk id="3" creationId="{30740612-E880-6DF8-3AA8-A2AA61C2EC30}"/>
          </ac:spMkLst>
        </pc:spChg>
        <pc:spChg chg="add del">
          <ac:chgData name="出本大起" userId="f9a74345-d4d5-48f9-ae94-75fcc05011f7" providerId="ADAL" clId="{C2BBFFCD-CE15-4E63-A77B-0C900D73E81E}" dt="2023-11-19T00:18:38.259" v="532" actId="22"/>
          <ac:spMkLst>
            <pc:docMk/>
            <pc:sldMk cId="3387104807" sldId="273"/>
            <ac:spMk id="5" creationId="{EEECC2FE-225F-CA5E-E410-E549DA1BB4C6}"/>
          </ac:spMkLst>
        </pc:spChg>
        <pc:spChg chg="add del mod">
          <ac:chgData name="出本大起" userId="f9a74345-d4d5-48f9-ae94-75fcc05011f7" providerId="ADAL" clId="{C2BBFFCD-CE15-4E63-A77B-0C900D73E81E}" dt="2023-11-19T00:22:01.500" v="708" actId="1035"/>
          <ac:spMkLst>
            <pc:docMk/>
            <pc:sldMk cId="3387104807" sldId="273"/>
            <ac:spMk id="7" creationId="{135FE41E-5F34-4A21-0C26-9B29E3390EE4}"/>
          </ac:spMkLst>
        </pc:spChg>
        <pc:spChg chg="add del mod">
          <ac:chgData name="出本大起" userId="f9a74345-d4d5-48f9-ae94-75fcc05011f7" providerId="ADAL" clId="{C2BBFFCD-CE15-4E63-A77B-0C900D73E81E}" dt="2023-11-19T00:18:54.781" v="542" actId="478"/>
          <ac:spMkLst>
            <pc:docMk/>
            <pc:sldMk cId="3387104807" sldId="273"/>
            <ac:spMk id="9" creationId="{6AC4E45C-1269-C208-EDC7-8BE636A9D39D}"/>
          </ac:spMkLst>
        </pc:spChg>
        <pc:spChg chg="add del mod">
          <ac:chgData name="出本大起" userId="f9a74345-d4d5-48f9-ae94-75fcc05011f7" providerId="ADAL" clId="{C2BBFFCD-CE15-4E63-A77B-0C900D73E81E}" dt="2023-11-19T00:19:50.198" v="563" actId="478"/>
          <ac:spMkLst>
            <pc:docMk/>
            <pc:sldMk cId="3387104807" sldId="273"/>
            <ac:spMk id="11" creationId="{0239091B-649B-7E4C-1543-688D7E9D6779}"/>
          </ac:spMkLst>
        </pc:spChg>
        <pc:spChg chg="add del">
          <ac:chgData name="出本大起" userId="f9a74345-d4d5-48f9-ae94-75fcc05011f7" providerId="ADAL" clId="{C2BBFFCD-CE15-4E63-A77B-0C900D73E81E}" dt="2023-11-19T00:21:13.643" v="583" actId="22"/>
          <ac:spMkLst>
            <pc:docMk/>
            <pc:sldMk cId="3387104807" sldId="273"/>
            <ac:spMk id="13" creationId="{D21F921E-13BF-97BB-91D3-CC634B6D030E}"/>
          </ac:spMkLst>
        </pc:spChg>
        <pc:spChg chg="add mod">
          <ac:chgData name="出本大起" userId="f9a74345-d4d5-48f9-ae94-75fcc05011f7" providerId="ADAL" clId="{C2BBFFCD-CE15-4E63-A77B-0C900D73E81E}" dt="2023-11-19T00:23:49.038" v="785" actId="1076"/>
          <ac:spMkLst>
            <pc:docMk/>
            <pc:sldMk cId="3387104807" sldId="273"/>
            <ac:spMk id="15" creationId="{C9DA92CA-BB10-6BE9-0CD6-F75F6FC7D6A8}"/>
          </ac:spMkLst>
        </pc:spChg>
      </pc:sldChg>
      <pc:sldChg chg="addSp delSp modSp add del mod ord chgLayout">
        <pc:chgData name="出本大起" userId="f9a74345-d4d5-48f9-ae94-75fcc05011f7" providerId="ADAL" clId="{C2BBFFCD-CE15-4E63-A77B-0C900D73E81E}" dt="2023-11-20T01:02:07.270" v="1827" actId="2696"/>
        <pc:sldMkLst>
          <pc:docMk/>
          <pc:sldMk cId="1359302144" sldId="274"/>
        </pc:sldMkLst>
        <pc:spChg chg="mod ord">
          <ac:chgData name="出本大起" userId="f9a74345-d4d5-48f9-ae94-75fcc05011f7" providerId="ADAL" clId="{C2BBFFCD-CE15-4E63-A77B-0C900D73E81E}" dt="2023-11-20T00:34:24.103" v="985" actId="700"/>
          <ac:spMkLst>
            <pc:docMk/>
            <pc:sldMk cId="1359302144" sldId="274"/>
            <ac:spMk id="2" creationId="{DE05AC0A-9D80-A99E-9196-C8560D6BFBA9}"/>
          </ac:spMkLst>
        </pc:spChg>
        <pc:spChg chg="del">
          <ac:chgData name="出本大起" userId="f9a74345-d4d5-48f9-ae94-75fcc05011f7" providerId="ADAL" clId="{C2BBFFCD-CE15-4E63-A77B-0C900D73E81E}" dt="2023-11-20T00:30:12.312" v="975" actId="478"/>
          <ac:spMkLst>
            <pc:docMk/>
            <pc:sldMk cId="1359302144" sldId="274"/>
            <ac:spMk id="3" creationId="{07882850-ECCF-1237-28AB-352A6DD612F9}"/>
          </ac:spMkLst>
        </pc:spChg>
        <pc:spChg chg="add mod ord">
          <ac:chgData name="出本大起" userId="f9a74345-d4d5-48f9-ae94-75fcc05011f7" providerId="ADAL" clId="{C2BBFFCD-CE15-4E63-A77B-0C900D73E81E}" dt="2023-11-20T01:02:04.578" v="1826" actId="21"/>
          <ac:spMkLst>
            <pc:docMk/>
            <pc:sldMk cId="1359302144" sldId="274"/>
            <ac:spMk id="5" creationId="{64A24467-91F4-9CE6-A97F-55D48E71FA41}"/>
          </ac:spMkLst>
        </pc:spChg>
        <pc:spChg chg="add mod">
          <ac:chgData name="出本大起" userId="f9a74345-d4d5-48f9-ae94-75fcc05011f7" providerId="ADAL" clId="{C2BBFFCD-CE15-4E63-A77B-0C900D73E81E}" dt="2023-11-20T00:53:40.686" v="1582" actId="242"/>
          <ac:spMkLst>
            <pc:docMk/>
            <pc:sldMk cId="1359302144" sldId="274"/>
            <ac:spMk id="6" creationId="{45ACCFF0-21DF-B44E-95C7-2FA0E1543F11}"/>
          </ac:spMkLst>
        </pc:spChg>
        <pc:spChg chg="add mod">
          <ac:chgData name="出本大起" userId="f9a74345-d4d5-48f9-ae94-75fcc05011f7" providerId="ADAL" clId="{C2BBFFCD-CE15-4E63-A77B-0C900D73E81E}" dt="2023-11-20T00:53:46.412" v="1583" actId="1076"/>
          <ac:spMkLst>
            <pc:docMk/>
            <pc:sldMk cId="1359302144" sldId="274"/>
            <ac:spMk id="7" creationId="{F3FD895D-E244-CF59-D1D4-C4CC48A31D4B}"/>
          </ac:spMkLst>
        </pc:spChg>
        <pc:spChg chg="add mod">
          <ac:chgData name="出本大起" userId="f9a74345-d4d5-48f9-ae94-75fcc05011f7" providerId="ADAL" clId="{C2BBFFCD-CE15-4E63-A77B-0C900D73E81E}" dt="2023-11-20T00:53:46.412" v="1583" actId="1076"/>
          <ac:spMkLst>
            <pc:docMk/>
            <pc:sldMk cId="1359302144" sldId="274"/>
            <ac:spMk id="8" creationId="{DF4AFA4D-0772-992D-1B79-4DB7A11696BF}"/>
          </ac:spMkLst>
        </pc:spChg>
        <pc:spChg chg="del mod">
          <ac:chgData name="出本大起" userId="f9a74345-d4d5-48f9-ae94-75fcc05011f7" providerId="ADAL" clId="{C2BBFFCD-CE15-4E63-A77B-0C900D73E81E}" dt="2023-11-20T00:34:20.080" v="984" actId="478"/>
          <ac:spMkLst>
            <pc:docMk/>
            <pc:sldMk cId="1359302144" sldId="274"/>
            <ac:spMk id="23" creationId="{31515742-2587-0C2E-7D89-BFE31D7DDFF5}"/>
          </ac:spMkLst>
        </pc:spChg>
        <pc:grpChg chg="mod">
          <ac:chgData name="出本大起" userId="f9a74345-d4d5-48f9-ae94-75fcc05011f7" providerId="ADAL" clId="{C2BBFFCD-CE15-4E63-A77B-0C900D73E81E}" dt="2023-11-20T00:53:50.755" v="1584" actId="1076"/>
          <ac:grpSpMkLst>
            <pc:docMk/>
            <pc:sldMk cId="1359302144" sldId="274"/>
            <ac:grpSpMk id="9" creationId="{E2640252-50D2-DC06-5133-7A26C433BCF2}"/>
          </ac:grpSpMkLst>
        </pc:grpChg>
      </pc:sldChg>
      <pc:sldChg chg="addSp delSp modSp add del mod">
        <pc:chgData name="出本大起" userId="f9a74345-d4d5-48f9-ae94-75fcc05011f7" providerId="ADAL" clId="{C2BBFFCD-CE15-4E63-A77B-0C900D73E81E}" dt="2023-11-20T01:03:27.414" v="1878" actId="2696"/>
        <pc:sldMkLst>
          <pc:docMk/>
          <pc:sldMk cId="1903964597" sldId="275"/>
        </pc:sldMkLst>
        <pc:spChg chg="del">
          <ac:chgData name="出本大起" userId="f9a74345-d4d5-48f9-ae94-75fcc05011f7" providerId="ADAL" clId="{C2BBFFCD-CE15-4E63-A77B-0C900D73E81E}" dt="2023-11-20T00:36:12.376" v="1058" actId="478"/>
          <ac:spMkLst>
            <pc:docMk/>
            <pc:sldMk cId="1903964597" sldId="275"/>
            <ac:spMk id="5" creationId="{64A24467-91F4-9CE6-A97F-55D48E71FA41}"/>
          </ac:spMkLst>
        </pc:spChg>
        <pc:spChg chg="add del mod">
          <ac:chgData name="出本大起" userId="f9a74345-d4d5-48f9-ae94-75fcc05011f7" providerId="ADAL" clId="{C2BBFFCD-CE15-4E63-A77B-0C900D73E81E}" dt="2023-11-20T00:36:14.549" v="1059" actId="478"/>
          <ac:spMkLst>
            <pc:docMk/>
            <pc:sldMk cId="1903964597" sldId="275"/>
            <ac:spMk id="6" creationId="{C2BFADAA-1C8A-E6EE-7BC3-474D77E33552}"/>
          </ac:spMkLst>
        </pc:spChg>
        <pc:spChg chg="add mod">
          <ac:chgData name="出本大起" userId="f9a74345-d4d5-48f9-ae94-75fcc05011f7" providerId="ADAL" clId="{C2BBFFCD-CE15-4E63-A77B-0C900D73E81E}" dt="2023-11-20T00:37:23.361" v="1190" actId="1076"/>
          <ac:spMkLst>
            <pc:docMk/>
            <pc:sldMk cId="1903964597" sldId="275"/>
            <ac:spMk id="7" creationId="{E76A1ABC-BB2C-CE5D-20F2-C805CBD2C4E5}"/>
          </ac:spMkLst>
        </pc:spChg>
        <pc:spChg chg="add mod">
          <ac:chgData name="出本大起" userId="f9a74345-d4d5-48f9-ae94-75fcc05011f7" providerId="ADAL" clId="{C2BBFFCD-CE15-4E63-A77B-0C900D73E81E}" dt="2023-11-20T00:47:05.701" v="1402" actId="403"/>
          <ac:spMkLst>
            <pc:docMk/>
            <pc:sldMk cId="1903964597" sldId="275"/>
            <ac:spMk id="8" creationId="{C3C81689-7F2D-6603-AD68-C55657899FC1}"/>
          </ac:spMkLst>
        </pc:spChg>
        <pc:spChg chg="add del mod">
          <ac:chgData name="出本大起" userId="f9a74345-d4d5-48f9-ae94-75fcc05011f7" providerId="ADAL" clId="{C2BBFFCD-CE15-4E63-A77B-0C900D73E81E}" dt="2023-11-20T00:40:50.286" v="1269" actId="478"/>
          <ac:spMkLst>
            <pc:docMk/>
            <pc:sldMk cId="1903964597" sldId="275"/>
            <ac:spMk id="10" creationId="{C91A0278-20C2-6AFD-353A-A2AD6B012B74}"/>
          </ac:spMkLst>
        </pc:spChg>
        <pc:spChg chg="add mod">
          <ac:chgData name="出本大起" userId="f9a74345-d4d5-48f9-ae94-75fcc05011f7" providerId="ADAL" clId="{C2BBFFCD-CE15-4E63-A77B-0C900D73E81E}" dt="2023-11-20T00:47:05.701" v="1402" actId="403"/>
          <ac:spMkLst>
            <pc:docMk/>
            <pc:sldMk cId="1903964597" sldId="275"/>
            <ac:spMk id="11" creationId="{70C58363-829D-6BC4-9A55-A5FF98F206D1}"/>
          </ac:spMkLst>
        </pc:spChg>
        <pc:spChg chg="add mod">
          <ac:chgData name="出本大起" userId="f9a74345-d4d5-48f9-ae94-75fcc05011f7" providerId="ADAL" clId="{C2BBFFCD-CE15-4E63-A77B-0C900D73E81E}" dt="2023-11-20T00:47:05.701" v="1402" actId="403"/>
          <ac:spMkLst>
            <pc:docMk/>
            <pc:sldMk cId="1903964597" sldId="275"/>
            <ac:spMk id="12" creationId="{CFD57E80-BF69-F62B-6A7F-98E42A1E2405}"/>
          </ac:spMkLst>
        </pc:spChg>
        <pc:spChg chg="add del mod">
          <ac:chgData name="出本大起" userId="f9a74345-d4d5-48f9-ae94-75fcc05011f7" providerId="ADAL" clId="{C2BBFFCD-CE15-4E63-A77B-0C900D73E81E}" dt="2023-11-20T00:46:48.483" v="1398" actId="478"/>
          <ac:spMkLst>
            <pc:docMk/>
            <pc:sldMk cId="1903964597" sldId="275"/>
            <ac:spMk id="13" creationId="{31F97E04-8597-430C-D732-DD53868EB380}"/>
          </ac:spMkLst>
        </pc:spChg>
        <pc:spChg chg="add del mod">
          <ac:chgData name="出本大起" userId="f9a74345-d4d5-48f9-ae94-75fcc05011f7" providerId="ADAL" clId="{C2BBFFCD-CE15-4E63-A77B-0C900D73E81E}" dt="2023-11-20T00:45:07.542" v="1391" actId="478"/>
          <ac:spMkLst>
            <pc:docMk/>
            <pc:sldMk cId="1903964597" sldId="275"/>
            <ac:spMk id="16" creationId="{07269A57-1F3C-F5F5-2FCC-3132F9D17A71}"/>
          </ac:spMkLst>
        </pc:spChg>
        <pc:spChg chg="add mod">
          <ac:chgData name="出本大起" userId="f9a74345-d4d5-48f9-ae94-75fcc05011f7" providerId="ADAL" clId="{C2BBFFCD-CE15-4E63-A77B-0C900D73E81E}" dt="2023-11-20T00:48:35.120" v="1417" actId="408"/>
          <ac:spMkLst>
            <pc:docMk/>
            <pc:sldMk cId="1903964597" sldId="275"/>
            <ac:spMk id="17" creationId="{8E2AC4E0-36E8-F339-096B-8B8D15AF8A1B}"/>
          </ac:spMkLst>
        </pc:spChg>
        <pc:spChg chg="mod topLvl">
          <ac:chgData name="出本大起" userId="f9a74345-d4d5-48f9-ae94-75fcc05011f7" providerId="ADAL" clId="{C2BBFFCD-CE15-4E63-A77B-0C900D73E81E}" dt="2023-11-20T00:49:49.549" v="1430" actId="14100"/>
          <ac:spMkLst>
            <pc:docMk/>
            <pc:sldMk cId="1903964597" sldId="275"/>
            <ac:spMk id="19" creationId="{E5F20F6F-3733-B663-D1CF-4EFB5EF332B7}"/>
          </ac:spMkLst>
        </pc:spChg>
        <pc:spChg chg="mod topLvl">
          <ac:chgData name="出本大起" userId="f9a74345-d4d5-48f9-ae94-75fcc05011f7" providerId="ADAL" clId="{C2BBFFCD-CE15-4E63-A77B-0C900D73E81E}" dt="2023-11-20T00:49:29.917" v="1426" actId="207"/>
          <ac:spMkLst>
            <pc:docMk/>
            <pc:sldMk cId="1903964597" sldId="275"/>
            <ac:spMk id="20" creationId="{A117FBE3-0A94-6CC1-27E8-63CA0D367DB8}"/>
          </ac:spMkLst>
        </pc:spChg>
        <pc:spChg chg="mod topLvl">
          <ac:chgData name="出本大起" userId="f9a74345-d4d5-48f9-ae94-75fcc05011f7" providerId="ADAL" clId="{C2BBFFCD-CE15-4E63-A77B-0C900D73E81E}" dt="2023-11-20T00:49:29.917" v="1426" actId="207"/>
          <ac:spMkLst>
            <pc:docMk/>
            <pc:sldMk cId="1903964597" sldId="275"/>
            <ac:spMk id="21" creationId="{34E4EB74-FBDA-30B6-15DA-8F177208DC0C}"/>
          </ac:spMkLst>
        </pc:spChg>
        <pc:grpChg chg="mod">
          <ac:chgData name="出本大起" userId="f9a74345-d4d5-48f9-ae94-75fcc05011f7" providerId="ADAL" clId="{C2BBFFCD-CE15-4E63-A77B-0C900D73E81E}" dt="2023-11-20T00:41:32.729" v="1295" actId="1076"/>
          <ac:grpSpMkLst>
            <pc:docMk/>
            <pc:sldMk cId="1903964597" sldId="275"/>
            <ac:grpSpMk id="9" creationId="{E2640252-50D2-DC06-5133-7A26C433BCF2}"/>
          </ac:grpSpMkLst>
        </pc:grpChg>
        <pc:grpChg chg="add mod">
          <ac:chgData name="出本大起" userId="f9a74345-d4d5-48f9-ae94-75fcc05011f7" providerId="ADAL" clId="{C2BBFFCD-CE15-4E63-A77B-0C900D73E81E}" dt="2023-11-20T00:48:30.595" v="1416" actId="12789"/>
          <ac:grpSpMkLst>
            <pc:docMk/>
            <pc:sldMk cId="1903964597" sldId="275"/>
            <ac:grpSpMk id="14" creationId="{719EEA43-64D4-DFAF-917D-AB776751AAC4}"/>
          </ac:grpSpMkLst>
        </pc:grpChg>
        <pc:grpChg chg="add del mod">
          <ac:chgData name="出本大起" userId="f9a74345-d4d5-48f9-ae94-75fcc05011f7" providerId="ADAL" clId="{C2BBFFCD-CE15-4E63-A77B-0C900D73E81E}" dt="2023-11-20T00:48:55.785" v="1420" actId="165"/>
          <ac:grpSpMkLst>
            <pc:docMk/>
            <pc:sldMk cId="1903964597" sldId="275"/>
            <ac:grpSpMk id="18" creationId="{18C8A0D9-E060-E75F-F7FA-0C6E67A02841}"/>
          </ac:grpSpMkLst>
        </pc:grpChg>
      </pc:sldChg>
      <pc:sldChg chg="addSp delSp modSp add mod">
        <pc:chgData name="出本大起" userId="f9a74345-d4d5-48f9-ae94-75fcc05011f7" providerId="ADAL" clId="{C2BBFFCD-CE15-4E63-A77B-0C900D73E81E}" dt="2023-11-21T23:02:50.550" v="4006" actId="20577"/>
        <pc:sldMkLst>
          <pc:docMk/>
          <pc:sldMk cId="3371559634" sldId="276"/>
        </pc:sldMkLst>
        <pc:spChg chg="mod">
          <ac:chgData name="出本大起" userId="f9a74345-d4d5-48f9-ae94-75fcc05011f7" providerId="ADAL" clId="{C2BBFFCD-CE15-4E63-A77B-0C900D73E81E}" dt="2023-11-21T23:02:50.550" v="4006" actId="20577"/>
          <ac:spMkLst>
            <pc:docMk/>
            <pc:sldMk cId="3371559634" sldId="276"/>
            <ac:spMk id="2" creationId="{DE05AC0A-9D80-A99E-9196-C8560D6BFBA9}"/>
          </ac:spMkLst>
        </pc:spChg>
        <pc:spChg chg="del">
          <ac:chgData name="出本大起" userId="f9a74345-d4d5-48f9-ae94-75fcc05011f7" providerId="ADAL" clId="{C2BBFFCD-CE15-4E63-A77B-0C900D73E81E}" dt="2023-11-20T00:54:21.077" v="1586" actId="478"/>
          <ac:spMkLst>
            <pc:docMk/>
            <pc:sldMk cId="3371559634" sldId="276"/>
            <ac:spMk id="5" creationId="{64A24467-91F4-9CE6-A97F-55D48E71FA41}"/>
          </ac:spMkLst>
        </pc:spChg>
        <pc:spChg chg="mod">
          <ac:chgData name="出本大起" userId="f9a74345-d4d5-48f9-ae94-75fcc05011f7" providerId="ADAL" clId="{C2BBFFCD-CE15-4E63-A77B-0C900D73E81E}" dt="2023-11-20T00:57:06.520" v="1662" actId="14100"/>
          <ac:spMkLst>
            <pc:docMk/>
            <pc:sldMk cId="3371559634" sldId="276"/>
            <ac:spMk id="6" creationId="{45ACCFF0-21DF-B44E-95C7-2FA0E1543F11}"/>
          </ac:spMkLst>
        </pc:spChg>
        <pc:spChg chg="mod">
          <ac:chgData name="出本大起" userId="f9a74345-d4d5-48f9-ae94-75fcc05011f7" providerId="ADAL" clId="{C2BBFFCD-CE15-4E63-A77B-0C900D73E81E}" dt="2023-11-20T00:59:16.775" v="1715" actId="403"/>
          <ac:spMkLst>
            <pc:docMk/>
            <pc:sldMk cId="3371559634" sldId="276"/>
            <ac:spMk id="7" creationId="{F3FD895D-E244-CF59-D1D4-C4CC48A31D4B}"/>
          </ac:spMkLst>
        </pc:spChg>
        <pc:spChg chg="mod">
          <ac:chgData name="出本大起" userId="f9a74345-d4d5-48f9-ae94-75fcc05011f7" providerId="ADAL" clId="{C2BBFFCD-CE15-4E63-A77B-0C900D73E81E}" dt="2023-11-20T00:59:16.775" v="1715" actId="403"/>
          <ac:spMkLst>
            <pc:docMk/>
            <pc:sldMk cId="3371559634" sldId="276"/>
            <ac:spMk id="8" creationId="{DF4AFA4D-0772-992D-1B79-4DB7A11696BF}"/>
          </ac:spMkLst>
        </pc:spChg>
        <pc:spChg chg="add del mod">
          <ac:chgData name="出本大起" userId="f9a74345-d4d5-48f9-ae94-75fcc05011f7" providerId="ADAL" clId="{C2BBFFCD-CE15-4E63-A77B-0C900D73E81E}" dt="2023-11-20T00:54:24.381" v="1587" actId="478"/>
          <ac:spMkLst>
            <pc:docMk/>
            <pc:sldMk cId="3371559634" sldId="276"/>
            <ac:spMk id="10" creationId="{CA51C446-5DD1-8F71-298F-1FBE6FB55EE5}"/>
          </ac:spMkLst>
        </pc:spChg>
        <pc:spChg chg="add mod">
          <ac:chgData name="出本大起" userId="f9a74345-d4d5-48f9-ae94-75fcc05011f7" providerId="ADAL" clId="{C2BBFFCD-CE15-4E63-A77B-0C900D73E81E}" dt="2023-11-20T00:59:16.775" v="1715" actId="403"/>
          <ac:spMkLst>
            <pc:docMk/>
            <pc:sldMk cId="3371559634" sldId="276"/>
            <ac:spMk id="11" creationId="{5AD2BA0D-8BF7-8D6A-DA17-C00BFE75FF6E}"/>
          </ac:spMkLst>
        </pc:spChg>
        <pc:spChg chg="add mod">
          <ac:chgData name="出本大起" userId="f9a74345-d4d5-48f9-ae94-75fcc05011f7" providerId="ADAL" clId="{C2BBFFCD-CE15-4E63-A77B-0C900D73E81E}" dt="2023-11-20T00:59:16.775" v="1715" actId="403"/>
          <ac:spMkLst>
            <pc:docMk/>
            <pc:sldMk cId="3371559634" sldId="276"/>
            <ac:spMk id="12" creationId="{629D8986-ACAC-E513-FE10-7EC5274FCB6C}"/>
          </ac:spMkLst>
        </pc:spChg>
        <pc:spChg chg="add del">
          <ac:chgData name="出本大起" userId="f9a74345-d4d5-48f9-ae94-75fcc05011f7" providerId="ADAL" clId="{C2BBFFCD-CE15-4E63-A77B-0C900D73E81E}" dt="2023-11-20T00:55:43.142" v="1640" actId="22"/>
          <ac:spMkLst>
            <pc:docMk/>
            <pc:sldMk cId="3371559634" sldId="276"/>
            <ac:spMk id="16" creationId="{42F4E664-09BA-5B2F-F368-0BDFAF9B2177}"/>
          </ac:spMkLst>
        </pc:spChg>
        <pc:spChg chg="add mod">
          <ac:chgData name="出本大起" userId="f9a74345-d4d5-48f9-ae94-75fcc05011f7" providerId="ADAL" clId="{C2BBFFCD-CE15-4E63-A77B-0C900D73E81E}" dt="2023-11-20T00:59:23.223" v="1716" actId="242"/>
          <ac:spMkLst>
            <pc:docMk/>
            <pc:sldMk cId="3371559634" sldId="276"/>
            <ac:spMk id="18" creationId="{B2A8B53A-3657-3540-B3B8-0EF8FCFE638F}"/>
          </ac:spMkLst>
        </pc:spChg>
        <pc:spChg chg="add mod">
          <ac:chgData name="出本大起" userId="f9a74345-d4d5-48f9-ae94-75fcc05011f7" providerId="ADAL" clId="{C2BBFFCD-CE15-4E63-A77B-0C900D73E81E}" dt="2023-11-20T01:03:05.397" v="1877" actId="1035"/>
          <ac:spMkLst>
            <pc:docMk/>
            <pc:sldMk cId="3371559634" sldId="276"/>
            <ac:spMk id="21" creationId="{EA22CC75-0764-664D-69A2-614A206C87E5}"/>
          </ac:spMkLst>
        </pc:spChg>
        <pc:spChg chg="add mod">
          <ac:chgData name="出本大起" userId="f9a74345-d4d5-48f9-ae94-75fcc05011f7" providerId="ADAL" clId="{C2BBFFCD-CE15-4E63-A77B-0C900D73E81E}" dt="2023-11-20T01:03:05.397" v="1877" actId="1035"/>
          <ac:spMkLst>
            <pc:docMk/>
            <pc:sldMk cId="3371559634" sldId="276"/>
            <ac:spMk id="22" creationId="{EC8AF157-6BEB-09B4-1D13-8C3CBD7A917F}"/>
          </ac:spMkLst>
        </pc:spChg>
        <pc:spChg chg="add mod">
          <ac:chgData name="出本大起" userId="f9a74345-d4d5-48f9-ae94-75fcc05011f7" providerId="ADAL" clId="{C2BBFFCD-CE15-4E63-A77B-0C900D73E81E}" dt="2023-11-20T01:02:49.652" v="1871" actId="1076"/>
          <ac:spMkLst>
            <pc:docMk/>
            <pc:sldMk cId="3371559634" sldId="276"/>
            <ac:spMk id="24" creationId="{78B65EFA-F990-626D-4985-9C607781482B}"/>
          </ac:spMkLst>
        </pc:spChg>
        <pc:grpChg chg="mod">
          <ac:chgData name="出本大起" userId="f9a74345-d4d5-48f9-ae94-75fcc05011f7" providerId="ADAL" clId="{C2BBFFCD-CE15-4E63-A77B-0C900D73E81E}" dt="2023-11-20T01:03:05.397" v="1877" actId="1035"/>
          <ac:grpSpMkLst>
            <pc:docMk/>
            <pc:sldMk cId="3371559634" sldId="276"/>
            <ac:grpSpMk id="9" creationId="{E2640252-50D2-DC06-5133-7A26C433BCF2}"/>
          </ac:grpSpMkLst>
        </pc:grpChg>
        <pc:grpChg chg="add mod">
          <ac:chgData name="出本大起" userId="f9a74345-d4d5-48f9-ae94-75fcc05011f7" providerId="ADAL" clId="{C2BBFFCD-CE15-4E63-A77B-0C900D73E81E}" dt="2023-11-20T00:55:04.491" v="1626" actId="164"/>
          <ac:grpSpMkLst>
            <pc:docMk/>
            <pc:sldMk cId="3371559634" sldId="276"/>
            <ac:grpSpMk id="13" creationId="{7BD988B4-213C-158B-E4F3-C5C0BD73ABEA}"/>
          </ac:grpSpMkLst>
        </pc:grpChg>
        <pc:grpChg chg="add mod">
          <ac:chgData name="出本大起" userId="f9a74345-d4d5-48f9-ae94-75fcc05011f7" providerId="ADAL" clId="{C2BBFFCD-CE15-4E63-A77B-0C900D73E81E}" dt="2023-11-20T00:56:14.687" v="1648" actId="164"/>
          <ac:grpSpMkLst>
            <pc:docMk/>
            <pc:sldMk cId="3371559634" sldId="276"/>
            <ac:grpSpMk id="14" creationId="{66433781-383F-FB28-DEC0-36444E6E21C4}"/>
          </ac:grpSpMkLst>
        </pc:grpChg>
        <pc:grpChg chg="add mod">
          <ac:chgData name="出本大起" userId="f9a74345-d4d5-48f9-ae94-75fcc05011f7" providerId="ADAL" clId="{C2BBFFCD-CE15-4E63-A77B-0C900D73E81E}" dt="2023-11-20T00:56:40.768" v="1657" actId="164"/>
          <ac:grpSpMkLst>
            <pc:docMk/>
            <pc:sldMk cId="3371559634" sldId="276"/>
            <ac:grpSpMk id="19" creationId="{A51C1D72-04FA-CB58-B84D-AC420A1A6B13}"/>
          </ac:grpSpMkLst>
        </pc:grpChg>
        <pc:grpChg chg="add mod">
          <ac:chgData name="出本大起" userId="f9a74345-d4d5-48f9-ae94-75fcc05011f7" providerId="ADAL" clId="{C2BBFFCD-CE15-4E63-A77B-0C900D73E81E}" dt="2023-11-20T01:03:05.397" v="1877" actId="1035"/>
          <ac:grpSpMkLst>
            <pc:docMk/>
            <pc:sldMk cId="3371559634" sldId="276"/>
            <ac:grpSpMk id="20" creationId="{EBD5AAA2-3128-C5D0-D664-A08211ADE5C8}"/>
          </ac:grpSpMkLst>
        </pc:grpChg>
      </pc:sldChg>
      <pc:sldChg chg="modSp add mod ord">
        <pc:chgData name="出本大起" userId="f9a74345-d4d5-48f9-ae94-75fcc05011f7" providerId="ADAL" clId="{C2BBFFCD-CE15-4E63-A77B-0C900D73E81E}" dt="2023-11-21T12:37:50.470" v="3090" actId="20577"/>
        <pc:sldMkLst>
          <pc:docMk/>
          <pc:sldMk cId="3990316889" sldId="280"/>
        </pc:sldMkLst>
        <pc:spChg chg="mod">
          <ac:chgData name="出本大起" userId="f9a74345-d4d5-48f9-ae94-75fcc05011f7" providerId="ADAL" clId="{C2BBFFCD-CE15-4E63-A77B-0C900D73E81E}" dt="2023-11-21T12:35:49.618" v="2937" actId="20577"/>
          <ac:spMkLst>
            <pc:docMk/>
            <pc:sldMk cId="3990316889" sldId="280"/>
            <ac:spMk id="2" creationId="{DE05AC0A-9D80-A99E-9196-C8560D6BFBA9}"/>
          </ac:spMkLst>
        </pc:spChg>
        <pc:spChg chg="mod">
          <ac:chgData name="出本大起" userId="f9a74345-d4d5-48f9-ae94-75fcc05011f7" providerId="ADAL" clId="{C2BBFFCD-CE15-4E63-A77B-0C900D73E81E}" dt="2023-11-21T12:37:50.470" v="3090" actId="20577"/>
          <ac:spMkLst>
            <pc:docMk/>
            <pc:sldMk cId="3990316889" sldId="280"/>
            <ac:spMk id="3" creationId="{B3AB66B2-15A7-6DC1-8BA2-606416D79073}"/>
          </ac:spMkLst>
        </pc:spChg>
      </pc:sldChg>
      <pc:sldChg chg="addSp delSp modSp add mod">
        <pc:chgData name="出本大起" userId="f9a74345-d4d5-48f9-ae94-75fcc05011f7" providerId="ADAL" clId="{C2BBFFCD-CE15-4E63-A77B-0C900D73E81E}" dt="2023-11-21T23:19:39.442" v="4829" actId="1037"/>
        <pc:sldMkLst>
          <pc:docMk/>
          <pc:sldMk cId="3564941684" sldId="281"/>
        </pc:sldMkLst>
        <pc:spChg chg="mod">
          <ac:chgData name="出本大起" userId="f9a74345-d4d5-48f9-ae94-75fcc05011f7" providerId="ADAL" clId="{C2BBFFCD-CE15-4E63-A77B-0C900D73E81E}" dt="2023-11-21T23:03:02.714" v="4034" actId="20577"/>
          <ac:spMkLst>
            <pc:docMk/>
            <pc:sldMk cId="3564941684" sldId="281"/>
            <ac:spMk id="2" creationId="{DE05AC0A-9D80-A99E-9196-C8560D6BFBA9}"/>
          </ac:spMkLst>
        </pc:spChg>
        <pc:spChg chg="add mod">
          <ac:chgData name="出本大起" userId="f9a74345-d4d5-48f9-ae94-75fcc05011f7" providerId="ADAL" clId="{C2BBFFCD-CE15-4E63-A77B-0C900D73E81E}" dt="2023-11-21T12:44:40.963" v="3360" actId="207"/>
          <ac:spMkLst>
            <pc:docMk/>
            <pc:sldMk cId="3564941684" sldId="281"/>
            <ac:spMk id="3" creationId="{3A5EC9EB-A0EB-0C81-1844-B5E98BF11BB4}"/>
          </ac:spMkLst>
        </pc:spChg>
        <pc:spChg chg="add mod">
          <ac:chgData name="出本大起" userId="f9a74345-d4d5-48f9-ae94-75fcc05011f7" providerId="ADAL" clId="{C2BBFFCD-CE15-4E63-A77B-0C900D73E81E}" dt="2023-11-21T12:44:40.963" v="3360" actId="207"/>
          <ac:spMkLst>
            <pc:docMk/>
            <pc:sldMk cId="3564941684" sldId="281"/>
            <ac:spMk id="10" creationId="{B6A67EF8-DABB-EF26-7C9E-FF6F812F0758}"/>
          </ac:spMkLst>
        </pc:spChg>
        <pc:spChg chg="add mod">
          <ac:chgData name="出本大起" userId="f9a74345-d4d5-48f9-ae94-75fcc05011f7" providerId="ADAL" clId="{C2BBFFCD-CE15-4E63-A77B-0C900D73E81E}" dt="2023-11-21T12:44:43.679" v="3361" actId="207"/>
          <ac:spMkLst>
            <pc:docMk/>
            <pc:sldMk cId="3564941684" sldId="281"/>
            <ac:spMk id="13" creationId="{E2111A32-5A19-7F7D-0963-F97376783A94}"/>
          </ac:spMkLst>
        </pc:spChg>
        <pc:spChg chg="add mod">
          <ac:chgData name="出本大起" userId="f9a74345-d4d5-48f9-ae94-75fcc05011f7" providerId="ADAL" clId="{C2BBFFCD-CE15-4E63-A77B-0C900D73E81E}" dt="2023-11-21T12:44:43.679" v="3361" actId="207"/>
          <ac:spMkLst>
            <pc:docMk/>
            <pc:sldMk cId="3564941684" sldId="281"/>
            <ac:spMk id="15" creationId="{7122D9E6-7EF1-734C-F7C1-C6DD5A62C50B}"/>
          </ac:spMkLst>
        </pc:spChg>
        <pc:spChg chg="mod">
          <ac:chgData name="出本大起" userId="f9a74345-d4d5-48f9-ae94-75fcc05011f7" providerId="ADAL" clId="{C2BBFFCD-CE15-4E63-A77B-0C900D73E81E}" dt="2023-11-21T12:46:20.720" v="3431" actId="1076"/>
          <ac:spMkLst>
            <pc:docMk/>
            <pc:sldMk cId="3564941684" sldId="281"/>
            <ac:spMk id="21" creationId="{EA22CC75-0764-664D-69A2-614A206C87E5}"/>
          </ac:spMkLst>
        </pc:spChg>
        <pc:spChg chg="del">
          <ac:chgData name="出本大起" userId="f9a74345-d4d5-48f9-ae94-75fcc05011f7" providerId="ADAL" clId="{C2BBFFCD-CE15-4E63-A77B-0C900D73E81E}" dt="2023-11-21T12:44:08.854" v="3352" actId="478"/>
          <ac:spMkLst>
            <pc:docMk/>
            <pc:sldMk cId="3564941684" sldId="281"/>
            <ac:spMk id="22" creationId="{EC8AF157-6BEB-09B4-1D13-8C3CBD7A917F}"/>
          </ac:spMkLst>
        </pc:spChg>
        <pc:spChg chg="add mod ord">
          <ac:chgData name="出本大起" userId="f9a74345-d4d5-48f9-ae94-75fcc05011f7" providerId="ADAL" clId="{C2BBFFCD-CE15-4E63-A77B-0C900D73E81E}" dt="2023-11-21T12:45:14.074" v="3367" actId="164"/>
          <ac:spMkLst>
            <pc:docMk/>
            <pc:sldMk cId="3564941684" sldId="281"/>
            <ac:spMk id="23" creationId="{02AEBCA3-770F-FE08-5C81-60601500C850}"/>
          </ac:spMkLst>
        </pc:spChg>
        <pc:spChg chg="del">
          <ac:chgData name="出本大起" userId="f9a74345-d4d5-48f9-ae94-75fcc05011f7" providerId="ADAL" clId="{C2BBFFCD-CE15-4E63-A77B-0C900D73E81E}" dt="2023-11-21T12:46:39.432" v="3444" actId="478"/>
          <ac:spMkLst>
            <pc:docMk/>
            <pc:sldMk cId="3564941684" sldId="281"/>
            <ac:spMk id="24" creationId="{78B65EFA-F990-626D-4985-9C607781482B}"/>
          </ac:spMkLst>
        </pc:spChg>
        <pc:spChg chg="add del mod">
          <ac:chgData name="出本大起" userId="f9a74345-d4d5-48f9-ae94-75fcc05011f7" providerId="ADAL" clId="{C2BBFFCD-CE15-4E63-A77B-0C900D73E81E}" dt="2023-11-21T12:49:15.564" v="3543"/>
          <ac:spMkLst>
            <pc:docMk/>
            <pc:sldMk cId="3564941684" sldId="281"/>
            <ac:spMk id="39" creationId="{3F71255B-2029-30DF-B40E-57645505FCDC}"/>
          </ac:spMkLst>
        </pc:spChg>
        <pc:spChg chg="add del mod ord">
          <ac:chgData name="出本大起" userId="f9a74345-d4d5-48f9-ae94-75fcc05011f7" providerId="ADAL" clId="{C2BBFFCD-CE15-4E63-A77B-0C900D73E81E}" dt="2023-11-21T12:49:15.564" v="3543"/>
          <ac:spMkLst>
            <pc:docMk/>
            <pc:sldMk cId="3564941684" sldId="281"/>
            <ac:spMk id="40" creationId="{490479E3-0495-9814-E47A-FDAFB9444025}"/>
          </ac:spMkLst>
        </pc:spChg>
        <pc:spChg chg="mod">
          <ac:chgData name="出本大起" userId="f9a74345-d4d5-48f9-ae94-75fcc05011f7" providerId="ADAL" clId="{C2BBFFCD-CE15-4E63-A77B-0C900D73E81E}" dt="2023-11-21T12:50:41.298" v="3639" actId="164"/>
          <ac:spMkLst>
            <pc:docMk/>
            <pc:sldMk cId="3564941684" sldId="281"/>
            <ac:spMk id="41" creationId="{8EEE3C78-CA2D-1B1A-7BD3-24A5821A631C}"/>
          </ac:spMkLst>
        </pc:spChg>
        <pc:spChg chg="add del">
          <ac:chgData name="出本大起" userId="f9a74345-d4d5-48f9-ae94-75fcc05011f7" providerId="ADAL" clId="{C2BBFFCD-CE15-4E63-A77B-0C900D73E81E}" dt="2023-11-21T12:49:33.537" v="3547" actId="22"/>
          <ac:spMkLst>
            <pc:docMk/>
            <pc:sldMk cId="3564941684" sldId="281"/>
            <ac:spMk id="43" creationId="{10B1D4FD-B558-FFF9-FD04-53F35C055477}"/>
          </ac:spMkLst>
        </pc:spChg>
        <pc:spChg chg="add mod">
          <ac:chgData name="出本大起" userId="f9a74345-d4d5-48f9-ae94-75fcc05011f7" providerId="ADAL" clId="{C2BBFFCD-CE15-4E63-A77B-0C900D73E81E}" dt="2023-11-21T12:50:41.298" v="3639" actId="164"/>
          <ac:spMkLst>
            <pc:docMk/>
            <pc:sldMk cId="3564941684" sldId="281"/>
            <ac:spMk id="45" creationId="{F5E0B59D-D83B-A9CF-3809-9DBD3A7A8A41}"/>
          </ac:spMkLst>
        </pc:spChg>
        <pc:spChg chg="add mod">
          <ac:chgData name="出本大起" userId="f9a74345-d4d5-48f9-ae94-75fcc05011f7" providerId="ADAL" clId="{C2BBFFCD-CE15-4E63-A77B-0C900D73E81E}" dt="2023-11-21T12:53:18.595" v="3887" actId="1037"/>
          <ac:spMkLst>
            <pc:docMk/>
            <pc:sldMk cId="3564941684" sldId="281"/>
            <ac:spMk id="47" creationId="{61FE152C-7F77-858F-5C83-92C8F6E755D6}"/>
          </ac:spMkLst>
        </pc:spChg>
        <pc:spChg chg="add mod">
          <ac:chgData name="出本大起" userId="f9a74345-d4d5-48f9-ae94-75fcc05011f7" providerId="ADAL" clId="{C2BBFFCD-CE15-4E63-A77B-0C900D73E81E}" dt="2023-11-21T12:53:26.259" v="3894" actId="1038"/>
          <ac:spMkLst>
            <pc:docMk/>
            <pc:sldMk cId="3564941684" sldId="281"/>
            <ac:spMk id="49" creationId="{3F95FC33-966B-7236-9421-50EF2FE8245C}"/>
          </ac:spMkLst>
        </pc:spChg>
        <pc:spChg chg="mod topLvl">
          <ac:chgData name="出本大起" userId="f9a74345-d4d5-48f9-ae94-75fcc05011f7" providerId="ADAL" clId="{C2BBFFCD-CE15-4E63-A77B-0C900D73E81E}" dt="2023-11-21T23:18:52.100" v="4789" actId="1076"/>
          <ac:spMkLst>
            <pc:docMk/>
            <pc:sldMk cId="3564941684" sldId="281"/>
            <ac:spMk id="51" creationId="{18F57E93-08A5-B26E-E711-3886276F1C17}"/>
          </ac:spMkLst>
        </pc:spChg>
        <pc:spChg chg="del mod topLvl">
          <ac:chgData name="出本大起" userId="f9a74345-d4d5-48f9-ae94-75fcc05011f7" providerId="ADAL" clId="{C2BBFFCD-CE15-4E63-A77B-0C900D73E81E}" dt="2023-11-21T23:18:37.954" v="4783" actId="478"/>
          <ac:spMkLst>
            <pc:docMk/>
            <pc:sldMk cId="3564941684" sldId="281"/>
            <ac:spMk id="52" creationId="{B3CCB7A9-BC0C-53CE-2544-BCC4FDC7AB98}"/>
          </ac:spMkLst>
        </pc:spChg>
        <pc:spChg chg="add mod">
          <ac:chgData name="出本大起" userId="f9a74345-d4d5-48f9-ae94-75fcc05011f7" providerId="ADAL" clId="{C2BBFFCD-CE15-4E63-A77B-0C900D73E81E}" dt="2023-11-21T23:19:39.442" v="4829" actId="1037"/>
          <ac:spMkLst>
            <pc:docMk/>
            <pc:sldMk cId="3564941684" sldId="281"/>
            <ac:spMk id="54" creationId="{8041CA59-2692-CC5E-9D7F-6553CB3D3000}"/>
          </ac:spMkLst>
        </pc:spChg>
        <pc:grpChg chg="mod">
          <ac:chgData name="出本大起" userId="f9a74345-d4d5-48f9-ae94-75fcc05011f7" providerId="ADAL" clId="{C2BBFFCD-CE15-4E63-A77B-0C900D73E81E}" dt="2023-11-21T12:46:27.318" v="3443" actId="1035"/>
          <ac:grpSpMkLst>
            <pc:docMk/>
            <pc:sldMk cId="3564941684" sldId="281"/>
            <ac:grpSpMk id="9" creationId="{E2640252-50D2-DC06-5133-7A26C433BCF2}"/>
          </ac:grpSpMkLst>
        </pc:grpChg>
        <pc:grpChg chg="add mod">
          <ac:chgData name="出本大起" userId="f9a74345-d4d5-48f9-ae94-75fcc05011f7" providerId="ADAL" clId="{C2BBFFCD-CE15-4E63-A77B-0C900D73E81E}" dt="2023-11-21T12:45:14.074" v="3367" actId="164"/>
          <ac:grpSpMkLst>
            <pc:docMk/>
            <pc:sldMk cId="3564941684" sldId="281"/>
            <ac:grpSpMk id="16" creationId="{F48DF743-32EE-852D-8E0C-929AA2FDEF93}"/>
          </ac:grpSpMkLst>
        </pc:grpChg>
        <pc:grpChg chg="add mod">
          <ac:chgData name="出本大起" userId="f9a74345-d4d5-48f9-ae94-75fcc05011f7" providerId="ADAL" clId="{C2BBFFCD-CE15-4E63-A77B-0C900D73E81E}" dt="2023-11-21T12:45:14.074" v="3367" actId="164"/>
          <ac:grpSpMkLst>
            <pc:docMk/>
            <pc:sldMk cId="3564941684" sldId="281"/>
            <ac:grpSpMk id="17" creationId="{A3D9EBC4-6278-44A3-5F87-05D023D517DD}"/>
          </ac:grpSpMkLst>
        </pc:grpChg>
        <pc:grpChg chg="del">
          <ac:chgData name="出本大起" userId="f9a74345-d4d5-48f9-ae94-75fcc05011f7" providerId="ADAL" clId="{C2BBFFCD-CE15-4E63-A77B-0C900D73E81E}" dt="2023-11-21T12:39:48.632" v="3177" actId="478"/>
          <ac:grpSpMkLst>
            <pc:docMk/>
            <pc:sldMk cId="3564941684" sldId="281"/>
            <ac:grpSpMk id="20" creationId="{EBD5AAA2-3128-C5D0-D664-A08211ADE5C8}"/>
          </ac:grpSpMkLst>
        </pc:grpChg>
        <pc:grpChg chg="add mod">
          <ac:chgData name="出本大起" userId="f9a74345-d4d5-48f9-ae94-75fcc05011f7" providerId="ADAL" clId="{C2BBFFCD-CE15-4E63-A77B-0C900D73E81E}" dt="2023-11-21T12:46:27.318" v="3443" actId="1035"/>
          <ac:grpSpMkLst>
            <pc:docMk/>
            <pc:sldMk cId="3564941684" sldId="281"/>
            <ac:grpSpMk id="38" creationId="{11CCB660-3AA5-D29B-CD4E-5CD0A6D6AD04}"/>
          </ac:grpSpMkLst>
        </pc:grpChg>
        <pc:grpChg chg="add mod">
          <ac:chgData name="出本大起" userId="f9a74345-d4d5-48f9-ae94-75fcc05011f7" providerId="ADAL" clId="{C2BBFFCD-CE15-4E63-A77B-0C900D73E81E}" dt="2023-11-21T12:53:18.595" v="3887" actId="1037"/>
          <ac:grpSpMkLst>
            <pc:docMk/>
            <pc:sldMk cId="3564941684" sldId="281"/>
            <ac:grpSpMk id="46" creationId="{053BBF57-35C2-C3C0-D504-B6D98265EFC6}"/>
          </ac:grpSpMkLst>
        </pc:grpChg>
        <pc:grpChg chg="add del mod">
          <ac:chgData name="出本大起" userId="f9a74345-d4d5-48f9-ae94-75fcc05011f7" providerId="ADAL" clId="{C2BBFFCD-CE15-4E63-A77B-0C900D73E81E}" dt="2023-11-21T23:18:37.954" v="4783" actId="478"/>
          <ac:grpSpMkLst>
            <pc:docMk/>
            <pc:sldMk cId="3564941684" sldId="281"/>
            <ac:grpSpMk id="50" creationId="{895B48A7-3CC6-55F6-3317-1EB09D244D2F}"/>
          </ac:grpSpMkLst>
        </pc:grpChg>
      </pc:sldChg>
      <pc:sldChg chg="modSp new mod">
        <pc:chgData name="出本大起" userId="f9a74345-d4d5-48f9-ae94-75fcc05011f7" providerId="ADAL" clId="{C2BBFFCD-CE15-4E63-A77B-0C900D73E81E}" dt="2023-11-21T12:56:41.792" v="3980" actId="20577"/>
        <pc:sldMkLst>
          <pc:docMk/>
          <pc:sldMk cId="913835220" sldId="282"/>
        </pc:sldMkLst>
        <pc:spChg chg="mod">
          <ac:chgData name="出本大起" userId="f9a74345-d4d5-48f9-ae94-75fcc05011f7" providerId="ADAL" clId="{C2BBFFCD-CE15-4E63-A77B-0C900D73E81E}" dt="2023-11-21T12:56:41.792" v="3980" actId="20577"/>
          <ac:spMkLst>
            <pc:docMk/>
            <pc:sldMk cId="913835220" sldId="282"/>
            <ac:spMk id="2" creationId="{24850FE5-EFF4-541E-4A8A-AB1E47C68103}"/>
          </ac:spMkLst>
        </pc:spChg>
      </pc:sldChg>
      <pc:sldChg chg="addSp delSp modSp new add del mod">
        <pc:chgData name="出本大起" userId="f9a74345-d4d5-48f9-ae94-75fcc05011f7" providerId="ADAL" clId="{C2BBFFCD-CE15-4E63-A77B-0C900D73E81E}" dt="2023-11-21T23:17:01.279" v="4775" actId="1035"/>
        <pc:sldMkLst>
          <pc:docMk/>
          <pc:sldMk cId="2418387986" sldId="283"/>
        </pc:sldMkLst>
        <pc:spChg chg="mod">
          <ac:chgData name="出本大起" userId="f9a74345-d4d5-48f9-ae94-75fcc05011f7" providerId="ADAL" clId="{C2BBFFCD-CE15-4E63-A77B-0C900D73E81E}" dt="2023-11-21T23:04:38.623" v="4125" actId="20577"/>
          <ac:spMkLst>
            <pc:docMk/>
            <pc:sldMk cId="2418387986" sldId="283"/>
            <ac:spMk id="2" creationId="{B4E0485E-64AE-A2E7-454B-DD54E964A8E9}"/>
          </ac:spMkLst>
        </pc:spChg>
        <pc:spChg chg="del">
          <ac:chgData name="出本大起" userId="f9a74345-d4d5-48f9-ae94-75fcc05011f7" providerId="ADAL" clId="{C2BBFFCD-CE15-4E63-A77B-0C900D73E81E}" dt="2023-11-21T23:04:47.687" v="4126" actId="478"/>
          <ac:spMkLst>
            <pc:docMk/>
            <pc:sldMk cId="2418387986" sldId="283"/>
            <ac:spMk id="3" creationId="{B5E509ED-F5EE-EAE8-0436-305B0FC5722D}"/>
          </ac:spMkLst>
        </pc:spChg>
        <pc:spChg chg="add del mod">
          <ac:chgData name="出本大起" userId="f9a74345-d4d5-48f9-ae94-75fcc05011f7" providerId="ADAL" clId="{C2BBFFCD-CE15-4E63-A77B-0C900D73E81E}" dt="2023-11-21T23:06:50.371" v="4162" actId="478"/>
          <ac:spMkLst>
            <pc:docMk/>
            <pc:sldMk cId="2418387986" sldId="283"/>
            <ac:spMk id="5" creationId="{5A855772-6CEA-3C26-8CCD-5A12F54FCC7D}"/>
          </ac:spMkLst>
        </pc:spChg>
        <pc:spChg chg="add mod">
          <ac:chgData name="出本大起" userId="f9a74345-d4d5-48f9-ae94-75fcc05011f7" providerId="ADAL" clId="{C2BBFFCD-CE15-4E63-A77B-0C900D73E81E}" dt="2023-11-21T23:17:01.279" v="4775" actId="1035"/>
          <ac:spMkLst>
            <pc:docMk/>
            <pc:sldMk cId="2418387986" sldId="283"/>
            <ac:spMk id="6" creationId="{2E43F757-1DFA-425C-358C-40EB16130A27}"/>
          </ac:spMkLst>
        </pc:spChg>
        <pc:spChg chg="add mod">
          <ac:chgData name="出本大起" userId="f9a74345-d4d5-48f9-ae94-75fcc05011f7" providerId="ADAL" clId="{C2BBFFCD-CE15-4E63-A77B-0C900D73E81E}" dt="2023-11-21T23:17:01.279" v="4775" actId="1035"/>
          <ac:spMkLst>
            <pc:docMk/>
            <pc:sldMk cId="2418387986" sldId="283"/>
            <ac:spMk id="8" creationId="{0B7B94B4-DFB9-20EF-0AD8-B828D5CA9C98}"/>
          </ac:spMkLst>
        </pc:spChg>
        <pc:spChg chg="add del mod">
          <ac:chgData name="出本大起" userId="f9a74345-d4d5-48f9-ae94-75fcc05011f7" providerId="ADAL" clId="{C2BBFFCD-CE15-4E63-A77B-0C900D73E81E}" dt="2023-11-21T23:13:59.909" v="4611" actId="478"/>
          <ac:spMkLst>
            <pc:docMk/>
            <pc:sldMk cId="2418387986" sldId="283"/>
            <ac:spMk id="9" creationId="{5052C550-8883-4481-79B4-98E4D9A9A78F}"/>
          </ac:spMkLst>
        </pc:spChg>
        <pc:spChg chg="add mod">
          <ac:chgData name="出本大起" userId="f9a74345-d4d5-48f9-ae94-75fcc05011f7" providerId="ADAL" clId="{C2BBFFCD-CE15-4E63-A77B-0C900D73E81E}" dt="2023-11-21T23:16:23.836" v="4760" actId="14100"/>
          <ac:spMkLst>
            <pc:docMk/>
            <pc:sldMk cId="2418387986" sldId="283"/>
            <ac:spMk id="10" creationId="{1DC686FF-79CE-A985-1F40-C1DB91EBF2BE}"/>
          </ac:spMkLst>
        </pc:spChg>
        <pc:spChg chg="add mod">
          <ac:chgData name="出本大起" userId="f9a74345-d4d5-48f9-ae94-75fcc05011f7" providerId="ADAL" clId="{C2BBFFCD-CE15-4E63-A77B-0C900D73E81E}" dt="2023-11-21T23:16:03.927" v="4758" actId="164"/>
          <ac:spMkLst>
            <pc:docMk/>
            <pc:sldMk cId="2418387986" sldId="283"/>
            <ac:spMk id="12" creationId="{40371610-12B6-30D8-EBD8-0E0B63E72177}"/>
          </ac:spMkLst>
        </pc:spChg>
        <pc:spChg chg="add mod">
          <ac:chgData name="出本大起" userId="f9a74345-d4d5-48f9-ae94-75fcc05011f7" providerId="ADAL" clId="{C2BBFFCD-CE15-4E63-A77B-0C900D73E81E}" dt="2023-11-21T23:16:31.570" v="4761" actId="14100"/>
          <ac:spMkLst>
            <pc:docMk/>
            <pc:sldMk cId="2418387986" sldId="283"/>
            <ac:spMk id="13" creationId="{4F77B552-E7A6-2D39-BC57-F647B30CBE58}"/>
          </ac:spMkLst>
        </pc:spChg>
        <pc:spChg chg="add mod">
          <ac:chgData name="出本大起" userId="f9a74345-d4d5-48f9-ae94-75fcc05011f7" providerId="ADAL" clId="{C2BBFFCD-CE15-4E63-A77B-0C900D73E81E}" dt="2023-11-21T23:16:07.627" v="4759" actId="164"/>
          <ac:spMkLst>
            <pc:docMk/>
            <pc:sldMk cId="2418387986" sldId="283"/>
            <ac:spMk id="14" creationId="{6B877CE7-248F-303B-EE13-C779A5D01AC3}"/>
          </ac:spMkLst>
        </pc:spChg>
        <pc:spChg chg="add mod">
          <ac:chgData name="出本大起" userId="f9a74345-d4d5-48f9-ae94-75fcc05011f7" providerId="ADAL" clId="{C2BBFFCD-CE15-4E63-A77B-0C900D73E81E}" dt="2023-11-21T23:16:48.582" v="4762" actId="408"/>
          <ac:spMkLst>
            <pc:docMk/>
            <pc:sldMk cId="2418387986" sldId="283"/>
            <ac:spMk id="16" creationId="{EB53EE5B-8090-0F5D-2434-23AC9A03ABD9}"/>
          </ac:spMkLst>
        </pc:spChg>
        <pc:grpChg chg="add mod">
          <ac:chgData name="出本大起" userId="f9a74345-d4d5-48f9-ae94-75fcc05011f7" providerId="ADAL" clId="{C2BBFFCD-CE15-4E63-A77B-0C900D73E81E}" dt="2023-11-21T23:16:03.927" v="4758" actId="164"/>
          <ac:grpSpMkLst>
            <pc:docMk/>
            <pc:sldMk cId="2418387986" sldId="283"/>
            <ac:grpSpMk id="17" creationId="{48D04F5E-B656-8EBF-DF63-FE4FD54D94BA}"/>
          </ac:grpSpMkLst>
        </pc:grpChg>
        <pc:grpChg chg="add mod">
          <ac:chgData name="出本大起" userId="f9a74345-d4d5-48f9-ae94-75fcc05011f7" providerId="ADAL" clId="{C2BBFFCD-CE15-4E63-A77B-0C900D73E81E}" dt="2023-11-21T23:16:07.627" v="4759" actId="164"/>
          <ac:grpSpMkLst>
            <pc:docMk/>
            <pc:sldMk cId="2418387986" sldId="283"/>
            <ac:grpSpMk id="18" creationId="{D29361F5-BA94-F4CC-4C1B-A05870BEA3D5}"/>
          </ac:grpSpMkLst>
        </pc:grpChg>
        <pc:graphicFrameChg chg="add del modGraphic">
          <ac:chgData name="出本大起" userId="f9a74345-d4d5-48f9-ae94-75fcc05011f7" providerId="ADAL" clId="{C2BBFFCD-CE15-4E63-A77B-0C900D73E81E}" dt="2023-11-21T23:06:06.799" v="4130" actId="1032"/>
          <ac:graphicFrameMkLst>
            <pc:docMk/>
            <pc:sldMk cId="2418387986" sldId="283"/>
            <ac:graphicFrameMk id="4" creationId="{BEC4CA4E-9D4D-2E68-C4FB-B565F7AB262A}"/>
          </ac:graphicFrameMkLst>
        </pc:graphicFrameChg>
      </pc:sldChg>
      <pc:sldChg chg="addSp delSp modSp add mod ord">
        <pc:chgData name="出本大起" userId="f9a74345-d4d5-48f9-ae94-75fcc05011f7" providerId="ADAL" clId="{C2BBFFCD-CE15-4E63-A77B-0C900D73E81E}" dt="2023-11-21T23:27:38.840" v="5202"/>
        <pc:sldMkLst>
          <pc:docMk/>
          <pc:sldMk cId="2187928585" sldId="284"/>
        </pc:sldMkLst>
        <pc:spChg chg="add del mod">
          <ac:chgData name="出本大起" userId="f9a74345-d4d5-48f9-ae94-75fcc05011f7" providerId="ADAL" clId="{C2BBFFCD-CE15-4E63-A77B-0C900D73E81E}" dt="2023-11-21T23:27:38.840" v="5202"/>
          <ac:spMkLst>
            <pc:docMk/>
            <pc:sldMk cId="2187928585" sldId="284"/>
            <ac:spMk id="3" creationId="{1F3A595F-F7D5-2094-47F4-23601C274C3C}"/>
          </ac:spMkLst>
        </pc:spChg>
        <pc:spChg chg="del">
          <ac:chgData name="出本大起" userId="f9a74345-d4d5-48f9-ae94-75fcc05011f7" providerId="ADAL" clId="{C2BBFFCD-CE15-4E63-A77B-0C900D73E81E}" dt="2023-11-21T23:26:54.075" v="5053" actId="478"/>
          <ac:spMkLst>
            <pc:docMk/>
            <pc:sldMk cId="2187928585" sldId="284"/>
            <ac:spMk id="5" creationId="{D1CE3F84-C949-B8BC-6B5E-71FF19E62B4E}"/>
          </ac:spMkLst>
        </pc:spChg>
        <pc:spChg chg="del">
          <ac:chgData name="出本大起" userId="f9a74345-d4d5-48f9-ae94-75fcc05011f7" providerId="ADAL" clId="{C2BBFFCD-CE15-4E63-A77B-0C900D73E81E}" dt="2023-11-21T23:27:00.741" v="5055" actId="478"/>
          <ac:spMkLst>
            <pc:docMk/>
            <pc:sldMk cId="2187928585" sldId="284"/>
            <ac:spMk id="6" creationId="{A538ADFA-E77B-EB24-7D6D-912118F9B7A7}"/>
          </ac:spMkLst>
        </pc:spChg>
        <pc:spChg chg="del">
          <ac:chgData name="出本大起" userId="f9a74345-d4d5-48f9-ae94-75fcc05011f7" providerId="ADAL" clId="{C2BBFFCD-CE15-4E63-A77B-0C900D73E81E}" dt="2023-11-21T23:27:00.741" v="5055" actId="478"/>
          <ac:spMkLst>
            <pc:docMk/>
            <pc:sldMk cId="2187928585" sldId="284"/>
            <ac:spMk id="8" creationId="{D289F79B-4CA4-EDB7-DA35-3BCA6F4DE771}"/>
          </ac:spMkLst>
        </pc:spChg>
        <pc:spChg chg="del">
          <ac:chgData name="出本大起" userId="f9a74345-d4d5-48f9-ae94-75fcc05011f7" providerId="ADAL" clId="{C2BBFFCD-CE15-4E63-A77B-0C900D73E81E}" dt="2023-11-21T23:27:05.205" v="5057" actId="478"/>
          <ac:spMkLst>
            <pc:docMk/>
            <pc:sldMk cId="2187928585" sldId="284"/>
            <ac:spMk id="16" creationId="{F80F9003-9425-2145-7441-F9C0D3C6A682}"/>
          </ac:spMkLst>
        </pc:spChg>
        <pc:grpChg chg="del">
          <ac:chgData name="出本大起" userId="f9a74345-d4d5-48f9-ae94-75fcc05011f7" providerId="ADAL" clId="{C2BBFFCD-CE15-4E63-A77B-0C900D73E81E}" dt="2023-11-21T23:27:03.439" v="5056" actId="478"/>
          <ac:grpSpMkLst>
            <pc:docMk/>
            <pc:sldMk cId="2187928585" sldId="284"/>
            <ac:grpSpMk id="14" creationId="{1F2F5219-A1BC-54C0-AC3E-AF14CE73C6DA}"/>
          </ac:grpSpMkLst>
        </pc:grpChg>
        <pc:grpChg chg="del">
          <ac:chgData name="出本大起" userId="f9a74345-d4d5-48f9-ae94-75fcc05011f7" providerId="ADAL" clId="{C2BBFFCD-CE15-4E63-A77B-0C900D73E81E}" dt="2023-11-21T23:26:59.141" v="5054" actId="478"/>
          <ac:grpSpMkLst>
            <pc:docMk/>
            <pc:sldMk cId="2187928585" sldId="284"/>
            <ac:grpSpMk id="15" creationId="{02C2D283-1ACE-0AAA-D06B-8D45A691B25F}"/>
          </ac:grpSpMkLst>
        </pc:grpChg>
      </pc:sldChg>
      <pc:sldChg chg="delSp modSp add mod ord">
        <pc:chgData name="出本大起" userId="f9a74345-d4d5-48f9-ae94-75fcc05011f7" providerId="ADAL" clId="{C2BBFFCD-CE15-4E63-A77B-0C900D73E81E}" dt="2023-11-22T00:58:51.520" v="5426" actId="403"/>
        <pc:sldMkLst>
          <pc:docMk/>
          <pc:sldMk cId="2630294535" sldId="285"/>
        </pc:sldMkLst>
        <pc:spChg chg="del">
          <ac:chgData name="出本大起" userId="f9a74345-d4d5-48f9-ae94-75fcc05011f7" providerId="ADAL" clId="{C2BBFFCD-CE15-4E63-A77B-0C900D73E81E}" dt="2023-11-21T23:30:58.495" v="5322" actId="478"/>
          <ac:spMkLst>
            <pc:docMk/>
            <pc:sldMk cId="2630294535" sldId="285"/>
            <ac:spMk id="5" creationId="{D1CE3F84-C949-B8BC-6B5E-71FF19E62B4E}"/>
          </ac:spMkLst>
        </pc:spChg>
        <pc:spChg chg="del">
          <ac:chgData name="出本大起" userId="f9a74345-d4d5-48f9-ae94-75fcc05011f7" providerId="ADAL" clId="{C2BBFFCD-CE15-4E63-A77B-0C900D73E81E}" dt="2023-11-21T23:30:57.178" v="5321" actId="478"/>
          <ac:spMkLst>
            <pc:docMk/>
            <pc:sldMk cId="2630294535" sldId="285"/>
            <ac:spMk id="6" creationId="{A538ADFA-E77B-EB24-7D6D-912118F9B7A7}"/>
          </ac:spMkLst>
        </pc:spChg>
        <pc:spChg chg="mod">
          <ac:chgData name="出本大起" userId="f9a74345-d4d5-48f9-ae94-75fcc05011f7" providerId="ADAL" clId="{C2BBFFCD-CE15-4E63-A77B-0C900D73E81E}" dt="2023-11-21T23:32:21.324" v="5374" actId="108"/>
          <ac:spMkLst>
            <pc:docMk/>
            <pc:sldMk cId="2630294535" sldId="285"/>
            <ac:spMk id="7" creationId="{3057D8E8-CABC-05F6-6AAA-A4BAFF8EC7B3}"/>
          </ac:spMkLst>
        </pc:spChg>
        <pc:spChg chg="del">
          <ac:chgData name="出本大起" userId="f9a74345-d4d5-48f9-ae94-75fcc05011f7" providerId="ADAL" clId="{C2BBFFCD-CE15-4E63-A77B-0C900D73E81E}" dt="2023-11-21T23:30:55.846" v="5320" actId="478"/>
          <ac:spMkLst>
            <pc:docMk/>
            <pc:sldMk cId="2630294535" sldId="285"/>
            <ac:spMk id="8" creationId="{D289F79B-4CA4-EDB7-DA35-3BCA6F4DE771}"/>
          </ac:spMkLst>
        </pc:spChg>
        <pc:spChg chg="mod">
          <ac:chgData name="出本大起" userId="f9a74345-d4d5-48f9-ae94-75fcc05011f7" providerId="ADAL" clId="{C2BBFFCD-CE15-4E63-A77B-0C900D73E81E}" dt="2023-11-22T00:58:51.520" v="5426" actId="403"/>
          <ac:spMkLst>
            <pc:docMk/>
            <pc:sldMk cId="2630294535" sldId="285"/>
            <ac:spMk id="9" creationId="{9F5888BB-DB04-6110-20F9-B1F23AC69A64}"/>
          </ac:spMkLst>
        </pc:spChg>
        <pc:spChg chg="mod">
          <ac:chgData name="出本大起" userId="f9a74345-d4d5-48f9-ae94-75fcc05011f7" providerId="ADAL" clId="{C2BBFFCD-CE15-4E63-A77B-0C900D73E81E}" dt="2023-11-21T23:32:21.324" v="5374" actId="108"/>
          <ac:spMkLst>
            <pc:docMk/>
            <pc:sldMk cId="2630294535" sldId="285"/>
            <ac:spMk id="10" creationId="{5CAC7B21-9CAF-E7A6-2B8F-9AE6128F7561}"/>
          </ac:spMkLst>
        </pc:spChg>
        <pc:spChg chg="mod">
          <ac:chgData name="出本大起" userId="f9a74345-d4d5-48f9-ae94-75fcc05011f7" providerId="ADAL" clId="{C2BBFFCD-CE15-4E63-A77B-0C900D73E81E}" dt="2023-11-22T00:58:30.052" v="5416" actId="14838"/>
          <ac:spMkLst>
            <pc:docMk/>
            <pc:sldMk cId="2630294535" sldId="285"/>
            <ac:spMk id="11" creationId="{BCB0C2B6-D2A1-7FEA-5725-E39BC3D1E96D}"/>
          </ac:spMkLst>
        </pc:spChg>
        <pc:spChg chg="mod">
          <ac:chgData name="出本大起" userId="f9a74345-d4d5-48f9-ae94-75fcc05011f7" providerId="ADAL" clId="{C2BBFFCD-CE15-4E63-A77B-0C900D73E81E}" dt="2023-11-22T00:58:36.253" v="5417" actId="108"/>
          <ac:spMkLst>
            <pc:docMk/>
            <pc:sldMk cId="2630294535" sldId="285"/>
            <ac:spMk id="12" creationId="{8E34401D-DA7F-6B7E-0E94-61D32BDC8F86}"/>
          </ac:spMkLst>
        </pc:spChg>
        <pc:spChg chg="mod">
          <ac:chgData name="出本大起" userId="f9a74345-d4d5-48f9-ae94-75fcc05011f7" providerId="ADAL" clId="{C2BBFFCD-CE15-4E63-A77B-0C900D73E81E}" dt="2023-11-22T00:58:39.480" v="5418" actId="108"/>
          <ac:spMkLst>
            <pc:docMk/>
            <pc:sldMk cId="2630294535" sldId="285"/>
            <ac:spMk id="13" creationId="{2C257CDC-4A56-04C9-9047-7F60C0E0BFB6}"/>
          </ac:spMkLst>
        </pc:spChg>
        <pc:spChg chg="del">
          <ac:chgData name="出本大起" userId="f9a74345-d4d5-48f9-ae94-75fcc05011f7" providerId="ADAL" clId="{C2BBFFCD-CE15-4E63-A77B-0C900D73E81E}" dt="2023-11-21T23:31:14.024" v="5365" actId="478"/>
          <ac:spMkLst>
            <pc:docMk/>
            <pc:sldMk cId="2630294535" sldId="285"/>
            <ac:spMk id="16" creationId="{F80F9003-9425-2145-7441-F9C0D3C6A682}"/>
          </ac:spMkLst>
        </pc:spChg>
      </pc:sldChg>
    </pc:docChg>
  </pc:docChgLst>
  <pc:docChgLst>
    <pc:chgData name="酒井佑" userId="S::s2010967@u.tsukuba.ac.jp::ff6aa159-b552-4d1e-b3d8-a8478569594f" providerId="AD" clId="Web-{EB385C80-E8EC-4D1F-A54E-60ADA47578CE}"/>
    <pc:docChg chg="modSld">
      <pc:chgData name="酒井佑" userId="S::s2010967@u.tsukuba.ac.jp::ff6aa159-b552-4d1e-b3d8-a8478569594f" providerId="AD" clId="Web-{EB385C80-E8EC-4D1F-A54E-60ADA47578CE}" dt="2023-12-13T13:44:10.748" v="0" actId="1076"/>
      <pc:docMkLst>
        <pc:docMk/>
      </pc:docMkLst>
      <pc:sldChg chg="modSp">
        <pc:chgData name="酒井佑" userId="S::s2010967@u.tsukuba.ac.jp::ff6aa159-b552-4d1e-b3d8-a8478569594f" providerId="AD" clId="Web-{EB385C80-E8EC-4D1F-A54E-60ADA47578CE}" dt="2023-12-13T13:44:10.748" v="0" actId="1076"/>
        <pc:sldMkLst>
          <pc:docMk/>
          <pc:sldMk cId="361355949" sldId="277"/>
        </pc:sldMkLst>
        <pc:picChg chg="mod">
          <ac:chgData name="酒井佑" userId="S::s2010967@u.tsukuba.ac.jp::ff6aa159-b552-4d1e-b3d8-a8478569594f" providerId="AD" clId="Web-{EB385C80-E8EC-4D1F-A54E-60ADA47578CE}" dt="2023-12-13T13:44:10.748" v="0" actId="1076"/>
          <ac:picMkLst>
            <pc:docMk/>
            <pc:sldMk cId="361355949" sldId="277"/>
            <ac:picMk id="8" creationId="{FDACB731-1C23-3E22-AA5F-9107148E6521}"/>
          </ac:picMkLst>
        </pc:picChg>
      </pc:sldChg>
    </pc:docChg>
  </pc:docChgLst>
  <pc:docChgLst>
    <pc:chgData name="酒井佑" userId="S::s2010967@u.tsukuba.ac.jp::ff6aa159-b552-4d1e-b3d8-a8478569594f" providerId="AD" clId="Web-{AFD86459-C8CB-478E-B3A9-41E0EDA1F0B4}"/>
    <pc:docChg chg="modSld">
      <pc:chgData name="酒井佑" userId="S::s2010967@u.tsukuba.ac.jp::ff6aa159-b552-4d1e-b3d8-a8478569594f" providerId="AD" clId="Web-{AFD86459-C8CB-478E-B3A9-41E0EDA1F0B4}" dt="2023-12-08T03:16:25.544" v="8" actId="20577"/>
      <pc:docMkLst>
        <pc:docMk/>
      </pc:docMkLst>
      <pc:sldChg chg="modSp">
        <pc:chgData name="酒井佑" userId="S::s2010967@u.tsukuba.ac.jp::ff6aa159-b552-4d1e-b3d8-a8478569594f" providerId="AD" clId="Web-{AFD86459-C8CB-478E-B3A9-41E0EDA1F0B4}" dt="2023-12-08T03:16:25.544" v="8" actId="20577"/>
        <pc:sldMkLst>
          <pc:docMk/>
          <pc:sldMk cId="361355949" sldId="277"/>
        </pc:sldMkLst>
        <pc:spChg chg="mod">
          <ac:chgData name="酒井佑" userId="S::s2010967@u.tsukuba.ac.jp::ff6aa159-b552-4d1e-b3d8-a8478569594f" providerId="AD" clId="Web-{AFD86459-C8CB-478E-B3A9-41E0EDA1F0B4}" dt="2023-12-08T03:16:25.544" v="8" actId="20577"/>
          <ac:spMkLst>
            <pc:docMk/>
            <pc:sldMk cId="361355949" sldId="277"/>
            <ac:spMk id="3" creationId="{682C9FB4-BBBB-C6B8-C582-206CC16F0B6A}"/>
          </ac:spMkLst>
        </pc:spChg>
      </pc:sldChg>
    </pc:docChg>
  </pc:docChgLst>
  <pc:docChgLst>
    <pc:chgData name="岡野勇太" userId="7d0b525f-6ebe-4eab-b984-b3fd4e0a6106" providerId="ADAL" clId="{EA7A9A16-0396-4CE8-AA60-F08BAA39D512}"/>
    <pc:docChg chg="undo redo custSel addSld delSld modSld sldOrd modSection">
      <pc:chgData name="岡野勇太" userId="7d0b525f-6ebe-4eab-b984-b3fd4e0a6106" providerId="ADAL" clId="{EA7A9A16-0396-4CE8-AA60-F08BAA39D512}" dt="2023-12-19T15:57:00.252" v="7289" actId="1076"/>
      <pc:docMkLst>
        <pc:docMk/>
      </pc:docMkLst>
      <pc:sldChg chg="modSp mod modNotesTx">
        <pc:chgData name="岡野勇太" userId="7d0b525f-6ebe-4eab-b984-b3fd4e0a6106" providerId="ADAL" clId="{EA7A9A16-0396-4CE8-AA60-F08BAA39D512}" dt="2023-12-08T04:52:44.073" v="347" actId="20577"/>
        <pc:sldMkLst>
          <pc:docMk/>
          <pc:sldMk cId="3973525022" sldId="258"/>
        </pc:sldMkLst>
        <pc:spChg chg="mod">
          <ac:chgData name="岡野勇太" userId="7d0b525f-6ebe-4eab-b984-b3fd4e0a6106" providerId="ADAL" clId="{EA7A9A16-0396-4CE8-AA60-F08BAA39D512}" dt="2023-12-08T04:42:42.673" v="338" actId="5793"/>
          <ac:spMkLst>
            <pc:docMk/>
            <pc:sldMk cId="3973525022" sldId="258"/>
            <ac:spMk id="3" creationId="{682C9FB4-BBBB-C6B8-C582-206CC16F0B6A}"/>
          </ac:spMkLst>
        </pc:spChg>
      </pc:sldChg>
      <pc:sldChg chg="add mod ord modShow">
        <pc:chgData name="岡野勇太" userId="7d0b525f-6ebe-4eab-b984-b3fd4e0a6106" providerId="ADAL" clId="{EA7A9A16-0396-4CE8-AA60-F08BAA39D512}" dt="2023-12-08T07:12:43.102" v="2690" actId="729"/>
        <pc:sldMkLst>
          <pc:docMk/>
          <pc:sldMk cId="2371868793" sldId="264"/>
        </pc:sldMkLst>
      </pc:sldChg>
      <pc:sldChg chg="modSp del mod">
        <pc:chgData name="岡野勇太" userId="7d0b525f-6ebe-4eab-b984-b3fd4e0a6106" providerId="ADAL" clId="{EA7A9A16-0396-4CE8-AA60-F08BAA39D512}" dt="2023-12-08T06:21:52" v="956" actId="2696"/>
        <pc:sldMkLst>
          <pc:docMk/>
          <pc:sldMk cId="3547008815" sldId="264"/>
        </pc:sldMkLst>
        <pc:spChg chg="mod">
          <ac:chgData name="岡野勇太" userId="7d0b525f-6ebe-4eab-b984-b3fd4e0a6106" providerId="ADAL" clId="{EA7A9A16-0396-4CE8-AA60-F08BAA39D512}" dt="2023-12-08T06:21:39.064" v="955" actId="20577"/>
          <ac:spMkLst>
            <pc:docMk/>
            <pc:sldMk cId="3547008815" sldId="264"/>
            <ac:spMk id="2" creationId="{DE05AC0A-9D80-A99E-9196-C8560D6BFBA9}"/>
          </ac:spMkLst>
        </pc:spChg>
        <pc:spChg chg="mod">
          <ac:chgData name="岡野勇太" userId="7d0b525f-6ebe-4eab-b984-b3fd4e0a6106" providerId="ADAL" clId="{EA7A9A16-0396-4CE8-AA60-F08BAA39D512}" dt="2023-12-08T06:20:40.004" v="939" actId="20577"/>
          <ac:spMkLst>
            <pc:docMk/>
            <pc:sldMk cId="3547008815" sldId="264"/>
            <ac:spMk id="3" creationId="{682C9FB4-BBBB-C6B8-C582-206CC16F0B6A}"/>
          </ac:spMkLst>
        </pc:spChg>
      </pc:sldChg>
      <pc:sldChg chg="modSp mod modAnim modNotesTx">
        <pc:chgData name="岡野勇太" userId="7d0b525f-6ebe-4eab-b984-b3fd4e0a6106" providerId="ADAL" clId="{EA7A9A16-0396-4CE8-AA60-F08BAA39D512}" dt="2023-12-19T15:53:34.462" v="7285" actId="1076"/>
        <pc:sldMkLst>
          <pc:docMk/>
          <pc:sldMk cId="361355949" sldId="277"/>
        </pc:sldMkLst>
        <pc:spChg chg="mod">
          <ac:chgData name="岡野勇太" userId="7d0b525f-6ebe-4eab-b984-b3fd4e0a6106" providerId="ADAL" clId="{EA7A9A16-0396-4CE8-AA60-F08BAA39D512}" dt="2023-12-08T05:56:06.790" v="402" actId="20577"/>
          <ac:spMkLst>
            <pc:docMk/>
            <pc:sldMk cId="361355949" sldId="277"/>
            <ac:spMk id="2" creationId="{DE05AC0A-9D80-A99E-9196-C8560D6BFBA9}"/>
          </ac:spMkLst>
        </pc:spChg>
        <pc:picChg chg="mod">
          <ac:chgData name="岡野勇太" userId="7d0b525f-6ebe-4eab-b984-b3fd4e0a6106" providerId="ADAL" clId="{EA7A9A16-0396-4CE8-AA60-F08BAA39D512}" dt="2023-12-19T15:53:34.462" v="7285" actId="1076"/>
          <ac:picMkLst>
            <pc:docMk/>
            <pc:sldMk cId="361355949" sldId="277"/>
            <ac:picMk id="14" creationId="{435641F2-C494-7D7E-61D8-CF2AE396022E}"/>
          </ac:picMkLst>
        </pc:picChg>
      </pc:sldChg>
      <pc:sldChg chg="modSp mod modCm modNotesTx">
        <pc:chgData name="岡野勇太" userId="7d0b525f-6ebe-4eab-b984-b3fd4e0a6106" providerId="ADAL" clId="{EA7A9A16-0396-4CE8-AA60-F08BAA39D512}" dt="2023-12-19T15:55:55.635" v="7288" actId="1076"/>
        <pc:sldMkLst>
          <pc:docMk/>
          <pc:sldMk cId="1135701668" sldId="278"/>
        </pc:sldMkLst>
        <pc:spChg chg="mod">
          <ac:chgData name="岡野勇太" userId="7d0b525f-6ebe-4eab-b984-b3fd4e0a6106" providerId="ADAL" clId="{EA7A9A16-0396-4CE8-AA60-F08BAA39D512}" dt="2023-12-08T06:48:54.604" v="1611" actId="20577"/>
          <ac:spMkLst>
            <pc:docMk/>
            <pc:sldMk cId="1135701668" sldId="278"/>
            <ac:spMk id="2" creationId="{DE05AC0A-9D80-A99E-9196-C8560D6BFBA9}"/>
          </ac:spMkLst>
        </pc:spChg>
        <pc:spChg chg="mod">
          <ac:chgData name="岡野勇太" userId="7d0b525f-6ebe-4eab-b984-b3fd4e0a6106" providerId="ADAL" clId="{EA7A9A16-0396-4CE8-AA60-F08BAA39D512}" dt="2023-12-08T06:36:52.040" v="1433" actId="20577"/>
          <ac:spMkLst>
            <pc:docMk/>
            <pc:sldMk cId="1135701668" sldId="278"/>
            <ac:spMk id="10" creationId="{A6D74634-3EAD-F571-3290-9126F6F2A9BD}"/>
          </ac:spMkLst>
        </pc:spChg>
        <pc:spChg chg="mod">
          <ac:chgData name="岡野勇太" userId="7d0b525f-6ebe-4eab-b984-b3fd4e0a6106" providerId="ADAL" clId="{EA7A9A16-0396-4CE8-AA60-F08BAA39D512}" dt="2023-12-19T13:24:42.617" v="7252" actId="20577"/>
          <ac:spMkLst>
            <pc:docMk/>
            <pc:sldMk cId="1135701668" sldId="278"/>
            <ac:spMk id="11" creationId="{ADC12705-11ED-5793-CEA5-4F0C56C49347}"/>
          </ac:spMkLst>
        </pc:spChg>
        <pc:picChg chg="mod">
          <ac:chgData name="岡野勇太" userId="7d0b525f-6ebe-4eab-b984-b3fd4e0a6106" providerId="ADAL" clId="{EA7A9A16-0396-4CE8-AA60-F08BAA39D512}" dt="2023-12-19T15:55:55.635" v="7288" actId="1076"/>
          <ac:picMkLst>
            <pc:docMk/>
            <pc:sldMk cId="1135701668" sldId="278"/>
            <ac:picMk id="14" creationId="{CF7D12C9-3457-9F76-99E6-1653B9DDF599}"/>
          </ac:picMkLst>
        </pc:picChg>
        <pc:extLst>
          <p:ext xmlns:p="http://schemas.openxmlformats.org/presentationml/2006/main" uri="{D6D511B9-2390-475A-947B-AFAB55BFBCF1}">
            <pc226:cmChg xmlns:pc226="http://schemas.microsoft.com/office/powerpoint/2022/06/main/command" chg="mod">
              <pc226:chgData name="岡野勇太" userId="7d0b525f-6ebe-4eab-b984-b3fd4e0a6106" providerId="ADAL" clId="{EA7A9A16-0396-4CE8-AA60-F08BAA39D512}" dt="2023-12-19T13:25:24.603" v="7253"/>
              <pc2:cmMkLst xmlns:pc2="http://schemas.microsoft.com/office/powerpoint/2019/9/main/command">
                <pc:docMk/>
                <pc:sldMk cId="1135701668" sldId="278"/>
                <pc2:cmMk id="{0CA827AC-6154-4483-B0D0-425D1BEAD99E}"/>
              </pc2:cmMkLst>
              <pc226:cmRplyChg chg="add">
                <pc226:chgData name="岡野勇太" userId="7d0b525f-6ebe-4eab-b984-b3fd4e0a6106" providerId="ADAL" clId="{EA7A9A16-0396-4CE8-AA60-F08BAA39D512}" dt="2023-12-19T13:25:24.603" v="7253"/>
                <pc2:cmRplyMkLst xmlns:pc2="http://schemas.microsoft.com/office/powerpoint/2019/9/main/command">
                  <pc:docMk/>
                  <pc:sldMk cId="1135701668" sldId="278"/>
                  <pc2:cmMk id="{0CA827AC-6154-4483-B0D0-425D1BEAD99E}"/>
                  <pc2:cmRplyMk id="{7E76D3BF-30EF-43F0-AB6C-E3582D3797AB}"/>
                </pc2:cmRplyMkLst>
              </pc226:cmRplyChg>
            </pc226:cmChg>
          </p:ext>
        </pc:extLst>
      </pc:sldChg>
      <pc:sldChg chg="modSp mod ord modShow modCm">
        <pc:chgData name="岡野勇太" userId="7d0b525f-6ebe-4eab-b984-b3fd4e0a6106" providerId="ADAL" clId="{EA7A9A16-0396-4CE8-AA60-F08BAA39D512}" dt="2023-12-15T07:16:28.448" v="5412"/>
        <pc:sldMkLst>
          <pc:docMk/>
          <pc:sldMk cId="2459139299" sldId="279"/>
        </pc:sldMkLst>
        <pc:spChg chg="mod">
          <ac:chgData name="岡野勇太" userId="7d0b525f-6ebe-4eab-b984-b3fd4e0a6106" providerId="ADAL" clId="{EA7A9A16-0396-4CE8-AA60-F08BAA39D512}" dt="2023-12-08T05:56:36.464" v="429" actId="20577"/>
          <ac:spMkLst>
            <pc:docMk/>
            <pc:sldMk cId="2459139299" sldId="279"/>
            <ac:spMk id="2" creationId="{DE05AC0A-9D80-A99E-9196-C8560D6BFBA9}"/>
          </ac:spMkLst>
        </pc:spChg>
        <pc:spChg chg="mod">
          <ac:chgData name="岡野勇太" userId="7d0b525f-6ebe-4eab-b984-b3fd4e0a6106" providerId="ADAL" clId="{EA7A9A16-0396-4CE8-AA60-F08BAA39D512}" dt="2023-12-15T03:09:22.044" v="3451" actId="20577"/>
          <ac:spMkLst>
            <pc:docMk/>
            <pc:sldMk cId="2459139299" sldId="279"/>
            <ac:spMk id="3" creationId="{682C9FB4-BBBB-C6B8-C582-206CC16F0B6A}"/>
          </ac:spMkLst>
        </pc:spChg>
        <pc:extLst>
          <p:ext xmlns:p="http://schemas.openxmlformats.org/presentationml/2006/main" uri="{D6D511B9-2390-475A-947B-AFAB55BFBCF1}">
            <pc226:cmChg xmlns:pc226="http://schemas.microsoft.com/office/powerpoint/2022/06/main/command" chg="mod">
              <pc226:chgData name="岡野勇太" userId="7d0b525f-6ebe-4eab-b984-b3fd4e0a6106" providerId="ADAL" clId="{EA7A9A16-0396-4CE8-AA60-F08BAA39D512}" dt="2023-12-15T04:38:01.721" v="4907"/>
              <pc2:cmMkLst xmlns:pc2="http://schemas.microsoft.com/office/powerpoint/2019/9/main/command">
                <pc:docMk/>
                <pc:sldMk cId="2459139299" sldId="279"/>
                <pc2:cmMk id="{B0C5A211-8CDC-4842-BF63-CD1E9A8966F0}"/>
              </pc2:cmMkLst>
              <pc226:cmRplyChg chg="add mod">
                <pc226:chgData name="岡野勇太" userId="7d0b525f-6ebe-4eab-b984-b3fd4e0a6106" providerId="ADAL" clId="{EA7A9A16-0396-4CE8-AA60-F08BAA39D512}" dt="2023-12-15T04:38:01.721" v="4907"/>
                <pc2:cmRplyMkLst xmlns:pc2="http://schemas.microsoft.com/office/powerpoint/2019/9/main/command">
                  <pc:docMk/>
                  <pc:sldMk cId="2459139299" sldId="279"/>
                  <pc2:cmMk id="{B0C5A211-8CDC-4842-BF63-CD1E9A8966F0}"/>
                  <pc2:cmRplyMk id="{128971E7-B975-49C9-86EF-62E96CE86312}"/>
                </pc2:cmRplyMkLst>
              </pc226:cmRplyChg>
            </pc226:cmChg>
            <pc226:cmChg xmlns:pc226="http://schemas.microsoft.com/office/powerpoint/2022/06/main/command" chg="mod">
              <pc226:chgData name="岡野勇太" userId="7d0b525f-6ebe-4eab-b984-b3fd4e0a6106" providerId="ADAL" clId="{EA7A9A16-0396-4CE8-AA60-F08BAA39D512}" dt="2023-12-15T03:09:22.044" v="3451" actId="20577"/>
              <pc2:cmMkLst xmlns:pc2="http://schemas.microsoft.com/office/powerpoint/2019/9/main/command">
                <pc:docMk/>
                <pc:sldMk cId="2459139299" sldId="279"/>
                <pc2:cmMk id="{D8814257-F9B9-42B3-AE79-736799BC3DC5}"/>
              </pc2:cmMkLst>
            </pc226:cmChg>
            <pc226:cmChg xmlns:pc226="http://schemas.microsoft.com/office/powerpoint/2022/06/main/command" chg="mod modRxn">
              <pc226:chgData name="岡野勇太" userId="7d0b525f-6ebe-4eab-b984-b3fd4e0a6106" providerId="ADAL" clId="{EA7A9A16-0396-4CE8-AA60-F08BAA39D512}" dt="2023-12-15T05:38:40.536" v="5182"/>
              <pc2:cmMkLst xmlns:pc2="http://schemas.microsoft.com/office/powerpoint/2019/9/main/command">
                <pc:docMk/>
                <pc:sldMk cId="2459139299" sldId="279"/>
                <pc2:cmMk id="{DF5E379B-B41D-4EBA-9A51-AA64D2D5FD70}"/>
              </pc2:cmMkLst>
              <pc226:cmRplyChg chg="mod modRxn">
                <pc226:chgData name="岡野勇太" userId="7d0b525f-6ebe-4eab-b984-b3fd4e0a6106" providerId="ADAL" clId="{EA7A9A16-0396-4CE8-AA60-F08BAA39D512}" dt="2023-12-15T02:22:12.544" v="3372"/>
                <pc2:cmRplyMkLst xmlns:pc2="http://schemas.microsoft.com/office/powerpoint/2019/9/main/command">
                  <pc:docMk/>
                  <pc:sldMk cId="2459139299" sldId="279"/>
                  <pc2:cmMk id="{DF5E379B-B41D-4EBA-9A51-AA64D2D5FD70}"/>
                  <pc2:cmRplyMk id="{475802A8-3DC6-46D0-8D62-55DFDFFB7465}"/>
                </pc2:cmRplyMkLst>
              </pc226:cmRplyChg>
            </pc226:cmChg>
            <pc226:cmChg xmlns:pc226="http://schemas.microsoft.com/office/powerpoint/2022/06/main/command" chg="mod">
              <pc226:chgData name="岡野勇太" userId="7d0b525f-6ebe-4eab-b984-b3fd4e0a6106" providerId="ADAL" clId="{EA7A9A16-0396-4CE8-AA60-F08BAA39D512}" dt="2023-12-15T03:09:22.044" v="3451" actId="20577"/>
              <pc2:cmMkLst xmlns:pc2="http://schemas.microsoft.com/office/powerpoint/2019/9/main/command">
                <pc:docMk/>
                <pc:sldMk cId="2459139299" sldId="279"/>
                <pc2:cmMk id="{18C7D9CE-A2DC-42C1-AC67-7DBC40C24814}"/>
              </pc2:cmMkLst>
            </pc226:cmChg>
          </p:ext>
        </pc:extLst>
      </pc:sldChg>
      <pc:sldChg chg="addSp modSp mod modNotesTx">
        <pc:chgData name="岡野勇太" userId="7d0b525f-6ebe-4eab-b984-b3fd4e0a6106" providerId="ADAL" clId="{EA7A9A16-0396-4CE8-AA60-F08BAA39D512}" dt="2023-12-19T15:54:48.682" v="7287" actId="1076"/>
        <pc:sldMkLst>
          <pc:docMk/>
          <pc:sldMk cId="2085080049" sldId="295"/>
        </pc:sldMkLst>
        <pc:spChg chg="mod">
          <ac:chgData name="岡野勇太" userId="7d0b525f-6ebe-4eab-b984-b3fd4e0a6106" providerId="ADAL" clId="{EA7A9A16-0396-4CE8-AA60-F08BAA39D512}" dt="2023-12-08T05:56:14.099" v="419" actId="20577"/>
          <ac:spMkLst>
            <pc:docMk/>
            <pc:sldMk cId="2085080049" sldId="295"/>
            <ac:spMk id="2" creationId="{DE05AC0A-9D80-A99E-9196-C8560D6BFBA9}"/>
          </ac:spMkLst>
        </pc:spChg>
        <pc:spChg chg="add mod">
          <ac:chgData name="岡野勇太" userId="7d0b525f-6ebe-4eab-b984-b3fd4e0a6106" providerId="ADAL" clId="{EA7A9A16-0396-4CE8-AA60-F08BAA39D512}" dt="2023-12-15T08:47:18.249" v="6452" actId="1076"/>
          <ac:spMkLst>
            <pc:docMk/>
            <pc:sldMk cId="2085080049" sldId="295"/>
            <ac:spMk id="4" creationId="{4741706C-45FB-64C4-34BF-644E4DCAE32D}"/>
          </ac:spMkLst>
        </pc:spChg>
        <pc:spChg chg="mod">
          <ac:chgData name="岡野勇太" userId="7d0b525f-6ebe-4eab-b984-b3fd4e0a6106" providerId="ADAL" clId="{EA7A9A16-0396-4CE8-AA60-F08BAA39D512}" dt="2023-12-15T05:44:27.955" v="5184" actId="1076"/>
          <ac:spMkLst>
            <pc:docMk/>
            <pc:sldMk cId="2085080049" sldId="295"/>
            <ac:spMk id="8" creationId="{6C788996-504A-D552-23F5-8F527820C234}"/>
          </ac:spMkLst>
        </pc:spChg>
        <pc:spChg chg="mod">
          <ac:chgData name="岡野勇太" userId="7d0b525f-6ebe-4eab-b984-b3fd4e0a6106" providerId="ADAL" clId="{EA7A9A16-0396-4CE8-AA60-F08BAA39D512}" dt="2023-12-15T08:46:21.031" v="6436" actId="1076"/>
          <ac:spMkLst>
            <pc:docMk/>
            <pc:sldMk cId="2085080049" sldId="295"/>
            <ac:spMk id="19" creationId="{C5A3F659-3582-0AA2-96E7-F02112B7431E}"/>
          </ac:spMkLst>
        </pc:spChg>
        <pc:picChg chg="mod">
          <ac:chgData name="岡野勇太" userId="7d0b525f-6ebe-4eab-b984-b3fd4e0a6106" providerId="ADAL" clId="{EA7A9A16-0396-4CE8-AA60-F08BAA39D512}" dt="2023-12-19T15:54:48.682" v="7287" actId="1076"/>
          <ac:picMkLst>
            <pc:docMk/>
            <pc:sldMk cId="2085080049" sldId="295"/>
            <ac:picMk id="5" creationId="{7F8562FF-8B7E-5BAA-5E81-34AE4B87A0E8}"/>
          </ac:picMkLst>
        </pc:picChg>
      </pc:sldChg>
      <pc:sldChg chg="addSp delSp modSp add mod ord modShow modNotesTx">
        <pc:chgData name="岡野勇太" userId="7d0b525f-6ebe-4eab-b984-b3fd4e0a6106" providerId="ADAL" clId="{EA7A9A16-0396-4CE8-AA60-F08BAA39D512}" dt="2023-12-08T07:42:35.115" v="3046" actId="478"/>
        <pc:sldMkLst>
          <pc:docMk/>
          <pc:sldMk cId="2554557990" sldId="310"/>
        </pc:sldMkLst>
        <pc:spChg chg="mod">
          <ac:chgData name="岡野勇太" userId="7d0b525f-6ebe-4eab-b984-b3fd4e0a6106" providerId="ADAL" clId="{EA7A9A16-0396-4CE8-AA60-F08BAA39D512}" dt="2023-12-08T06:36:00.129" v="1401" actId="20577"/>
          <ac:spMkLst>
            <pc:docMk/>
            <pc:sldMk cId="2554557990" sldId="310"/>
            <ac:spMk id="3" creationId="{682C9FB4-BBBB-C6B8-C582-206CC16F0B6A}"/>
          </ac:spMkLst>
        </pc:spChg>
        <pc:spChg chg="add del mod">
          <ac:chgData name="岡野勇太" userId="7d0b525f-6ebe-4eab-b984-b3fd4e0a6106" providerId="ADAL" clId="{EA7A9A16-0396-4CE8-AA60-F08BAA39D512}" dt="2023-12-08T07:42:35.115" v="3046" actId="478"/>
          <ac:spMkLst>
            <pc:docMk/>
            <pc:sldMk cId="2554557990" sldId="310"/>
            <ac:spMk id="5" creationId="{0C4EB312-6B96-80D8-BA41-364D7B0F518A}"/>
          </ac:spMkLst>
        </pc:spChg>
      </pc:sldChg>
      <pc:sldChg chg="modSp add mod ord modNotesTx">
        <pc:chgData name="岡野勇太" userId="7d0b525f-6ebe-4eab-b984-b3fd4e0a6106" providerId="ADAL" clId="{EA7A9A16-0396-4CE8-AA60-F08BAA39D512}" dt="2023-12-08T07:14:05.115" v="2811" actId="20577"/>
        <pc:sldMkLst>
          <pc:docMk/>
          <pc:sldMk cId="1754111123" sldId="311"/>
        </pc:sldMkLst>
        <pc:spChg chg="mod">
          <ac:chgData name="岡野勇太" userId="7d0b525f-6ebe-4eab-b984-b3fd4e0a6106" providerId="ADAL" clId="{EA7A9A16-0396-4CE8-AA60-F08BAA39D512}" dt="2023-12-08T06:22:30.087" v="968" actId="20577"/>
          <ac:spMkLst>
            <pc:docMk/>
            <pc:sldMk cId="1754111123" sldId="311"/>
            <ac:spMk id="2" creationId="{DE05AC0A-9D80-A99E-9196-C8560D6BFBA9}"/>
          </ac:spMkLst>
        </pc:spChg>
        <pc:spChg chg="mod">
          <ac:chgData name="岡野勇太" userId="7d0b525f-6ebe-4eab-b984-b3fd4e0a6106" providerId="ADAL" clId="{EA7A9A16-0396-4CE8-AA60-F08BAA39D512}" dt="2023-12-08T07:14:05.115" v="2811" actId="20577"/>
          <ac:spMkLst>
            <pc:docMk/>
            <pc:sldMk cId="1754111123" sldId="311"/>
            <ac:spMk id="3" creationId="{682C9FB4-BBBB-C6B8-C582-206CC16F0B6A}"/>
          </ac:spMkLst>
        </pc:spChg>
      </pc:sldChg>
      <pc:sldChg chg="addSp delSp modSp add mod modNotesTx">
        <pc:chgData name="岡野勇太" userId="7d0b525f-6ebe-4eab-b984-b3fd4e0a6106" providerId="ADAL" clId="{EA7A9A16-0396-4CE8-AA60-F08BAA39D512}" dt="2023-12-15T02:19:17.290" v="3370" actId="20577"/>
        <pc:sldMkLst>
          <pc:docMk/>
          <pc:sldMk cId="143301478" sldId="314"/>
        </pc:sldMkLst>
        <pc:spChg chg="del">
          <ac:chgData name="岡野勇太" userId="7d0b525f-6ebe-4eab-b984-b3fd4e0a6106" providerId="ADAL" clId="{EA7A9A16-0396-4CE8-AA60-F08BAA39D512}" dt="2023-12-08T07:26:44.830" v="2963" actId="478"/>
          <ac:spMkLst>
            <pc:docMk/>
            <pc:sldMk cId="143301478" sldId="314"/>
            <ac:spMk id="3" creationId="{682C9FB4-BBBB-C6B8-C582-206CC16F0B6A}"/>
          </ac:spMkLst>
        </pc:spChg>
        <pc:spChg chg="add del mod">
          <ac:chgData name="岡野勇太" userId="7d0b525f-6ebe-4eab-b984-b3fd4e0a6106" providerId="ADAL" clId="{EA7A9A16-0396-4CE8-AA60-F08BAA39D512}" dt="2023-12-08T07:26:48.798" v="2964" actId="478"/>
          <ac:spMkLst>
            <pc:docMk/>
            <pc:sldMk cId="143301478" sldId="314"/>
            <ac:spMk id="7" creationId="{7696B2C0-076A-FB9C-0C12-6F93D435218E}"/>
          </ac:spMkLst>
        </pc:spChg>
        <pc:graphicFrameChg chg="add mod modGraphic">
          <ac:chgData name="岡野勇太" userId="7d0b525f-6ebe-4eab-b984-b3fd4e0a6106" providerId="ADAL" clId="{EA7A9A16-0396-4CE8-AA60-F08BAA39D512}" dt="2023-12-08T07:29:05.841" v="2995" actId="1076"/>
          <ac:graphicFrameMkLst>
            <pc:docMk/>
            <pc:sldMk cId="143301478" sldId="314"/>
            <ac:graphicFrameMk id="5" creationId="{E24B73D6-0BCA-2A29-2657-3253CDA4B96D}"/>
          </ac:graphicFrameMkLst>
        </pc:graphicFrameChg>
      </pc:sldChg>
      <pc:sldChg chg="addSp delSp modSp add mod modCm modNotesTx">
        <pc:chgData name="岡野勇太" userId="7d0b525f-6ebe-4eab-b984-b3fd4e0a6106" providerId="ADAL" clId="{EA7A9A16-0396-4CE8-AA60-F08BAA39D512}" dt="2023-12-19T15:49:22.127" v="7282" actId="1076"/>
        <pc:sldMkLst>
          <pc:docMk/>
          <pc:sldMk cId="2279879547" sldId="315"/>
        </pc:sldMkLst>
        <pc:spChg chg="del">
          <ac:chgData name="岡野勇太" userId="7d0b525f-6ebe-4eab-b984-b3fd4e0a6106" providerId="ADAL" clId="{EA7A9A16-0396-4CE8-AA60-F08BAA39D512}" dt="2023-12-08T07:40:48.242" v="3040" actId="478"/>
          <ac:spMkLst>
            <pc:docMk/>
            <pc:sldMk cId="2279879547" sldId="315"/>
            <ac:spMk id="3" creationId="{682C9FB4-BBBB-C6B8-C582-206CC16F0B6A}"/>
          </ac:spMkLst>
        </pc:spChg>
        <pc:spChg chg="mod">
          <ac:chgData name="岡野勇太" userId="7d0b525f-6ebe-4eab-b984-b3fd4e0a6106" providerId="ADAL" clId="{EA7A9A16-0396-4CE8-AA60-F08BAA39D512}" dt="2023-12-08T07:40:33.670" v="3030" actId="20577"/>
          <ac:spMkLst>
            <pc:docMk/>
            <pc:sldMk cId="2279879547" sldId="315"/>
            <ac:spMk id="5" creationId="{0C4EB312-6B96-80D8-BA41-364D7B0F518A}"/>
          </ac:spMkLst>
        </pc:spChg>
        <pc:spChg chg="add del mod">
          <ac:chgData name="岡野勇太" userId="7d0b525f-6ebe-4eab-b984-b3fd4e0a6106" providerId="ADAL" clId="{EA7A9A16-0396-4CE8-AA60-F08BAA39D512}" dt="2023-12-08T07:41:02.334" v="3044" actId="478"/>
          <ac:spMkLst>
            <pc:docMk/>
            <pc:sldMk cId="2279879547" sldId="315"/>
            <ac:spMk id="7" creationId="{8DEF831A-40BB-5480-5488-228EAC3BE36D}"/>
          </ac:spMkLst>
        </pc:spChg>
        <pc:spChg chg="add mod">
          <ac:chgData name="岡野勇太" userId="7d0b525f-6ebe-4eab-b984-b3fd4e0a6106" providerId="ADAL" clId="{EA7A9A16-0396-4CE8-AA60-F08BAA39D512}" dt="2023-12-08T07:44:14.231" v="3054" actId="14100"/>
          <ac:spMkLst>
            <pc:docMk/>
            <pc:sldMk cId="2279879547" sldId="315"/>
            <ac:spMk id="8" creationId="{DB1A25D1-894C-65A2-E08B-73C543084D91}"/>
          </ac:spMkLst>
        </pc:spChg>
        <pc:picChg chg="mod">
          <ac:chgData name="岡野勇太" userId="7d0b525f-6ebe-4eab-b984-b3fd4e0a6106" providerId="ADAL" clId="{EA7A9A16-0396-4CE8-AA60-F08BAA39D512}" dt="2023-12-19T15:49:22.127" v="7282" actId="1076"/>
          <ac:picMkLst>
            <pc:docMk/>
            <pc:sldMk cId="2279879547" sldId="315"/>
            <ac:picMk id="5" creationId="{BD92E181-35B1-1D0C-F482-5F7EE88998DE}"/>
          </ac:picMkLst>
        </pc:picChg>
        <pc:extLst>
          <p:ext xmlns:p="http://schemas.openxmlformats.org/presentationml/2006/main" uri="{D6D511B9-2390-475A-947B-AFAB55BFBCF1}">
            <pc226:cmChg xmlns:pc226="http://schemas.microsoft.com/office/powerpoint/2022/06/main/command" chg="">
              <pc226:chgData name="岡野勇太" userId="7d0b525f-6ebe-4eab-b984-b3fd4e0a6106" providerId="ADAL" clId="{EA7A9A16-0396-4CE8-AA60-F08BAA39D512}" dt="2023-12-19T13:01:52.273" v="6516"/>
              <pc2:cmMkLst xmlns:pc2="http://schemas.microsoft.com/office/powerpoint/2019/9/main/command">
                <pc:docMk/>
                <pc:sldMk cId="2279879547" sldId="315"/>
                <pc2:cmMk id="{5A19CE70-AAC2-40FC-9ABF-A82F363AA5E3}"/>
              </pc2:cmMkLst>
              <pc226:cmRplyChg chg="add">
                <pc226:chgData name="岡野勇太" userId="7d0b525f-6ebe-4eab-b984-b3fd4e0a6106" providerId="ADAL" clId="{EA7A9A16-0396-4CE8-AA60-F08BAA39D512}" dt="2023-12-19T13:01:52.273" v="6516"/>
                <pc2:cmRplyMkLst xmlns:pc2="http://schemas.microsoft.com/office/powerpoint/2019/9/main/command">
                  <pc:docMk/>
                  <pc:sldMk cId="2279879547" sldId="315"/>
                  <pc2:cmMk id="{5A19CE70-AAC2-40FC-9ABF-A82F363AA5E3}"/>
                  <pc2:cmRplyMk id="{777BBA2F-AFEA-4537-B37B-575872FA154C}"/>
                </pc2:cmRplyMkLst>
              </pc226:cmRplyChg>
            </pc226:cmChg>
          </p:ext>
        </pc:extLst>
      </pc:sldChg>
      <pc:sldChg chg="addSp delSp modSp add mod addCm delCm modCm modNotesTx">
        <pc:chgData name="岡野勇太" userId="7d0b525f-6ebe-4eab-b984-b3fd4e0a6106" providerId="ADAL" clId="{EA7A9A16-0396-4CE8-AA60-F08BAA39D512}" dt="2023-12-19T15:50:55.461" v="7283" actId="1076"/>
        <pc:sldMkLst>
          <pc:docMk/>
          <pc:sldMk cId="1688229635" sldId="316"/>
        </pc:sldMkLst>
        <pc:spChg chg="del">
          <ac:chgData name="岡野勇太" userId="7d0b525f-6ebe-4eab-b984-b3fd4e0a6106" providerId="ADAL" clId="{EA7A9A16-0396-4CE8-AA60-F08BAA39D512}" dt="2023-12-08T07:40:52.933" v="3041" actId="478"/>
          <ac:spMkLst>
            <pc:docMk/>
            <pc:sldMk cId="1688229635" sldId="316"/>
            <ac:spMk id="3" creationId="{682C9FB4-BBBB-C6B8-C582-206CC16F0B6A}"/>
          </ac:spMkLst>
        </pc:spChg>
        <pc:spChg chg="mod">
          <ac:chgData name="岡野勇太" userId="7d0b525f-6ebe-4eab-b984-b3fd4e0a6106" providerId="ADAL" clId="{EA7A9A16-0396-4CE8-AA60-F08BAA39D512}" dt="2023-12-08T07:41:07.933" v="3045" actId="1076"/>
          <ac:spMkLst>
            <pc:docMk/>
            <pc:sldMk cId="1688229635" sldId="316"/>
            <ac:spMk id="5" creationId="{0C4EB312-6B96-80D8-BA41-364D7B0F518A}"/>
          </ac:spMkLst>
        </pc:spChg>
        <pc:spChg chg="add del mod">
          <ac:chgData name="岡野勇太" userId="7d0b525f-6ebe-4eab-b984-b3fd4e0a6106" providerId="ADAL" clId="{EA7A9A16-0396-4CE8-AA60-F08BAA39D512}" dt="2023-12-08T07:40:58.079" v="3043" actId="478"/>
          <ac:spMkLst>
            <pc:docMk/>
            <pc:sldMk cId="1688229635" sldId="316"/>
            <ac:spMk id="7" creationId="{10FFD6A1-98D5-3AAA-0CF4-343937E0EA26}"/>
          </ac:spMkLst>
        </pc:spChg>
        <pc:spChg chg="add del">
          <ac:chgData name="岡野勇太" userId="7d0b525f-6ebe-4eab-b984-b3fd4e0a6106" providerId="ADAL" clId="{EA7A9A16-0396-4CE8-AA60-F08BAA39D512}" dt="2023-12-15T08:53:22.156" v="6454" actId="478"/>
          <ac:spMkLst>
            <pc:docMk/>
            <pc:sldMk cId="1688229635" sldId="316"/>
            <ac:spMk id="27" creationId="{C8E785A5-145B-E442-34A5-8D3C37A3E377}"/>
          </ac:spMkLst>
        </pc:spChg>
        <pc:spChg chg="add mod">
          <ac:chgData name="岡野勇太" userId="7d0b525f-6ebe-4eab-b984-b3fd4e0a6106" providerId="ADAL" clId="{EA7A9A16-0396-4CE8-AA60-F08BAA39D512}" dt="2023-12-19T13:10:24.257" v="6842" actId="1076"/>
          <ac:spMkLst>
            <pc:docMk/>
            <pc:sldMk cId="1688229635" sldId="316"/>
            <ac:spMk id="31" creationId="{83EE9019-12C0-118D-E828-2A6E10AB9997}"/>
          </ac:spMkLst>
        </pc:spChg>
        <pc:picChg chg="mod">
          <ac:chgData name="岡野勇太" userId="7d0b525f-6ebe-4eab-b984-b3fd4e0a6106" providerId="ADAL" clId="{EA7A9A16-0396-4CE8-AA60-F08BAA39D512}" dt="2023-12-19T15:50:55.461" v="7283" actId="1076"/>
          <ac:picMkLst>
            <pc:docMk/>
            <pc:sldMk cId="1688229635" sldId="316"/>
            <ac:picMk id="8" creationId="{06F9BA76-CF2F-28AF-4EEF-C4AD5203C963}"/>
          </ac:picMkLst>
        </pc:picChg>
        <pc:extLst>
          <p:ext xmlns:p="http://schemas.openxmlformats.org/presentationml/2006/main" uri="{D6D511B9-2390-475A-947B-AFAB55BFBCF1}">
            <pc226:cmChg xmlns:pc226="http://schemas.microsoft.com/office/powerpoint/2022/06/main/command" chg="add del mod">
              <pc226:chgData name="岡野勇太" userId="7d0b525f-6ebe-4eab-b984-b3fd4e0a6106" providerId="ADAL" clId="{EA7A9A16-0396-4CE8-AA60-F08BAA39D512}" dt="2023-12-15T07:27:35.503" v="5414"/>
              <pc2:cmMkLst xmlns:pc2="http://schemas.microsoft.com/office/powerpoint/2019/9/main/command">
                <pc:docMk/>
                <pc:sldMk cId="1688229635" sldId="316"/>
                <pc2:cmMk id="{3F4D7702-C071-4A26-832B-2CBCDA608A7F}"/>
              </pc2:cmMkLst>
            </pc226:cmChg>
            <pc226:cmChg xmlns:pc226="http://schemas.microsoft.com/office/powerpoint/2022/06/main/command" chg="mod">
              <pc226:chgData name="岡野勇太" userId="7d0b525f-6ebe-4eab-b984-b3fd4e0a6106" providerId="ADAL" clId="{EA7A9A16-0396-4CE8-AA60-F08BAA39D512}" dt="2023-12-19T13:09:56.353" v="6837" actId="20577"/>
              <pc2:cmMkLst xmlns:pc2="http://schemas.microsoft.com/office/powerpoint/2019/9/main/command">
                <pc:docMk/>
                <pc:sldMk cId="1688229635" sldId="316"/>
                <pc2:cmMk id="{45104A36-6491-4433-84CA-066330F8E6EE}"/>
              </pc2:cmMkLst>
            </pc226:cmChg>
            <pc226:cmChg xmlns:pc226="http://schemas.microsoft.com/office/powerpoint/2022/06/main/command" chg="add mod">
              <pc226:chgData name="岡野勇太" userId="7d0b525f-6ebe-4eab-b984-b3fd4e0a6106" providerId="ADAL" clId="{EA7A9A16-0396-4CE8-AA60-F08BAA39D512}" dt="2023-12-15T07:30:39.060" v="5417"/>
              <pc2:cmMkLst xmlns:pc2="http://schemas.microsoft.com/office/powerpoint/2019/9/main/command">
                <pc:docMk/>
                <pc:sldMk cId="1688229635" sldId="316"/>
                <pc2:cmMk id="{BC48E591-DFD2-4A39-8E49-572689CF689E}"/>
              </pc2:cmMkLst>
            </pc226:cmChg>
          </p:ext>
        </pc:extLst>
      </pc:sldChg>
      <pc:sldChg chg="modSp mod modNotesTx">
        <pc:chgData name="岡野勇太" userId="7d0b525f-6ebe-4eab-b984-b3fd4e0a6106" providerId="ADAL" clId="{EA7A9A16-0396-4CE8-AA60-F08BAA39D512}" dt="2023-12-19T15:54:02.804" v="7286" actId="1076"/>
        <pc:sldMkLst>
          <pc:docMk/>
          <pc:sldMk cId="1122988165" sldId="324"/>
        </pc:sldMkLst>
        <pc:picChg chg="mod">
          <ac:chgData name="岡野勇太" userId="7d0b525f-6ebe-4eab-b984-b3fd4e0a6106" providerId="ADAL" clId="{EA7A9A16-0396-4CE8-AA60-F08BAA39D512}" dt="2023-12-19T15:54:02.804" v="7286" actId="1076"/>
          <ac:picMkLst>
            <pc:docMk/>
            <pc:sldMk cId="1122988165" sldId="324"/>
            <ac:picMk id="12" creationId="{C019B6AE-7B08-4575-DF95-C50B12F9A005}"/>
          </ac:picMkLst>
        </pc:picChg>
      </pc:sldChg>
      <pc:sldChg chg="delSp modSp mod delAnim modNotesTx">
        <pc:chgData name="岡野勇太" userId="7d0b525f-6ebe-4eab-b984-b3fd4e0a6106" providerId="ADAL" clId="{EA7A9A16-0396-4CE8-AA60-F08BAA39D512}" dt="2023-12-19T13:34:37.839" v="7269" actId="1076"/>
        <pc:sldMkLst>
          <pc:docMk/>
          <pc:sldMk cId="3127946617" sldId="340"/>
        </pc:sldMkLst>
        <pc:picChg chg="del">
          <ac:chgData name="岡野勇太" userId="7d0b525f-6ebe-4eab-b984-b3fd4e0a6106" providerId="ADAL" clId="{EA7A9A16-0396-4CE8-AA60-F08BAA39D512}" dt="2023-12-19T13:33:30.803" v="7265" actId="478"/>
          <ac:picMkLst>
            <pc:docMk/>
            <pc:sldMk cId="3127946617" sldId="340"/>
            <ac:picMk id="5" creationId="{7F6605B8-21A9-2BCB-EFA8-BE98DEDE4A56}"/>
          </ac:picMkLst>
        </pc:picChg>
        <pc:picChg chg="del mod">
          <ac:chgData name="岡野勇太" userId="7d0b525f-6ebe-4eab-b984-b3fd4e0a6106" providerId="ADAL" clId="{EA7A9A16-0396-4CE8-AA60-F08BAA39D512}" dt="2023-12-19T13:33:54.699" v="7268" actId="478"/>
          <ac:picMkLst>
            <pc:docMk/>
            <pc:sldMk cId="3127946617" sldId="340"/>
            <ac:picMk id="6" creationId="{D3F5084E-3DF7-4B96-D302-CF382931D8FD}"/>
          </ac:picMkLst>
        </pc:picChg>
        <pc:picChg chg="mod">
          <ac:chgData name="岡野勇太" userId="7d0b525f-6ebe-4eab-b984-b3fd4e0a6106" providerId="ADAL" clId="{EA7A9A16-0396-4CE8-AA60-F08BAA39D512}" dt="2023-12-19T13:34:37.839" v="7269" actId="1076"/>
          <ac:picMkLst>
            <pc:docMk/>
            <pc:sldMk cId="3127946617" sldId="340"/>
            <ac:picMk id="7" creationId="{C14CE6A0-5440-4032-895C-89C7EBAD631B}"/>
          </ac:picMkLst>
        </pc:picChg>
      </pc:sldChg>
      <pc:sldChg chg="addSp delSp modSp add mod ord modShow modCm modNotesTx">
        <pc:chgData name="岡野勇太" userId="7d0b525f-6ebe-4eab-b984-b3fd4e0a6106" providerId="ADAL" clId="{EA7A9A16-0396-4CE8-AA60-F08BAA39D512}" dt="2023-12-15T07:03:36.674" v="5409"/>
        <pc:sldMkLst>
          <pc:docMk/>
          <pc:sldMk cId="1657178638" sldId="343"/>
        </pc:sldMkLst>
        <pc:spChg chg="mod">
          <ac:chgData name="岡野勇太" userId="7d0b525f-6ebe-4eab-b984-b3fd4e0a6106" providerId="ADAL" clId="{EA7A9A16-0396-4CE8-AA60-F08BAA39D512}" dt="2023-12-15T04:21:34.805" v="4562" actId="14100"/>
          <ac:spMkLst>
            <pc:docMk/>
            <pc:sldMk cId="1657178638" sldId="343"/>
            <ac:spMk id="3" creationId="{682C9FB4-BBBB-C6B8-C582-206CC16F0B6A}"/>
          </ac:spMkLst>
        </pc:spChg>
        <pc:spChg chg="add del mod">
          <ac:chgData name="岡野勇太" userId="7d0b525f-6ebe-4eab-b984-b3fd4e0a6106" providerId="ADAL" clId="{EA7A9A16-0396-4CE8-AA60-F08BAA39D512}" dt="2023-12-15T04:02:49.178" v="4304" actId="478"/>
          <ac:spMkLst>
            <pc:docMk/>
            <pc:sldMk cId="1657178638" sldId="343"/>
            <ac:spMk id="7" creationId="{85665B78-64E9-5630-0629-16DCB1C44DB5}"/>
          </ac:spMkLst>
        </pc:spChg>
        <pc:graphicFrameChg chg="add del mod modGraphic">
          <ac:chgData name="岡野勇太" userId="7d0b525f-6ebe-4eab-b984-b3fd4e0a6106" providerId="ADAL" clId="{EA7A9A16-0396-4CE8-AA60-F08BAA39D512}" dt="2023-12-15T04:48:06.887" v="4913" actId="207"/>
          <ac:graphicFrameMkLst>
            <pc:docMk/>
            <pc:sldMk cId="1657178638" sldId="343"/>
            <ac:graphicFrameMk id="4" creationId="{C09BCDCD-DF62-ED18-0755-92A8417E37F7}"/>
          </ac:graphicFrameMkLst>
        </pc:graphicFrameChg>
        <pc:graphicFrameChg chg="add del mod modGraphic">
          <ac:chgData name="岡野勇太" userId="7d0b525f-6ebe-4eab-b984-b3fd4e0a6106" providerId="ADAL" clId="{EA7A9A16-0396-4CE8-AA60-F08BAA39D512}" dt="2023-12-15T03:49:40.223" v="3752" actId="478"/>
          <ac:graphicFrameMkLst>
            <pc:docMk/>
            <pc:sldMk cId="1657178638" sldId="343"/>
            <ac:graphicFrameMk id="6" creationId="{7C24D52D-F43B-325D-A6EB-FAC99C01BC6B}"/>
          </ac:graphicFrameMkLst>
        </pc:graphicFrameChg>
        <pc:extLst>
          <p:ext xmlns:p="http://schemas.openxmlformats.org/presentationml/2006/main" uri="{D6D511B9-2390-475A-947B-AFAB55BFBCF1}">
            <pc226:cmChg xmlns:pc226="http://schemas.microsoft.com/office/powerpoint/2022/06/main/command" chg="mod modRxn">
              <pc226:chgData name="岡野勇太" userId="7d0b525f-6ebe-4eab-b984-b3fd4e0a6106" providerId="ADAL" clId="{EA7A9A16-0396-4CE8-AA60-F08BAA39D512}" dt="2023-12-15T04:36:40.433" v="4870" actId="20577"/>
              <pc2:cmMkLst xmlns:pc2="http://schemas.microsoft.com/office/powerpoint/2019/9/main/command">
                <pc:docMk/>
                <pc:sldMk cId="1657178638" sldId="343"/>
                <pc2:cmMk id="{1CF1766F-2308-48F0-94C9-3D2B5F402D2F}"/>
              </pc2:cmMkLst>
              <pc226:cmRplyChg chg="add">
                <pc226:chgData name="岡野勇太" userId="7d0b525f-6ebe-4eab-b984-b3fd4e0a6106" providerId="ADAL" clId="{EA7A9A16-0396-4CE8-AA60-F08BAA39D512}" dt="2023-12-15T04:36:10.094" v="4858"/>
                <pc2:cmRplyMkLst xmlns:pc2="http://schemas.microsoft.com/office/powerpoint/2019/9/main/command">
                  <pc:docMk/>
                  <pc:sldMk cId="1657178638" sldId="343"/>
                  <pc2:cmMk id="{1CF1766F-2308-48F0-94C9-3D2B5F402D2F}"/>
                  <pc2:cmRplyMk id="{06FC2F69-839F-4C30-B67D-5208EC58AED5}"/>
                </pc2:cmRplyMkLst>
              </pc226:cmRplyChg>
            </pc226:cmChg>
          </p:ext>
        </pc:extLst>
      </pc:sldChg>
      <pc:sldChg chg="addSp delSp modSp add mod ord delAnim chgLayout modNotesTx">
        <pc:chgData name="岡野勇太" userId="7d0b525f-6ebe-4eab-b984-b3fd4e0a6106" providerId="ADAL" clId="{EA7A9A16-0396-4CE8-AA60-F08BAA39D512}" dt="2023-12-19T14:14:12.884" v="7275" actId="1076"/>
        <pc:sldMkLst>
          <pc:docMk/>
          <pc:sldMk cId="4292548914" sldId="347"/>
        </pc:sldMkLst>
        <pc:spChg chg="mod ord">
          <ac:chgData name="岡野勇太" userId="7d0b525f-6ebe-4eab-b984-b3fd4e0a6106" providerId="ADAL" clId="{EA7A9A16-0396-4CE8-AA60-F08BAA39D512}" dt="2023-12-15T04:16:33.058" v="4527" actId="700"/>
          <ac:spMkLst>
            <pc:docMk/>
            <pc:sldMk cId="4292548914" sldId="347"/>
            <ac:spMk id="2" creationId="{DE05AC0A-9D80-A99E-9196-C8560D6BFBA9}"/>
          </ac:spMkLst>
        </pc:spChg>
        <pc:spChg chg="add mod ord">
          <ac:chgData name="岡野勇太" userId="7d0b525f-6ebe-4eab-b984-b3fd4e0a6106" providerId="ADAL" clId="{EA7A9A16-0396-4CE8-AA60-F08BAA39D512}" dt="2023-12-15T08:35:27.739" v="6354" actId="20577"/>
          <ac:spMkLst>
            <pc:docMk/>
            <pc:sldMk cId="4292548914" sldId="347"/>
            <ac:spMk id="3" creationId="{217C2858-F3F2-4B9E-0279-6845CBD847E8}"/>
          </ac:spMkLst>
        </pc:spChg>
        <pc:spChg chg="del">
          <ac:chgData name="岡野勇太" userId="7d0b525f-6ebe-4eab-b984-b3fd4e0a6106" providerId="ADAL" clId="{EA7A9A16-0396-4CE8-AA60-F08BAA39D512}" dt="2023-12-15T03:40:49.320" v="3562" actId="478"/>
          <ac:spMkLst>
            <pc:docMk/>
            <pc:sldMk cId="4292548914" sldId="347"/>
            <ac:spMk id="5" creationId="{0C4EB312-6B96-80D8-BA41-364D7B0F518A}"/>
          </ac:spMkLst>
        </pc:spChg>
        <pc:spChg chg="del">
          <ac:chgData name="岡野勇太" userId="7d0b525f-6ebe-4eab-b984-b3fd4e0a6106" providerId="ADAL" clId="{EA7A9A16-0396-4CE8-AA60-F08BAA39D512}" dt="2023-12-15T03:40:49.320" v="3562" actId="478"/>
          <ac:spMkLst>
            <pc:docMk/>
            <pc:sldMk cId="4292548914" sldId="347"/>
            <ac:spMk id="12" creationId="{5A3B9609-A376-CB44-0AB4-D8992802BBA6}"/>
          </ac:spMkLst>
        </pc:spChg>
        <pc:spChg chg="del">
          <ac:chgData name="岡野勇太" userId="7d0b525f-6ebe-4eab-b984-b3fd4e0a6106" providerId="ADAL" clId="{EA7A9A16-0396-4CE8-AA60-F08BAA39D512}" dt="2023-12-15T03:40:49.320" v="3562" actId="478"/>
          <ac:spMkLst>
            <pc:docMk/>
            <pc:sldMk cId="4292548914" sldId="347"/>
            <ac:spMk id="13" creationId="{6760BA67-EBFA-4B87-1FF8-745029A55DD9}"/>
          </ac:spMkLst>
        </pc:spChg>
        <pc:spChg chg="del">
          <ac:chgData name="岡野勇太" userId="7d0b525f-6ebe-4eab-b984-b3fd4e0a6106" providerId="ADAL" clId="{EA7A9A16-0396-4CE8-AA60-F08BAA39D512}" dt="2023-12-15T03:40:49.320" v="3562" actId="478"/>
          <ac:spMkLst>
            <pc:docMk/>
            <pc:sldMk cId="4292548914" sldId="347"/>
            <ac:spMk id="14" creationId="{7AA2FEF2-1A56-CAD8-45F8-9C904D026AA6}"/>
          </ac:spMkLst>
        </pc:spChg>
        <pc:graphicFrameChg chg="add mod modGraphic">
          <ac:chgData name="岡野勇太" userId="7d0b525f-6ebe-4eab-b984-b3fd4e0a6106" providerId="ADAL" clId="{EA7A9A16-0396-4CE8-AA60-F08BAA39D512}" dt="2023-12-15T08:35:15.246" v="6343" actId="403"/>
          <ac:graphicFrameMkLst>
            <pc:docMk/>
            <pc:sldMk cId="4292548914" sldId="347"/>
            <ac:graphicFrameMk id="4" creationId="{0766D4CE-65F1-EF2C-AB3A-C0D3A7C24663}"/>
          </ac:graphicFrameMkLst>
        </pc:graphicFrameChg>
        <pc:graphicFrameChg chg="del">
          <ac:chgData name="岡野勇太" userId="7d0b525f-6ebe-4eab-b984-b3fd4e0a6106" providerId="ADAL" clId="{EA7A9A16-0396-4CE8-AA60-F08BAA39D512}" dt="2023-12-15T03:40:49.320" v="3562" actId="478"/>
          <ac:graphicFrameMkLst>
            <pc:docMk/>
            <pc:sldMk cId="4292548914" sldId="347"/>
            <ac:graphicFrameMk id="6" creationId="{CCC0A488-5C8B-BFE4-CD2C-3B0E604BE13C}"/>
          </ac:graphicFrameMkLst>
        </pc:graphicFrameChg>
        <pc:picChg chg="del">
          <ac:chgData name="岡野勇太" userId="7d0b525f-6ebe-4eab-b984-b3fd4e0a6106" providerId="ADAL" clId="{EA7A9A16-0396-4CE8-AA60-F08BAA39D512}" dt="2023-12-19T14:02:25.127" v="7274" actId="478"/>
          <ac:picMkLst>
            <pc:docMk/>
            <pc:sldMk cId="4292548914" sldId="347"/>
            <ac:picMk id="5" creationId="{D0422A92-ECCE-5ECD-02EA-A83A6DCE6EC9}"/>
          </ac:picMkLst>
        </pc:picChg>
        <pc:picChg chg="mod">
          <ac:chgData name="岡野勇太" userId="7d0b525f-6ebe-4eab-b984-b3fd4e0a6106" providerId="ADAL" clId="{EA7A9A16-0396-4CE8-AA60-F08BAA39D512}" dt="2023-12-19T14:14:12.884" v="7275" actId="1076"/>
          <ac:picMkLst>
            <pc:docMk/>
            <pc:sldMk cId="4292548914" sldId="347"/>
            <ac:picMk id="6" creationId="{7142A645-7F18-8161-EE88-143E33D4C8A5}"/>
          </ac:picMkLst>
        </pc:picChg>
      </pc:sldChg>
      <pc:sldChg chg="addSp delSp modSp add mod modNotesTx">
        <pc:chgData name="岡野勇太" userId="7d0b525f-6ebe-4eab-b984-b3fd4e0a6106" providerId="ADAL" clId="{EA7A9A16-0396-4CE8-AA60-F08BAA39D512}" dt="2023-12-15T08:33:20.747" v="6267"/>
        <pc:sldMkLst>
          <pc:docMk/>
          <pc:sldMk cId="3298872050" sldId="349"/>
        </pc:sldMkLst>
        <pc:spChg chg="del mod">
          <ac:chgData name="岡野勇太" userId="7d0b525f-6ebe-4eab-b984-b3fd4e0a6106" providerId="ADAL" clId="{EA7A9A16-0396-4CE8-AA60-F08BAA39D512}" dt="2023-12-15T04:23:29.345" v="4574" actId="478"/>
          <ac:spMkLst>
            <pc:docMk/>
            <pc:sldMk cId="3298872050" sldId="349"/>
            <ac:spMk id="3" creationId="{682C9FB4-BBBB-C6B8-C582-206CC16F0B6A}"/>
          </ac:spMkLst>
        </pc:spChg>
        <pc:spChg chg="add mod">
          <ac:chgData name="岡野勇太" userId="7d0b525f-6ebe-4eab-b984-b3fd4e0a6106" providerId="ADAL" clId="{EA7A9A16-0396-4CE8-AA60-F08BAA39D512}" dt="2023-12-15T04:31:58.144" v="4857" actId="14100"/>
          <ac:spMkLst>
            <pc:docMk/>
            <pc:sldMk cId="3298872050" sldId="349"/>
            <ac:spMk id="7" creationId="{C5A88710-86D9-ADE7-B695-09695D98FB1E}"/>
          </ac:spMkLst>
        </pc:spChg>
        <pc:spChg chg="add mod">
          <ac:chgData name="岡野勇太" userId="7d0b525f-6ebe-4eab-b984-b3fd4e0a6106" providerId="ADAL" clId="{EA7A9A16-0396-4CE8-AA60-F08BAA39D512}" dt="2023-12-15T04:30:20.404" v="4856" actId="14100"/>
          <ac:spMkLst>
            <pc:docMk/>
            <pc:sldMk cId="3298872050" sldId="349"/>
            <ac:spMk id="8" creationId="{FECDEF14-FCEF-D759-4DCA-B783E5B641B6}"/>
          </ac:spMkLst>
        </pc:spChg>
        <pc:graphicFrameChg chg="del modGraphic">
          <ac:chgData name="岡野勇太" userId="7d0b525f-6ebe-4eab-b984-b3fd4e0a6106" providerId="ADAL" clId="{EA7A9A16-0396-4CE8-AA60-F08BAA39D512}" dt="2023-12-15T04:23:07.713" v="4566" actId="478"/>
          <ac:graphicFrameMkLst>
            <pc:docMk/>
            <pc:sldMk cId="3298872050" sldId="349"/>
            <ac:graphicFrameMk id="4" creationId="{C09BCDCD-DF62-ED18-0755-92A8417E37F7}"/>
          </ac:graphicFrameMkLst>
        </pc:graphicFrameChg>
      </pc:sldChg>
      <pc:sldChg chg="modCm">
        <pc:chgData name="岡野勇太" userId="7d0b525f-6ebe-4eab-b984-b3fd4e0a6106" providerId="ADAL" clId="{EA7A9A16-0396-4CE8-AA60-F08BAA39D512}" dt="2023-12-15T05:50:08.376" v="5185" actId="2056"/>
        <pc:sldMkLst>
          <pc:docMk/>
          <pc:sldMk cId="4270335445" sldId="352"/>
        </pc:sldMkLst>
        <pc:extLst>
          <p:ext xmlns:p="http://schemas.openxmlformats.org/presentationml/2006/main" uri="{D6D511B9-2390-475A-947B-AFAB55BFBCF1}">
            <pc226:cmChg xmlns:pc226="http://schemas.microsoft.com/office/powerpoint/2022/06/main/command" chg="mod">
              <pc226:chgData name="岡野勇太" userId="7d0b525f-6ebe-4eab-b984-b3fd4e0a6106" providerId="ADAL" clId="{EA7A9A16-0396-4CE8-AA60-F08BAA39D512}" dt="2023-12-15T05:50:08.376" v="5185" actId="2056"/>
              <pc2:cmMkLst xmlns:pc2="http://schemas.microsoft.com/office/powerpoint/2019/9/main/command">
                <pc:docMk/>
                <pc:sldMk cId="4270335445" sldId="352"/>
                <pc2:cmMk id="{3BEE562D-AC41-4448-B3F9-DDD1D15503DD}"/>
              </pc2:cmMkLst>
            </pc226:cmChg>
          </p:ext>
        </pc:extLst>
      </pc:sldChg>
      <pc:sldChg chg="addSp delSp modSp add mod chgLayout modNotesTx">
        <pc:chgData name="岡野勇太" userId="7d0b525f-6ebe-4eab-b984-b3fd4e0a6106" providerId="ADAL" clId="{EA7A9A16-0396-4CE8-AA60-F08BAA39D512}" dt="2023-12-19T15:57:00.252" v="7289" actId="1076"/>
        <pc:sldMkLst>
          <pc:docMk/>
          <pc:sldMk cId="3256170211" sldId="357"/>
        </pc:sldMkLst>
        <pc:spChg chg="mod ord">
          <ac:chgData name="岡野勇太" userId="7d0b525f-6ebe-4eab-b984-b3fd4e0a6106" providerId="ADAL" clId="{EA7A9A16-0396-4CE8-AA60-F08BAA39D512}" dt="2023-12-15T07:47:48.530" v="5890" actId="700"/>
          <ac:spMkLst>
            <pc:docMk/>
            <pc:sldMk cId="3256170211" sldId="357"/>
            <ac:spMk id="2" creationId="{DE05AC0A-9D80-A99E-9196-C8560D6BFBA9}"/>
          </ac:spMkLst>
        </pc:spChg>
        <pc:spChg chg="add mod">
          <ac:chgData name="岡野勇太" userId="7d0b525f-6ebe-4eab-b984-b3fd4e0a6106" providerId="ADAL" clId="{EA7A9A16-0396-4CE8-AA60-F08BAA39D512}" dt="2023-12-15T08:45:01.169" v="6404" actId="20577"/>
          <ac:spMkLst>
            <pc:docMk/>
            <pc:sldMk cId="3256170211" sldId="357"/>
            <ac:spMk id="3" creationId="{5A81B0A3-544F-8FDE-ACF6-E6F82BD6A64C}"/>
          </ac:spMkLst>
        </pc:spChg>
        <pc:spChg chg="del">
          <ac:chgData name="岡野勇太" userId="7d0b525f-6ebe-4eab-b984-b3fd4e0a6106" providerId="ADAL" clId="{EA7A9A16-0396-4CE8-AA60-F08BAA39D512}" dt="2023-12-15T06:48:07.543" v="5188" actId="478"/>
          <ac:spMkLst>
            <pc:docMk/>
            <pc:sldMk cId="3256170211" sldId="357"/>
            <ac:spMk id="3" creationId="{682C9FB4-BBBB-C6B8-C582-206CC16F0B6A}"/>
          </ac:spMkLst>
        </pc:spChg>
        <pc:spChg chg="add mod">
          <ac:chgData name="岡野勇太" userId="7d0b525f-6ebe-4eab-b984-b3fd4e0a6106" providerId="ADAL" clId="{EA7A9A16-0396-4CE8-AA60-F08BAA39D512}" dt="2023-12-15T07:48:37.761" v="5894" actId="403"/>
          <ac:spMkLst>
            <pc:docMk/>
            <pc:sldMk cId="3256170211" sldId="357"/>
            <ac:spMk id="4" creationId="{C89E14E7-5E07-2A46-FBA9-4657B141CF15}"/>
          </ac:spMkLst>
        </pc:spChg>
        <pc:spChg chg="add del mod">
          <ac:chgData name="岡野勇太" userId="7d0b525f-6ebe-4eab-b984-b3fd4e0a6106" providerId="ADAL" clId="{EA7A9A16-0396-4CE8-AA60-F08BAA39D512}" dt="2023-12-15T06:48:17.284" v="5189"/>
          <ac:spMkLst>
            <pc:docMk/>
            <pc:sldMk cId="3256170211" sldId="357"/>
            <ac:spMk id="7" creationId="{0F86CA27-CB7C-1C00-3226-24C3A3374454}"/>
          </ac:spMkLst>
        </pc:spChg>
        <pc:spChg chg="add del mod">
          <ac:chgData name="岡野勇太" userId="7d0b525f-6ebe-4eab-b984-b3fd4e0a6106" providerId="ADAL" clId="{EA7A9A16-0396-4CE8-AA60-F08BAA39D512}" dt="2023-12-15T07:45:10.383" v="5832" actId="478"/>
          <ac:spMkLst>
            <pc:docMk/>
            <pc:sldMk cId="3256170211" sldId="357"/>
            <ac:spMk id="10" creationId="{698F3C4F-38AB-1439-B402-62FB7A536DDA}"/>
          </ac:spMkLst>
        </pc:spChg>
        <pc:spChg chg="add del mod">
          <ac:chgData name="岡野勇太" userId="7d0b525f-6ebe-4eab-b984-b3fd4e0a6106" providerId="ADAL" clId="{EA7A9A16-0396-4CE8-AA60-F08BAA39D512}" dt="2023-12-15T06:50:48.683" v="5223" actId="478"/>
          <ac:spMkLst>
            <pc:docMk/>
            <pc:sldMk cId="3256170211" sldId="357"/>
            <ac:spMk id="10" creationId="{CEAB5C46-F8DA-CB28-8BDB-266EDEAAB0DF}"/>
          </ac:spMkLst>
        </pc:spChg>
        <pc:spChg chg="add mod ord">
          <ac:chgData name="岡野勇太" userId="7d0b525f-6ebe-4eab-b984-b3fd4e0a6106" providerId="ADAL" clId="{EA7A9A16-0396-4CE8-AA60-F08BAA39D512}" dt="2023-12-15T08:35:45.182" v="6378" actId="20577"/>
          <ac:spMkLst>
            <pc:docMk/>
            <pc:sldMk cId="3256170211" sldId="357"/>
            <ac:spMk id="11" creationId="{F52C3EC4-3BB3-7F79-B7E2-1E8AAFC8FC80}"/>
          </ac:spMkLst>
        </pc:spChg>
        <pc:spChg chg="add del mod">
          <ac:chgData name="岡野勇太" userId="7d0b525f-6ebe-4eab-b984-b3fd4e0a6106" providerId="ADAL" clId="{EA7A9A16-0396-4CE8-AA60-F08BAA39D512}" dt="2023-12-15T07:45:07.903" v="5831" actId="478"/>
          <ac:spMkLst>
            <pc:docMk/>
            <pc:sldMk cId="3256170211" sldId="357"/>
            <ac:spMk id="12" creationId="{0D73E462-AA42-2BE5-B64B-E7ED2D4CB422}"/>
          </ac:spMkLst>
        </pc:spChg>
        <pc:graphicFrameChg chg="del">
          <ac:chgData name="岡野勇太" userId="7d0b525f-6ebe-4eab-b984-b3fd4e0a6106" providerId="ADAL" clId="{EA7A9A16-0396-4CE8-AA60-F08BAA39D512}" dt="2023-12-15T06:48:04.248" v="5187" actId="478"/>
          <ac:graphicFrameMkLst>
            <pc:docMk/>
            <pc:sldMk cId="3256170211" sldId="357"/>
            <ac:graphicFrameMk id="4" creationId="{C09BCDCD-DF62-ED18-0755-92A8417E37F7}"/>
          </ac:graphicFrameMkLst>
        </pc:graphicFrameChg>
        <pc:graphicFrameChg chg="add mod modGraphic">
          <ac:chgData name="岡野勇太" userId="7d0b525f-6ebe-4eab-b984-b3fd4e0a6106" providerId="ADAL" clId="{EA7A9A16-0396-4CE8-AA60-F08BAA39D512}" dt="2023-12-15T08:43:59.755" v="6390" actId="14734"/>
          <ac:graphicFrameMkLst>
            <pc:docMk/>
            <pc:sldMk cId="3256170211" sldId="357"/>
            <ac:graphicFrameMk id="6" creationId="{FD5EC966-9244-2C7F-DB1B-D5DE310F0965}"/>
          </ac:graphicFrameMkLst>
        </pc:graphicFrameChg>
        <pc:graphicFrameChg chg="add mod modGraphic">
          <ac:chgData name="岡野勇太" userId="7d0b525f-6ebe-4eab-b984-b3fd4e0a6106" providerId="ADAL" clId="{EA7A9A16-0396-4CE8-AA60-F08BAA39D512}" dt="2023-12-15T08:44:25.312" v="6393" actId="14100"/>
          <ac:graphicFrameMkLst>
            <pc:docMk/>
            <pc:sldMk cId="3256170211" sldId="357"/>
            <ac:graphicFrameMk id="7" creationId="{1AA15F81-06D5-203F-5A85-71FFA443A17A}"/>
          </ac:graphicFrameMkLst>
        </pc:graphicFrameChg>
        <pc:graphicFrameChg chg="add del mod ord modGraphic">
          <ac:chgData name="岡野勇太" userId="7d0b525f-6ebe-4eab-b984-b3fd4e0a6106" providerId="ADAL" clId="{EA7A9A16-0396-4CE8-AA60-F08BAA39D512}" dt="2023-12-15T06:52:57.378" v="5243" actId="21"/>
          <ac:graphicFrameMkLst>
            <pc:docMk/>
            <pc:sldMk cId="3256170211" sldId="357"/>
            <ac:graphicFrameMk id="8" creationId="{06D1CA2B-C3D8-E84B-FBCC-29CAED7C86A1}"/>
          </ac:graphicFrameMkLst>
        </pc:graphicFrameChg>
        <pc:graphicFrameChg chg="add del mod">
          <ac:chgData name="岡野勇太" userId="7d0b525f-6ebe-4eab-b984-b3fd4e0a6106" providerId="ADAL" clId="{EA7A9A16-0396-4CE8-AA60-F08BAA39D512}" dt="2023-12-15T07:40:35.795" v="5479" actId="478"/>
          <ac:graphicFrameMkLst>
            <pc:docMk/>
            <pc:sldMk cId="3256170211" sldId="357"/>
            <ac:graphicFrameMk id="8" creationId="{5FF3DE57-9C06-FFCD-A6E4-91549090E383}"/>
          </ac:graphicFrameMkLst>
        </pc:graphicFrameChg>
        <pc:graphicFrameChg chg="add del mod modGraphic">
          <ac:chgData name="岡野勇太" userId="7d0b525f-6ebe-4eab-b984-b3fd4e0a6106" providerId="ADAL" clId="{EA7A9A16-0396-4CE8-AA60-F08BAA39D512}" dt="2023-12-15T07:46:47.509" v="5881" actId="478"/>
          <ac:graphicFrameMkLst>
            <pc:docMk/>
            <pc:sldMk cId="3256170211" sldId="357"/>
            <ac:graphicFrameMk id="13" creationId="{9674FDED-7D80-2B20-AB81-5C9787A8C599}"/>
          </ac:graphicFrameMkLst>
        </pc:graphicFrameChg>
        <pc:picChg chg="mod">
          <ac:chgData name="岡野勇太" userId="7d0b525f-6ebe-4eab-b984-b3fd4e0a6106" providerId="ADAL" clId="{EA7A9A16-0396-4CE8-AA60-F08BAA39D512}" dt="2023-12-19T15:57:00.252" v="7289" actId="1076"/>
          <ac:picMkLst>
            <pc:docMk/>
            <pc:sldMk cId="3256170211" sldId="357"/>
            <ac:picMk id="9" creationId="{7ED8F84F-BAF8-6DA5-00A4-2327F070FCA6}"/>
          </ac:picMkLst>
        </pc:picChg>
      </pc:sldChg>
      <pc:sldChg chg="delSp modSp add mod ord delAnim modCm modNotesTx">
        <pc:chgData name="岡野勇太" userId="7d0b525f-6ebe-4eab-b984-b3fd4e0a6106" providerId="ADAL" clId="{EA7A9A16-0396-4CE8-AA60-F08BAA39D512}" dt="2023-12-19T15:52:41.486" v="7284" actId="1076"/>
        <pc:sldMkLst>
          <pc:docMk/>
          <pc:sldMk cId="1070820360" sldId="359"/>
        </pc:sldMkLst>
        <pc:spChg chg="del">
          <ac:chgData name="岡野勇太" userId="7d0b525f-6ebe-4eab-b984-b3fd4e0a6106" providerId="ADAL" clId="{EA7A9A16-0396-4CE8-AA60-F08BAA39D512}" dt="2023-12-15T07:32:51.974" v="5421" actId="478"/>
          <ac:spMkLst>
            <pc:docMk/>
            <pc:sldMk cId="1070820360" sldId="359"/>
            <ac:spMk id="10" creationId="{BD7BB9E0-FDA3-226D-101A-38E75737B652}"/>
          </ac:spMkLst>
        </pc:spChg>
        <pc:picChg chg="mod">
          <ac:chgData name="岡野勇太" userId="7d0b525f-6ebe-4eab-b984-b3fd4e0a6106" providerId="ADAL" clId="{EA7A9A16-0396-4CE8-AA60-F08BAA39D512}" dt="2023-12-19T15:52:41.486" v="7284" actId="1076"/>
          <ac:picMkLst>
            <pc:docMk/>
            <pc:sldMk cId="1070820360" sldId="359"/>
            <ac:picMk id="10" creationId="{3B3438AD-6CFB-6BE9-CDBA-61CA37D4A767}"/>
          </ac:picMkLst>
        </pc:picChg>
        <pc:extLst>
          <p:ext xmlns:p="http://schemas.openxmlformats.org/presentationml/2006/main" uri="{D6D511B9-2390-475A-947B-AFAB55BFBCF1}">
            <pc226:cmChg xmlns:pc226="http://schemas.microsoft.com/office/powerpoint/2022/06/main/command" chg="">
              <pc226:chgData name="岡野勇太" userId="7d0b525f-6ebe-4eab-b984-b3fd4e0a6106" providerId="ADAL" clId="{EA7A9A16-0396-4CE8-AA60-F08BAA39D512}" dt="2023-12-19T13:57:34.537" v="7273"/>
              <pc2:cmMkLst xmlns:pc2="http://schemas.microsoft.com/office/powerpoint/2019/9/main/command">
                <pc:docMk/>
                <pc:sldMk cId="1070820360" sldId="359"/>
                <pc2:cmMk id="{0A53A9BC-8C45-43C7-A6EF-01B0FF082ED2}"/>
              </pc2:cmMkLst>
              <pc226:cmRplyChg chg="add">
                <pc226:chgData name="岡野勇太" userId="7d0b525f-6ebe-4eab-b984-b3fd4e0a6106" providerId="ADAL" clId="{EA7A9A16-0396-4CE8-AA60-F08BAA39D512}" dt="2023-12-19T13:57:34.537" v="7273"/>
                <pc2:cmRplyMkLst xmlns:pc2="http://schemas.microsoft.com/office/powerpoint/2019/9/main/command">
                  <pc:docMk/>
                  <pc:sldMk cId="1070820360" sldId="359"/>
                  <pc2:cmMk id="{0A53A9BC-8C45-43C7-A6EF-01B0FF082ED2}"/>
                  <pc2:cmRplyMk id="{2CC74F0B-E60D-4F7A-8D5B-521A4EC0D802}"/>
                </pc2:cmRplyMkLst>
              </pc226:cmRplyChg>
            </pc226:cmChg>
          </p:ext>
        </pc:extLst>
      </pc:sldChg>
      <pc:sldChg chg="new del">
        <pc:chgData name="岡野勇太" userId="7d0b525f-6ebe-4eab-b984-b3fd4e0a6106" providerId="ADAL" clId="{EA7A9A16-0396-4CE8-AA60-F08BAA39D512}" dt="2023-12-19T13:32:51.940" v="7264" actId="2696"/>
        <pc:sldMkLst>
          <pc:docMk/>
          <pc:sldMk cId="743286233" sldId="366"/>
        </pc:sldMkLst>
      </pc:sldChg>
    </pc:docChg>
  </pc:docChgLst>
  <pc:docChgLst>
    <pc:chgData name="中山凜空" userId="S::s2110530@u.tsukuba.ac.jp::60ab114b-f0b5-4052-bbf9-0d4e62b5a6ee" providerId="AD" clId="Web-{27DDFF59-0984-4534-9325-0BAD91C8B4FE}"/>
    <pc:docChg chg="modSld">
      <pc:chgData name="中山凜空" userId="S::s2110530@u.tsukuba.ac.jp::60ab114b-f0b5-4052-bbf9-0d4e62b5a6ee" providerId="AD" clId="Web-{27DDFF59-0984-4534-9325-0BAD91C8B4FE}" dt="2023-12-08T10:26:14.417" v="8" actId="20577"/>
      <pc:docMkLst>
        <pc:docMk/>
      </pc:docMkLst>
      <pc:sldChg chg="addSp modSp">
        <pc:chgData name="中山凜空" userId="S::s2110530@u.tsukuba.ac.jp::60ab114b-f0b5-4052-bbf9-0d4e62b5a6ee" providerId="AD" clId="Web-{27DDFF59-0984-4534-9325-0BAD91C8B4FE}" dt="2023-12-08T10:26:14.417" v="8" actId="20577"/>
        <pc:sldMkLst>
          <pc:docMk/>
          <pc:sldMk cId="3074719369" sldId="301"/>
        </pc:sldMkLst>
        <pc:spChg chg="mod">
          <ac:chgData name="中山凜空" userId="S::s2110530@u.tsukuba.ac.jp::60ab114b-f0b5-4052-bbf9-0d4e62b5a6ee" providerId="AD" clId="Web-{27DDFF59-0984-4534-9325-0BAD91C8B4FE}" dt="2023-12-08T10:25:31.651" v="0" actId="20577"/>
          <ac:spMkLst>
            <pc:docMk/>
            <pc:sldMk cId="3074719369" sldId="301"/>
            <ac:spMk id="3" creationId="{682C9FB4-BBBB-C6B8-C582-206CC16F0B6A}"/>
          </ac:spMkLst>
        </pc:spChg>
        <pc:spChg chg="add mod">
          <ac:chgData name="中山凜空" userId="S::s2110530@u.tsukuba.ac.jp::60ab114b-f0b5-4052-bbf9-0d4e62b5a6ee" providerId="AD" clId="Web-{27DDFF59-0984-4534-9325-0BAD91C8B4FE}" dt="2023-12-08T10:25:41.823" v="4" actId="20577"/>
          <ac:spMkLst>
            <pc:docMk/>
            <pc:sldMk cId="3074719369" sldId="301"/>
            <ac:spMk id="4" creationId="{4A82D793-8480-CBF0-2858-6A10D2B50F61}"/>
          </ac:spMkLst>
        </pc:spChg>
        <pc:spChg chg="add mod">
          <ac:chgData name="中山凜空" userId="S::s2110530@u.tsukuba.ac.jp::60ab114b-f0b5-4052-bbf9-0d4e62b5a6ee" providerId="AD" clId="Web-{27DDFF59-0984-4534-9325-0BAD91C8B4FE}" dt="2023-12-08T10:26:14.417" v="8" actId="20577"/>
          <ac:spMkLst>
            <pc:docMk/>
            <pc:sldMk cId="3074719369" sldId="301"/>
            <ac:spMk id="8" creationId="{64A3AC16-BD33-6299-BC88-246D5092C22E}"/>
          </ac:spMkLst>
        </pc:spChg>
      </pc:sldChg>
    </pc:docChg>
  </pc:docChgLst>
  <pc:docChgLst>
    <pc:chgData name="出本大起" userId="f9a74345-d4d5-48f9-ae94-75fcc05011f7" providerId="ADAL" clId="{8D12C884-E263-4758-B1D3-4E6DF54C59D2}"/>
    <pc:docChg chg="custSel addSld modSld sldOrd">
      <pc:chgData name="出本大起" userId="f9a74345-d4d5-48f9-ae94-75fcc05011f7" providerId="ADAL" clId="{8D12C884-E263-4758-B1D3-4E6DF54C59D2}" dt="2023-12-07T02:57:19.467" v="848" actId="20577"/>
      <pc:docMkLst>
        <pc:docMk/>
      </pc:docMkLst>
      <pc:sldChg chg="modSp mod">
        <pc:chgData name="出本大起" userId="f9a74345-d4d5-48f9-ae94-75fcc05011f7" providerId="ADAL" clId="{8D12C884-E263-4758-B1D3-4E6DF54C59D2}" dt="2023-12-07T02:51:08.035" v="788" actId="20577"/>
        <pc:sldMkLst>
          <pc:docMk/>
          <pc:sldMk cId="2456451417" sldId="263"/>
        </pc:sldMkLst>
        <pc:spChg chg="mod">
          <ac:chgData name="出本大起" userId="f9a74345-d4d5-48f9-ae94-75fcc05011f7" providerId="ADAL" clId="{8D12C884-E263-4758-B1D3-4E6DF54C59D2}" dt="2023-12-07T02:51:08.035" v="788" actId="20577"/>
          <ac:spMkLst>
            <pc:docMk/>
            <pc:sldMk cId="2456451417" sldId="263"/>
            <ac:spMk id="3" creationId="{682C9FB4-BBBB-C6B8-C582-206CC16F0B6A}"/>
          </ac:spMkLst>
        </pc:spChg>
      </pc:sldChg>
      <pc:sldChg chg="addSp delSp modSp mod">
        <pc:chgData name="出本大起" userId="f9a74345-d4d5-48f9-ae94-75fcc05011f7" providerId="ADAL" clId="{8D12C884-E263-4758-B1D3-4E6DF54C59D2}" dt="2023-12-07T02:49:58.170" v="771" actId="478"/>
        <pc:sldMkLst>
          <pc:docMk/>
          <pc:sldMk cId="3501489279" sldId="268"/>
        </pc:sldMkLst>
        <pc:spChg chg="mod">
          <ac:chgData name="出本大起" userId="f9a74345-d4d5-48f9-ae94-75fcc05011f7" providerId="ADAL" clId="{8D12C884-E263-4758-B1D3-4E6DF54C59D2}" dt="2023-12-07T02:33:02.165" v="274" actId="20577"/>
          <ac:spMkLst>
            <pc:docMk/>
            <pc:sldMk cId="3501489279" sldId="268"/>
            <ac:spMk id="3" creationId="{51BA75B1-E9CE-A826-3D5D-09FED6346593}"/>
          </ac:spMkLst>
        </pc:spChg>
        <pc:spChg chg="mod">
          <ac:chgData name="出本大起" userId="f9a74345-d4d5-48f9-ae94-75fcc05011f7" providerId="ADAL" clId="{8D12C884-E263-4758-B1D3-4E6DF54C59D2}" dt="2023-12-07T02:47:18.388" v="717" actId="20577"/>
          <ac:spMkLst>
            <pc:docMk/>
            <pc:sldMk cId="3501489279" sldId="268"/>
            <ac:spMk id="9" creationId="{72F9DE7D-8F3B-59FC-39C9-0E81F4F477AF}"/>
          </ac:spMkLst>
        </pc:spChg>
        <pc:spChg chg="mod">
          <ac:chgData name="出本大起" userId="f9a74345-d4d5-48f9-ae94-75fcc05011f7" providerId="ADAL" clId="{8D12C884-E263-4758-B1D3-4E6DF54C59D2}" dt="2023-12-07T02:30:40.535" v="179" actId="1036"/>
          <ac:spMkLst>
            <pc:docMk/>
            <pc:sldMk cId="3501489279" sldId="268"/>
            <ac:spMk id="10" creationId="{14F2E419-6003-0BA4-2511-798C618D03D2}"/>
          </ac:spMkLst>
        </pc:spChg>
        <pc:graphicFrameChg chg="add del mod modGraphic">
          <ac:chgData name="出本大起" userId="f9a74345-d4d5-48f9-ae94-75fcc05011f7" providerId="ADAL" clId="{8D12C884-E263-4758-B1D3-4E6DF54C59D2}" dt="2023-12-07T02:30:00.909" v="43" actId="478"/>
          <ac:graphicFrameMkLst>
            <pc:docMk/>
            <pc:sldMk cId="3501489279" sldId="268"/>
            <ac:graphicFrameMk id="4" creationId="{988CEB42-ED80-3F47-C75F-42840DBF0781}"/>
          </ac:graphicFrameMkLst>
        </pc:graphicFrameChg>
        <pc:graphicFrameChg chg="add del mod modGraphic">
          <ac:chgData name="出本大起" userId="f9a74345-d4d5-48f9-ae94-75fcc05011f7" providerId="ADAL" clId="{8D12C884-E263-4758-B1D3-4E6DF54C59D2}" dt="2023-12-07T02:32:33.881" v="257" actId="478"/>
          <ac:graphicFrameMkLst>
            <pc:docMk/>
            <pc:sldMk cId="3501489279" sldId="268"/>
            <ac:graphicFrameMk id="5" creationId="{157A0190-BC75-A446-1746-3F7F7B300680}"/>
          </ac:graphicFrameMkLst>
        </pc:graphicFrameChg>
        <pc:graphicFrameChg chg="add del mod modGraphic">
          <ac:chgData name="出本大起" userId="f9a74345-d4d5-48f9-ae94-75fcc05011f7" providerId="ADAL" clId="{8D12C884-E263-4758-B1D3-4E6DF54C59D2}" dt="2023-12-07T02:33:06.467" v="275" actId="478"/>
          <ac:graphicFrameMkLst>
            <pc:docMk/>
            <pc:sldMk cId="3501489279" sldId="268"/>
            <ac:graphicFrameMk id="6" creationId="{60352726-A8CB-8720-A8C1-0D638CBAA81F}"/>
          </ac:graphicFrameMkLst>
        </pc:graphicFrameChg>
        <pc:graphicFrameChg chg="add mod modGraphic">
          <ac:chgData name="出本大起" userId="f9a74345-d4d5-48f9-ae94-75fcc05011f7" providerId="ADAL" clId="{8D12C884-E263-4758-B1D3-4E6DF54C59D2}" dt="2023-12-07T02:41:07.890" v="355" actId="20577"/>
          <ac:graphicFrameMkLst>
            <pc:docMk/>
            <pc:sldMk cId="3501489279" sldId="268"/>
            <ac:graphicFrameMk id="7" creationId="{AD40F7C1-00CA-3B45-B9BA-47507AEA34D7}"/>
          </ac:graphicFrameMkLst>
        </pc:graphicFrameChg>
        <pc:graphicFrameChg chg="del mod">
          <ac:chgData name="出本大起" userId="f9a74345-d4d5-48f9-ae94-75fcc05011f7" providerId="ADAL" clId="{8D12C884-E263-4758-B1D3-4E6DF54C59D2}" dt="2023-12-07T02:28:29.543" v="14" actId="478"/>
          <ac:graphicFrameMkLst>
            <pc:docMk/>
            <pc:sldMk cId="3501489279" sldId="268"/>
            <ac:graphicFrameMk id="8" creationId="{CD44FD17-AFAC-D88E-792D-12F2AC534E5B}"/>
          </ac:graphicFrameMkLst>
        </pc:graphicFrameChg>
        <pc:graphicFrameChg chg="add mod modGraphic">
          <ac:chgData name="出本大起" userId="f9a74345-d4d5-48f9-ae94-75fcc05011f7" providerId="ADAL" clId="{8D12C884-E263-4758-B1D3-4E6DF54C59D2}" dt="2023-12-07T02:48:43.745" v="727"/>
          <ac:graphicFrameMkLst>
            <pc:docMk/>
            <pc:sldMk cId="3501489279" sldId="268"/>
            <ac:graphicFrameMk id="11" creationId="{F3C0E673-81D1-97E7-0FCE-7122CBFB3979}"/>
          </ac:graphicFrameMkLst>
        </pc:graphicFrameChg>
        <pc:graphicFrameChg chg="add del mod modGraphic">
          <ac:chgData name="出本大起" userId="f9a74345-d4d5-48f9-ae94-75fcc05011f7" providerId="ADAL" clId="{8D12C884-E263-4758-B1D3-4E6DF54C59D2}" dt="2023-12-07T02:49:58.170" v="771" actId="478"/>
          <ac:graphicFrameMkLst>
            <pc:docMk/>
            <pc:sldMk cId="3501489279" sldId="268"/>
            <ac:graphicFrameMk id="12" creationId="{89FD5A41-14EB-DD79-8350-A5BB8A1C367B}"/>
          </ac:graphicFrameMkLst>
        </pc:graphicFrameChg>
        <pc:graphicFrameChg chg="add mod modGraphic">
          <ac:chgData name="出本大起" userId="f9a74345-d4d5-48f9-ae94-75fcc05011f7" providerId="ADAL" clId="{8D12C884-E263-4758-B1D3-4E6DF54C59D2}" dt="2023-12-07T02:49:55.303" v="770" actId="20577"/>
          <ac:graphicFrameMkLst>
            <pc:docMk/>
            <pc:sldMk cId="3501489279" sldId="268"/>
            <ac:graphicFrameMk id="13" creationId="{115C6D49-D5E5-45FA-D223-8255F3B6F5DC}"/>
          </ac:graphicFrameMkLst>
        </pc:graphicFrameChg>
      </pc:sldChg>
      <pc:sldChg chg="modSp add mod ord">
        <pc:chgData name="出本大起" userId="f9a74345-d4d5-48f9-ae94-75fcc05011f7" providerId="ADAL" clId="{8D12C884-E263-4758-B1D3-4E6DF54C59D2}" dt="2023-12-07T02:51:44.401" v="827" actId="20577"/>
        <pc:sldMkLst>
          <pc:docMk/>
          <pc:sldMk cId="3837983483" sldId="297"/>
        </pc:sldMkLst>
        <pc:spChg chg="mod">
          <ac:chgData name="出本大起" userId="f9a74345-d4d5-48f9-ae94-75fcc05011f7" providerId="ADAL" clId="{8D12C884-E263-4758-B1D3-4E6DF54C59D2}" dt="2023-12-07T02:29:16.154" v="37" actId="20577"/>
          <ac:spMkLst>
            <pc:docMk/>
            <pc:sldMk cId="3837983483" sldId="297"/>
            <ac:spMk id="3" creationId="{51BA75B1-E9CE-A826-3D5D-09FED6346593}"/>
          </ac:spMkLst>
        </pc:spChg>
        <pc:spChg chg="mod">
          <ac:chgData name="出本大起" userId="f9a74345-d4d5-48f9-ae94-75fcc05011f7" providerId="ADAL" clId="{8D12C884-E263-4758-B1D3-4E6DF54C59D2}" dt="2023-12-07T02:51:44.401" v="827" actId="20577"/>
          <ac:spMkLst>
            <pc:docMk/>
            <pc:sldMk cId="3837983483" sldId="297"/>
            <ac:spMk id="9" creationId="{72F9DE7D-8F3B-59FC-39C9-0E81F4F477AF}"/>
          </ac:spMkLst>
        </pc:spChg>
        <pc:graphicFrameChg chg="mod modGraphic">
          <ac:chgData name="出本大起" userId="f9a74345-d4d5-48f9-ae94-75fcc05011f7" providerId="ADAL" clId="{8D12C884-E263-4758-B1D3-4E6DF54C59D2}" dt="2023-12-07T02:41:13.327" v="358" actId="20577"/>
          <ac:graphicFrameMkLst>
            <pc:docMk/>
            <pc:sldMk cId="3837983483" sldId="297"/>
            <ac:graphicFrameMk id="8" creationId="{CD44FD17-AFAC-D88E-792D-12F2AC534E5B}"/>
          </ac:graphicFrameMkLst>
        </pc:graphicFrameChg>
      </pc:sldChg>
      <pc:sldChg chg="modSp mod">
        <pc:chgData name="出本大起" userId="f9a74345-d4d5-48f9-ae94-75fcc05011f7" providerId="ADAL" clId="{8D12C884-E263-4758-B1D3-4E6DF54C59D2}" dt="2023-12-07T02:57:19.467" v="848" actId="20577"/>
        <pc:sldMkLst>
          <pc:docMk/>
          <pc:sldMk cId="972961001" sldId="299"/>
        </pc:sldMkLst>
        <pc:spChg chg="mod">
          <ac:chgData name="出本大起" userId="f9a74345-d4d5-48f9-ae94-75fcc05011f7" providerId="ADAL" clId="{8D12C884-E263-4758-B1D3-4E6DF54C59D2}" dt="2023-12-07T02:57:19.467" v="848" actId="20577"/>
          <ac:spMkLst>
            <pc:docMk/>
            <pc:sldMk cId="972961001" sldId="299"/>
            <ac:spMk id="3" creationId="{682C9FB4-BBBB-C6B8-C582-206CC16F0B6A}"/>
          </ac:spMkLst>
        </pc:spChg>
      </pc:sldChg>
    </pc:docChg>
  </pc:docChgLst>
  <pc:docChgLst>
    <pc:chgData name="岡野勇太" userId="S::s2110268@u.tsukuba.ac.jp::7d0b525f-6ebe-4eab-b984-b3fd4e0a6106" providerId="AD" clId="Web-{745DAE9D-AE02-4264-ABA5-11CBA2021DE2}"/>
    <pc:docChg chg="addSld modSld">
      <pc:chgData name="岡野勇太" userId="S::s2110268@u.tsukuba.ac.jp::7d0b525f-6ebe-4eab-b984-b3fd4e0a6106" providerId="AD" clId="Web-{745DAE9D-AE02-4264-ABA5-11CBA2021DE2}" dt="2023-12-05T07:11:21.362" v="131" actId="1076"/>
      <pc:docMkLst>
        <pc:docMk/>
      </pc:docMkLst>
      <pc:sldChg chg="modSp">
        <pc:chgData name="岡野勇太" userId="S::s2110268@u.tsukuba.ac.jp::7d0b525f-6ebe-4eab-b984-b3fd4e0a6106" providerId="AD" clId="Web-{745DAE9D-AE02-4264-ABA5-11CBA2021DE2}" dt="2023-12-05T07:07:04.574" v="85" actId="20577"/>
        <pc:sldMkLst>
          <pc:docMk/>
          <pc:sldMk cId="2459139299" sldId="279"/>
        </pc:sldMkLst>
        <pc:spChg chg="mod">
          <ac:chgData name="岡野勇太" userId="S::s2110268@u.tsukuba.ac.jp::7d0b525f-6ebe-4eab-b984-b3fd4e0a6106" providerId="AD" clId="Web-{745DAE9D-AE02-4264-ABA5-11CBA2021DE2}" dt="2023-12-05T07:07:04.574" v="85" actId="20577"/>
          <ac:spMkLst>
            <pc:docMk/>
            <pc:sldMk cId="2459139299" sldId="279"/>
            <ac:spMk id="3" creationId="{682C9FB4-BBBB-C6B8-C582-206CC16F0B6A}"/>
          </ac:spMkLst>
        </pc:spChg>
      </pc:sldChg>
      <pc:sldChg chg="addSp delSp modSp add replId">
        <pc:chgData name="岡野勇太" userId="S::s2110268@u.tsukuba.ac.jp::7d0b525f-6ebe-4eab-b984-b3fd4e0a6106" providerId="AD" clId="Web-{745DAE9D-AE02-4264-ABA5-11CBA2021DE2}" dt="2023-12-05T07:11:21.362" v="131" actId="1076"/>
        <pc:sldMkLst>
          <pc:docMk/>
          <pc:sldMk cId="2085080049" sldId="295"/>
        </pc:sldMkLst>
        <pc:spChg chg="add del mod">
          <ac:chgData name="岡野勇太" userId="S::s2110268@u.tsukuba.ac.jp::7d0b525f-6ebe-4eab-b984-b3fd4e0a6106" providerId="AD" clId="Web-{745DAE9D-AE02-4264-ABA5-11CBA2021DE2}" dt="2023-12-05T07:06:00.307" v="61" actId="20577"/>
          <ac:spMkLst>
            <pc:docMk/>
            <pc:sldMk cId="2085080049" sldId="295"/>
            <ac:spMk id="3" creationId="{682C9FB4-BBBB-C6B8-C582-206CC16F0B6A}"/>
          </ac:spMkLst>
        </pc:spChg>
        <pc:spChg chg="add mod">
          <ac:chgData name="岡野勇太" userId="S::s2110268@u.tsukuba.ac.jp::7d0b525f-6ebe-4eab-b984-b3fd4e0a6106" providerId="AD" clId="Web-{745DAE9D-AE02-4264-ABA5-11CBA2021DE2}" dt="2023-12-05T07:09:27.515" v="109"/>
          <ac:spMkLst>
            <pc:docMk/>
            <pc:sldMk cId="2085080049" sldId="295"/>
            <ac:spMk id="8" creationId="{6C788996-504A-D552-23F5-8F527820C234}"/>
          </ac:spMkLst>
        </pc:spChg>
        <pc:spChg chg="add del mod">
          <ac:chgData name="岡野勇太" userId="S::s2110268@u.tsukuba.ac.jp::7d0b525f-6ebe-4eab-b984-b3fd4e0a6106" providerId="AD" clId="Web-{745DAE9D-AE02-4264-ABA5-11CBA2021DE2}" dt="2023-12-05T07:09:49.547" v="112"/>
          <ac:spMkLst>
            <pc:docMk/>
            <pc:sldMk cId="2085080049" sldId="295"/>
            <ac:spMk id="11" creationId="{C7004D8D-815A-A7B5-654A-98C22F0BB02F}"/>
          </ac:spMkLst>
        </pc:spChg>
        <pc:spChg chg="add mod">
          <ac:chgData name="岡野勇太" userId="S::s2110268@u.tsukuba.ac.jp::7d0b525f-6ebe-4eab-b984-b3fd4e0a6106" providerId="AD" clId="Web-{745DAE9D-AE02-4264-ABA5-11CBA2021DE2}" dt="2023-12-05T07:11:21.362" v="131" actId="1076"/>
          <ac:spMkLst>
            <pc:docMk/>
            <pc:sldMk cId="2085080049" sldId="295"/>
            <ac:spMk id="12" creationId="{56D6DADD-15E7-B5B7-9DBA-049513E29991}"/>
          </ac:spMkLst>
        </pc:spChg>
        <pc:picChg chg="add del mod ord modCrop">
          <ac:chgData name="岡野勇太" userId="S::s2110268@u.tsukuba.ac.jp::7d0b525f-6ebe-4eab-b984-b3fd4e0a6106" providerId="AD" clId="Web-{745DAE9D-AE02-4264-ABA5-11CBA2021DE2}" dt="2023-12-05T07:03:14.303" v="21"/>
          <ac:picMkLst>
            <pc:docMk/>
            <pc:sldMk cId="2085080049" sldId="295"/>
            <ac:picMk id="5" creationId="{7954B531-0D7D-D5AF-BA34-A449371FAAAC}"/>
          </ac:picMkLst>
        </pc:picChg>
        <pc:picChg chg="add mod modCrop">
          <ac:chgData name="岡野勇太" userId="S::s2110268@u.tsukuba.ac.jp::7d0b525f-6ebe-4eab-b984-b3fd4e0a6106" providerId="AD" clId="Web-{745DAE9D-AE02-4264-ABA5-11CBA2021DE2}" dt="2023-12-05T07:07:56.513" v="94" actId="1076"/>
          <ac:picMkLst>
            <pc:docMk/>
            <pc:sldMk cId="2085080049" sldId="295"/>
            <ac:picMk id="6" creationId="{A82B3375-C405-5EFE-44C4-58A4FB2C96BF}"/>
          </ac:picMkLst>
        </pc:picChg>
        <pc:inkChg chg="add del">
          <ac:chgData name="岡野勇太" userId="S::s2110268@u.tsukuba.ac.jp::7d0b525f-6ebe-4eab-b984-b3fd4e0a6106" providerId="AD" clId="Web-{745DAE9D-AE02-4264-ABA5-11CBA2021DE2}" dt="2023-12-05T07:08:13.123" v="96"/>
          <ac:inkMkLst>
            <pc:docMk/>
            <pc:sldMk cId="2085080049" sldId="295"/>
            <ac:inkMk id="7" creationId="{D34107F7-F6B4-B123-BC40-EFD4C74927B1}"/>
          </ac:inkMkLst>
        </pc:inkChg>
        <pc:inkChg chg="add del">
          <ac:chgData name="岡野勇太" userId="S::s2110268@u.tsukuba.ac.jp::7d0b525f-6ebe-4eab-b984-b3fd4e0a6106" providerId="AD" clId="Web-{745DAE9D-AE02-4264-ABA5-11CBA2021DE2}" dt="2023-12-05T07:08:33.358" v="99"/>
          <ac:inkMkLst>
            <pc:docMk/>
            <pc:sldMk cId="2085080049" sldId="295"/>
            <ac:inkMk id="9" creationId="{D2556513-00A2-B353-E6ED-1B516D484214}"/>
          </ac:inkMkLst>
        </pc:inkChg>
        <pc:inkChg chg="add del">
          <ac:chgData name="岡野勇太" userId="S::s2110268@u.tsukuba.ac.jp::7d0b525f-6ebe-4eab-b984-b3fd4e0a6106" providerId="AD" clId="Web-{745DAE9D-AE02-4264-ABA5-11CBA2021DE2}" dt="2023-12-05T07:08:40.623" v="101"/>
          <ac:inkMkLst>
            <pc:docMk/>
            <pc:sldMk cId="2085080049" sldId="295"/>
            <ac:inkMk id="10" creationId="{7C1729E8-ACE2-418D-BC70-07A7A56D3858}"/>
          </ac:inkMkLst>
        </pc:inkChg>
      </pc:sldChg>
    </pc:docChg>
  </pc:docChgLst>
  <pc:docChgLst>
    <pc:chgData name="酒井佑" userId="S::s2010967@u.tsukuba.ac.jp::ff6aa159-b552-4d1e-b3d8-a8478569594f" providerId="AD" clId="Web-{09DEBD7C-317F-46AA-A381-9644E5124E77}"/>
    <pc:docChg chg="modSld">
      <pc:chgData name="酒井佑" userId="S::s2010967@u.tsukuba.ac.jp::ff6aa159-b552-4d1e-b3d8-a8478569594f" providerId="AD" clId="Web-{09DEBD7C-317F-46AA-A381-9644E5124E77}" dt="2023-11-24T05:40:34.436" v="20" actId="20577"/>
      <pc:docMkLst>
        <pc:docMk/>
      </pc:docMkLst>
      <pc:sldChg chg="modSp">
        <pc:chgData name="酒井佑" userId="S::s2010967@u.tsukuba.ac.jp::ff6aa159-b552-4d1e-b3d8-a8478569594f" providerId="AD" clId="Web-{09DEBD7C-317F-46AA-A381-9644E5124E77}" dt="2023-11-24T05:40:34.436" v="20" actId="20577"/>
        <pc:sldMkLst>
          <pc:docMk/>
          <pc:sldMk cId="3547008815" sldId="264"/>
        </pc:sldMkLst>
        <pc:spChg chg="mod">
          <ac:chgData name="酒井佑" userId="S::s2010967@u.tsukuba.ac.jp::ff6aa159-b552-4d1e-b3d8-a8478569594f" providerId="AD" clId="Web-{09DEBD7C-317F-46AA-A381-9644E5124E77}" dt="2023-11-24T05:40:34.436" v="20" actId="20577"/>
          <ac:spMkLst>
            <pc:docMk/>
            <pc:sldMk cId="3547008815" sldId="264"/>
            <ac:spMk id="3" creationId="{682C9FB4-BBBB-C6B8-C582-206CC16F0B6A}"/>
          </ac:spMkLst>
        </pc:spChg>
      </pc:sldChg>
      <pc:sldChg chg="modSp">
        <pc:chgData name="酒井佑" userId="S::s2010967@u.tsukuba.ac.jp::ff6aa159-b552-4d1e-b3d8-a8478569594f" providerId="AD" clId="Web-{09DEBD7C-317F-46AA-A381-9644E5124E77}" dt="2023-11-24T05:39:57.420" v="18" actId="20577"/>
        <pc:sldMkLst>
          <pc:docMk/>
          <pc:sldMk cId="361355949" sldId="277"/>
        </pc:sldMkLst>
        <pc:spChg chg="mod">
          <ac:chgData name="酒井佑" userId="S::s2010967@u.tsukuba.ac.jp::ff6aa159-b552-4d1e-b3d8-a8478569594f" providerId="AD" clId="Web-{09DEBD7C-317F-46AA-A381-9644E5124E77}" dt="2023-11-24T05:39:57.420" v="18" actId="20577"/>
          <ac:spMkLst>
            <pc:docMk/>
            <pc:sldMk cId="361355949" sldId="277"/>
            <ac:spMk id="3" creationId="{682C9FB4-BBBB-C6B8-C582-206CC16F0B6A}"/>
          </ac:spMkLst>
        </pc:spChg>
      </pc:sldChg>
    </pc:docChg>
  </pc:docChgLst>
  <pc:docChgLst>
    <pc:chgData name="出本大起" userId="f9a74345-d4d5-48f9-ae94-75fcc05011f7" providerId="ADAL" clId="{31186BF2-316A-4A98-8D90-502989FBE197}"/>
    <pc:docChg chg="undo redo custSel addSld delSld modSld modSection">
      <pc:chgData name="出本大起" userId="f9a74345-d4d5-48f9-ae94-75fcc05011f7" providerId="ADAL" clId="{31186BF2-316A-4A98-8D90-502989FBE197}" dt="2023-12-27T08:06:29.549" v="113" actId="2696"/>
      <pc:docMkLst>
        <pc:docMk/>
      </pc:docMkLst>
      <pc:sldChg chg="modSp mod">
        <pc:chgData name="出本大起" userId="f9a74345-d4d5-48f9-ae94-75fcc05011f7" providerId="ADAL" clId="{31186BF2-316A-4A98-8D90-502989FBE197}" dt="2023-12-27T07:47:23.072" v="1" actId="1076"/>
        <pc:sldMkLst>
          <pc:docMk/>
          <pc:sldMk cId="1499274163" sldId="308"/>
        </pc:sldMkLst>
        <pc:spChg chg="mod">
          <ac:chgData name="出本大起" userId="f9a74345-d4d5-48f9-ae94-75fcc05011f7" providerId="ADAL" clId="{31186BF2-316A-4A98-8D90-502989FBE197}" dt="2023-12-27T07:47:23.072" v="1" actId="1076"/>
          <ac:spMkLst>
            <pc:docMk/>
            <pc:sldMk cId="1499274163" sldId="308"/>
            <ac:spMk id="8" creationId="{8A2EBCB4-E534-3912-84C3-AFCDC1CF0681}"/>
          </ac:spMkLst>
        </pc:spChg>
      </pc:sldChg>
      <pc:sldChg chg="addSp delSp modSp add del mod">
        <pc:chgData name="出本大起" userId="f9a74345-d4d5-48f9-ae94-75fcc05011f7" providerId="ADAL" clId="{31186BF2-316A-4A98-8D90-502989FBE197}" dt="2023-12-27T08:06:29.549" v="113" actId="2696"/>
        <pc:sldMkLst>
          <pc:docMk/>
          <pc:sldMk cId="666808412" sldId="374"/>
        </pc:sldMkLst>
        <pc:spChg chg="add del mod">
          <ac:chgData name="出本大起" userId="f9a74345-d4d5-48f9-ae94-75fcc05011f7" providerId="ADAL" clId="{31186BF2-316A-4A98-8D90-502989FBE197}" dt="2023-12-27T08:05:08.781" v="57" actId="478"/>
          <ac:spMkLst>
            <pc:docMk/>
            <pc:sldMk cId="666808412" sldId="374"/>
            <ac:spMk id="4" creationId="{3EEFB7B1-5660-0BCA-17EC-CE3C74D13DB9}"/>
          </ac:spMkLst>
        </pc:spChg>
        <pc:spChg chg="add del">
          <ac:chgData name="出本大起" userId="f9a74345-d4d5-48f9-ae94-75fcc05011f7" providerId="ADAL" clId="{31186BF2-316A-4A98-8D90-502989FBE197}" dt="2023-12-27T08:05:15.196" v="65" actId="22"/>
          <ac:spMkLst>
            <pc:docMk/>
            <pc:sldMk cId="666808412" sldId="374"/>
            <ac:spMk id="6" creationId="{C56FF5D9-5AE5-FDAC-4448-D2AAD1AD148B}"/>
          </ac:spMkLst>
        </pc:spChg>
        <pc:spChg chg="del mod">
          <ac:chgData name="出本大起" userId="f9a74345-d4d5-48f9-ae94-75fcc05011f7" providerId="ADAL" clId="{31186BF2-316A-4A98-8D90-502989FBE197}" dt="2023-12-27T08:05:23.147" v="71" actId="478"/>
          <ac:spMkLst>
            <pc:docMk/>
            <pc:sldMk cId="666808412" sldId="374"/>
            <ac:spMk id="7" creationId="{135FE41E-5F34-4A21-0C26-9B29E3390EE4}"/>
          </ac:spMkLst>
        </pc:spChg>
        <pc:spChg chg="add mod">
          <ac:chgData name="出本大起" userId="f9a74345-d4d5-48f9-ae94-75fcc05011f7" providerId="ADAL" clId="{31186BF2-316A-4A98-8D90-502989FBE197}" dt="2023-12-27T08:06:23.960" v="112" actId="1076"/>
          <ac:spMkLst>
            <pc:docMk/>
            <pc:sldMk cId="666808412" sldId="374"/>
            <ac:spMk id="9" creationId="{E9DC72F6-FEFE-E4A3-468E-CA17D43DE8B2}"/>
          </ac:spMkLst>
        </pc:spChg>
      </pc:sldChg>
    </pc:docChg>
  </pc:docChgLst>
  <pc:docChgLst>
    <pc:chgData name="酒井佑" userId="S::s2010967@u.tsukuba.ac.jp::ff6aa159-b552-4d1e-b3d8-a8478569594f" providerId="AD" clId="Web-{284A272A-2B6C-4971-884B-4FB3BB7920A4}"/>
    <pc:docChg chg="modSld">
      <pc:chgData name="酒井佑" userId="S::s2010967@u.tsukuba.ac.jp::ff6aa159-b552-4d1e-b3d8-a8478569594f" providerId="AD" clId="Web-{284A272A-2B6C-4971-884B-4FB3BB7920A4}" dt="2023-12-15T06:31:17.607" v="7" actId="20577"/>
      <pc:docMkLst>
        <pc:docMk/>
      </pc:docMkLst>
      <pc:sldChg chg="modSp">
        <pc:chgData name="酒井佑" userId="S::s2010967@u.tsukuba.ac.jp::ff6aa159-b552-4d1e-b3d8-a8478569594f" providerId="AD" clId="Web-{284A272A-2B6C-4971-884B-4FB3BB7920A4}" dt="2023-12-15T06:31:17.607" v="7" actId="20577"/>
        <pc:sldMkLst>
          <pc:docMk/>
          <pc:sldMk cId="3059833977" sldId="344"/>
        </pc:sldMkLst>
        <pc:spChg chg="mod">
          <ac:chgData name="酒井佑" userId="S::s2010967@u.tsukuba.ac.jp::ff6aa159-b552-4d1e-b3d8-a8478569594f" providerId="AD" clId="Web-{284A272A-2B6C-4971-884B-4FB3BB7920A4}" dt="2023-12-15T06:31:17.607" v="7" actId="20577"/>
          <ac:spMkLst>
            <pc:docMk/>
            <pc:sldMk cId="3059833977" sldId="344"/>
            <ac:spMk id="2" creationId="{05F662BD-7937-ADF7-F397-67E3BAB8BA3C}"/>
          </ac:spMkLst>
        </pc:spChg>
      </pc:sldChg>
      <pc:sldChg chg="modSp">
        <pc:chgData name="酒井佑" userId="S::s2010967@u.tsukuba.ac.jp::ff6aa159-b552-4d1e-b3d8-a8478569594f" providerId="AD" clId="Web-{284A272A-2B6C-4971-884B-4FB3BB7920A4}" dt="2023-12-15T06:31:10.107" v="1" actId="20577"/>
        <pc:sldMkLst>
          <pc:docMk/>
          <pc:sldMk cId="1771814504" sldId="345"/>
        </pc:sldMkLst>
        <pc:spChg chg="mod">
          <ac:chgData name="酒井佑" userId="S::s2010967@u.tsukuba.ac.jp::ff6aa159-b552-4d1e-b3d8-a8478569594f" providerId="AD" clId="Web-{284A272A-2B6C-4971-884B-4FB3BB7920A4}" dt="2023-12-15T06:31:10.107" v="1" actId="20577"/>
          <ac:spMkLst>
            <pc:docMk/>
            <pc:sldMk cId="1771814504" sldId="345"/>
            <ac:spMk id="2" creationId="{05F662BD-7937-ADF7-F397-67E3BAB8BA3C}"/>
          </ac:spMkLst>
        </pc:spChg>
      </pc:sldChg>
    </pc:docChg>
  </pc:docChgLst>
  <pc:docChgLst>
    <pc:chgData name="中山凜空" userId="S::s2110530@u.tsukuba.ac.jp::60ab114b-f0b5-4052-bbf9-0d4e62b5a6ee" providerId="AD" clId="Web-{1B3DB786-0D52-49C8-95F5-131574E2D19C}"/>
    <pc:docChg chg="addSld modSld sldOrd">
      <pc:chgData name="中山凜空" userId="S::s2110530@u.tsukuba.ac.jp::60ab114b-f0b5-4052-bbf9-0d4e62b5a6ee" providerId="AD" clId="Web-{1B3DB786-0D52-49C8-95F5-131574E2D19C}" dt="2023-12-13T08:38:30.821" v="987" actId="20577"/>
      <pc:docMkLst>
        <pc:docMk/>
      </pc:docMkLst>
      <pc:sldChg chg="modSp">
        <pc:chgData name="中山凜空" userId="S::s2110530@u.tsukuba.ac.jp::60ab114b-f0b5-4052-bbf9-0d4e62b5a6ee" providerId="AD" clId="Web-{1B3DB786-0D52-49C8-95F5-131574E2D19C}" dt="2023-12-13T07:04:49.408" v="253" actId="20577"/>
        <pc:sldMkLst>
          <pc:docMk/>
          <pc:sldMk cId="605412843" sldId="296"/>
        </pc:sldMkLst>
        <pc:spChg chg="mod">
          <ac:chgData name="中山凜空" userId="S::s2110530@u.tsukuba.ac.jp::60ab114b-f0b5-4052-bbf9-0d4e62b5a6ee" providerId="AD" clId="Web-{1B3DB786-0D52-49C8-95F5-131574E2D19C}" dt="2023-12-13T07:04:49.408" v="253" actId="20577"/>
          <ac:spMkLst>
            <pc:docMk/>
            <pc:sldMk cId="605412843" sldId="296"/>
            <ac:spMk id="3" creationId="{682C9FB4-BBBB-C6B8-C582-206CC16F0B6A}"/>
          </ac:spMkLst>
        </pc:spChg>
      </pc:sldChg>
      <pc:sldChg chg="modSp">
        <pc:chgData name="中山凜空" userId="S::s2110530@u.tsukuba.ac.jp::60ab114b-f0b5-4052-bbf9-0d4e62b5a6ee" providerId="AD" clId="Web-{1B3DB786-0D52-49C8-95F5-131574E2D19C}" dt="2023-12-13T07:37:53.064" v="488" actId="20577"/>
        <pc:sldMkLst>
          <pc:docMk/>
          <pc:sldMk cId="972961001" sldId="299"/>
        </pc:sldMkLst>
        <pc:spChg chg="mod">
          <ac:chgData name="中山凜空" userId="S::s2110530@u.tsukuba.ac.jp::60ab114b-f0b5-4052-bbf9-0d4e62b5a6ee" providerId="AD" clId="Web-{1B3DB786-0D52-49C8-95F5-131574E2D19C}" dt="2023-12-13T07:37:53.064" v="488" actId="20577"/>
          <ac:spMkLst>
            <pc:docMk/>
            <pc:sldMk cId="972961001" sldId="299"/>
            <ac:spMk id="3" creationId="{682C9FB4-BBBB-C6B8-C582-206CC16F0B6A}"/>
          </ac:spMkLst>
        </pc:spChg>
      </pc:sldChg>
      <pc:sldChg chg="addSp delSp modSp ord">
        <pc:chgData name="中山凜空" userId="S::s2110530@u.tsukuba.ac.jp::60ab114b-f0b5-4052-bbf9-0d4e62b5a6ee" providerId="AD" clId="Web-{1B3DB786-0D52-49C8-95F5-131574E2D19C}" dt="2023-12-13T08:26:47.251" v="934" actId="20577"/>
        <pc:sldMkLst>
          <pc:docMk/>
          <pc:sldMk cId="1471335375" sldId="300"/>
        </pc:sldMkLst>
        <pc:spChg chg="mod">
          <ac:chgData name="中山凜空" userId="S::s2110530@u.tsukuba.ac.jp::60ab114b-f0b5-4052-bbf9-0d4e62b5a6ee" providerId="AD" clId="Web-{1B3DB786-0D52-49C8-95F5-131574E2D19C}" dt="2023-12-13T05:13:19.636" v="1" actId="1076"/>
          <ac:spMkLst>
            <pc:docMk/>
            <pc:sldMk cId="1471335375" sldId="300"/>
            <ac:spMk id="3" creationId="{13E09B53-BA69-2957-8BFC-86466FA89C2E}"/>
          </ac:spMkLst>
        </pc:spChg>
        <pc:spChg chg="add mod">
          <ac:chgData name="中山凜空" userId="S::s2110530@u.tsukuba.ac.jp::60ab114b-f0b5-4052-bbf9-0d4e62b5a6ee" providerId="AD" clId="Web-{1B3DB786-0D52-49C8-95F5-131574E2D19C}" dt="2023-12-13T08:26:47.251" v="934" actId="20577"/>
          <ac:spMkLst>
            <pc:docMk/>
            <pc:sldMk cId="1471335375" sldId="300"/>
            <ac:spMk id="5" creationId="{1565591C-861A-40B9-AA46-BD690910945D}"/>
          </ac:spMkLst>
        </pc:spChg>
        <pc:spChg chg="del mod">
          <ac:chgData name="中山凜空" userId="S::s2110530@u.tsukuba.ac.jp::60ab114b-f0b5-4052-bbf9-0d4e62b5a6ee" providerId="AD" clId="Web-{1B3DB786-0D52-49C8-95F5-131574E2D19C}" dt="2023-12-13T08:25:34.969" v="910"/>
          <ac:spMkLst>
            <pc:docMk/>
            <pc:sldMk cId="1471335375" sldId="300"/>
            <ac:spMk id="7" creationId="{9F83168E-4AEC-92AF-4B38-9FCD8A16C4EF}"/>
          </ac:spMkLst>
        </pc:spChg>
        <pc:spChg chg="del mod">
          <ac:chgData name="中山凜空" userId="S::s2110530@u.tsukuba.ac.jp::60ab114b-f0b5-4052-bbf9-0d4e62b5a6ee" providerId="AD" clId="Web-{1B3DB786-0D52-49C8-95F5-131574E2D19C}" dt="2023-12-13T08:25:34.969" v="909"/>
          <ac:spMkLst>
            <pc:docMk/>
            <pc:sldMk cId="1471335375" sldId="300"/>
            <ac:spMk id="8" creationId="{0E5A00C5-9785-698A-291A-05A175C30759}"/>
          </ac:spMkLst>
        </pc:spChg>
        <pc:spChg chg="del mod">
          <ac:chgData name="中山凜空" userId="S::s2110530@u.tsukuba.ac.jp::60ab114b-f0b5-4052-bbf9-0d4e62b5a6ee" providerId="AD" clId="Web-{1B3DB786-0D52-49C8-95F5-131574E2D19C}" dt="2023-12-13T08:25:34.969" v="908"/>
          <ac:spMkLst>
            <pc:docMk/>
            <pc:sldMk cId="1471335375" sldId="300"/>
            <ac:spMk id="9" creationId="{24831122-A902-FB4E-CDBE-A0AAA620FB4E}"/>
          </ac:spMkLst>
        </pc:spChg>
        <pc:spChg chg="del">
          <ac:chgData name="中山凜空" userId="S::s2110530@u.tsukuba.ac.jp::60ab114b-f0b5-4052-bbf9-0d4e62b5a6ee" providerId="AD" clId="Web-{1B3DB786-0D52-49C8-95F5-131574E2D19C}" dt="2023-12-13T08:26:22.642" v="914"/>
          <ac:spMkLst>
            <pc:docMk/>
            <pc:sldMk cId="1471335375" sldId="300"/>
            <ac:spMk id="10" creationId="{757E23F9-7B81-D44B-5BDB-4B27CB0E5AAB}"/>
          </ac:spMkLst>
        </pc:spChg>
      </pc:sldChg>
      <pc:sldChg chg="addSp delSp modSp">
        <pc:chgData name="中山凜空" userId="S::s2110530@u.tsukuba.ac.jp::60ab114b-f0b5-4052-bbf9-0d4e62b5a6ee" providerId="AD" clId="Web-{1B3DB786-0D52-49C8-95F5-131574E2D19C}" dt="2023-12-13T08:38:30.821" v="987" actId="20577"/>
        <pc:sldMkLst>
          <pc:docMk/>
          <pc:sldMk cId="3074719369" sldId="301"/>
        </pc:sldMkLst>
        <pc:spChg chg="mod">
          <ac:chgData name="中山凜空" userId="S::s2110530@u.tsukuba.ac.jp::60ab114b-f0b5-4052-bbf9-0d4e62b5a6ee" providerId="AD" clId="Web-{1B3DB786-0D52-49C8-95F5-131574E2D19C}" dt="2023-12-13T08:38:30.821" v="987" actId="20577"/>
          <ac:spMkLst>
            <pc:docMk/>
            <pc:sldMk cId="3074719369" sldId="301"/>
            <ac:spMk id="3" creationId="{682C9FB4-BBBB-C6B8-C582-206CC16F0B6A}"/>
          </ac:spMkLst>
        </pc:spChg>
        <pc:spChg chg="add mod">
          <ac:chgData name="中山凜空" userId="S::s2110530@u.tsukuba.ac.jp::60ab114b-f0b5-4052-bbf9-0d4e62b5a6ee" providerId="AD" clId="Web-{1B3DB786-0D52-49C8-95F5-131574E2D19C}" dt="2023-12-13T08:17:32.449" v="705" actId="1076"/>
          <ac:spMkLst>
            <pc:docMk/>
            <pc:sldMk cId="3074719369" sldId="301"/>
            <ac:spMk id="4" creationId="{08F3CBE9-2E8B-0C19-FC22-A9FC11B7DBDF}"/>
          </ac:spMkLst>
        </pc:spChg>
        <pc:spChg chg="mod">
          <ac:chgData name="中山凜空" userId="S::s2110530@u.tsukuba.ac.jp::60ab114b-f0b5-4052-bbf9-0d4e62b5a6ee" providerId="AD" clId="Web-{1B3DB786-0D52-49C8-95F5-131574E2D19C}" dt="2023-12-13T05:14:08.777" v="53" actId="20577"/>
          <ac:spMkLst>
            <pc:docMk/>
            <pc:sldMk cId="3074719369" sldId="301"/>
            <ac:spMk id="4" creationId="{4A82D793-8480-CBF0-2858-6A10D2B50F61}"/>
          </ac:spMkLst>
        </pc:spChg>
        <pc:spChg chg="add mod">
          <ac:chgData name="中山凜空" userId="S::s2110530@u.tsukuba.ac.jp::60ab114b-f0b5-4052-bbf9-0d4e62b5a6ee" providerId="AD" clId="Web-{1B3DB786-0D52-49C8-95F5-131574E2D19C}" dt="2023-12-13T07:45:54.413" v="663" actId="20577"/>
          <ac:spMkLst>
            <pc:docMk/>
            <pc:sldMk cId="3074719369" sldId="301"/>
            <ac:spMk id="6" creationId="{FD6A8A1A-DAED-5D2D-86D2-7D02839E9A45}"/>
          </ac:spMkLst>
        </pc:spChg>
        <pc:spChg chg="del mod">
          <ac:chgData name="中山凜空" userId="S::s2110530@u.tsukuba.ac.jp::60ab114b-f0b5-4052-bbf9-0d4e62b5a6ee" providerId="AD" clId="Web-{1B3DB786-0D52-49C8-95F5-131574E2D19C}" dt="2023-12-13T07:38:41.424" v="545"/>
          <ac:spMkLst>
            <pc:docMk/>
            <pc:sldMk cId="3074719369" sldId="301"/>
            <ac:spMk id="7" creationId="{0EAE56BE-56CA-E494-5034-E9F9DBBFA266}"/>
          </ac:spMkLst>
        </pc:spChg>
        <pc:spChg chg="add del mod">
          <ac:chgData name="中山凜空" userId="S::s2110530@u.tsukuba.ac.jp::60ab114b-f0b5-4052-bbf9-0d4e62b5a6ee" providerId="AD" clId="Web-{1B3DB786-0D52-49C8-95F5-131574E2D19C}" dt="2023-12-13T08:16:36.964" v="704"/>
          <ac:spMkLst>
            <pc:docMk/>
            <pc:sldMk cId="3074719369" sldId="301"/>
            <ac:spMk id="8" creationId="{23DFB557-A69E-00E5-4458-B353D2077553}"/>
          </ac:spMkLst>
        </pc:spChg>
        <pc:spChg chg="add mod">
          <ac:chgData name="中山凜空" userId="S::s2110530@u.tsukuba.ac.jp::60ab114b-f0b5-4052-bbf9-0d4e62b5a6ee" providerId="AD" clId="Web-{1B3DB786-0D52-49C8-95F5-131574E2D19C}" dt="2023-12-13T08:18:25.777" v="722" actId="1076"/>
          <ac:spMkLst>
            <pc:docMk/>
            <pc:sldMk cId="3074719369" sldId="301"/>
            <ac:spMk id="9" creationId="{D308BE24-F60A-C23E-AF9A-A9B7CF9B585A}"/>
          </ac:spMkLst>
        </pc:spChg>
        <pc:spChg chg="add mod">
          <ac:chgData name="中山凜空" userId="S::s2110530@u.tsukuba.ac.jp::60ab114b-f0b5-4052-bbf9-0d4e62b5a6ee" providerId="AD" clId="Web-{1B3DB786-0D52-49C8-95F5-131574E2D19C}" dt="2023-12-13T07:46:35.382" v="683" actId="20577"/>
          <ac:spMkLst>
            <pc:docMk/>
            <pc:sldMk cId="3074719369" sldId="301"/>
            <ac:spMk id="10" creationId="{76715258-4071-505A-4699-A810BDA2E0CA}"/>
          </ac:spMkLst>
        </pc:spChg>
        <pc:spChg chg="add mod">
          <ac:chgData name="中山凜空" userId="S::s2110530@u.tsukuba.ac.jp::60ab114b-f0b5-4052-bbf9-0d4e62b5a6ee" providerId="AD" clId="Web-{1B3DB786-0D52-49C8-95F5-131574E2D19C}" dt="2023-12-13T08:18:17.355" v="719" actId="1076"/>
          <ac:spMkLst>
            <pc:docMk/>
            <pc:sldMk cId="3074719369" sldId="301"/>
            <ac:spMk id="11" creationId="{1714C03C-915C-B23B-11F3-C7BCC038A087}"/>
          </ac:spMkLst>
        </pc:spChg>
        <pc:spChg chg="add mod">
          <ac:chgData name="中山凜空" userId="S::s2110530@u.tsukuba.ac.jp::60ab114b-f0b5-4052-bbf9-0d4e62b5a6ee" providerId="AD" clId="Web-{1B3DB786-0D52-49C8-95F5-131574E2D19C}" dt="2023-12-13T07:46:22.429" v="678" actId="20577"/>
          <ac:spMkLst>
            <pc:docMk/>
            <pc:sldMk cId="3074719369" sldId="301"/>
            <ac:spMk id="12" creationId="{C63F79F6-7B97-71DF-AFCF-8F39A9A74481}"/>
          </ac:spMkLst>
        </pc:spChg>
        <pc:spChg chg="add mod">
          <ac:chgData name="中山凜空" userId="S::s2110530@u.tsukuba.ac.jp::60ab114b-f0b5-4052-bbf9-0d4e62b5a6ee" providerId="AD" clId="Web-{1B3DB786-0D52-49C8-95F5-131574E2D19C}" dt="2023-12-13T07:46:07.804" v="674" actId="20577"/>
          <ac:spMkLst>
            <pc:docMk/>
            <pc:sldMk cId="3074719369" sldId="301"/>
            <ac:spMk id="13" creationId="{8B2D2BE2-3929-C0DC-99E0-42325062C834}"/>
          </ac:spMkLst>
        </pc:spChg>
        <pc:spChg chg="add del mod">
          <ac:chgData name="中山凜空" userId="S::s2110530@u.tsukuba.ac.jp::60ab114b-f0b5-4052-bbf9-0d4e62b5a6ee" providerId="AD" clId="Web-{1B3DB786-0D52-49C8-95F5-131574E2D19C}" dt="2023-12-13T08:20:48.873" v="765"/>
          <ac:spMkLst>
            <pc:docMk/>
            <pc:sldMk cId="3074719369" sldId="301"/>
            <ac:spMk id="14" creationId="{80E3EDBC-0D5F-DD55-DA90-E06B98FAD431}"/>
          </ac:spMkLst>
        </pc:spChg>
        <pc:spChg chg="add del mod">
          <ac:chgData name="中山凜空" userId="S::s2110530@u.tsukuba.ac.jp::60ab114b-f0b5-4052-bbf9-0d4e62b5a6ee" providerId="AD" clId="Web-{1B3DB786-0D52-49C8-95F5-131574E2D19C}" dt="2023-12-13T08:20:48.873" v="764"/>
          <ac:spMkLst>
            <pc:docMk/>
            <pc:sldMk cId="3074719369" sldId="301"/>
            <ac:spMk id="15" creationId="{B84DFCEE-80CF-4A31-26E1-E9186EFA0FC2}"/>
          </ac:spMkLst>
        </pc:spChg>
        <pc:spChg chg="add del mod">
          <ac:chgData name="中山凜空" userId="S::s2110530@u.tsukuba.ac.jp::60ab114b-f0b5-4052-bbf9-0d4e62b5a6ee" providerId="AD" clId="Web-{1B3DB786-0D52-49C8-95F5-131574E2D19C}" dt="2023-12-13T08:20:48.873" v="763"/>
          <ac:spMkLst>
            <pc:docMk/>
            <pc:sldMk cId="3074719369" sldId="301"/>
            <ac:spMk id="16" creationId="{B5A855EB-ABEC-C8C0-03BB-FDE457E02EDD}"/>
          </ac:spMkLst>
        </pc:spChg>
        <pc:spChg chg="add del mod">
          <ac:chgData name="中山凜空" userId="S::s2110530@u.tsukuba.ac.jp::60ab114b-f0b5-4052-bbf9-0d4e62b5a6ee" providerId="AD" clId="Web-{1B3DB786-0D52-49C8-95F5-131574E2D19C}" dt="2023-12-13T08:20:48.873" v="762"/>
          <ac:spMkLst>
            <pc:docMk/>
            <pc:sldMk cId="3074719369" sldId="301"/>
            <ac:spMk id="17" creationId="{17D03939-861C-9D69-DC9E-809C0B4F9D26}"/>
          </ac:spMkLst>
        </pc:spChg>
        <pc:spChg chg="add del mod">
          <ac:chgData name="中山凜空" userId="S::s2110530@u.tsukuba.ac.jp::60ab114b-f0b5-4052-bbf9-0d4e62b5a6ee" providerId="AD" clId="Web-{1B3DB786-0D52-49C8-95F5-131574E2D19C}" dt="2023-12-13T08:20:48.873" v="761"/>
          <ac:spMkLst>
            <pc:docMk/>
            <pc:sldMk cId="3074719369" sldId="301"/>
            <ac:spMk id="18" creationId="{7E74BE71-187E-96AD-2C24-DDEDC1574FF8}"/>
          </ac:spMkLst>
        </pc:spChg>
        <pc:spChg chg="add del mod">
          <ac:chgData name="中山凜空" userId="S::s2110530@u.tsukuba.ac.jp::60ab114b-f0b5-4052-bbf9-0d4e62b5a6ee" providerId="AD" clId="Web-{1B3DB786-0D52-49C8-95F5-131574E2D19C}" dt="2023-12-13T08:20:48.873" v="760"/>
          <ac:spMkLst>
            <pc:docMk/>
            <pc:sldMk cId="3074719369" sldId="301"/>
            <ac:spMk id="19" creationId="{99A69BF8-FBF1-89CA-97BA-2B60A168FA11}"/>
          </ac:spMkLst>
        </pc:spChg>
        <pc:cxnChg chg="add mod">
          <ac:chgData name="中山凜空" userId="S::s2110530@u.tsukuba.ac.jp::60ab114b-f0b5-4052-bbf9-0d4e62b5a6ee" providerId="AD" clId="Web-{1B3DB786-0D52-49C8-95F5-131574E2D19C}" dt="2023-12-13T08:19:16.106" v="742" actId="14100"/>
          <ac:cxnSpMkLst>
            <pc:docMk/>
            <pc:sldMk cId="3074719369" sldId="301"/>
            <ac:cxnSpMk id="20" creationId="{EDD719F3-A63D-96FA-E0CC-8239FCAF75D4}"/>
          </ac:cxnSpMkLst>
        </pc:cxnChg>
        <pc:cxnChg chg="add mod">
          <ac:chgData name="中山凜空" userId="S::s2110530@u.tsukuba.ac.jp::60ab114b-f0b5-4052-bbf9-0d4e62b5a6ee" providerId="AD" clId="Web-{1B3DB786-0D52-49C8-95F5-131574E2D19C}" dt="2023-12-13T08:19:52.606" v="745" actId="14100"/>
          <ac:cxnSpMkLst>
            <pc:docMk/>
            <pc:sldMk cId="3074719369" sldId="301"/>
            <ac:cxnSpMk id="21" creationId="{B0FE2C01-9A67-B097-1D93-4DE887DF9508}"/>
          </ac:cxnSpMkLst>
        </pc:cxnChg>
        <pc:cxnChg chg="add mod">
          <ac:chgData name="中山凜空" userId="S::s2110530@u.tsukuba.ac.jp::60ab114b-f0b5-4052-bbf9-0d4e62b5a6ee" providerId="AD" clId="Web-{1B3DB786-0D52-49C8-95F5-131574E2D19C}" dt="2023-12-13T08:20:00.544" v="748" actId="14100"/>
          <ac:cxnSpMkLst>
            <pc:docMk/>
            <pc:sldMk cId="3074719369" sldId="301"/>
            <ac:cxnSpMk id="22" creationId="{BDDE1DFD-0ABD-D8C9-2140-65939FFD7A52}"/>
          </ac:cxnSpMkLst>
        </pc:cxnChg>
        <pc:cxnChg chg="add mod">
          <ac:chgData name="中山凜空" userId="S::s2110530@u.tsukuba.ac.jp::60ab114b-f0b5-4052-bbf9-0d4e62b5a6ee" providerId="AD" clId="Web-{1B3DB786-0D52-49C8-95F5-131574E2D19C}" dt="2023-12-13T08:20:07.153" v="751" actId="14100"/>
          <ac:cxnSpMkLst>
            <pc:docMk/>
            <pc:sldMk cId="3074719369" sldId="301"/>
            <ac:cxnSpMk id="23" creationId="{2699BC4B-03AD-C148-B044-C96BA9F67B1D}"/>
          </ac:cxnSpMkLst>
        </pc:cxnChg>
        <pc:cxnChg chg="add del mod">
          <ac:chgData name="中山凜空" userId="S::s2110530@u.tsukuba.ac.jp::60ab114b-f0b5-4052-bbf9-0d4e62b5a6ee" providerId="AD" clId="Web-{1B3DB786-0D52-49C8-95F5-131574E2D19C}" dt="2023-12-13T08:20:20.716" v="753"/>
          <ac:cxnSpMkLst>
            <pc:docMk/>
            <pc:sldMk cId="3074719369" sldId="301"/>
            <ac:cxnSpMk id="24" creationId="{212CE61E-AF9F-4202-520B-9C30C32C22A9}"/>
          </ac:cxnSpMkLst>
        </pc:cxnChg>
        <pc:cxnChg chg="add mod">
          <ac:chgData name="中山凜空" userId="S::s2110530@u.tsukuba.ac.jp::60ab114b-f0b5-4052-bbf9-0d4e62b5a6ee" providerId="AD" clId="Web-{1B3DB786-0D52-49C8-95F5-131574E2D19C}" dt="2023-12-13T08:20:30.263" v="756" actId="14100"/>
          <ac:cxnSpMkLst>
            <pc:docMk/>
            <pc:sldMk cId="3074719369" sldId="301"/>
            <ac:cxnSpMk id="25" creationId="{BE399636-BCB8-9E46-D8DD-D1CB47023236}"/>
          </ac:cxnSpMkLst>
        </pc:cxnChg>
        <pc:cxnChg chg="add mod">
          <ac:chgData name="中山凜空" userId="S::s2110530@u.tsukuba.ac.jp::60ab114b-f0b5-4052-bbf9-0d4e62b5a6ee" providerId="AD" clId="Web-{1B3DB786-0D52-49C8-95F5-131574E2D19C}" dt="2023-12-13T08:20:41.638" v="759" actId="14100"/>
          <ac:cxnSpMkLst>
            <pc:docMk/>
            <pc:sldMk cId="3074719369" sldId="301"/>
            <ac:cxnSpMk id="26" creationId="{1C0D6822-63E8-81E6-7F67-8D41206F0155}"/>
          </ac:cxnSpMkLst>
        </pc:cxnChg>
      </pc:sldChg>
      <pc:sldChg chg="modSp new">
        <pc:chgData name="中山凜空" userId="S::s2110530@u.tsukuba.ac.jp::60ab114b-f0b5-4052-bbf9-0d4e62b5a6ee" providerId="AD" clId="Web-{1B3DB786-0D52-49C8-95F5-131574E2D19C}" dt="2023-12-13T08:13:58.712" v="703" actId="20577"/>
        <pc:sldMkLst>
          <pc:docMk/>
          <pc:sldMk cId="4018636356" sldId="328"/>
        </pc:sldMkLst>
        <pc:spChg chg="mod">
          <ac:chgData name="中山凜空" userId="S::s2110530@u.tsukuba.ac.jp::60ab114b-f0b5-4052-bbf9-0d4e62b5a6ee" providerId="AD" clId="Web-{1B3DB786-0D52-49C8-95F5-131574E2D19C}" dt="2023-12-13T05:13:35.527" v="41" actId="20577"/>
          <ac:spMkLst>
            <pc:docMk/>
            <pc:sldMk cId="4018636356" sldId="328"/>
            <ac:spMk id="2" creationId="{BEF29776-FAEB-F040-2855-4194713B4FE8}"/>
          </ac:spMkLst>
        </pc:spChg>
        <pc:spChg chg="mod">
          <ac:chgData name="中山凜空" userId="S::s2110530@u.tsukuba.ac.jp::60ab114b-f0b5-4052-bbf9-0d4e62b5a6ee" providerId="AD" clId="Web-{1B3DB786-0D52-49C8-95F5-131574E2D19C}" dt="2023-12-13T08:13:58.712" v="703" actId="20577"/>
          <ac:spMkLst>
            <pc:docMk/>
            <pc:sldMk cId="4018636356" sldId="328"/>
            <ac:spMk id="3" creationId="{A62A46E9-3C7E-CF27-E0C8-0DA06FE20365}"/>
          </ac:spMkLst>
        </pc:spChg>
      </pc:sldChg>
    </pc:docChg>
  </pc:docChgLst>
  <pc:docChgLst>
    <pc:chgData name="高橋南織" userId="71ef5622-89d2-43fe-a891-038f8cdfa755" providerId="ADAL" clId="{03EE0873-BB84-4E9E-B492-A8BE1404F1FF}"/>
    <pc:docChg chg="undo redo custSel addSld delSld modSld sldOrd">
      <pc:chgData name="高橋南織" userId="71ef5622-89d2-43fe-a891-038f8cdfa755" providerId="ADAL" clId="{03EE0873-BB84-4E9E-B492-A8BE1404F1FF}" dt="2023-12-19T17:39:32.604" v="7798"/>
      <pc:docMkLst>
        <pc:docMk/>
      </pc:docMkLst>
      <pc:sldChg chg="addSp modSp mod">
        <pc:chgData name="高橋南織" userId="71ef5622-89d2-43fe-a891-038f8cdfa755" providerId="ADAL" clId="{03EE0873-BB84-4E9E-B492-A8BE1404F1FF}" dt="2023-12-15T08:04:42.896" v="6208" actId="255"/>
        <pc:sldMkLst>
          <pc:docMk/>
          <pc:sldMk cId="3765516811" sldId="257"/>
        </pc:sldMkLst>
        <pc:spChg chg="mod">
          <ac:chgData name="高橋南織" userId="71ef5622-89d2-43fe-a891-038f8cdfa755" providerId="ADAL" clId="{03EE0873-BB84-4E9E-B492-A8BE1404F1FF}" dt="2023-12-15T08:04:42.896" v="6208" actId="255"/>
          <ac:spMkLst>
            <pc:docMk/>
            <pc:sldMk cId="3765516811" sldId="257"/>
            <ac:spMk id="3" creationId="{A906A5C0-FB39-2013-F35E-996F75833F22}"/>
          </ac:spMkLst>
        </pc:spChg>
        <pc:spChg chg="add mod">
          <ac:chgData name="高橋南織" userId="71ef5622-89d2-43fe-a891-038f8cdfa755" providerId="ADAL" clId="{03EE0873-BB84-4E9E-B492-A8BE1404F1FF}" dt="2023-12-08T08:22:30.617" v="918" actId="20577"/>
          <ac:spMkLst>
            <pc:docMk/>
            <pc:sldMk cId="3765516811" sldId="257"/>
            <ac:spMk id="4" creationId="{7A418C5C-018C-D5B6-2C8D-8EFBE49B35E1}"/>
          </ac:spMkLst>
        </pc:spChg>
      </pc:sldChg>
      <pc:sldChg chg="modSp mod addCm">
        <pc:chgData name="高橋南織" userId="71ef5622-89d2-43fe-a891-038f8cdfa755" providerId="ADAL" clId="{03EE0873-BB84-4E9E-B492-A8BE1404F1FF}" dt="2023-12-08T08:47:30.561" v="1126"/>
        <pc:sldMkLst>
          <pc:docMk/>
          <pc:sldMk cId="1527795247" sldId="260"/>
        </pc:sldMkLst>
        <pc:spChg chg="mod">
          <ac:chgData name="高橋南織" userId="71ef5622-89d2-43fe-a891-038f8cdfa755" providerId="ADAL" clId="{03EE0873-BB84-4E9E-B492-A8BE1404F1FF}" dt="2023-12-08T08:42:31.980" v="1125" actId="20577"/>
          <ac:spMkLst>
            <pc:docMk/>
            <pc:sldMk cId="1527795247" sldId="260"/>
            <ac:spMk id="3" creationId="{682C9FB4-BBBB-C6B8-C582-206CC16F0B6A}"/>
          </ac:spMkLst>
        </pc:spChg>
        <pc:spChg chg="mod">
          <ac:chgData name="高橋南織" userId="71ef5622-89d2-43fe-a891-038f8cdfa755" providerId="ADAL" clId="{03EE0873-BB84-4E9E-B492-A8BE1404F1FF}" dt="2023-12-08T08:23:28.489" v="934" actId="20577"/>
          <ac:spMkLst>
            <pc:docMk/>
            <pc:sldMk cId="1527795247" sldId="260"/>
            <ac:spMk id="4" creationId="{560C62AF-052E-89DB-6CFE-B1DF53ED4E82}"/>
          </ac:spMkLst>
        </pc:spChg>
        <pc:extLst>
          <p:ext xmlns:p="http://schemas.openxmlformats.org/presentationml/2006/main" uri="{D6D511B9-2390-475A-947B-AFAB55BFBCF1}">
            <pc226:cmChg xmlns:pc226="http://schemas.microsoft.com/office/powerpoint/2022/06/main/command" chg="add">
              <pc226:chgData name="高橋南織" userId="71ef5622-89d2-43fe-a891-038f8cdfa755" providerId="ADAL" clId="{03EE0873-BB84-4E9E-B492-A8BE1404F1FF}" dt="2023-12-08T08:47:30.561" v="1126"/>
              <pc2:cmMkLst xmlns:pc2="http://schemas.microsoft.com/office/powerpoint/2019/9/main/command">
                <pc:docMk/>
                <pc:sldMk cId="1527795247" sldId="260"/>
                <pc2:cmMk id="{5EC12DC9-7563-44F2-A931-5C082427577F}"/>
              </pc2:cmMkLst>
            </pc226:cmChg>
          </p:ext>
        </pc:extLst>
      </pc:sldChg>
      <pc:sldChg chg="addSp delSp modSp mod">
        <pc:chgData name="高橋南織" userId="71ef5622-89d2-43fe-a891-038f8cdfa755" providerId="ADAL" clId="{03EE0873-BB84-4E9E-B492-A8BE1404F1FF}" dt="2023-12-08T08:35:16.456" v="1061" actId="20577"/>
        <pc:sldMkLst>
          <pc:docMk/>
          <pc:sldMk cId="513714259" sldId="261"/>
        </pc:sldMkLst>
        <pc:spChg chg="del">
          <ac:chgData name="高橋南織" userId="71ef5622-89d2-43fe-a891-038f8cdfa755" providerId="ADAL" clId="{03EE0873-BB84-4E9E-B492-A8BE1404F1FF}" dt="2023-12-08T08:29:25.926" v="966" actId="478"/>
          <ac:spMkLst>
            <pc:docMk/>
            <pc:sldMk cId="513714259" sldId="261"/>
            <ac:spMk id="4" creationId="{560C62AF-052E-89DB-6CFE-B1DF53ED4E82}"/>
          </ac:spMkLst>
        </pc:spChg>
        <pc:spChg chg="add mod">
          <ac:chgData name="高橋南織" userId="71ef5622-89d2-43fe-a891-038f8cdfa755" providerId="ADAL" clId="{03EE0873-BB84-4E9E-B492-A8BE1404F1FF}" dt="2023-12-08T08:35:16.456" v="1061" actId="20577"/>
          <ac:spMkLst>
            <pc:docMk/>
            <pc:sldMk cId="513714259" sldId="261"/>
            <ac:spMk id="5" creationId="{B6C032C8-22A4-B14E-4670-BA5C1801AEE4}"/>
          </ac:spMkLst>
        </pc:spChg>
      </pc:sldChg>
      <pc:sldChg chg="addSp delSp modSp mod">
        <pc:chgData name="高橋南織" userId="71ef5622-89d2-43fe-a891-038f8cdfa755" providerId="ADAL" clId="{03EE0873-BB84-4E9E-B492-A8BE1404F1FF}" dt="2023-12-08T08:34:10.706" v="1038" actId="6549"/>
        <pc:sldMkLst>
          <pc:docMk/>
          <pc:sldMk cId="3232921797" sldId="262"/>
        </pc:sldMkLst>
        <pc:spChg chg="del">
          <ac:chgData name="高橋南織" userId="71ef5622-89d2-43fe-a891-038f8cdfa755" providerId="ADAL" clId="{03EE0873-BB84-4E9E-B492-A8BE1404F1FF}" dt="2023-12-08T08:32:29.760" v="1015" actId="478"/>
          <ac:spMkLst>
            <pc:docMk/>
            <pc:sldMk cId="3232921797" sldId="262"/>
            <ac:spMk id="4" creationId="{560C62AF-052E-89DB-6CFE-B1DF53ED4E82}"/>
          </ac:spMkLst>
        </pc:spChg>
        <pc:spChg chg="add mod">
          <ac:chgData name="高橋南織" userId="71ef5622-89d2-43fe-a891-038f8cdfa755" providerId="ADAL" clId="{03EE0873-BB84-4E9E-B492-A8BE1404F1FF}" dt="2023-12-08T08:34:10.706" v="1038" actId="6549"/>
          <ac:spMkLst>
            <pc:docMk/>
            <pc:sldMk cId="3232921797" sldId="262"/>
            <ac:spMk id="5" creationId="{4628F904-5CF8-9A9D-B8FA-A442805C5E2D}"/>
          </ac:spMkLst>
        </pc:spChg>
      </pc:sldChg>
      <pc:sldChg chg="addSp delSp modSp mod">
        <pc:chgData name="高橋南織" userId="71ef5622-89d2-43fe-a891-038f8cdfa755" providerId="ADAL" clId="{03EE0873-BB84-4E9E-B492-A8BE1404F1FF}" dt="2023-12-08T08:51:00.559" v="1160" actId="6549"/>
        <pc:sldMkLst>
          <pc:docMk/>
          <pc:sldMk cId="2456451417" sldId="263"/>
        </pc:sldMkLst>
        <pc:spChg chg="mod">
          <ac:chgData name="高橋南織" userId="71ef5622-89d2-43fe-a891-038f8cdfa755" providerId="ADAL" clId="{03EE0873-BB84-4E9E-B492-A8BE1404F1FF}" dt="2023-12-08T08:51:00.559" v="1160" actId="6549"/>
          <ac:spMkLst>
            <pc:docMk/>
            <pc:sldMk cId="2456451417" sldId="263"/>
            <ac:spMk id="3" creationId="{682C9FB4-BBBB-C6B8-C582-206CC16F0B6A}"/>
          </ac:spMkLst>
        </pc:spChg>
        <pc:spChg chg="del mod">
          <ac:chgData name="高橋南織" userId="71ef5622-89d2-43fe-a891-038f8cdfa755" providerId="ADAL" clId="{03EE0873-BB84-4E9E-B492-A8BE1404F1FF}" dt="2023-12-08T08:31:02.012" v="987" actId="478"/>
          <ac:spMkLst>
            <pc:docMk/>
            <pc:sldMk cId="2456451417" sldId="263"/>
            <ac:spMk id="4" creationId="{560C62AF-052E-89DB-6CFE-B1DF53ED4E82}"/>
          </ac:spMkLst>
        </pc:spChg>
        <pc:spChg chg="add mod">
          <ac:chgData name="高橋南織" userId="71ef5622-89d2-43fe-a891-038f8cdfa755" providerId="ADAL" clId="{03EE0873-BB84-4E9E-B492-A8BE1404F1FF}" dt="2023-12-08T08:36:06.553" v="1073" actId="6549"/>
          <ac:spMkLst>
            <pc:docMk/>
            <pc:sldMk cId="2456451417" sldId="263"/>
            <ac:spMk id="5" creationId="{4D379476-4204-DEA9-E576-2D7B4DA67C50}"/>
          </ac:spMkLst>
        </pc:spChg>
      </pc:sldChg>
      <pc:sldChg chg="addSp delSp modSp mod">
        <pc:chgData name="高橋南織" userId="71ef5622-89d2-43fe-a891-038f8cdfa755" providerId="ADAL" clId="{03EE0873-BB84-4E9E-B492-A8BE1404F1FF}" dt="2023-12-08T08:37:50.710" v="1094"/>
        <pc:sldMkLst>
          <pc:docMk/>
          <pc:sldMk cId="2371868793" sldId="264"/>
        </pc:sldMkLst>
        <pc:spChg chg="del">
          <ac:chgData name="高橋南織" userId="71ef5622-89d2-43fe-a891-038f8cdfa755" providerId="ADAL" clId="{03EE0873-BB84-4E9E-B492-A8BE1404F1FF}" dt="2023-12-08T08:37:49.838" v="1093" actId="478"/>
          <ac:spMkLst>
            <pc:docMk/>
            <pc:sldMk cId="2371868793" sldId="264"/>
            <ac:spMk id="4" creationId="{560C62AF-052E-89DB-6CFE-B1DF53ED4E82}"/>
          </ac:spMkLst>
        </pc:spChg>
        <pc:spChg chg="add mod">
          <ac:chgData name="高橋南織" userId="71ef5622-89d2-43fe-a891-038f8cdfa755" providerId="ADAL" clId="{03EE0873-BB84-4E9E-B492-A8BE1404F1FF}" dt="2023-12-08T08:37:50.710" v="1094"/>
          <ac:spMkLst>
            <pc:docMk/>
            <pc:sldMk cId="2371868793" sldId="264"/>
            <ac:spMk id="5" creationId="{F7669F0B-1B26-0A72-4822-A00654F72CD0}"/>
          </ac:spMkLst>
        </pc:spChg>
      </pc:sldChg>
      <pc:sldChg chg="modSp mod">
        <pc:chgData name="高橋南織" userId="71ef5622-89d2-43fe-a891-038f8cdfa755" providerId="ADAL" clId="{03EE0873-BB84-4E9E-B492-A8BE1404F1FF}" dt="2023-12-08T08:58:41.607" v="1616" actId="20577"/>
        <pc:sldMkLst>
          <pc:docMk/>
          <pc:sldMk cId="4180610568" sldId="265"/>
        </pc:sldMkLst>
        <pc:spChg chg="mod">
          <ac:chgData name="高橋南織" userId="71ef5622-89d2-43fe-a891-038f8cdfa755" providerId="ADAL" clId="{03EE0873-BB84-4E9E-B492-A8BE1404F1FF}" dt="2023-12-08T08:58:41.607" v="1616" actId="20577"/>
          <ac:spMkLst>
            <pc:docMk/>
            <pc:sldMk cId="4180610568" sldId="265"/>
            <ac:spMk id="3" creationId="{682C9FB4-BBBB-C6B8-C582-206CC16F0B6A}"/>
          </ac:spMkLst>
        </pc:spChg>
      </pc:sldChg>
      <pc:sldChg chg="addSp delSp modSp mod">
        <pc:chgData name="高橋南織" userId="71ef5622-89d2-43fe-a891-038f8cdfa755" providerId="ADAL" clId="{03EE0873-BB84-4E9E-B492-A8BE1404F1FF}" dt="2023-12-08T08:33:54.388" v="1035" actId="1076"/>
        <pc:sldMkLst>
          <pc:docMk/>
          <pc:sldMk cId="3183059512" sldId="267"/>
        </pc:sldMkLst>
        <pc:spChg chg="del">
          <ac:chgData name="高橋南織" userId="71ef5622-89d2-43fe-a891-038f8cdfa755" providerId="ADAL" clId="{03EE0873-BB84-4E9E-B492-A8BE1404F1FF}" dt="2023-12-08T08:33:41.707" v="1031" actId="478"/>
          <ac:spMkLst>
            <pc:docMk/>
            <pc:sldMk cId="3183059512" sldId="267"/>
            <ac:spMk id="4" creationId="{560C62AF-052E-89DB-6CFE-B1DF53ED4E82}"/>
          </ac:spMkLst>
        </pc:spChg>
        <pc:spChg chg="add mod">
          <ac:chgData name="高橋南織" userId="71ef5622-89d2-43fe-a891-038f8cdfa755" providerId="ADAL" clId="{03EE0873-BB84-4E9E-B492-A8BE1404F1FF}" dt="2023-12-08T08:33:54.388" v="1035" actId="1076"/>
          <ac:spMkLst>
            <pc:docMk/>
            <pc:sldMk cId="3183059512" sldId="267"/>
            <ac:spMk id="5" creationId="{F386FEC6-8941-B674-8A69-8E3086B42091}"/>
          </ac:spMkLst>
        </pc:spChg>
      </pc:sldChg>
      <pc:sldChg chg="addSp delSp modSp mod">
        <pc:chgData name="高橋南織" userId="71ef5622-89d2-43fe-a891-038f8cdfa755" providerId="ADAL" clId="{03EE0873-BB84-4E9E-B492-A8BE1404F1FF}" dt="2023-12-08T08:35:48.615" v="1068" actId="6549"/>
        <pc:sldMkLst>
          <pc:docMk/>
          <pc:sldMk cId="3501489279" sldId="268"/>
        </pc:sldMkLst>
        <pc:spChg chg="add del mod">
          <ac:chgData name="高橋南織" userId="71ef5622-89d2-43fe-a891-038f8cdfa755" providerId="ADAL" clId="{03EE0873-BB84-4E9E-B492-A8BE1404F1FF}" dt="2023-12-08T08:31:29.216" v="997" actId="478"/>
          <ac:spMkLst>
            <pc:docMk/>
            <pc:sldMk cId="3501489279" sldId="268"/>
            <ac:spMk id="4" creationId="{AA3A9C55-7140-58A4-000F-35E52694085E}"/>
          </ac:spMkLst>
        </pc:spChg>
        <pc:spChg chg="add mod">
          <ac:chgData name="高橋南織" userId="71ef5622-89d2-43fe-a891-038f8cdfa755" providerId="ADAL" clId="{03EE0873-BB84-4E9E-B492-A8BE1404F1FF}" dt="2023-12-08T08:35:48.615" v="1068" actId="6549"/>
          <ac:spMkLst>
            <pc:docMk/>
            <pc:sldMk cId="3501489279" sldId="268"/>
            <ac:spMk id="5" creationId="{A5AB6E39-819C-CE70-7DD0-FF95BA09F2A6}"/>
          </ac:spMkLst>
        </pc:spChg>
      </pc:sldChg>
      <pc:sldChg chg="addSp delSp modSp mod">
        <pc:chgData name="高橋南織" userId="71ef5622-89d2-43fe-a891-038f8cdfa755" providerId="ADAL" clId="{03EE0873-BB84-4E9E-B492-A8BE1404F1FF}" dt="2023-12-08T08:36:02.741" v="1072" actId="6549"/>
        <pc:sldMkLst>
          <pc:docMk/>
          <pc:sldMk cId="1241680307" sldId="270"/>
        </pc:sldMkLst>
        <pc:spChg chg="add del mod">
          <ac:chgData name="高橋南織" userId="71ef5622-89d2-43fe-a891-038f8cdfa755" providerId="ADAL" clId="{03EE0873-BB84-4E9E-B492-A8BE1404F1FF}" dt="2023-12-08T08:31:07.391" v="989" actId="478"/>
          <ac:spMkLst>
            <pc:docMk/>
            <pc:sldMk cId="1241680307" sldId="270"/>
            <ac:spMk id="3" creationId="{0CF5750E-6369-6A61-365B-047729B3EBEA}"/>
          </ac:spMkLst>
        </pc:spChg>
        <pc:spChg chg="add mod">
          <ac:chgData name="高橋南織" userId="71ef5622-89d2-43fe-a891-038f8cdfa755" providerId="ADAL" clId="{03EE0873-BB84-4E9E-B492-A8BE1404F1FF}" dt="2023-12-08T08:36:02.741" v="1072" actId="6549"/>
          <ac:spMkLst>
            <pc:docMk/>
            <pc:sldMk cId="1241680307" sldId="270"/>
            <ac:spMk id="4" creationId="{6C8D8E07-F301-DB8A-D21D-4F9793D2B1EA}"/>
          </ac:spMkLst>
        </pc:spChg>
      </pc:sldChg>
      <pc:sldChg chg="addSp delSp modSp mod">
        <pc:chgData name="高橋南織" userId="71ef5622-89d2-43fe-a891-038f8cdfa755" providerId="ADAL" clId="{03EE0873-BB84-4E9E-B492-A8BE1404F1FF}" dt="2023-12-08T08:36:09.660" v="1074" actId="20577"/>
        <pc:sldMkLst>
          <pc:docMk/>
          <pc:sldMk cId="1254582921" sldId="271"/>
        </pc:sldMkLst>
        <pc:spChg chg="del mod">
          <ac:chgData name="高橋南織" userId="71ef5622-89d2-43fe-a891-038f8cdfa755" providerId="ADAL" clId="{03EE0873-BB84-4E9E-B492-A8BE1404F1FF}" dt="2023-12-08T08:30:55.884" v="985" actId="478"/>
          <ac:spMkLst>
            <pc:docMk/>
            <pc:sldMk cId="1254582921" sldId="271"/>
            <ac:spMk id="4" creationId="{560C62AF-052E-89DB-6CFE-B1DF53ED4E82}"/>
          </ac:spMkLst>
        </pc:spChg>
        <pc:spChg chg="add mod">
          <ac:chgData name="高橋南織" userId="71ef5622-89d2-43fe-a891-038f8cdfa755" providerId="ADAL" clId="{03EE0873-BB84-4E9E-B492-A8BE1404F1FF}" dt="2023-12-08T08:36:09.660" v="1074" actId="20577"/>
          <ac:spMkLst>
            <pc:docMk/>
            <pc:sldMk cId="1254582921" sldId="271"/>
            <ac:spMk id="5" creationId="{74075C42-77B6-AC97-BFEB-BD97F80FDB19}"/>
          </ac:spMkLst>
        </pc:spChg>
      </pc:sldChg>
      <pc:sldChg chg="addSp delSp modSp mod">
        <pc:chgData name="高橋南織" userId="71ef5622-89d2-43fe-a891-038f8cdfa755" providerId="ADAL" clId="{03EE0873-BB84-4E9E-B492-A8BE1404F1FF}" dt="2023-12-08T08:35:59.839" v="1071" actId="6549"/>
        <pc:sldMkLst>
          <pc:docMk/>
          <pc:sldMk cId="3371559634" sldId="276"/>
        </pc:sldMkLst>
        <pc:spChg chg="add del mod">
          <ac:chgData name="高橋南織" userId="71ef5622-89d2-43fe-a891-038f8cdfa755" providerId="ADAL" clId="{03EE0873-BB84-4E9E-B492-A8BE1404F1FF}" dt="2023-12-08T08:31:13.490" v="991" actId="478"/>
          <ac:spMkLst>
            <pc:docMk/>
            <pc:sldMk cId="3371559634" sldId="276"/>
            <ac:spMk id="3" creationId="{E1716D8C-C72D-6DB7-70DE-1775E128A7FC}"/>
          </ac:spMkLst>
        </pc:spChg>
        <pc:spChg chg="del">
          <ac:chgData name="高橋南織" userId="71ef5622-89d2-43fe-a891-038f8cdfa755" providerId="ADAL" clId="{03EE0873-BB84-4E9E-B492-A8BE1404F1FF}" dt="2023-12-08T08:28:06.803" v="955" actId="478"/>
          <ac:spMkLst>
            <pc:docMk/>
            <pc:sldMk cId="3371559634" sldId="276"/>
            <ac:spMk id="4" creationId="{560C62AF-052E-89DB-6CFE-B1DF53ED4E82}"/>
          </ac:spMkLst>
        </pc:spChg>
        <pc:spChg chg="add mod">
          <ac:chgData name="高橋南織" userId="71ef5622-89d2-43fe-a891-038f8cdfa755" providerId="ADAL" clId="{03EE0873-BB84-4E9E-B492-A8BE1404F1FF}" dt="2023-12-08T08:35:59.839" v="1071" actId="6549"/>
          <ac:spMkLst>
            <pc:docMk/>
            <pc:sldMk cId="3371559634" sldId="276"/>
            <ac:spMk id="5" creationId="{9C0C353A-9E27-853E-F06D-28BDBD686CA4}"/>
          </ac:spMkLst>
        </pc:spChg>
      </pc:sldChg>
      <pc:sldChg chg="addSp delSp modSp mod">
        <pc:chgData name="高橋南織" userId="71ef5622-89d2-43fe-a891-038f8cdfa755" providerId="ADAL" clId="{03EE0873-BB84-4E9E-B492-A8BE1404F1FF}" dt="2023-12-08T08:37:42.621" v="1092"/>
        <pc:sldMkLst>
          <pc:docMk/>
          <pc:sldMk cId="361355949" sldId="277"/>
        </pc:sldMkLst>
        <pc:spChg chg="del">
          <ac:chgData name="高橋南織" userId="71ef5622-89d2-43fe-a891-038f8cdfa755" providerId="ADAL" clId="{03EE0873-BB84-4E9E-B492-A8BE1404F1FF}" dt="2023-12-08T08:37:41.731" v="1091" actId="478"/>
          <ac:spMkLst>
            <pc:docMk/>
            <pc:sldMk cId="361355949" sldId="277"/>
            <ac:spMk id="4" creationId="{560C62AF-052E-89DB-6CFE-B1DF53ED4E82}"/>
          </ac:spMkLst>
        </pc:spChg>
        <pc:spChg chg="add mod">
          <ac:chgData name="高橋南織" userId="71ef5622-89d2-43fe-a891-038f8cdfa755" providerId="ADAL" clId="{03EE0873-BB84-4E9E-B492-A8BE1404F1FF}" dt="2023-12-08T08:37:42.621" v="1092"/>
          <ac:spMkLst>
            <pc:docMk/>
            <pc:sldMk cId="361355949" sldId="277"/>
            <ac:spMk id="5" creationId="{6B3E074F-AD63-C0B6-C342-3C2B9EBFA0A2}"/>
          </ac:spMkLst>
        </pc:spChg>
      </pc:sldChg>
      <pc:sldChg chg="addSp delSp modSp mod">
        <pc:chgData name="高橋南織" userId="71ef5622-89d2-43fe-a891-038f8cdfa755" providerId="ADAL" clId="{03EE0873-BB84-4E9E-B492-A8BE1404F1FF}" dt="2023-12-08T08:38:06.655" v="1100"/>
        <pc:sldMkLst>
          <pc:docMk/>
          <pc:sldMk cId="1135701668" sldId="278"/>
        </pc:sldMkLst>
        <pc:spChg chg="del">
          <ac:chgData name="高橋南織" userId="71ef5622-89d2-43fe-a891-038f8cdfa755" providerId="ADAL" clId="{03EE0873-BB84-4E9E-B492-A8BE1404F1FF}" dt="2023-12-08T08:38:05.732" v="1099" actId="478"/>
          <ac:spMkLst>
            <pc:docMk/>
            <pc:sldMk cId="1135701668" sldId="278"/>
            <ac:spMk id="4" creationId="{560C62AF-052E-89DB-6CFE-B1DF53ED4E82}"/>
          </ac:spMkLst>
        </pc:spChg>
        <pc:spChg chg="add mod">
          <ac:chgData name="高橋南織" userId="71ef5622-89d2-43fe-a891-038f8cdfa755" providerId="ADAL" clId="{03EE0873-BB84-4E9E-B492-A8BE1404F1FF}" dt="2023-12-08T08:38:06.655" v="1100"/>
          <ac:spMkLst>
            <pc:docMk/>
            <pc:sldMk cId="1135701668" sldId="278"/>
            <ac:spMk id="5" creationId="{4C9BEAB1-9BAD-38B5-2AA7-5893A2672747}"/>
          </ac:spMkLst>
        </pc:spChg>
      </pc:sldChg>
      <pc:sldChg chg="addSp delSp modSp mod">
        <pc:chgData name="高橋南織" userId="71ef5622-89d2-43fe-a891-038f8cdfa755" providerId="ADAL" clId="{03EE0873-BB84-4E9E-B492-A8BE1404F1FF}" dt="2023-12-08T08:38:11.562" v="1102"/>
        <pc:sldMkLst>
          <pc:docMk/>
          <pc:sldMk cId="2459139299" sldId="279"/>
        </pc:sldMkLst>
        <pc:spChg chg="del">
          <ac:chgData name="高橋南織" userId="71ef5622-89d2-43fe-a891-038f8cdfa755" providerId="ADAL" clId="{03EE0873-BB84-4E9E-B492-A8BE1404F1FF}" dt="2023-12-08T08:38:10.744" v="1101" actId="478"/>
          <ac:spMkLst>
            <pc:docMk/>
            <pc:sldMk cId="2459139299" sldId="279"/>
            <ac:spMk id="4" creationId="{560C62AF-052E-89DB-6CFE-B1DF53ED4E82}"/>
          </ac:spMkLst>
        </pc:spChg>
        <pc:spChg chg="add mod">
          <ac:chgData name="高橋南織" userId="71ef5622-89d2-43fe-a891-038f8cdfa755" providerId="ADAL" clId="{03EE0873-BB84-4E9E-B492-A8BE1404F1FF}" dt="2023-12-08T08:38:11.562" v="1102"/>
          <ac:spMkLst>
            <pc:docMk/>
            <pc:sldMk cId="2459139299" sldId="279"/>
            <ac:spMk id="5" creationId="{5101604D-A5BA-88DA-AA79-554A0FE23309}"/>
          </ac:spMkLst>
        </pc:spChg>
      </pc:sldChg>
      <pc:sldChg chg="modSp mod">
        <pc:chgData name="高橋南織" userId="71ef5622-89d2-43fe-a891-038f8cdfa755" providerId="ADAL" clId="{03EE0873-BB84-4E9E-B492-A8BE1404F1FF}" dt="2023-12-08T08:36:13.888" v="1075" actId="6549"/>
        <pc:sldMkLst>
          <pc:docMk/>
          <pc:sldMk cId="3990316889" sldId="280"/>
        </pc:sldMkLst>
        <pc:spChg chg="mod">
          <ac:chgData name="高橋南織" userId="71ef5622-89d2-43fe-a891-038f8cdfa755" providerId="ADAL" clId="{03EE0873-BB84-4E9E-B492-A8BE1404F1FF}" dt="2023-12-08T08:36:13.888" v="1075" actId="6549"/>
          <ac:spMkLst>
            <pc:docMk/>
            <pc:sldMk cId="3990316889" sldId="280"/>
            <ac:spMk id="4" creationId="{560C62AF-052E-89DB-6CFE-B1DF53ED4E82}"/>
          </ac:spMkLst>
        </pc:spChg>
      </pc:sldChg>
      <pc:sldChg chg="addSp delSp modSp mod">
        <pc:chgData name="高橋南織" userId="71ef5622-89d2-43fe-a891-038f8cdfa755" providerId="ADAL" clId="{03EE0873-BB84-4E9E-B492-A8BE1404F1FF}" dt="2023-12-08T08:35:55.928" v="1070" actId="6549"/>
        <pc:sldMkLst>
          <pc:docMk/>
          <pc:sldMk cId="3564941684" sldId="281"/>
        </pc:sldMkLst>
        <pc:spChg chg="add del mod">
          <ac:chgData name="高橋南織" userId="71ef5622-89d2-43fe-a891-038f8cdfa755" providerId="ADAL" clId="{03EE0873-BB84-4E9E-B492-A8BE1404F1FF}" dt="2023-12-08T08:31:18.637" v="993" actId="478"/>
          <ac:spMkLst>
            <pc:docMk/>
            <pc:sldMk cId="3564941684" sldId="281"/>
            <ac:spMk id="4" creationId="{2C333756-147D-029A-DC3F-5481E11856EB}"/>
          </ac:spMkLst>
        </pc:spChg>
        <pc:spChg chg="add mod">
          <ac:chgData name="高橋南織" userId="71ef5622-89d2-43fe-a891-038f8cdfa755" providerId="ADAL" clId="{03EE0873-BB84-4E9E-B492-A8BE1404F1FF}" dt="2023-12-08T08:35:55.928" v="1070" actId="6549"/>
          <ac:spMkLst>
            <pc:docMk/>
            <pc:sldMk cId="3564941684" sldId="281"/>
            <ac:spMk id="5" creationId="{C49700D4-866D-0AC5-69EF-2C59928FD100}"/>
          </ac:spMkLst>
        </pc:spChg>
      </pc:sldChg>
      <pc:sldChg chg="addSp delSp modSp mod">
        <pc:chgData name="高橋南織" userId="71ef5622-89d2-43fe-a891-038f8cdfa755" providerId="ADAL" clId="{03EE0873-BB84-4E9E-B492-A8BE1404F1FF}" dt="2023-11-24T01:15:16.116" v="5" actId="1076"/>
        <pc:sldMkLst>
          <pc:docMk/>
          <pc:sldMk cId="913835220" sldId="282"/>
        </pc:sldMkLst>
        <pc:spChg chg="del">
          <ac:chgData name="高橋南織" userId="71ef5622-89d2-43fe-a891-038f8cdfa755" providerId="ADAL" clId="{03EE0873-BB84-4E9E-B492-A8BE1404F1FF}" dt="2023-11-24T01:15:09.893" v="1"/>
          <ac:spMkLst>
            <pc:docMk/>
            <pc:sldMk cId="913835220" sldId="282"/>
            <ac:spMk id="3" creationId="{E90B4B9D-B271-F514-424E-5541DB592D6A}"/>
          </ac:spMkLst>
        </pc:spChg>
        <pc:picChg chg="add mod">
          <ac:chgData name="高橋南織" userId="71ef5622-89d2-43fe-a891-038f8cdfa755" providerId="ADAL" clId="{03EE0873-BB84-4E9E-B492-A8BE1404F1FF}" dt="2023-11-24T01:15:16.116" v="5" actId="1076"/>
          <ac:picMkLst>
            <pc:docMk/>
            <pc:sldMk cId="913835220" sldId="282"/>
            <ac:picMk id="5" creationId="{941EF4A3-8CDD-1319-A91E-7CAB158A5904}"/>
          </ac:picMkLst>
        </pc:picChg>
      </pc:sldChg>
      <pc:sldChg chg="addSp delSp modSp mod modTransition modAnim modNotesTx">
        <pc:chgData name="高橋南織" userId="71ef5622-89d2-43fe-a891-038f8cdfa755" providerId="ADAL" clId="{03EE0873-BB84-4E9E-B492-A8BE1404F1FF}" dt="2023-12-19T17:38:33.972" v="7792"/>
        <pc:sldMkLst>
          <pc:docMk/>
          <pc:sldMk cId="2418387986" sldId="283"/>
        </pc:sldMkLst>
        <pc:spChg chg="add del mod">
          <ac:chgData name="高橋南織" userId="71ef5622-89d2-43fe-a891-038f8cdfa755" providerId="ADAL" clId="{03EE0873-BB84-4E9E-B492-A8BE1404F1FF}" dt="2023-12-08T08:31:55.443" v="1005" actId="478"/>
          <ac:spMkLst>
            <pc:docMk/>
            <pc:sldMk cId="2418387986" sldId="283"/>
            <ac:spMk id="3" creationId="{CAB04770-41CF-8D5C-5D39-8502CD840640}"/>
          </ac:spMkLst>
        </pc:spChg>
        <pc:spChg chg="add mod">
          <ac:chgData name="高橋南織" userId="71ef5622-89d2-43fe-a891-038f8cdfa755" providerId="ADAL" clId="{03EE0873-BB84-4E9E-B492-A8BE1404F1FF}" dt="2023-12-08T08:35:19.750" v="1062" actId="6549"/>
          <ac:spMkLst>
            <pc:docMk/>
            <pc:sldMk cId="2418387986" sldId="283"/>
            <ac:spMk id="4" creationId="{AADAE51B-F083-44F7-947E-37A46097DB54}"/>
          </ac:spMkLst>
        </pc:spChg>
        <pc:spChg chg="mod">
          <ac:chgData name="高橋南織" userId="71ef5622-89d2-43fe-a891-038f8cdfa755" providerId="ADAL" clId="{03EE0873-BB84-4E9E-B492-A8BE1404F1FF}" dt="2023-12-19T15:03:25.855" v="7091" actId="20577"/>
          <ac:spMkLst>
            <pc:docMk/>
            <pc:sldMk cId="2418387986" sldId="283"/>
            <ac:spMk id="6" creationId="{2E43F757-1DFA-425C-358C-40EB16130A27}"/>
          </ac:spMkLst>
        </pc:spChg>
        <pc:picChg chg="add del mod">
          <ac:chgData name="高橋南織" userId="71ef5622-89d2-43fe-a891-038f8cdfa755" providerId="ADAL" clId="{03EE0873-BB84-4E9E-B492-A8BE1404F1FF}" dt="2023-12-19T17:38:21.595" v="7791"/>
          <ac:picMkLst>
            <pc:docMk/>
            <pc:sldMk cId="2418387986" sldId="283"/>
            <ac:picMk id="7" creationId="{5E863106-28AB-C2A1-E144-4896E27C5AE1}"/>
          </ac:picMkLst>
        </pc:picChg>
        <pc:picChg chg="add del mod ord">
          <ac:chgData name="高橋南織" userId="71ef5622-89d2-43fe-a891-038f8cdfa755" providerId="ADAL" clId="{03EE0873-BB84-4E9E-B492-A8BE1404F1FF}" dt="2023-12-19T17:38:33.972" v="7792"/>
          <ac:picMkLst>
            <pc:docMk/>
            <pc:sldMk cId="2418387986" sldId="283"/>
            <ac:picMk id="21" creationId="{97FC175F-3E3A-7B66-D734-9EB01C4EED11}"/>
          </ac:picMkLst>
        </pc:picChg>
        <pc:picChg chg="add mod">
          <ac:chgData name="高橋南織" userId="71ef5622-89d2-43fe-a891-038f8cdfa755" providerId="ADAL" clId="{03EE0873-BB84-4E9E-B492-A8BE1404F1FF}" dt="2023-12-19T17:38:33.972" v="7792"/>
          <ac:picMkLst>
            <pc:docMk/>
            <pc:sldMk cId="2418387986" sldId="283"/>
            <ac:picMk id="22" creationId="{0034230F-BF3A-60CA-E83D-E26882F33A95}"/>
          </ac:picMkLst>
        </pc:picChg>
      </pc:sldChg>
      <pc:sldChg chg="modSp mod">
        <pc:chgData name="高橋南織" userId="71ef5622-89d2-43fe-a891-038f8cdfa755" providerId="ADAL" clId="{03EE0873-BB84-4E9E-B492-A8BE1404F1FF}" dt="2023-12-08T08:22:40.115" v="922" actId="20577"/>
        <pc:sldMkLst>
          <pc:docMk/>
          <pc:sldMk cId="2187928585" sldId="284"/>
        </pc:sldMkLst>
        <pc:spChg chg="mod">
          <ac:chgData name="高橋南織" userId="71ef5622-89d2-43fe-a891-038f8cdfa755" providerId="ADAL" clId="{03EE0873-BB84-4E9E-B492-A8BE1404F1FF}" dt="2023-12-08T08:22:40.115" v="922" actId="20577"/>
          <ac:spMkLst>
            <pc:docMk/>
            <pc:sldMk cId="2187928585" sldId="284"/>
            <ac:spMk id="4" creationId="{560C62AF-052E-89DB-6CFE-B1DF53ED4E82}"/>
          </ac:spMkLst>
        </pc:spChg>
        <pc:spChg chg="mod">
          <ac:chgData name="高橋南織" userId="71ef5622-89d2-43fe-a891-038f8cdfa755" providerId="ADAL" clId="{03EE0873-BB84-4E9E-B492-A8BE1404F1FF}" dt="2023-12-08T07:57:16.960" v="565" actId="20577"/>
          <ac:spMkLst>
            <pc:docMk/>
            <pc:sldMk cId="2187928585" sldId="284"/>
            <ac:spMk id="17" creationId="{CC366ACE-CA06-E994-46A0-0C8884A176F0}"/>
          </ac:spMkLst>
        </pc:spChg>
      </pc:sldChg>
      <pc:sldChg chg="addSp modSp add del mod">
        <pc:chgData name="高橋南織" userId="71ef5622-89d2-43fe-a891-038f8cdfa755" providerId="ADAL" clId="{03EE0873-BB84-4E9E-B492-A8BE1404F1FF}" dt="2023-12-08T08:56:04.991" v="1471" actId="2696"/>
        <pc:sldMkLst>
          <pc:docMk/>
          <pc:sldMk cId="3120402112" sldId="286"/>
        </pc:sldMkLst>
        <pc:spChg chg="add mod">
          <ac:chgData name="高橋南織" userId="71ef5622-89d2-43fe-a891-038f8cdfa755" providerId="ADAL" clId="{03EE0873-BB84-4E9E-B492-A8BE1404F1FF}" dt="2023-12-08T08:35:30.963" v="1063" actId="6549"/>
          <ac:spMkLst>
            <pc:docMk/>
            <pc:sldMk cId="3120402112" sldId="286"/>
            <ac:spMk id="4" creationId="{7492283F-095A-7D92-ED88-EB8FBFB1D986}"/>
          </ac:spMkLst>
        </pc:spChg>
      </pc:sldChg>
      <pc:sldChg chg="addSp delSp modSp add mod ord modShow">
        <pc:chgData name="高橋南織" userId="71ef5622-89d2-43fe-a891-038f8cdfa755" providerId="ADAL" clId="{03EE0873-BB84-4E9E-B492-A8BE1404F1FF}" dt="2023-12-15T04:38:36.076" v="2495"/>
        <pc:sldMkLst>
          <pc:docMk/>
          <pc:sldMk cId="3385446264" sldId="287"/>
        </pc:sldMkLst>
        <pc:spChg chg="mod">
          <ac:chgData name="高橋南織" userId="71ef5622-89d2-43fe-a891-038f8cdfa755" providerId="ADAL" clId="{03EE0873-BB84-4E9E-B492-A8BE1404F1FF}" dt="2023-12-08T09:00:32.824" v="1632" actId="1035"/>
          <ac:spMkLst>
            <pc:docMk/>
            <pc:sldMk cId="3385446264" sldId="287"/>
            <ac:spMk id="3" creationId="{E90B4B9D-B271-F514-424E-5541DB592D6A}"/>
          </ac:spMkLst>
        </pc:spChg>
        <pc:spChg chg="add del mod">
          <ac:chgData name="高橋南織" userId="71ef5622-89d2-43fe-a891-038f8cdfa755" providerId="ADAL" clId="{03EE0873-BB84-4E9E-B492-A8BE1404F1FF}" dt="2023-12-08T08:31:34.582" v="999" actId="478"/>
          <ac:spMkLst>
            <pc:docMk/>
            <pc:sldMk cId="3385446264" sldId="287"/>
            <ac:spMk id="4" creationId="{25553675-54F5-A1E2-BB2A-7369ADF64B1B}"/>
          </ac:spMkLst>
        </pc:spChg>
        <pc:spChg chg="add mod">
          <ac:chgData name="高橋南織" userId="71ef5622-89d2-43fe-a891-038f8cdfa755" providerId="ADAL" clId="{03EE0873-BB84-4E9E-B492-A8BE1404F1FF}" dt="2023-12-08T08:35:44.512" v="1067" actId="6549"/>
          <ac:spMkLst>
            <pc:docMk/>
            <pc:sldMk cId="3385446264" sldId="287"/>
            <ac:spMk id="5" creationId="{1248F691-99A6-1098-C21C-5FC7908C8C53}"/>
          </ac:spMkLst>
        </pc:spChg>
      </pc:sldChg>
      <pc:sldChg chg="addSp delSp modSp add mod modTransition modAnim modCm modNotesTx">
        <pc:chgData name="高橋南織" userId="71ef5622-89d2-43fe-a891-038f8cdfa755" providerId="ADAL" clId="{03EE0873-BB84-4E9E-B492-A8BE1404F1FF}" dt="2023-12-19T17:26:59.583" v="7738"/>
        <pc:sldMkLst>
          <pc:docMk/>
          <pc:sldMk cId="1513182763" sldId="289"/>
        </pc:sldMkLst>
        <pc:spChg chg="mod">
          <ac:chgData name="高橋南織" userId="71ef5622-89d2-43fe-a891-038f8cdfa755" providerId="ADAL" clId="{03EE0873-BB84-4E9E-B492-A8BE1404F1FF}" dt="2023-12-19T16:19:56.516" v="7274" actId="20577"/>
          <ac:spMkLst>
            <pc:docMk/>
            <pc:sldMk cId="1513182763" sldId="289"/>
            <ac:spMk id="2" creationId="{24850FE5-EFF4-541E-4A8A-AB1E47C68103}"/>
          </ac:spMkLst>
        </pc:spChg>
        <pc:spChg chg="mod">
          <ac:chgData name="高橋南織" userId="71ef5622-89d2-43fe-a891-038f8cdfa755" providerId="ADAL" clId="{03EE0873-BB84-4E9E-B492-A8BE1404F1FF}" dt="2023-12-15T05:40:57.482" v="3103" actId="20577"/>
          <ac:spMkLst>
            <pc:docMk/>
            <pc:sldMk cId="1513182763" sldId="289"/>
            <ac:spMk id="3" creationId="{E90B4B9D-B271-F514-424E-5541DB592D6A}"/>
          </ac:spMkLst>
        </pc:spChg>
        <pc:spChg chg="add del mod">
          <ac:chgData name="高橋南織" userId="71ef5622-89d2-43fe-a891-038f8cdfa755" providerId="ADAL" clId="{03EE0873-BB84-4E9E-B492-A8BE1404F1FF}" dt="2023-12-19T14:22:17.888" v="6216" actId="478"/>
          <ac:spMkLst>
            <pc:docMk/>
            <pc:sldMk cId="1513182763" sldId="289"/>
            <ac:spMk id="4" creationId="{3FFC0C30-28E7-8045-D07B-E9BFD0F3CA89}"/>
          </ac:spMkLst>
        </pc:spChg>
        <pc:spChg chg="add del mod">
          <ac:chgData name="高橋南織" userId="71ef5622-89d2-43fe-a891-038f8cdfa755" providerId="ADAL" clId="{03EE0873-BB84-4E9E-B492-A8BE1404F1FF}" dt="2023-12-08T08:31:42.789" v="1001" actId="478"/>
          <ac:spMkLst>
            <pc:docMk/>
            <pc:sldMk cId="1513182763" sldId="289"/>
            <ac:spMk id="4" creationId="{C7BD02AD-8D07-8C8F-5820-C0CF4747C03D}"/>
          </ac:spMkLst>
        </pc:spChg>
        <pc:spChg chg="add mod">
          <ac:chgData name="高橋南織" userId="71ef5622-89d2-43fe-a891-038f8cdfa755" providerId="ADAL" clId="{03EE0873-BB84-4E9E-B492-A8BE1404F1FF}" dt="2023-12-08T08:35:41.319" v="1066" actId="6549"/>
          <ac:spMkLst>
            <pc:docMk/>
            <pc:sldMk cId="1513182763" sldId="289"/>
            <ac:spMk id="5" creationId="{7BE57BA4-65C0-7D20-17D3-0F6A7FE272B7}"/>
          </ac:spMkLst>
        </pc:spChg>
        <pc:spChg chg="add mod">
          <ac:chgData name="高橋南織" userId="71ef5622-89d2-43fe-a891-038f8cdfa755" providerId="ADAL" clId="{03EE0873-BB84-4E9E-B492-A8BE1404F1FF}" dt="2023-12-15T04:28:56.361" v="2401" actId="1076"/>
          <ac:spMkLst>
            <pc:docMk/>
            <pc:sldMk cId="1513182763" sldId="289"/>
            <ac:spMk id="7" creationId="{1D32C908-A86A-F8D5-4DD9-B7DEF8DC4EE7}"/>
          </ac:spMkLst>
        </pc:spChg>
        <pc:spChg chg="add del mod">
          <ac:chgData name="高橋南織" userId="71ef5622-89d2-43fe-a891-038f8cdfa755" providerId="ADAL" clId="{03EE0873-BB84-4E9E-B492-A8BE1404F1FF}" dt="2023-12-15T04:30:24.449" v="2407" actId="478"/>
          <ac:spMkLst>
            <pc:docMk/>
            <pc:sldMk cId="1513182763" sldId="289"/>
            <ac:spMk id="8" creationId="{2FC9F5B7-0F06-703F-85BB-756DD9BCB7C4}"/>
          </ac:spMkLst>
        </pc:spChg>
        <pc:spChg chg="add del">
          <ac:chgData name="高橋南織" userId="71ef5622-89d2-43fe-a891-038f8cdfa755" providerId="ADAL" clId="{03EE0873-BB84-4E9E-B492-A8BE1404F1FF}" dt="2023-12-19T14:21:06.169" v="6211" actId="478"/>
          <ac:spMkLst>
            <pc:docMk/>
            <pc:sldMk cId="1513182763" sldId="289"/>
            <ac:spMk id="8" creationId="{97AEF655-8D4E-7694-85B2-475C828842A1}"/>
          </ac:spMkLst>
        </pc:spChg>
        <pc:spChg chg="add del mod">
          <ac:chgData name="高橋南織" userId="71ef5622-89d2-43fe-a891-038f8cdfa755" providerId="ADAL" clId="{03EE0873-BB84-4E9E-B492-A8BE1404F1FF}" dt="2023-12-15T04:37:44.920" v="2486" actId="478"/>
          <ac:spMkLst>
            <pc:docMk/>
            <pc:sldMk cId="1513182763" sldId="289"/>
            <ac:spMk id="9" creationId="{6CAE2805-17FC-25DA-C403-C6B66ACE5FF8}"/>
          </ac:spMkLst>
        </pc:spChg>
        <pc:spChg chg="add mod">
          <ac:chgData name="高橋南織" userId="71ef5622-89d2-43fe-a891-038f8cdfa755" providerId="ADAL" clId="{03EE0873-BB84-4E9E-B492-A8BE1404F1FF}" dt="2023-12-19T14:28:14.695" v="6301" actId="17032"/>
          <ac:spMkLst>
            <pc:docMk/>
            <pc:sldMk cId="1513182763" sldId="289"/>
            <ac:spMk id="9" creationId="{8BCC1915-EFA0-B99F-179B-4EC3781AC6F9}"/>
          </ac:spMkLst>
        </pc:spChg>
        <pc:spChg chg="add del mod">
          <ac:chgData name="高橋南織" userId="71ef5622-89d2-43fe-a891-038f8cdfa755" providerId="ADAL" clId="{03EE0873-BB84-4E9E-B492-A8BE1404F1FF}" dt="2023-12-15T04:38:07.176" v="2492" actId="478"/>
          <ac:spMkLst>
            <pc:docMk/>
            <pc:sldMk cId="1513182763" sldId="289"/>
            <ac:spMk id="10" creationId="{A056DA1B-9906-9822-75AE-4D1B47F0B8C8}"/>
          </ac:spMkLst>
        </pc:spChg>
        <pc:spChg chg="add mod">
          <ac:chgData name="高橋南織" userId="71ef5622-89d2-43fe-a891-038f8cdfa755" providerId="ADAL" clId="{03EE0873-BB84-4E9E-B492-A8BE1404F1FF}" dt="2023-12-19T14:28:51.180" v="6302" actId="208"/>
          <ac:spMkLst>
            <pc:docMk/>
            <pc:sldMk cId="1513182763" sldId="289"/>
            <ac:spMk id="10" creationId="{B26448AB-14C0-1C5E-5D95-EDBD9258D784}"/>
          </ac:spMkLst>
        </pc:spChg>
        <pc:spChg chg="add del mod">
          <ac:chgData name="高橋南織" userId="71ef5622-89d2-43fe-a891-038f8cdfa755" providerId="ADAL" clId="{03EE0873-BB84-4E9E-B492-A8BE1404F1FF}" dt="2023-12-19T14:26:50.425" v="6293" actId="478"/>
          <ac:spMkLst>
            <pc:docMk/>
            <pc:sldMk cId="1513182763" sldId="289"/>
            <ac:spMk id="11" creationId="{8354F91D-41F5-42CC-0D8F-6677E87DAEEB}"/>
          </ac:spMkLst>
        </pc:spChg>
        <pc:spChg chg="add del mod">
          <ac:chgData name="高橋南織" userId="71ef5622-89d2-43fe-a891-038f8cdfa755" providerId="ADAL" clId="{03EE0873-BB84-4E9E-B492-A8BE1404F1FF}" dt="2023-12-15T04:42:15.830" v="2515" actId="478"/>
          <ac:spMkLst>
            <pc:docMk/>
            <pc:sldMk cId="1513182763" sldId="289"/>
            <ac:spMk id="11" creationId="{ECE45278-3736-7F11-5E3D-757CD6ABB329}"/>
          </ac:spMkLst>
        </pc:spChg>
        <pc:spChg chg="add mod">
          <ac:chgData name="高橋南織" userId="71ef5622-89d2-43fe-a891-038f8cdfa755" providerId="ADAL" clId="{03EE0873-BB84-4E9E-B492-A8BE1404F1FF}" dt="2023-12-15T04:43:43.847" v="2547" actId="1076"/>
          <ac:spMkLst>
            <pc:docMk/>
            <pc:sldMk cId="1513182763" sldId="289"/>
            <ac:spMk id="12" creationId="{CC47C134-2553-090A-6674-5C5163F122E6}"/>
          </ac:spMkLst>
        </pc:spChg>
        <pc:spChg chg="add mod">
          <ac:chgData name="高橋南織" userId="71ef5622-89d2-43fe-a891-038f8cdfa755" providerId="ADAL" clId="{03EE0873-BB84-4E9E-B492-A8BE1404F1FF}" dt="2023-12-19T14:29:33.782" v="6306" actId="14100"/>
          <ac:spMkLst>
            <pc:docMk/>
            <pc:sldMk cId="1513182763" sldId="289"/>
            <ac:spMk id="13" creationId="{22CC1F45-6E92-26DF-10A9-9CD16A02CCAA}"/>
          </ac:spMkLst>
        </pc:spChg>
        <pc:picChg chg="add del mod">
          <ac:chgData name="高橋南織" userId="71ef5622-89d2-43fe-a891-038f8cdfa755" providerId="ADAL" clId="{03EE0873-BB84-4E9E-B492-A8BE1404F1FF}" dt="2023-12-19T16:44:35.336" v="7347"/>
          <ac:picMkLst>
            <pc:docMk/>
            <pc:sldMk cId="1513182763" sldId="289"/>
            <ac:picMk id="14" creationId="{C0A27E3C-898A-DCC4-CFA2-77E0949F2C85}"/>
          </ac:picMkLst>
        </pc:picChg>
        <pc:picChg chg="add del mod ord">
          <ac:chgData name="高橋南織" userId="71ef5622-89d2-43fe-a891-038f8cdfa755" providerId="ADAL" clId="{03EE0873-BB84-4E9E-B492-A8BE1404F1FF}" dt="2023-12-19T16:44:44.183" v="7348"/>
          <ac:picMkLst>
            <pc:docMk/>
            <pc:sldMk cId="1513182763" sldId="289"/>
            <ac:picMk id="17" creationId="{34BCDFCB-3EC0-6C54-4BF4-D38FBB6AB719}"/>
          </ac:picMkLst>
        </pc:picChg>
        <pc:picChg chg="add del mod">
          <ac:chgData name="高橋南織" userId="71ef5622-89d2-43fe-a891-038f8cdfa755" providerId="ADAL" clId="{03EE0873-BB84-4E9E-B492-A8BE1404F1FF}" dt="2023-12-19T16:46:08.399" v="7355"/>
          <ac:picMkLst>
            <pc:docMk/>
            <pc:sldMk cId="1513182763" sldId="289"/>
            <ac:picMk id="18" creationId="{0814B574-66F5-454A-9DF3-14818A74B63E}"/>
          </ac:picMkLst>
        </pc:picChg>
        <pc:picChg chg="add del mod ord">
          <ac:chgData name="高橋南織" userId="71ef5622-89d2-43fe-a891-038f8cdfa755" providerId="ADAL" clId="{03EE0873-BB84-4E9E-B492-A8BE1404F1FF}" dt="2023-12-19T16:46:19.670" v="7356"/>
          <ac:picMkLst>
            <pc:docMk/>
            <pc:sldMk cId="1513182763" sldId="289"/>
            <ac:picMk id="22" creationId="{67B63ED3-12F1-9E1C-21C2-E04F540B4F9F}"/>
          </ac:picMkLst>
        </pc:picChg>
        <pc:picChg chg="add del mod">
          <ac:chgData name="高橋南織" userId="71ef5622-89d2-43fe-a891-038f8cdfa755" providerId="ADAL" clId="{03EE0873-BB84-4E9E-B492-A8BE1404F1FF}" dt="2023-12-19T16:46:24.810" v="7358"/>
          <ac:picMkLst>
            <pc:docMk/>
            <pc:sldMk cId="1513182763" sldId="289"/>
            <ac:picMk id="23" creationId="{8ABCFF32-EE11-C85F-919A-84857D31D137}"/>
          </ac:picMkLst>
        </pc:picChg>
        <pc:picChg chg="add del mod ord">
          <ac:chgData name="高橋南織" userId="71ef5622-89d2-43fe-a891-038f8cdfa755" providerId="ADAL" clId="{03EE0873-BB84-4E9E-B492-A8BE1404F1FF}" dt="2023-12-19T16:46:41.585" v="7359"/>
          <ac:picMkLst>
            <pc:docMk/>
            <pc:sldMk cId="1513182763" sldId="289"/>
            <ac:picMk id="26" creationId="{0BF14B54-F881-66F8-F3AF-BC955BD0B11E}"/>
          </ac:picMkLst>
        </pc:picChg>
        <pc:picChg chg="add del mod">
          <ac:chgData name="高橋南織" userId="71ef5622-89d2-43fe-a891-038f8cdfa755" providerId="ADAL" clId="{03EE0873-BB84-4E9E-B492-A8BE1404F1FF}" dt="2023-12-19T16:46:51.451" v="7361"/>
          <ac:picMkLst>
            <pc:docMk/>
            <pc:sldMk cId="1513182763" sldId="289"/>
            <ac:picMk id="27" creationId="{4B74BD67-C451-6B44-6C89-65A3DD607C70}"/>
          </ac:picMkLst>
        </pc:picChg>
        <pc:picChg chg="add del mod ord">
          <ac:chgData name="高橋南織" userId="71ef5622-89d2-43fe-a891-038f8cdfa755" providerId="ADAL" clId="{03EE0873-BB84-4E9E-B492-A8BE1404F1FF}" dt="2023-12-19T16:47:09.996" v="7362"/>
          <ac:picMkLst>
            <pc:docMk/>
            <pc:sldMk cId="1513182763" sldId="289"/>
            <ac:picMk id="30" creationId="{10A9F217-2D6B-1E6A-5D53-F3E3CDCEA84C}"/>
          </ac:picMkLst>
        </pc:picChg>
        <pc:picChg chg="add del mod">
          <ac:chgData name="高橋南織" userId="71ef5622-89d2-43fe-a891-038f8cdfa755" providerId="ADAL" clId="{03EE0873-BB84-4E9E-B492-A8BE1404F1FF}" dt="2023-12-19T16:47:19.717" v="7364"/>
          <ac:picMkLst>
            <pc:docMk/>
            <pc:sldMk cId="1513182763" sldId="289"/>
            <ac:picMk id="31" creationId="{EFDDD3C1-3C0F-DFB3-0D3A-2795E8A7DB19}"/>
          </ac:picMkLst>
        </pc:picChg>
        <pc:picChg chg="add del mod ord">
          <ac:chgData name="高橋南織" userId="71ef5622-89d2-43fe-a891-038f8cdfa755" providerId="ADAL" clId="{03EE0873-BB84-4E9E-B492-A8BE1404F1FF}" dt="2023-12-19T16:47:37.296" v="7365"/>
          <ac:picMkLst>
            <pc:docMk/>
            <pc:sldMk cId="1513182763" sldId="289"/>
            <ac:picMk id="34" creationId="{2F6FF5AB-E077-E6ED-8F71-3F153B42CE29}"/>
          </ac:picMkLst>
        </pc:picChg>
        <pc:picChg chg="add del mod">
          <ac:chgData name="高橋南織" userId="71ef5622-89d2-43fe-a891-038f8cdfa755" providerId="ADAL" clId="{03EE0873-BB84-4E9E-B492-A8BE1404F1FF}" dt="2023-12-19T16:48:12.994" v="7367"/>
          <ac:picMkLst>
            <pc:docMk/>
            <pc:sldMk cId="1513182763" sldId="289"/>
            <ac:picMk id="35" creationId="{E5AD8C05-92C2-F313-BE8E-8A878BD34B6A}"/>
          </ac:picMkLst>
        </pc:picChg>
        <pc:picChg chg="add del mod ord">
          <ac:chgData name="高橋南織" userId="71ef5622-89d2-43fe-a891-038f8cdfa755" providerId="ADAL" clId="{03EE0873-BB84-4E9E-B492-A8BE1404F1FF}" dt="2023-12-19T16:48:56.483" v="7368"/>
          <ac:picMkLst>
            <pc:docMk/>
            <pc:sldMk cId="1513182763" sldId="289"/>
            <ac:picMk id="38" creationId="{93382A28-7F6C-9BDB-DFC8-855E65F5E739}"/>
          </ac:picMkLst>
        </pc:picChg>
        <pc:picChg chg="add del mod">
          <ac:chgData name="高橋南織" userId="71ef5622-89d2-43fe-a891-038f8cdfa755" providerId="ADAL" clId="{03EE0873-BB84-4E9E-B492-A8BE1404F1FF}" dt="2023-12-19T16:51:14.767" v="7372"/>
          <ac:picMkLst>
            <pc:docMk/>
            <pc:sldMk cId="1513182763" sldId="289"/>
            <ac:picMk id="39" creationId="{175B3D5D-0A54-08D0-383D-887280B0BF80}"/>
          </ac:picMkLst>
        </pc:picChg>
        <pc:picChg chg="add del mod ord">
          <ac:chgData name="高橋南織" userId="71ef5622-89d2-43fe-a891-038f8cdfa755" providerId="ADAL" clId="{03EE0873-BB84-4E9E-B492-A8BE1404F1FF}" dt="2023-12-19T16:51:54.902" v="7373"/>
          <ac:picMkLst>
            <pc:docMk/>
            <pc:sldMk cId="1513182763" sldId="289"/>
            <ac:picMk id="43" creationId="{45D975A3-3538-A934-E31C-63F2C666ABBF}"/>
          </ac:picMkLst>
        </pc:picChg>
        <pc:picChg chg="add del mod">
          <ac:chgData name="高橋南織" userId="71ef5622-89d2-43fe-a891-038f8cdfa755" providerId="ADAL" clId="{03EE0873-BB84-4E9E-B492-A8BE1404F1FF}" dt="2023-12-19T17:23:24.210" v="7717"/>
          <ac:picMkLst>
            <pc:docMk/>
            <pc:sldMk cId="1513182763" sldId="289"/>
            <ac:picMk id="44" creationId="{245EE5BE-F099-6D76-4E82-24960269EB03}"/>
          </ac:picMkLst>
        </pc:picChg>
        <pc:picChg chg="add del mod ord">
          <ac:chgData name="高橋南織" userId="71ef5622-89d2-43fe-a891-038f8cdfa755" providerId="ADAL" clId="{03EE0873-BB84-4E9E-B492-A8BE1404F1FF}" dt="2023-12-19T17:23:34.268" v="7718"/>
          <ac:picMkLst>
            <pc:docMk/>
            <pc:sldMk cId="1513182763" sldId="289"/>
            <ac:picMk id="51" creationId="{A5AA30F4-E393-0B59-1AE6-64326B44DC16}"/>
          </ac:picMkLst>
        </pc:picChg>
        <pc:picChg chg="add del mod">
          <ac:chgData name="高橋南織" userId="71ef5622-89d2-43fe-a891-038f8cdfa755" providerId="ADAL" clId="{03EE0873-BB84-4E9E-B492-A8BE1404F1FF}" dt="2023-12-19T17:23:44.984" v="7720"/>
          <ac:picMkLst>
            <pc:docMk/>
            <pc:sldMk cId="1513182763" sldId="289"/>
            <ac:picMk id="52" creationId="{2A74F903-F67A-9F33-AA41-0F21F2ACFD28}"/>
          </ac:picMkLst>
        </pc:picChg>
        <pc:picChg chg="add del mod ord">
          <ac:chgData name="高橋南織" userId="71ef5622-89d2-43fe-a891-038f8cdfa755" providerId="ADAL" clId="{03EE0873-BB84-4E9E-B492-A8BE1404F1FF}" dt="2023-12-19T17:23:55.704" v="7721"/>
          <ac:picMkLst>
            <pc:docMk/>
            <pc:sldMk cId="1513182763" sldId="289"/>
            <ac:picMk id="55" creationId="{7B16ADAC-454D-9288-9DA2-6AE36AEABFDC}"/>
          </ac:picMkLst>
        </pc:picChg>
        <pc:picChg chg="add del mod">
          <ac:chgData name="高橋南織" userId="71ef5622-89d2-43fe-a891-038f8cdfa755" providerId="ADAL" clId="{03EE0873-BB84-4E9E-B492-A8BE1404F1FF}" dt="2023-12-19T17:23:59.733" v="7723"/>
          <ac:picMkLst>
            <pc:docMk/>
            <pc:sldMk cId="1513182763" sldId="289"/>
            <ac:picMk id="56" creationId="{3C43FE17-36E4-F190-3458-A3A4B32C54BA}"/>
          </ac:picMkLst>
        </pc:picChg>
        <pc:picChg chg="add del mod ord">
          <ac:chgData name="高橋南織" userId="71ef5622-89d2-43fe-a891-038f8cdfa755" providerId="ADAL" clId="{03EE0873-BB84-4E9E-B492-A8BE1404F1FF}" dt="2023-12-19T17:24:09.866" v="7724"/>
          <ac:picMkLst>
            <pc:docMk/>
            <pc:sldMk cId="1513182763" sldId="289"/>
            <ac:picMk id="59" creationId="{4F632004-96AA-9B2A-7977-658053E812FA}"/>
          </ac:picMkLst>
        </pc:picChg>
        <pc:picChg chg="add del mod">
          <ac:chgData name="高橋南織" userId="71ef5622-89d2-43fe-a891-038f8cdfa755" providerId="ADAL" clId="{03EE0873-BB84-4E9E-B492-A8BE1404F1FF}" dt="2023-12-19T17:25:27.999" v="7728"/>
          <ac:picMkLst>
            <pc:docMk/>
            <pc:sldMk cId="1513182763" sldId="289"/>
            <ac:picMk id="60" creationId="{63EC3811-39DF-BEC2-FB1E-CC1A26283E87}"/>
          </ac:picMkLst>
        </pc:picChg>
        <pc:picChg chg="add del mod ord">
          <ac:chgData name="高橋南織" userId="71ef5622-89d2-43fe-a891-038f8cdfa755" providerId="ADAL" clId="{03EE0873-BB84-4E9E-B492-A8BE1404F1FF}" dt="2023-12-19T17:25:40.627" v="7729"/>
          <ac:picMkLst>
            <pc:docMk/>
            <pc:sldMk cId="1513182763" sldId="289"/>
            <ac:picMk id="64" creationId="{E9E0D02E-1FA8-25BA-A61C-BC31CF172608}"/>
          </ac:picMkLst>
        </pc:picChg>
        <pc:picChg chg="add del mod">
          <ac:chgData name="高橋南織" userId="71ef5622-89d2-43fe-a891-038f8cdfa755" providerId="ADAL" clId="{03EE0873-BB84-4E9E-B492-A8BE1404F1FF}" dt="2023-12-19T17:25:48.892" v="7731"/>
          <ac:picMkLst>
            <pc:docMk/>
            <pc:sldMk cId="1513182763" sldId="289"/>
            <ac:picMk id="65" creationId="{03967564-2D41-CF5D-7B1A-A8743BBAE279}"/>
          </ac:picMkLst>
        </pc:picChg>
        <pc:picChg chg="add del mod ord">
          <ac:chgData name="高橋南織" userId="71ef5622-89d2-43fe-a891-038f8cdfa755" providerId="ADAL" clId="{03EE0873-BB84-4E9E-B492-A8BE1404F1FF}" dt="2023-12-19T17:26:01.018" v="7732"/>
          <ac:picMkLst>
            <pc:docMk/>
            <pc:sldMk cId="1513182763" sldId="289"/>
            <ac:picMk id="68" creationId="{1F93663A-E31D-0D9B-379A-65A0AE468C1F}"/>
          </ac:picMkLst>
        </pc:picChg>
        <pc:picChg chg="add del mod">
          <ac:chgData name="高橋南織" userId="71ef5622-89d2-43fe-a891-038f8cdfa755" providerId="ADAL" clId="{03EE0873-BB84-4E9E-B492-A8BE1404F1FF}" dt="2023-12-19T17:26:05.368" v="7734"/>
          <ac:picMkLst>
            <pc:docMk/>
            <pc:sldMk cId="1513182763" sldId="289"/>
            <ac:picMk id="69" creationId="{E07749B6-AA8E-1633-1777-9E29F5CC9907}"/>
          </ac:picMkLst>
        </pc:picChg>
        <pc:picChg chg="add del mod ord">
          <ac:chgData name="高橋南織" userId="71ef5622-89d2-43fe-a891-038f8cdfa755" providerId="ADAL" clId="{03EE0873-BB84-4E9E-B492-A8BE1404F1FF}" dt="2023-12-19T17:26:22.756" v="7735"/>
          <ac:picMkLst>
            <pc:docMk/>
            <pc:sldMk cId="1513182763" sldId="289"/>
            <ac:picMk id="72" creationId="{1CC634B9-8A3A-00CB-702C-4B70751AEE19}"/>
          </ac:picMkLst>
        </pc:picChg>
        <pc:picChg chg="add del mod">
          <ac:chgData name="高橋南織" userId="71ef5622-89d2-43fe-a891-038f8cdfa755" providerId="ADAL" clId="{03EE0873-BB84-4E9E-B492-A8BE1404F1FF}" dt="2023-12-19T17:26:26.901" v="7737"/>
          <ac:picMkLst>
            <pc:docMk/>
            <pc:sldMk cId="1513182763" sldId="289"/>
            <ac:picMk id="73" creationId="{7333E128-4193-339A-C313-FC4C51738BFD}"/>
          </ac:picMkLst>
        </pc:picChg>
        <pc:picChg chg="add del mod ord">
          <ac:chgData name="高橋南織" userId="71ef5622-89d2-43fe-a891-038f8cdfa755" providerId="ADAL" clId="{03EE0873-BB84-4E9E-B492-A8BE1404F1FF}" dt="2023-12-19T17:26:59.583" v="7738"/>
          <ac:picMkLst>
            <pc:docMk/>
            <pc:sldMk cId="1513182763" sldId="289"/>
            <ac:picMk id="76" creationId="{8737D160-E596-90CA-AA10-922971546553}"/>
          </ac:picMkLst>
        </pc:picChg>
        <pc:picChg chg="add mod">
          <ac:chgData name="高橋南織" userId="71ef5622-89d2-43fe-a891-038f8cdfa755" providerId="ADAL" clId="{03EE0873-BB84-4E9E-B492-A8BE1404F1FF}" dt="2023-12-19T17:26:59.583" v="7738"/>
          <ac:picMkLst>
            <pc:docMk/>
            <pc:sldMk cId="1513182763" sldId="289"/>
            <ac:picMk id="77" creationId="{FBC527BB-BAAC-C3D2-3ECF-C445EB8706EE}"/>
          </ac:picMkLst>
        </pc:picChg>
        <pc:extLst>
          <p:ext xmlns:p="http://schemas.openxmlformats.org/presentationml/2006/main" uri="{D6D511B9-2390-475A-947B-AFAB55BFBCF1}">
            <pc226:cmChg xmlns:pc226="http://schemas.microsoft.com/office/powerpoint/2022/06/main/command" chg="mod">
              <pc226:chgData name="高橋南織" userId="71ef5622-89d2-43fe-a891-038f8cdfa755" providerId="ADAL" clId="{03EE0873-BB84-4E9E-B492-A8BE1404F1FF}" dt="2023-12-15T05:40:57.218" v="3102" actId="20577"/>
              <pc2:cmMkLst xmlns:pc2="http://schemas.microsoft.com/office/powerpoint/2019/9/main/command">
                <pc:docMk/>
                <pc:sldMk cId="1513182763" sldId="289"/>
                <pc2:cmMk id="{A3CADB9B-2CF0-4EA4-8972-0CE1CD7B2686}"/>
              </pc2:cmMkLst>
            </pc226:cmChg>
          </p:ext>
        </pc:extLst>
      </pc:sldChg>
      <pc:sldChg chg="addSp delSp modSp add mod">
        <pc:chgData name="高橋南織" userId="71ef5622-89d2-43fe-a891-038f8cdfa755" providerId="ADAL" clId="{03EE0873-BB84-4E9E-B492-A8BE1404F1FF}" dt="2023-12-08T08:55:55.794" v="1470" actId="27636"/>
        <pc:sldMkLst>
          <pc:docMk/>
          <pc:sldMk cId="2791037360" sldId="290"/>
        </pc:sldMkLst>
        <pc:spChg chg="add mod">
          <ac:chgData name="高橋南織" userId="71ef5622-89d2-43fe-a891-038f8cdfa755" providerId="ADAL" clId="{03EE0873-BB84-4E9E-B492-A8BE1404F1FF}" dt="2023-12-08T08:55:55.794" v="1470" actId="27636"/>
          <ac:spMkLst>
            <pc:docMk/>
            <pc:sldMk cId="2791037360" sldId="290"/>
            <ac:spMk id="3" creationId="{6402E639-C6DD-D706-471F-AED9E2742626}"/>
          </ac:spMkLst>
        </pc:spChg>
        <pc:spChg chg="mod">
          <ac:chgData name="高橋南織" userId="71ef5622-89d2-43fe-a891-038f8cdfa755" providerId="ADAL" clId="{03EE0873-BB84-4E9E-B492-A8BE1404F1FF}" dt="2023-12-08T06:46:52.821" v="390" actId="1037"/>
          <ac:spMkLst>
            <pc:docMk/>
            <pc:sldMk cId="2791037360" sldId="290"/>
            <ac:spMk id="8" creationId="{DB306FB8-FA72-CCA7-0E23-56EF542FE36C}"/>
          </ac:spMkLst>
        </pc:spChg>
        <pc:spChg chg="mod">
          <ac:chgData name="高橋南織" userId="71ef5622-89d2-43fe-a891-038f8cdfa755" providerId="ADAL" clId="{03EE0873-BB84-4E9E-B492-A8BE1404F1FF}" dt="2023-12-08T06:46:52.821" v="390" actId="1037"/>
          <ac:spMkLst>
            <pc:docMk/>
            <pc:sldMk cId="2791037360" sldId="290"/>
            <ac:spMk id="14" creationId="{ED9992A2-AAA4-FC81-8ED3-E5B1F0FBFEF2}"/>
          </ac:spMkLst>
        </pc:spChg>
        <pc:spChg chg="mod">
          <ac:chgData name="高橋南織" userId="71ef5622-89d2-43fe-a891-038f8cdfa755" providerId="ADAL" clId="{03EE0873-BB84-4E9E-B492-A8BE1404F1FF}" dt="2023-12-08T06:46:52.821" v="390" actId="1037"/>
          <ac:spMkLst>
            <pc:docMk/>
            <pc:sldMk cId="2791037360" sldId="290"/>
            <ac:spMk id="16" creationId="{0978E89C-5578-39B8-D0DA-9CDB191E3F63}"/>
          </ac:spMkLst>
        </pc:spChg>
        <pc:spChg chg="mod">
          <ac:chgData name="高橋南織" userId="71ef5622-89d2-43fe-a891-038f8cdfa755" providerId="ADAL" clId="{03EE0873-BB84-4E9E-B492-A8BE1404F1FF}" dt="2023-12-08T06:46:52.821" v="390" actId="1037"/>
          <ac:spMkLst>
            <pc:docMk/>
            <pc:sldMk cId="2791037360" sldId="290"/>
            <ac:spMk id="17" creationId="{9882D8CC-2CE8-9CBD-2BE7-5A1A7EF68B7E}"/>
          </ac:spMkLst>
        </pc:spChg>
        <pc:spChg chg="mod">
          <ac:chgData name="高橋南織" userId="71ef5622-89d2-43fe-a891-038f8cdfa755" providerId="ADAL" clId="{03EE0873-BB84-4E9E-B492-A8BE1404F1FF}" dt="2023-12-08T06:46:52.821" v="390" actId="1037"/>
          <ac:spMkLst>
            <pc:docMk/>
            <pc:sldMk cId="2791037360" sldId="290"/>
            <ac:spMk id="23" creationId="{010BAEA7-3C20-84AC-9C96-EDD6D9774E59}"/>
          </ac:spMkLst>
        </pc:spChg>
        <pc:spChg chg="add del mod">
          <ac:chgData name="高橋南織" userId="71ef5622-89d2-43fe-a891-038f8cdfa755" providerId="ADAL" clId="{03EE0873-BB84-4E9E-B492-A8BE1404F1FF}" dt="2023-12-08T08:30:25.259" v="982" actId="478"/>
          <ac:spMkLst>
            <pc:docMk/>
            <pc:sldMk cId="2791037360" sldId="290"/>
            <ac:spMk id="24" creationId="{0C2E52A5-B82D-4D9D-AF9B-77C5FF6EC5BA}"/>
          </ac:spMkLst>
        </pc:spChg>
        <pc:spChg chg="add mod">
          <ac:chgData name="高橋南織" userId="71ef5622-89d2-43fe-a891-038f8cdfa755" providerId="ADAL" clId="{03EE0873-BB84-4E9E-B492-A8BE1404F1FF}" dt="2023-12-08T08:35:33.902" v="1064" actId="6549"/>
          <ac:spMkLst>
            <pc:docMk/>
            <pc:sldMk cId="2791037360" sldId="290"/>
            <ac:spMk id="26" creationId="{5C600973-FC1E-B405-EF0D-93FF7C42A449}"/>
          </ac:spMkLst>
        </pc:spChg>
        <pc:spChg chg="mod">
          <ac:chgData name="高橋南織" userId="71ef5622-89d2-43fe-a891-038f8cdfa755" providerId="ADAL" clId="{03EE0873-BB84-4E9E-B492-A8BE1404F1FF}" dt="2023-12-08T06:46:52.821" v="390" actId="1037"/>
          <ac:spMkLst>
            <pc:docMk/>
            <pc:sldMk cId="2791037360" sldId="290"/>
            <ac:spMk id="29" creationId="{91BBA827-9ECB-0837-4F74-6A8F75E99AC5}"/>
          </ac:spMkLst>
        </pc:spChg>
        <pc:spChg chg="mod">
          <ac:chgData name="高橋南織" userId="71ef5622-89d2-43fe-a891-038f8cdfa755" providerId="ADAL" clId="{03EE0873-BB84-4E9E-B492-A8BE1404F1FF}" dt="2023-12-08T06:46:52.821" v="390" actId="1037"/>
          <ac:spMkLst>
            <pc:docMk/>
            <pc:sldMk cId="2791037360" sldId="290"/>
            <ac:spMk id="30" creationId="{7B2CC432-4036-E5BF-22B4-E62ED0C0F67C}"/>
          </ac:spMkLst>
        </pc:spChg>
        <pc:spChg chg="mod">
          <ac:chgData name="高橋南織" userId="71ef5622-89d2-43fe-a891-038f8cdfa755" providerId="ADAL" clId="{03EE0873-BB84-4E9E-B492-A8BE1404F1FF}" dt="2023-12-08T06:46:52.821" v="390" actId="1037"/>
          <ac:spMkLst>
            <pc:docMk/>
            <pc:sldMk cId="2791037360" sldId="290"/>
            <ac:spMk id="31" creationId="{A8A28BB9-68E3-0617-034C-6B2A95C1FAF2}"/>
          </ac:spMkLst>
        </pc:spChg>
        <pc:spChg chg="mod">
          <ac:chgData name="高橋南織" userId="71ef5622-89d2-43fe-a891-038f8cdfa755" providerId="ADAL" clId="{03EE0873-BB84-4E9E-B492-A8BE1404F1FF}" dt="2023-12-08T06:46:52.821" v="390" actId="1037"/>
          <ac:spMkLst>
            <pc:docMk/>
            <pc:sldMk cId="2791037360" sldId="290"/>
            <ac:spMk id="35" creationId="{88A6077C-6F61-FA85-E2DD-26455452DD0B}"/>
          </ac:spMkLst>
        </pc:spChg>
        <pc:spChg chg="mod">
          <ac:chgData name="高橋南織" userId="71ef5622-89d2-43fe-a891-038f8cdfa755" providerId="ADAL" clId="{03EE0873-BB84-4E9E-B492-A8BE1404F1FF}" dt="2023-12-08T06:46:52.821" v="390" actId="1037"/>
          <ac:spMkLst>
            <pc:docMk/>
            <pc:sldMk cId="2791037360" sldId="290"/>
            <ac:spMk id="39" creationId="{3BD949AD-BE94-D6C8-B419-90140B6BFD2E}"/>
          </ac:spMkLst>
        </pc:spChg>
        <pc:spChg chg="mod">
          <ac:chgData name="高橋南織" userId="71ef5622-89d2-43fe-a891-038f8cdfa755" providerId="ADAL" clId="{03EE0873-BB84-4E9E-B492-A8BE1404F1FF}" dt="2023-12-08T06:46:52.821" v="390" actId="1037"/>
          <ac:spMkLst>
            <pc:docMk/>
            <pc:sldMk cId="2791037360" sldId="290"/>
            <ac:spMk id="41" creationId="{CF2DF16F-286C-95AF-6E71-461159AACA76}"/>
          </ac:spMkLst>
        </pc:spChg>
        <pc:spChg chg="mod">
          <ac:chgData name="高橋南織" userId="71ef5622-89d2-43fe-a891-038f8cdfa755" providerId="ADAL" clId="{03EE0873-BB84-4E9E-B492-A8BE1404F1FF}" dt="2023-12-08T06:46:52.821" v="390" actId="1037"/>
          <ac:spMkLst>
            <pc:docMk/>
            <pc:sldMk cId="2791037360" sldId="290"/>
            <ac:spMk id="42" creationId="{6DC9F7A9-3F68-E25A-A0D3-4E3483920D45}"/>
          </ac:spMkLst>
        </pc:spChg>
        <pc:spChg chg="mod">
          <ac:chgData name="高橋南織" userId="71ef5622-89d2-43fe-a891-038f8cdfa755" providerId="ADAL" clId="{03EE0873-BB84-4E9E-B492-A8BE1404F1FF}" dt="2023-12-08T06:46:52.821" v="390" actId="1037"/>
          <ac:spMkLst>
            <pc:docMk/>
            <pc:sldMk cId="2791037360" sldId="290"/>
            <ac:spMk id="48" creationId="{1B92CF30-F473-432E-D111-5F6C9DF13880}"/>
          </ac:spMkLst>
        </pc:spChg>
        <pc:spChg chg="mod">
          <ac:chgData name="高橋南織" userId="71ef5622-89d2-43fe-a891-038f8cdfa755" providerId="ADAL" clId="{03EE0873-BB84-4E9E-B492-A8BE1404F1FF}" dt="2023-12-08T06:46:52.821" v="390" actId="1037"/>
          <ac:spMkLst>
            <pc:docMk/>
            <pc:sldMk cId="2791037360" sldId="290"/>
            <ac:spMk id="49" creationId="{3E8F2D5D-25B4-0C04-E386-780594B25A9A}"/>
          </ac:spMkLst>
        </pc:spChg>
        <pc:spChg chg="mod">
          <ac:chgData name="高橋南織" userId="71ef5622-89d2-43fe-a891-038f8cdfa755" providerId="ADAL" clId="{03EE0873-BB84-4E9E-B492-A8BE1404F1FF}" dt="2023-12-08T06:46:52.821" v="390" actId="1037"/>
          <ac:spMkLst>
            <pc:docMk/>
            <pc:sldMk cId="2791037360" sldId="290"/>
            <ac:spMk id="52" creationId="{EDB9AD9D-B08B-43F4-66D8-D9ADB5AF9599}"/>
          </ac:spMkLst>
        </pc:spChg>
        <pc:spChg chg="mod">
          <ac:chgData name="高橋南織" userId="71ef5622-89d2-43fe-a891-038f8cdfa755" providerId="ADAL" clId="{03EE0873-BB84-4E9E-B492-A8BE1404F1FF}" dt="2023-12-08T06:46:52.821" v="390" actId="1037"/>
          <ac:spMkLst>
            <pc:docMk/>
            <pc:sldMk cId="2791037360" sldId="290"/>
            <ac:spMk id="66" creationId="{866734B8-7003-923B-C785-5BCC67E4EAAC}"/>
          </ac:spMkLst>
        </pc:spChg>
        <pc:spChg chg="mod">
          <ac:chgData name="高橋南織" userId="71ef5622-89d2-43fe-a891-038f8cdfa755" providerId="ADAL" clId="{03EE0873-BB84-4E9E-B492-A8BE1404F1FF}" dt="2023-12-08T06:46:52.821" v="390" actId="1037"/>
          <ac:spMkLst>
            <pc:docMk/>
            <pc:sldMk cId="2791037360" sldId="290"/>
            <ac:spMk id="67" creationId="{1133EB74-9DE4-4A50-0311-82293A2DC8B4}"/>
          </ac:spMkLst>
        </pc:spChg>
        <pc:cxnChg chg="mod">
          <ac:chgData name="高橋南織" userId="71ef5622-89d2-43fe-a891-038f8cdfa755" providerId="ADAL" clId="{03EE0873-BB84-4E9E-B492-A8BE1404F1FF}" dt="2023-12-08T06:46:52.821" v="390" actId="1037"/>
          <ac:cxnSpMkLst>
            <pc:docMk/>
            <pc:sldMk cId="2791037360" sldId="290"/>
            <ac:cxnSpMk id="9" creationId="{5534602A-5B4C-B3F8-0672-7E91BE86A3F2}"/>
          </ac:cxnSpMkLst>
        </pc:cxnChg>
        <pc:cxnChg chg="mod">
          <ac:chgData name="高橋南織" userId="71ef5622-89d2-43fe-a891-038f8cdfa755" providerId="ADAL" clId="{03EE0873-BB84-4E9E-B492-A8BE1404F1FF}" dt="2023-12-08T06:46:52.821" v="390" actId="1037"/>
          <ac:cxnSpMkLst>
            <pc:docMk/>
            <pc:sldMk cId="2791037360" sldId="290"/>
            <ac:cxnSpMk id="10" creationId="{35B24726-5F3B-A230-CE66-7210C6001F4A}"/>
          </ac:cxnSpMkLst>
        </pc:cxnChg>
        <pc:cxnChg chg="mod">
          <ac:chgData name="高橋南織" userId="71ef5622-89d2-43fe-a891-038f8cdfa755" providerId="ADAL" clId="{03EE0873-BB84-4E9E-B492-A8BE1404F1FF}" dt="2023-12-08T06:46:52.821" v="390" actId="1037"/>
          <ac:cxnSpMkLst>
            <pc:docMk/>
            <pc:sldMk cId="2791037360" sldId="290"/>
            <ac:cxnSpMk id="11" creationId="{C05E23F6-740E-37A6-284F-CE7A5936F9ED}"/>
          </ac:cxnSpMkLst>
        </pc:cxnChg>
        <pc:cxnChg chg="mod">
          <ac:chgData name="高橋南織" userId="71ef5622-89d2-43fe-a891-038f8cdfa755" providerId="ADAL" clId="{03EE0873-BB84-4E9E-B492-A8BE1404F1FF}" dt="2023-12-08T06:46:52.821" v="390" actId="1037"/>
          <ac:cxnSpMkLst>
            <pc:docMk/>
            <pc:sldMk cId="2791037360" sldId="290"/>
            <ac:cxnSpMk id="15" creationId="{C7E3F8D3-0AAA-76CC-44D1-9D4B3A5EED1D}"/>
          </ac:cxnSpMkLst>
        </pc:cxnChg>
        <pc:cxnChg chg="mod">
          <ac:chgData name="高橋南織" userId="71ef5622-89d2-43fe-a891-038f8cdfa755" providerId="ADAL" clId="{03EE0873-BB84-4E9E-B492-A8BE1404F1FF}" dt="2023-12-08T06:46:52.821" v="390" actId="1037"/>
          <ac:cxnSpMkLst>
            <pc:docMk/>
            <pc:sldMk cId="2791037360" sldId="290"/>
            <ac:cxnSpMk id="19" creationId="{8863DEAA-75C9-AEBF-776B-75C272C15729}"/>
          </ac:cxnSpMkLst>
        </pc:cxnChg>
        <pc:cxnChg chg="mod">
          <ac:chgData name="高橋南織" userId="71ef5622-89d2-43fe-a891-038f8cdfa755" providerId="ADAL" clId="{03EE0873-BB84-4E9E-B492-A8BE1404F1FF}" dt="2023-12-08T06:46:52.821" v="390" actId="1037"/>
          <ac:cxnSpMkLst>
            <pc:docMk/>
            <pc:sldMk cId="2791037360" sldId="290"/>
            <ac:cxnSpMk id="20" creationId="{6E2BA1B6-A4A5-98D7-71D6-928D2B43E4F7}"/>
          </ac:cxnSpMkLst>
        </pc:cxnChg>
        <pc:cxnChg chg="mod">
          <ac:chgData name="高橋南織" userId="71ef5622-89d2-43fe-a891-038f8cdfa755" providerId="ADAL" clId="{03EE0873-BB84-4E9E-B492-A8BE1404F1FF}" dt="2023-12-08T06:46:52.821" v="390" actId="1037"/>
          <ac:cxnSpMkLst>
            <pc:docMk/>
            <pc:sldMk cId="2791037360" sldId="290"/>
            <ac:cxnSpMk id="25" creationId="{D037720D-6C95-282B-0338-63B3B2B422E2}"/>
          </ac:cxnSpMkLst>
        </pc:cxnChg>
        <pc:cxnChg chg="mod">
          <ac:chgData name="高橋南織" userId="71ef5622-89d2-43fe-a891-038f8cdfa755" providerId="ADAL" clId="{03EE0873-BB84-4E9E-B492-A8BE1404F1FF}" dt="2023-12-08T06:46:52.821" v="390" actId="1037"/>
          <ac:cxnSpMkLst>
            <pc:docMk/>
            <pc:sldMk cId="2791037360" sldId="290"/>
            <ac:cxnSpMk id="28" creationId="{65BB9745-31F5-C8BD-AA19-53279292F936}"/>
          </ac:cxnSpMkLst>
        </pc:cxnChg>
        <pc:cxnChg chg="mod">
          <ac:chgData name="高橋南織" userId="71ef5622-89d2-43fe-a891-038f8cdfa755" providerId="ADAL" clId="{03EE0873-BB84-4E9E-B492-A8BE1404F1FF}" dt="2023-12-08T06:46:52.821" v="390" actId="1037"/>
          <ac:cxnSpMkLst>
            <pc:docMk/>
            <pc:sldMk cId="2791037360" sldId="290"/>
            <ac:cxnSpMk id="34" creationId="{AADF2BBF-EEF5-2A66-EDB0-EF0CEF5799B3}"/>
          </ac:cxnSpMkLst>
        </pc:cxnChg>
      </pc:sldChg>
      <pc:sldChg chg="add">
        <pc:chgData name="高橋南織" userId="71ef5622-89d2-43fe-a891-038f8cdfa755" providerId="ADAL" clId="{03EE0873-BB84-4E9E-B492-A8BE1404F1FF}" dt="2023-11-30T15:17:31.090" v="7"/>
        <pc:sldMkLst>
          <pc:docMk/>
          <pc:sldMk cId="3070772880" sldId="292"/>
        </pc:sldMkLst>
      </pc:sldChg>
      <pc:sldChg chg="add">
        <pc:chgData name="高橋南織" userId="71ef5622-89d2-43fe-a891-038f8cdfa755" providerId="ADAL" clId="{03EE0873-BB84-4E9E-B492-A8BE1404F1FF}" dt="2023-11-30T15:17:31.090" v="7"/>
        <pc:sldMkLst>
          <pc:docMk/>
          <pc:sldMk cId="2003568926" sldId="294"/>
        </pc:sldMkLst>
      </pc:sldChg>
      <pc:sldChg chg="addSp delSp modSp mod">
        <pc:chgData name="高橋南織" userId="71ef5622-89d2-43fe-a891-038f8cdfa755" providerId="ADAL" clId="{03EE0873-BB84-4E9E-B492-A8BE1404F1FF}" dt="2023-12-08T08:38:00.959" v="1098"/>
        <pc:sldMkLst>
          <pc:docMk/>
          <pc:sldMk cId="2085080049" sldId="295"/>
        </pc:sldMkLst>
        <pc:spChg chg="del">
          <ac:chgData name="高橋南織" userId="71ef5622-89d2-43fe-a891-038f8cdfa755" providerId="ADAL" clId="{03EE0873-BB84-4E9E-B492-A8BE1404F1FF}" dt="2023-12-08T08:38:00.135" v="1097" actId="478"/>
          <ac:spMkLst>
            <pc:docMk/>
            <pc:sldMk cId="2085080049" sldId="295"/>
            <ac:spMk id="4" creationId="{560C62AF-052E-89DB-6CFE-B1DF53ED4E82}"/>
          </ac:spMkLst>
        </pc:spChg>
        <pc:spChg chg="add mod">
          <ac:chgData name="高橋南織" userId="71ef5622-89d2-43fe-a891-038f8cdfa755" providerId="ADAL" clId="{03EE0873-BB84-4E9E-B492-A8BE1404F1FF}" dt="2023-12-08T08:38:00.959" v="1098"/>
          <ac:spMkLst>
            <pc:docMk/>
            <pc:sldMk cId="2085080049" sldId="295"/>
            <ac:spMk id="7" creationId="{D5F10F1D-7730-F7FD-31C4-53903673EE61}"/>
          </ac:spMkLst>
        </pc:spChg>
      </pc:sldChg>
      <pc:sldChg chg="addSp delSp modSp mod">
        <pc:chgData name="高橋南織" userId="71ef5622-89d2-43fe-a891-038f8cdfa755" providerId="ADAL" clId="{03EE0873-BB84-4E9E-B492-A8BE1404F1FF}" dt="2023-12-08T08:34:35.415" v="1044" actId="6549"/>
        <pc:sldMkLst>
          <pc:docMk/>
          <pc:sldMk cId="605412843" sldId="296"/>
        </pc:sldMkLst>
        <pc:spChg chg="del">
          <ac:chgData name="高橋南織" userId="71ef5622-89d2-43fe-a891-038f8cdfa755" providerId="ADAL" clId="{03EE0873-BB84-4E9E-B492-A8BE1404F1FF}" dt="2023-12-08T08:32:06.764" v="1007" actId="478"/>
          <ac:spMkLst>
            <pc:docMk/>
            <pc:sldMk cId="605412843" sldId="296"/>
            <ac:spMk id="4" creationId="{560C62AF-052E-89DB-6CFE-B1DF53ED4E82}"/>
          </ac:spMkLst>
        </pc:spChg>
        <pc:spChg chg="add mod">
          <ac:chgData name="高橋南織" userId="71ef5622-89d2-43fe-a891-038f8cdfa755" providerId="ADAL" clId="{03EE0873-BB84-4E9E-B492-A8BE1404F1FF}" dt="2023-12-08T08:34:35.415" v="1044" actId="6549"/>
          <ac:spMkLst>
            <pc:docMk/>
            <pc:sldMk cId="605412843" sldId="296"/>
            <ac:spMk id="5" creationId="{7845EB1B-5C61-1389-63E8-C93F3DCEE77B}"/>
          </ac:spMkLst>
        </pc:spChg>
      </pc:sldChg>
      <pc:sldChg chg="addSp delSp modSp mod">
        <pc:chgData name="高橋南織" userId="71ef5622-89d2-43fe-a891-038f8cdfa755" providerId="ADAL" clId="{03EE0873-BB84-4E9E-B492-A8BE1404F1FF}" dt="2023-12-08T08:35:52.705" v="1069" actId="20577"/>
        <pc:sldMkLst>
          <pc:docMk/>
          <pc:sldMk cId="3837983483" sldId="297"/>
        </pc:sldMkLst>
        <pc:spChg chg="add del mod">
          <ac:chgData name="高橋南織" userId="71ef5622-89d2-43fe-a891-038f8cdfa755" providerId="ADAL" clId="{03EE0873-BB84-4E9E-B492-A8BE1404F1FF}" dt="2023-12-08T08:31:23.897" v="995" actId="478"/>
          <ac:spMkLst>
            <pc:docMk/>
            <pc:sldMk cId="3837983483" sldId="297"/>
            <ac:spMk id="4" creationId="{1080216B-B139-CEF8-CDAC-9C2CC62078FD}"/>
          </ac:spMkLst>
        </pc:spChg>
        <pc:spChg chg="add mod">
          <ac:chgData name="高橋南織" userId="71ef5622-89d2-43fe-a891-038f8cdfa755" providerId="ADAL" clId="{03EE0873-BB84-4E9E-B492-A8BE1404F1FF}" dt="2023-12-08T08:35:52.705" v="1069" actId="20577"/>
          <ac:spMkLst>
            <pc:docMk/>
            <pc:sldMk cId="3837983483" sldId="297"/>
            <ac:spMk id="5" creationId="{C5E06D77-4BE0-F430-8704-2B27A9BBBEB5}"/>
          </ac:spMkLst>
        </pc:spChg>
      </pc:sldChg>
      <pc:sldChg chg="addSp delSp modSp mod">
        <pc:chgData name="高橋南織" userId="71ef5622-89d2-43fe-a891-038f8cdfa755" providerId="ADAL" clId="{03EE0873-BB84-4E9E-B492-A8BE1404F1FF}" dt="2023-12-08T08:34:31.734" v="1043" actId="20577"/>
        <pc:sldMkLst>
          <pc:docMk/>
          <pc:sldMk cId="972961001" sldId="299"/>
        </pc:sldMkLst>
        <pc:spChg chg="del">
          <ac:chgData name="高橋南織" userId="71ef5622-89d2-43fe-a891-038f8cdfa755" providerId="ADAL" clId="{03EE0873-BB84-4E9E-B492-A8BE1404F1FF}" dt="2023-12-08T08:32:11.509" v="1009" actId="478"/>
          <ac:spMkLst>
            <pc:docMk/>
            <pc:sldMk cId="972961001" sldId="299"/>
            <ac:spMk id="4" creationId="{560C62AF-052E-89DB-6CFE-B1DF53ED4E82}"/>
          </ac:spMkLst>
        </pc:spChg>
        <pc:spChg chg="add mod">
          <ac:chgData name="高橋南織" userId="71ef5622-89d2-43fe-a891-038f8cdfa755" providerId="ADAL" clId="{03EE0873-BB84-4E9E-B492-A8BE1404F1FF}" dt="2023-12-08T08:34:31.734" v="1043" actId="20577"/>
          <ac:spMkLst>
            <pc:docMk/>
            <pc:sldMk cId="972961001" sldId="299"/>
            <ac:spMk id="5" creationId="{091CFCB5-78FA-659E-DDC7-3AA8E34CBCA7}"/>
          </ac:spMkLst>
        </pc:spChg>
      </pc:sldChg>
      <pc:sldChg chg="addSp delSp modSp mod">
        <pc:chgData name="高橋南織" userId="71ef5622-89d2-43fe-a891-038f8cdfa755" providerId="ADAL" clId="{03EE0873-BB84-4E9E-B492-A8BE1404F1FF}" dt="2023-12-08T08:34:14.092" v="1039" actId="6549"/>
        <pc:sldMkLst>
          <pc:docMk/>
          <pc:sldMk cId="1471335375" sldId="300"/>
        </pc:sldMkLst>
        <pc:spChg chg="add mod">
          <ac:chgData name="高橋南織" userId="71ef5622-89d2-43fe-a891-038f8cdfa755" providerId="ADAL" clId="{03EE0873-BB84-4E9E-B492-A8BE1404F1FF}" dt="2023-12-08T08:34:14.092" v="1039" actId="6549"/>
          <ac:spMkLst>
            <pc:docMk/>
            <pc:sldMk cId="1471335375" sldId="300"/>
            <ac:spMk id="3" creationId="{13E09B53-BA69-2957-8BFC-86466FA89C2E}"/>
          </ac:spMkLst>
        </pc:spChg>
        <pc:spChg chg="del">
          <ac:chgData name="高橋南織" userId="71ef5622-89d2-43fe-a891-038f8cdfa755" providerId="ADAL" clId="{03EE0873-BB84-4E9E-B492-A8BE1404F1FF}" dt="2023-12-08T08:32:23.784" v="1013" actId="478"/>
          <ac:spMkLst>
            <pc:docMk/>
            <pc:sldMk cId="1471335375" sldId="300"/>
            <ac:spMk id="4" creationId="{560C62AF-052E-89DB-6CFE-B1DF53ED4E82}"/>
          </ac:spMkLst>
        </pc:spChg>
      </pc:sldChg>
      <pc:sldChg chg="addSp delSp modSp mod">
        <pc:chgData name="高橋南織" userId="71ef5622-89d2-43fe-a891-038f8cdfa755" providerId="ADAL" clId="{03EE0873-BB84-4E9E-B492-A8BE1404F1FF}" dt="2023-12-08T08:34:16.883" v="1040" actId="6549"/>
        <pc:sldMkLst>
          <pc:docMk/>
          <pc:sldMk cId="3074719369" sldId="301"/>
        </pc:sldMkLst>
        <pc:spChg chg="del">
          <ac:chgData name="高橋南織" userId="71ef5622-89d2-43fe-a891-038f8cdfa755" providerId="ADAL" clId="{03EE0873-BB84-4E9E-B492-A8BE1404F1FF}" dt="2023-12-08T08:32:18.147" v="1011" actId="478"/>
          <ac:spMkLst>
            <pc:docMk/>
            <pc:sldMk cId="3074719369" sldId="301"/>
            <ac:spMk id="4" creationId="{560C62AF-052E-89DB-6CFE-B1DF53ED4E82}"/>
          </ac:spMkLst>
        </pc:spChg>
        <pc:spChg chg="add mod">
          <ac:chgData name="高橋南織" userId="71ef5622-89d2-43fe-a891-038f8cdfa755" providerId="ADAL" clId="{03EE0873-BB84-4E9E-B492-A8BE1404F1FF}" dt="2023-12-08T08:34:16.883" v="1040" actId="6549"/>
          <ac:spMkLst>
            <pc:docMk/>
            <pc:sldMk cId="3074719369" sldId="301"/>
            <ac:spMk id="5" creationId="{58FD23F4-9279-21DD-0A68-C7B82758600A}"/>
          </ac:spMkLst>
        </pc:spChg>
      </pc:sldChg>
      <pc:sldChg chg="modSp del mod">
        <pc:chgData name="高橋南織" userId="71ef5622-89d2-43fe-a891-038f8cdfa755" providerId="ADAL" clId="{03EE0873-BB84-4E9E-B492-A8BE1404F1FF}" dt="2023-12-08T06:14:52.846" v="189" actId="2696"/>
        <pc:sldMkLst>
          <pc:docMk/>
          <pc:sldMk cId="3536016440" sldId="302"/>
        </pc:sldMkLst>
        <pc:spChg chg="mod">
          <ac:chgData name="高橋南織" userId="71ef5622-89d2-43fe-a891-038f8cdfa755" providerId="ADAL" clId="{03EE0873-BB84-4E9E-B492-A8BE1404F1FF}" dt="2023-12-08T05:57:45.714" v="36" actId="14100"/>
          <ac:spMkLst>
            <pc:docMk/>
            <pc:sldMk cId="3536016440" sldId="302"/>
            <ac:spMk id="4" creationId="{CE1353FA-6729-0AFD-D9D6-039FBD3DAEBD}"/>
          </ac:spMkLst>
        </pc:spChg>
        <pc:spChg chg="mod">
          <ac:chgData name="高橋南織" userId="71ef5622-89d2-43fe-a891-038f8cdfa755" providerId="ADAL" clId="{03EE0873-BB84-4E9E-B492-A8BE1404F1FF}" dt="2023-12-08T05:57:59.850" v="39" actId="1076"/>
          <ac:spMkLst>
            <pc:docMk/>
            <pc:sldMk cId="3536016440" sldId="302"/>
            <ac:spMk id="35" creationId="{3E60086C-CB1D-9A28-DE0F-52D695DAC088}"/>
          </ac:spMkLst>
        </pc:spChg>
        <pc:spChg chg="mod">
          <ac:chgData name="高橋南織" userId="71ef5622-89d2-43fe-a891-038f8cdfa755" providerId="ADAL" clId="{03EE0873-BB84-4E9E-B492-A8BE1404F1FF}" dt="2023-12-08T05:57:34.845" v="35" actId="1076"/>
          <ac:spMkLst>
            <pc:docMk/>
            <pc:sldMk cId="3536016440" sldId="302"/>
            <ac:spMk id="39" creationId="{27E66252-6DF0-30CF-982B-29322261CB8D}"/>
          </ac:spMkLst>
        </pc:spChg>
        <pc:spChg chg="mod">
          <ac:chgData name="高橋南織" userId="71ef5622-89d2-43fe-a891-038f8cdfa755" providerId="ADAL" clId="{03EE0873-BB84-4E9E-B492-A8BE1404F1FF}" dt="2023-12-08T05:56:26.212" v="24" actId="1037"/>
          <ac:spMkLst>
            <pc:docMk/>
            <pc:sldMk cId="3536016440" sldId="302"/>
            <ac:spMk id="111" creationId="{88B8F508-55E2-B487-F8DA-A0A5559149F6}"/>
          </ac:spMkLst>
        </pc:spChg>
        <pc:spChg chg="mod">
          <ac:chgData name="高橋南織" userId="71ef5622-89d2-43fe-a891-038f8cdfa755" providerId="ADAL" clId="{03EE0873-BB84-4E9E-B492-A8BE1404F1FF}" dt="2023-12-08T05:56:26.212" v="24" actId="1037"/>
          <ac:spMkLst>
            <pc:docMk/>
            <pc:sldMk cId="3536016440" sldId="302"/>
            <ac:spMk id="123" creationId="{341FAD14-AC68-44D0-2355-4127BCE62348}"/>
          </ac:spMkLst>
        </pc:spChg>
        <pc:picChg chg="mod">
          <ac:chgData name="高橋南織" userId="71ef5622-89d2-43fe-a891-038f8cdfa755" providerId="ADAL" clId="{03EE0873-BB84-4E9E-B492-A8BE1404F1FF}" dt="2023-12-08T05:58:49.684" v="41" actId="14100"/>
          <ac:picMkLst>
            <pc:docMk/>
            <pc:sldMk cId="3536016440" sldId="302"/>
            <ac:picMk id="103" creationId="{9874A64F-AF2A-62A5-A04A-2C25CF9EFE0D}"/>
          </ac:picMkLst>
        </pc:picChg>
      </pc:sldChg>
      <pc:sldChg chg="addSp delSp modSp mod">
        <pc:chgData name="高橋南織" userId="71ef5622-89d2-43fe-a891-038f8cdfa755" providerId="ADAL" clId="{03EE0873-BB84-4E9E-B492-A8BE1404F1FF}" dt="2023-12-08T08:36:31.941" v="1076" actId="6549"/>
        <pc:sldMkLst>
          <pc:docMk/>
          <pc:sldMk cId="3457221071" sldId="303"/>
        </pc:sldMkLst>
        <pc:spChg chg="add mod">
          <ac:chgData name="高橋南織" userId="71ef5622-89d2-43fe-a891-038f8cdfa755" providerId="ADAL" clId="{03EE0873-BB84-4E9E-B492-A8BE1404F1FF}" dt="2023-12-08T08:36:31.941" v="1076" actId="6549"/>
          <ac:spMkLst>
            <pc:docMk/>
            <pc:sldMk cId="3457221071" sldId="303"/>
            <ac:spMk id="3" creationId="{16DC5730-C64E-D13D-23DF-0B25DD18FAF1}"/>
          </ac:spMkLst>
        </pc:spChg>
        <pc:spChg chg="del">
          <ac:chgData name="高橋南織" userId="71ef5622-89d2-43fe-a891-038f8cdfa755" providerId="ADAL" clId="{03EE0873-BB84-4E9E-B492-A8BE1404F1FF}" dt="2023-12-08T08:32:54.204" v="1021" actId="478"/>
          <ac:spMkLst>
            <pc:docMk/>
            <pc:sldMk cId="3457221071" sldId="303"/>
            <ac:spMk id="4" creationId="{560C62AF-052E-89DB-6CFE-B1DF53ED4E82}"/>
          </ac:spMkLst>
        </pc:spChg>
      </pc:sldChg>
      <pc:sldChg chg="addSp delSp modSp mod">
        <pc:chgData name="高橋南織" userId="71ef5622-89d2-43fe-a891-038f8cdfa755" providerId="ADAL" clId="{03EE0873-BB84-4E9E-B492-A8BE1404F1FF}" dt="2023-12-08T08:37:09.302" v="1080"/>
        <pc:sldMkLst>
          <pc:docMk/>
          <pc:sldMk cId="2052680753" sldId="306"/>
        </pc:sldMkLst>
        <pc:spChg chg="del">
          <ac:chgData name="高橋南織" userId="71ef5622-89d2-43fe-a891-038f8cdfa755" providerId="ADAL" clId="{03EE0873-BB84-4E9E-B492-A8BE1404F1FF}" dt="2023-12-08T08:33:33.005" v="1029" actId="478"/>
          <ac:spMkLst>
            <pc:docMk/>
            <pc:sldMk cId="2052680753" sldId="306"/>
            <ac:spMk id="4" creationId="{560C62AF-052E-89DB-6CFE-B1DF53ED4E82}"/>
          </ac:spMkLst>
        </pc:spChg>
        <pc:spChg chg="add del mod">
          <ac:chgData name="高橋南織" userId="71ef5622-89d2-43fe-a891-038f8cdfa755" providerId="ADAL" clId="{03EE0873-BB84-4E9E-B492-A8BE1404F1FF}" dt="2023-12-08T08:37:08.371" v="1079" actId="478"/>
          <ac:spMkLst>
            <pc:docMk/>
            <pc:sldMk cId="2052680753" sldId="306"/>
            <ac:spMk id="5" creationId="{8CB3973F-2DDB-D4C4-1244-CBA334E01611}"/>
          </ac:spMkLst>
        </pc:spChg>
        <pc:spChg chg="add mod">
          <ac:chgData name="高橋南織" userId="71ef5622-89d2-43fe-a891-038f8cdfa755" providerId="ADAL" clId="{03EE0873-BB84-4E9E-B492-A8BE1404F1FF}" dt="2023-12-08T08:37:09.302" v="1080"/>
          <ac:spMkLst>
            <pc:docMk/>
            <pc:sldMk cId="2052680753" sldId="306"/>
            <ac:spMk id="6" creationId="{6E8E461C-2C42-B479-A382-22FA1AA4B67C}"/>
          </ac:spMkLst>
        </pc:spChg>
      </pc:sldChg>
      <pc:sldChg chg="addSp delSp modSp add del mod ord modTransition modAnim modNotesTx">
        <pc:chgData name="高橋南織" userId="71ef5622-89d2-43fe-a891-038f8cdfa755" providerId="ADAL" clId="{03EE0873-BB84-4E9E-B492-A8BE1404F1FF}" dt="2023-12-19T17:22:34.448" v="7714" actId="1076"/>
        <pc:sldMkLst>
          <pc:docMk/>
          <pc:sldMk cId="2705164269" sldId="307"/>
        </pc:sldMkLst>
        <pc:spChg chg="mod">
          <ac:chgData name="高橋南織" userId="71ef5622-89d2-43fe-a891-038f8cdfa755" providerId="ADAL" clId="{03EE0873-BB84-4E9E-B492-A8BE1404F1FF}" dt="2023-12-19T16:20:01.321" v="7279" actId="20577"/>
          <ac:spMkLst>
            <pc:docMk/>
            <pc:sldMk cId="2705164269" sldId="307"/>
            <ac:spMk id="2" creationId="{24850FE5-EFF4-541E-4A8A-AB1E47C68103}"/>
          </ac:spMkLst>
        </pc:spChg>
        <pc:spChg chg="del mod">
          <ac:chgData name="高橋南織" userId="71ef5622-89d2-43fe-a891-038f8cdfa755" providerId="ADAL" clId="{03EE0873-BB84-4E9E-B492-A8BE1404F1FF}" dt="2023-12-15T04:49:34.786" v="2607" actId="478"/>
          <ac:spMkLst>
            <pc:docMk/>
            <pc:sldMk cId="2705164269" sldId="307"/>
            <ac:spMk id="4" creationId="{CE1353FA-6729-0AFD-D9D6-039FBD3DAEBD}"/>
          </ac:spMkLst>
        </pc:spChg>
        <pc:spChg chg="del">
          <ac:chgData name="高橋南織" userId="71ef5622-89d2-43fe-a891-038f8cdfa755" providerId="ADAL" clId="{03EE0873-BB84-4E9E-B492-A8BE1404F1FF}" dt="2023-12-08T05:59:03.378" v="43" actId="478"/>
          <ac:spMkLst>
            <pc:docMk/>
            <pc:sldMk cId="2705164269" sldId="307"/>
            <ac:spMk id="6" creationId="{2D893D20-08C3-4B88-76C9-22435512FA1C}"/>
          </ac:spMkLst>
        </pc:spChg>
        <pc:spChg chg="add del mod">
          <ac:chgData name="高橋南織" userId="71ef5622-89d2-43fe-a891-038f8cdfa755" providerId="ADAL" clId="{03EE0873-BB84-4E9E-B492-A8BE1404F1FF}" dt="2023-12-08T08:30:28.854" v="983" actId="478"/>
          <ac:spMkLst>
            <pc:docMk/>
            <pc:sldMk cId="2705164269" sldId="307"/>
            <ac:spMk id="17" creationId="{AE580187-6801-987D-299A-9B86DB6D8494}"/>
          </ac:spMkLst>
        </pc:spChg>
        <pc:spChg chg="add mod">
          <ac:chgData name="高橋南織" userId="71ef5622-89d2-43fe-a891-038f8cdfa755" providerId="ADAL" clId="{03EE0873-BB84-4E9E-B492-A8BE1404F1FF}" dt="2023-12-15T04:58:11.989" v="2615" actId="6549"/>
          <ac:spMkLst>
            <pc:docMk/>
            <pc:sldMk cId="2705164269" sldId="307"/>
            <ac:spMk id="17" creationId="{D5D4D36B-D52C-2C1C-3D93-3C63FC20027D}"/>
          </ac:spMkLst>
        </pc:spChg>
        <pc:spChg chg="add mod">
          <ac:chgData name="高橋南織" userId="71ef5622-89d2-43fe-a891-038f8cdfa755" providerId="ADAL" clId="{03EE0873-BB84-4E9E-B492-A8BE1404F1FF}" dt="2023-12-08T08:35:37.110" v="1065" actId="6549"/>
          <ac:spMkLst>
            <pc:docMk/>
            <pc:sldMk cId="2705164269" sldId="307"/>
            <ac:spMk id="19" creationId="{1F0074F8-4735-0CE5-0317-12CF6D1ACC1C}"/>
          </ac:spMkLst>
        </pc:spChg>
        <pc:spChg chg="add mod">
          <ac:chgData name="高橋南織" userId="71ef5622-89d2-43fe-a891-038f8cdfa755" providerId="ADAL" clId="{03EE0873-BB84-4E9E-B492-A8BE1404F1FF}" dt="2023-12-15T06:56:54.848" v="6176" actId="1036"/>
          <ac:spMkLst>
            <pc:docMk/>
            <pc:sldMk cId="2705164269" sldId="307"/>
            <ac:spMk id="21" creationId="{0E9F2757-AFE2-1335-0E1C-A7868D65BB96}"/>
          </ac:spMkLst>
        </pc:spChg>
        <pc:spChg chg="add mod">
          <ac:chgData name="高橋南織" userId="71ef5622-89d2-43fe-a891-038f8cdfa755" providerId="ADAL" clId="{03EE0873-BB84-4E9E-B492-A8BE1404F1FF}" dt="2023-12-15T06:56:54.848" v="6176" actId="1036"/>
          <ac:spMkLst>
            <pc:docMk/>
            <pc:sldMk cId="2705164269" sldId="307"/>
            <ac:spMk id="22" creationId="{95923F2E-3528-A1AB-2DF9-526568BE4D2B}"/>
          </ac:spMkLst>
        </pc:spChg>
        <pc:spChg chg="add mod">
          <ac:chgData name="高橋南織" userId="71ef5622-89d2-43fe-a891-038f8cdfa755" providerId="ADAL" clId="{03EE0873-BB84-4E9E-B492-A8BE1404F1FF}" dt="2023-12-15T06:56:54.848" v="6176" actId="1036"/>
          <ac:spMkLst>
            <pc:docMk/>
            <pc:sldMk cId="2705164269" sldId="307"/>
            <ac:spMk id="25" creationId="{81D8AECD-8F67-40BD-962C-43447969E473}"/>
          </ac:spMkLst>
        </pc:spChg>
        <pc:spChg chg="add mod">
          <ac:chgData name="高橋南織" userId="71ef5622-89d2-43fe-a891-038f8cdfa755" providerId="ADAL" clId="{03EE0873-BB84-4E9E-B492-A8BE1404F1FF}" dt="2023-12-15T06:56:54.848" v="6176" actId="1036"/>
          <ac:spMkLst>
            <pc:docMk/>
            <pc:sldMk cId="2705164269" sldId="307"/>
            <ac:spMk id="26" creationId="{BCCC1A51-BD2B-4DF2-F93C-FD46CD82E92E}"/>
          </ac:spMkLst>
        </pc:spChg>
        <pc:spChg chg="add del mod">
          <ac:chgData name="高橋南織" userId="71ef5622-89d2-43fe-a891-038f8cdfa755" providerId="ADAL" clId="{03EE0873-BB84-4E9E-B492-A8BE1404F1FF}" dt="2023-12-15T04:49:40.262" v="2608" actId="478"/>
          <ac:spMkLst>
            <pc:docMk/>
            <pc:sldMk cId="2705164269" sldId="307"/>
            <ac:spMk id="28" creationId="{5E5D13A5-FF93-F345-AB3E-580DB4917381}"/>
          </ac:spMkLst>
        </pc:spChg>
        <pc:spChg chg="mod">
          <ac:chgData name="高橋南織" userId="71ef5622-89d2-43fe-a891-038f8cdfa755" providerId="ADAL" clId="{03EE0873-BB84-4E9E-B492-A8BE1404F1FF}" dt="2023-12-15T06:56:54.848" v="6176" actId="1036"/>
          <ac:spMkLst>
            <pc:docMk/>
            <pc:sldMk cId="2705164269" sldId="307"/>
            <ac:spMk id="35" creationId="{3E60086C-CB1D-9A28-DE0F-52D695DAC088}"/>
          </ac:spMkLst>
        </pc:spChg>
        <pc:spChg chg="mod">
          <ac:chgData name="高橋南織" userId="71ef5622-89d2-43fe-a891-038f8cdfa755" providerId="ADAL" clId="{03EE0873-BB84-4E9E-B492-A8BE1404F1FF}" dt="2023-12-15T06:56:54.848" v="6176" actId="1036"/>
          <ac:spMkLst>
            <pc:docMk/>
            <pc:sldMk cId="2705164269" sldId="307"/>
            <ac:spMk id="36" creationId="{36433D6A-115E-71D7-A240-6A2D5DD23D90}"/>
          </ac:spMkLst>
        </pc:spChg>
        <pc:spChg chg="mod">
          <ac:chgData name="高橋南織" userId="71ef5622-89d2-43fe-a891-038f8cdfa755" providerId="ADAL" clId="{03EE0873-BB84-4E9E-B492-A8BE1404F1FF}" dt="2023-12-15T06:56:54.848" v="6176" actId="1036"/>
          <ac:spMkLst>
            <pc:docMk/>
            <pc:sldMk cId="2705164269" sldId="307"/>
            <ac:spMk id="39" creationId="{27E66252-6DF0-30CF-982B-29322261CB8D}"/>
          </ac:spMkLst>
        </pc:spChg>
        <pc:spChg chg="mod">
          <ac:chgData name="高橋南織" userId="71ef5622-89d2-43fe-a891-038f8cdfa755" providerId="ADAL" clId="{03EE0873-BB84-4E9E-B492-A8BE1404F1FF}" dt="2023-12-15T06:58:39.348" v="6203" actId="14100"/>
          <ac:spMkLst>
            <pc:docMk/>
            <pc:sldMk cId="2705164269" sldId="307"/>
            <ac:spMk id="84" creationId="{33C8245D-762B-FA49-1913-F60F45A9C3F0}"/>
          </ac:spMkLst>
        </pc:spChg>
        <pc:spChg chg="mod">
          <ac:chgData name="高橋南織" userId="71ef5622-89d2-43fe-a891-038f8cdfa755" providerId="ADAL" clId="{03EE0873-BB84-4E9E-B492-A8BE1404F1FF}" dt="2023-12-15T06:58:32.034" v="6202" actId="14100"/>
          <ac:spMkLst>
            <pc:docMk/>
            <pc:sldMk cId="2705164269" sldId="307"/>
            <ac:spMk id="86" creationId="{1489B0EC-037F-DDB0-9154-764DE5F07EC9}"/>
          </ac:spMkLst>
        </pc:spChg>
        <pc:spChg chg="del">
          <ac:chgData name="高橋南織" userId="71ef5622-89d2-43fe-a891-038f8cdfa755" providerId="ADAL" clId="{03EE0873-BB84-4E9E-B492-A8BE1404F1FF}" dt="2023-12-08T05:59:03.378" v="43" actId="478"/>
          <ac:spMkLst>
            <pc:docMk/>
            <pc:sldMk cId="2705164269" sldId="307"/>
            <ac:spMk id="106" creationId="{C7884555-50D5-7566-A919-99D00F4BBA9A}"/>
          </ac:spMkLst>
        </pc:spChg>
        <pc:spChg chg="del">
          <ac:chgData name="高橋南織" userId="71ef5622-89d2-43fe-a891-038f8cdfa755" providerId="ADAL" clId="{03EE0873-BB84-4E9E-B492-A8BE1404F1FF}" dt="2023-12-08T05:59:03.378" v="43" actId="478"/>
          <ac:spMkLst>
            <pc:docMk/>
            <pc:sldMk cId="2705164269" sldId="307"/>
            <ac:spMk id="107" creationId="{2F404D6F-6484-3AC4-97B5-8152D6D5AEF0}"/>
          </ac:spMkLst>
        </pc:spChg>
        <pc:spChg chg="del">
          <ac:chgData name="高橋南織" userId="71ef5622-89d2-43fe-a891-038f8cdfa755" providerId="ADAL" clId="{03EE0873-BB84-4E9E-B492-A8BE1404F1FF}" dt="2023-12-08T05:59:03.378" v="43" actId="478"/>
          <ac:spMkLst>
            <pc:docMk/>
            <pc:sldMk cId="2705164269" sldId="307"/>
            <ac:spMk id="108" creationId="{7A18FE20-17C4-469F-AB17-EC42C74F519F}"/>
          </ac:spMkLst>
        </pc:spChg>
        <pc:spChg chg="del">
          <ac:chgData name="高橋南織" userId="71ef5622-89d2-43fe-a891-038f8cdfa755" providerId="ADAL" clId="{03EE0873-BB84-4E9E-B492-A8BE1404F1FF}" dt="2023-12-08T05:59:03.378" v="43" actId="478"/>
          <ac:spMkLst>
            <pc:docMk/>
            <pc:sldMk cId="2705164269" sldId="307"/>
            <ac:spMk id="109" creationId="{8CDFF669-4A9B-B8FC-AFB3-5DD8C9EAFD81}"/>
          </ac:spMkLst>
        </pc:spChg>
        <pc:spChg chg="del">
          <ac:chgData name="高橋南織" userId="71ef5622-89d2-43fe-a891-038f8cdfa755" providerId="ADAL" clId="{03EE0873-BB84-4E9E-B492-A8BE1404F1FF}" dt="2023-12-08T05:59:03.378" v="43" actId="478"/>
          <ac:spMkLst>
            <pc:docMk/>
            <pc:sldMk cId="2705164269" sldId="307"/>
            <ac:spMk id="110" creationId="{A710128D-9576-DBEB-9881-C7DD062A5BC6}"/>
          </ac:spMkLst>
        </pc:spChg>
        <pc:spChg chg="del">
          <ac:chgData name="高橋南織" userId="71ef5622-89d2-43fe-a891-038f8cdfa755" providerId="ADAL" clId="{03EE0873-BB84-4E9E-B492-A8BE1404F1FF}" dt="2023-12-08T05:59:03.378" v="43" actId="478"/>
          <ac:spMkLst>
            <pc:docMk/>
            <pc:sldMk cId="2705164269" sldId="307"/>
            <ac:spMk id="111" creationId="{88B8F508-55E2-B487-F8DA-A0A5559149F6}"/>
          </ac:spMkLst>
        </pc:spChg>
        <pc:spChg chg="del">
          <ac:chgData name="高橋南織" userId="71ef5622-89d2-43fe-a891-038f8cdfa755" providerId="ADAL" clId="{03EE0873-BB84-4E9E-B492-A8BE1404F1FF}" dt="2023-12-08T05:59:03.378" v="43" actId="478"/>
          <ac:spMkLst>
            <pc:docMk/>
            <pc:sldMk cId="2705164269" sldId="307"/>
            <ac:spMk id="112" creationId="{F8B0D6B1-2FC7-256F-8C6C-4C40CB7C6EF9}"/>
          </ac:spMkLst>
        </pc:spChg>
        <pc:spChg chg="del">
          <ac:chgData name="高橋南織" userId="71ef5622-89d2-43fe-a891-038f8cdfa755" providerId="ADAL" clId="{03EE0873-BB84-4E9E-B492-A8BE1404F1FF}" dt="2023-12-08T05:59:03.378" v="43" actId="478"/>
          <ac:spMkLst>
            <pc:docMk/>
            <pc:sldMk cId="2705164269" sldId="307"/>
            <ac:spMk id="120" creationId="{8B56EB2D-D5D1-0BC1-84FD-3CC79D763072}"/>
          </ac:spMkLst>
        </pc:spChg>
        <pc:spChg chg="del">
          <ac:chgData name="高橋南織" userId="71ef5622-89d2-43fe-a891-038f8cdfa755" providerId="ADAL" clId="{03EE0873-BB84-4E9E-B492-A8BE1404F1FF}" dt="2023-12-08T05:59:03.378" v="43" actId="478"/>
          <ac:spMkLst>
            <pc:docMk/>
            <pc:sldMk cId="2705164269" sldId="307"/>
            <ac:spMk id="121" creationId="{A91D2E44-E7CF-D2F9-5C9B-8253C0648871}"/>
          </ac:spMkLst>
        </pc:spChg>
        <pc:spChg chg="del">
          <ac:chgData name="高橋南織" userId="71ef5622-89d2-43fe-a891-038f8cdfa755" providerId="ADAL" clId="{03EE0873-BB84-4E9E-B492-A8BE1404F1FF}" dt="2023-12-08T05:59:03.378" v="43" actId="478"/>
          <ac:spMkLst>
            <pc:docMk/>
            <pc:sldMk cId="2705164269" sldId="307"/>
            <ac:spMk id="122" creationId="{E93705D2-30C9-5D6D-6F34-2E766D875CAE}"/>
          </ac:spMkLst>
        </pc:spChg>
        <pc:spChg chg="del">
          <ac:chgData name="高橋南織" userId="71ef5622-89d2-43fe-a891-038f8cdfa755" providerId="ADAL" clId="{03EE0873-BB84-4E9E-B492-A8BE1404F1FF}" dt="2023-12-08T05:59:03.378" v="43" actId="478"/>
          <ac:spMkLst>
            <pc:docMk/>
            <pc:sldMk cId="2705164269" sldId="307"/>
            <ac:spMk id="123" creationId="{341FAD14-AC68-44D0-2355-4127BCE62348}"/>
          </ac:spMkLst>
        </pc:spChg>
        <pc:spChg chg="mod">
          <ac:chgData name="高橋南織" userId="71ef5622-89d2-43fe-a891-038f8cdfa755" providerId="ADAL" clId="{03EE0873-BB84-4E9E-B492-A8BE1404F1FF}" dt="2023-12-08T05:59:48.097" v="188" actId="1037"/>
          <ac:spMkLst>
            <pc:docMk/>
            <pc:sldMk cId="2705164269" sldId="307"/>
            <ac:spMk id="126" creationId="{74D02DCD-E158-9527-0676-DDD51D4FBE2E}"/>
          </ac:spMkLst>
        </pc:spChg>
        <pc:spChg chg="mod">
          <ac:chgData name="高橋南織" userId="71ef5622-89d2-43fe-a891-038f8cdfa755" providerId="ADAL" clId="{03EE0873-BB84-4E9E-B492-A8BE1404F1FF}" dt="2023-12-08T05:59:48.097" v="188" actId="1037"/>
          <ac:spMkLst>
            <pc:docMk/>
            <pc:sldMk cId="2705164269" sldId="307"/>
            <ac:spMk id="127" creationId="{9404242B-825F-5094-0905-427A8BF27302}"/>
          </ac:spMkLst>
        </pc:spChg>
        <pc:picChg chg="mod">
          <ac:chgData name="高橋南織" userId="71ef5622-89d2-43fe-a891-038f8cdfa755" providerId="ADAL" clId="{03EE0873-BB84-4E9E-B492-A8BE1404F1FF}" dt="2023-12-15T06:56:54.848" v="6176" actId="1036"/>
          <ac:picMkLst>
            <pc:docMk/>
            <pc:sldMk cId="2705164269" sldId="307"/>
            <ac:picMk id="14" creationId="{33B4E380-765B-D0A5-BEE5-506A680D5C1D}"/>
          </ac:picMkLst>
        </pc:picChg>
        <pc:picChg chg="mod">
          <ac:chgData name="高橋南織" userId="71ef5622-89d2-43fe-a891-038f8cdfa755" providerId="ADAL" clId="{03EE0873-BB84-4E9E-B492-A8BE1404F1FF}" dt="2023-12-15T06:56:54.848" v="6176" actId="1036"/>
          <ac:picMkLst>
            <pc:docMk/>
            <pc:sldMk cId="2705164269" sldId="307"/>
            <ac:picMk id="18" creationId="{576DC856-2A24-BC6F-3E98-92D2E59F7336}"/>
          </ac:picMkLst>
        </pc:picChg>
        <pc:picChg chg="mod">
          <ac:chgData name="高橋南織" userId="71ef5622-89d2-43fe-a891-038f8cdfa755" providerId="ADAL" clId="{03EE0873-BB84-4E9E-B492-A8BE1404F1FF}" dt="2023-12-15T06:56:54.848" v="6176" actId="1036"/>
          <ac:picMkLst>
            <pc:docMk/>
            <pc:sldMk cId="2705164269" sldId="307"/>
            <ac:picMk id="23" creationId="{E7E00995-EE1D-07D5-524F-54ACFCF66A70}"/>
          </ac:picMkLst>
        </pc:picChg>
        <pc:picChg chg="mod">
          <ac:chgData name="高橋南織" userId="71ef5622-89d2-43fe-a891-038f8cdfa755" providerId="ADAL" clId="{03EE0873-BB84-4E9E-B492-A8BE1404F1FF}" dt="2023-12-15T06:56:54.848" v="6176" actId="1036"/>
          <ac:picMkLst>
            <pc:docMk/>
            <pc:sldMk cId="2705164269" sldId="307"/>
            <ac:picMk id="37" creationId="{9E617238-CA16-54D8-5F15-7889D66D9C1E}"/>
          </ac:picMkLst>
        </pc:picChg>
        <pc:picChg chg="mod">
          <ac:chgData name="高橋南織" userId="71ef5622-89d2-43fe-a891-038f8cdfa755" providerId="ADAL" clId="{03EE0873-BB84-4E9E-B492-A8BE1404F1FF}" dt="2023-12-15T06:56:54.848" v="6176" actId="1036"/>
          <ac:picMkLst>
            <pc:docMk/>
            <pc:sldMk cId="2705164269" sldId="307"/>
            <ac:picMk id="38" creationId="{5CAC2F75-D15C-A8F9-ABBE-9C3EFCE528E7}"/>
          </ac:picMkLst>
        </pc:picChg>
        <pc:picChg chg="add del mod">
          <ac:chgData name="高橋南織" userId="71ef5622-89d2-43fe-a891-038f8cdfa755" providerId="ADAL" clId="{03EE0873-BB84-4E9E-B492-A8BE1404F1FF}" dt="2023-12-19T16:58:19.338" v="7469"/>
          <ac:picMkLst>
            <pc:docMk/>
            <pc:sldMk cId="2705164269" sldId="307"/>
            <ac:picMk id="41" creationId="{EF895464-02E6-E4E5-B3D7-E92B956F418F}"/>
          </ac:picMkLst>
        </pc:picChg>
        <pc:picChg chg="add del mod ord">
          <ac:chgData name="高橋南織" userId="71ef5622-89d2-43fe-a891-038f8cdfa755" providerId="ADAL" clId="{03EE0873-BB84-4E9E-B492-A8BE1404F1FF}" dt="2023-12-19T16:58:34.740" v="7470"/>
          <ac:picMkLst>
            <pc:docMk/>
            <pc:sldMk cId="2705164269" sldId="307"/>
            <ac:picMk id="44" creationId="{F2C5E54D-140E-17CD-F716-2178FCA73016}"/>
          </ac:picMkLst>
        </pc:picChg>
        <pc:picChg chg="add del mod">
          <ac:chgData name="高橋南織" userId="71ef5622-89d2-43fe-a891-038f8cdfa755" providerId="ADAL" clId="{03EE0873-BB84-4E9E-B492-A8BE1404F1FF}" dt="2023-12-19T16:58:38.217" v="7472"/>
          <ac:picMkLst>
            <pc:docMk/>
            <pc:sldMk cId="2705164269" sldId="307"/>
            <ac:picMk id="45" creationId="{A0A9F2A9-8526-3F2E-D0B2-E433822A451E}"/>
          </ac:picMkLst>
        </pc:picChg>
        <pc:picChg chg="add del mod ord">
          <ac:chgData name="高橋南織" userId="71ef5622-89d2-43fe-a891-038f8cdfa755" providerId="ADAL" clId="{03EE0873-BB84-4E9E-B492-A8BE1404F1FF}" dt="2023-12-19T16:59:03.804" v="7473"/>
          <ac:picMkLst>
            <pc:docMk/>
            <pc:sldMk cId="2705164269" sldId="307"/>
            <ac:picMk id="48" creationId="{1D2DA808-51D9-7046-C4C4-9D195A316BBE}"/>
          </ac:picMkLst>
        </pc:picChg>
        <pc:picChg chg="add del mod">
          <ac:chgData name="高橋南織" userId="71ef5622-89d2-43fe-a891-038f8cdfa755" providerId="ADAL" clId="{03EE0873-BB84-4E9E-B492-A8BE1404F1FF}" dt="2023-12-19T17:00:04.375" v="7475"/>
          <ac:picMkLst>
            <pc:docMk/>
            <pc:sldMk cId="2705164269" sldId="307"/>
            <ac:picMk id="49" creationId="{DF41546F-8825-9BF7-F1D4-555E8329C2E5}"/>
          </ac:picMkLst>
        </pc:picChg>
        <pc:picChg chg="add del mod ord">
          <ac:chgData name="高橋南織" userId="71ef5622-89d2-43fe-a891-038f8cdfa755" providerId="ADAL" clId="{03EE0873-BB84-4E9E-B492-A8BE1404F1FF}" dt="2023-12-19T17:00:27.962" v="7476"/>
          <ac:picMkLst>
            <pc:docMk/>
            <pc:sldMk cId="2705164269" sldId="307"/>
            <ac:picMk id="53" creationId="{27AF0B97-0A53-C6D8-98F4-99BC2011AA86}"/>
          </ac:picMkLst>
        </pc:picChg>
        <pc:picChg chg="add del mod">
          <ac:chgData name="高橋南織" userId="71ef5622-89d2-43fe-a891-038f8cdfa755" providerId="ADAL" clId="{03EE0873-BB84-4E9E-B492-A8BE1404F1FF}" dt="2023-12-19T17:00:33.654" v="7478"/>
          <ac:picMkLst>
            <pc:docMk/>
            <pc:sldMk cId="2705164269" sldId="307"/>
            <ac:picMk id="54" creationId="{53183048-5668-A4B0-5780-A2A9F5601F07}"/>
          </ac:picMkLst>
        </pc:picChg>
        <pc:picChg chg="add del mod ord">
          <ac:chgData name="高橋南織" userId="71ef5622-89d2-43fe-a891-038f8cdfa755" providerId="ADAL" clId="{03EE0873-BB84-4E9E-B492-A8BE1404F1FF}" dt="2023-12-19T17:00:59.315" v="7479"/>
          <ac:picMkLst>
            <pc:docMk/>
            <pc:sldMk cId="2705164269" sldId="307"/>
            <ac:picMk id="57" creationId="{B5370C35-0B1B-04D2-B981-B969210E6B9A}"/>
          </ac:picMkLst>
        </pc:picChg>
        <pc:picChg chg="add mod">
          <ac:chgData name="高橋南織" userId="71ef5622-89d2-43fe-a891-038f8cdfa755" providerId="ADAL" clId="{03EE0873-BB84-4E9E-B492-A8BE1404F1FF}" dt="2023-12-19T17:22:34.448" v="7714" actId="1076"/>
          <ac:picMkLst>
            <pc:docMk/>
            <pc:sldMk cId="2705164269" sldId="307"/>
            <ac:picMk id="58" creationId="{7BBB1897-2D10-D1A1-404E-1B15FEE69045}"/>
          </ac:picMkLst>
        </pc:picChg>
        <pc:picChg chg="del">
          <ac:chgData name="高橋南織" userId="71ef5622-89d2-43fe-a891-038f8cdfa755" providerId="ADAL" clId="{03EE0873-BB84-4E9E-B492-A8BE1404F1FF}" dt="2023-12-08T05:59:03.378" v="43" actId="478"/>
          <ac:picMkLst>
            <pc:docMk/>
            <pc:sldMk cId="2705164269" sldId="307"/>
            <ac:picMk id="103" creationId="{9874A64F-AF2A-62A5-A04A-2C25CF9EFE0D}"/>
          </ac:picMkLst>
        </pc:picChg>
        <pc:cxnChg chg="mod">
          <ac:chgData name="高橋南織" userId="71ef5622-89d2-43fe-a891-038f8cdfa755" providerId="ADAL" clId="{03EE0873-BB84-4E9E-B492-A8BE1404F1FF}" dt="2023-12-15T06:56:54.848" v="6176" actId="1036"/>
          <ac:cxnSpMkLst>
            <pc:docMk/>
            <pc:sldMk cId="2705164269" sldId="307"/>
            <ac:cxnSpMk id="20" creationId="{31E88A2B-4F18-CFE7-30D5-9F4BB81225C6}"/>
          </ac:cxnSpMkLst>
        </pc:cxnChg>
        <pc:cxnChg chg="del mod">
          <ac:chgData name="高橋南織" userId="71ef5622-89d2-43fe-a891-038f8cdfa755" providerId="ADAL" clId="{03EE0873-BB84-4E9E-B492-A8BE1404F1FF}" dt="2023-12-19T17:15:26.200" v="7538" actId="478"/>
          <ac:cxnSpMkLst>
            <pc:docMk/>
            <pc:sldMk cId="2705164269" sldId="307"/>
            <ac:cxnSpMk id="24" creationId="{256F717C-8D16-03E1-AAED-5B015A615733}"/>
          </ac:cxnSpMkLst>
        </pc:cxnChg>
        <pc:cxnChg chg="del mod">
          <ac:chgData name="高橋南織" userId="71ef5622-89d2-43fe-a891-038f8cdfa755" providerId="ADAL" clId="{03EE0873-BB84-4E9E-B492-A8BE1404F1FF}" dt="2023-12-19T17:15:23.783" v="7537" actId="478"/>
          <ac:cxnSpMkLst>
            <pc:docMk/>
            <pc:sldMk cId="2705164269" sldId="307"/>
            <ac:cxnSpMk id="29" creationId="{50851370-9B59-3112-E691-507E0949AA2B}"/>
          </ac:cxnSpMkLst>
        </pc:cxnChg>
        <pc:cxnChg chg="mod">
          <ac:chgData name="高橋南織" userId="71ef5622-89d2-43fe-a891-038f8cdfa755" providerId="ADAL" clId="{03EE0873-BB84-4E9E-B492-A8BE1404F1FF}" dt="2023-12-19T17:15:51.302" v="7604" actId="1036"/>
          <ac:cxnSpMkLst>
            <pc:docMk/>
            <pc:sldMk cId="2705164269" sldId="307"/>
            <ac:cxnSpMk id="31" creationId="{E3E33EF0-ACE3-0976-5A9A-82B6F3B9F384}"/>
          </ac:cxnSpMkLst>
        </pc:cxnChg>
        <pc:cxnChg chg="add del mod">
          <ac:chgData name="高橋南織" userId="71ef5622-89d2-43fe-a891-038f8cdfa755" providerId="ADAL" clId="{03EE0873-BB84-4E9E-B492-A8BE1404F1FF}" dt="2023-12-19T17:15:47.875" v="7603" actId="1036"/>
          <ac:cxnSpMkLst>
            <pc:docMk/>
            <pc:sldMk cId="2705164269" sldId="307"/>
            <ac:cxnSpMk id="34" creationId="{0D4F0DA5-666C-2777-B639-C73BC02C683B}"/>
          </ac:cxnSpMkLst>
        </pc:cxnChg>
      </pc:sldChg>
      <pc:sldChg chg="modSp mod">
        <pc:chgData name="高橋南織" userId="71ef5622-89d2-43fe-a891-038f8cdfa755" providerId="ADAL" clId="{03EE0873-BB84-4E9E-B492-A8BE1404F1FF}" dt="2023-12-08T08:22:22.896" v="915" actId="20577"/>
        <pc:sldMkLst>
          <pc:docMk/>
          <pc:sldMk cId="1499274163" sldId="308"/>
        </pc:sldMkLst>
        <pc:spChg chg="mod">
          <ac:chgData name="高橋南織" userId="71ef5622-89d2-43fe-a891-038f8cdfa755" providerId="ADAL" clId="{03EE0873-BB84-4E9E-B492-A8BE1404F1FF}" dt="2023-12-08T08:22:22.896" v="915" actId="20577"/>
          <ac:spMkLst>
            <pc:docMk/>
            <pc:sldMk cId="1499274163" sldId="308"/>
            <ac:spMk id="4" creationId="{560C62AF-052E-89DB-6CFE-B1DF53ED4E82}"/>
          </ac:spMkLst>
        </pc:spChg>
      </pc:sldChg>
      <pc:sldChg chg="modSp mod">
        <pc:chgData name="高橋南織" userId="71ef5622-89d2-43fe-a891-038f8cdfa755" providerId="ADAL" clId="{03EE0873-BB84-4E9E-B492-A8BE1404F1FF}" dt="2023-12-08T08:22:36.711" v="920" actId="20577"/>
        <pc:sldMkLst>
          <pc:docMk/>
          <pc:sldMk cId="2568484520" sldId="309"/>
        </pc:sldMkLst>
        <pc:spChg chg="mod">
          <ac:chgData name="高橋南織" userId="71ef5622-89d2-43fe-a891-038f8cdfa755" providerId="ADAL" clId="{03EE0873-BB84-4E9E-B492-A8BE1404F1FF}" dt="2023-12-08T08:22:36.711" v="920" actId="20577"/>
          <ac:spMkLst>
            <pc:docMk/>
            <pc:sldMk cId="2568484520" sldId="309"/>
            <ac:spMk id="4" creationId="{560C62AF-052E-89DB-6CFE-B1DF53ED4E82}"/>
          </ac:spMkLst>
        </pc:spChg>
      </pc:sldChg>
      <pc:sldChg chg="addSp delSp modSp mod">
        <pc:chgData name="高橋南織" userId="71ef5622-89d2-43fe-a891-038f8cdfa755" providerId="ADAL" clId="{03EE0873-BB84-4E9E-B492-A8BE1404F1FF}" dt="2023-12-08T08:36:51.435" v="1078" actId="20577"/>
        <pc:sldMkLst>
          <pc:docMk/>
          <pc:sldMk cId="2336314306" sldId="312"/>
        </pc:sldMkLst>
        <pc:spChg chg="del">
          <ac:chgData name="高橋南織" userId="71ef5622-89d2-43fe-a891-038f8cdfa755" providerId="ADAL" clId="{03EE0873-BB84-4E9E-B492-A8BE1404F1FF}" dt="2023-12-08T08:33:17.853" v="1023" actId="478"/>
          <ac:spMkLst>
            <pc:docMk/>
            <pc:sldMk cId="2336314306" sldId="312"/>
            <ac:spMk id="4" creationId="{560C62AF-052E-89DB-6CFE-B1DF53ED4E82}"/>
          </ac:spMkLst>
        </pc:spChg>
        <pc:spChg chg="add mod">
          <ac:chgData name="高橋南織" userId="71ef5622-89d2-43fe-a891-038f8cdfa755" providerId="ADAL" clId="{03EE0873-BB84-4E9E-B492-A8BE1404F1FF}" dt="2023-12-08T08:36:51.435" v="1078" actId="20577"/>
          <ac:spMkLst>
            <pc:docMk/>
            <pc:sldMk cId="2336314306" sldId="312"/>
            <ac:spMk id="6" creationId="{24BE9871-3649-0013-BA7F-D4487883EC82}"/>
          </ac:spMkLst>
        </pc:spChg>
        <pc:spChg chg="add del mod">
          <ac:chgData name="高橋南織" userId="71ef5622-89d2-43fe-a891-038f8cdfa755" providerId="ADAL" clId="{03EE0873-BB84-4E9E-B492-A8BE1404F1FF}" dt="2023-12-08T08:33:21.720" v="1026" actId="478"/>
          <ac:spMkLst>
            <pc:docMk/>
            <pc:sldMk cId="2336314306" sldId="312"/>
            <ac:spMk id="19" creationId="{D59FF96F-F6AD-E0B9-DEF7-3B71763DD429}"/>
          </ac:spMkLst>
        </pc:spChg>
      </pc:sldChg>
      <pc:sldChg chg="addSp delSp modSp mod">
        <pc:chgData name="高橋南織" userId="71ef5622-89d2-43fe-a891-038f8cdfa755" providerId="ADAL" clId="{03EE0873-BB84-4E9E-B492-A8BE1404F1FF}" dt="2023-12-08T08:34:01.649" v="1037"/>
        <pc:sldMkLst>
          <pc:docMk/>
          <pc:sldMk cId="328301648" sldId="313"/>
        </pc:sldMkLst>
        <pc:spChg chg="add del mod">
          <ac:chgData name="高橋南織" userId="71ef5622-89d2-43fe-a891-038f8cdfa755" providerId="ADAL" clId="{03EE0873-BB84-4E9E-B492-A8BE1404F1FF}" dt="2023-12-08T08:34:00.682" v="1036" actId="478"/>
          <ac:spMkLst>
            <pc:docMk/>
            <pc:sldMk cId="328301648" sldId="313"/>
            <ac:spMk id="3" creationId="{51BA7108-516A-CE2C-2B0E-11E8AF3BF447}"/>
          </ac:spMkLst>
        </pc:spChg>
        <pc:spChg chg="del">
          <ac:chgData name="高橋南織" userId="71ef5622-89d2-43fe-a891-038f8cdfa755" providerId="ADAL" clId="{03EE0873-BB84-4E9E-B492-A8BE1404F1FF}" dt="2023-12-08T08:33:25.607" v="1027" actId="478"/>
          <ac:spMkLst>
            <pc:docMk/>
            <pc:sldMk cId="328301648" sldId="313"/>
            <ac:spMk id="4" creationId="{560C62AF-052E-89DB-6CFE-B1DF53ED4E82}"/>
          </ac:spMkLst>
        </pc:spChg>
        <pc:spChg chg="add mod">
          <ac:chgData name="高橋南織" userId="71ef5622-89d2-43fe-a891-038f8cdfa755" providerId="ADAL" clId="{03EE0873-BB84-4E9E-B492-A8BE1404F1FF}" dt="2023-12-08T08:34:01.649" v="1037"/>
          <ac:spMkLst>
            <pc:docMk/>
            <pc:sldMk cId="328301648" sldId="313"/>
            <ac:spMk id="6" creationId="{387879FF-56F6-39F0-4C18-85DF8C36E7AD}"/>
          </ac:spMkLst>
        </pc:spChg>
      </pc:sldChg>
      <pc:sldChg chg="addSp delSp modSp mod">
        <pc:chgData name="高橋南織" userId="71ef5622-89d2-43fe-a891-038f8cdfa755" providerId="ADAL" clId="{03EE0873-BB84-4E9E-B492-A8BE1404F1FF}" dt="2023-12-08T08:37:56.246" v="1096"/>
        <pc:sldMkLst>
          <pc:docMk/>
          <pc:sldMk cId="143301478" sldId="314"/>
        </pc:sldMkLst>
        <pc:spChg chg="del">
          <ac:chgData name="高橋南織" userId="71ef5622-89d2-43fe-a891-038f8cdfa755" providerId="ADAL" clId="{03EE0873-BB84-4E9E-B492-A8BE1404F1FF}" dt="2023-12-08T08:37:55.375" v="1095" actId="478"/>
          <ac:spMkLst>
            <pc:docMk/>
            <pc:sldMk cId="143301478" sldId="314"/>
            <ac:spMk id="4" creationId="{560C62AF-052E-89DB-6CFE-B1DF53ED4E82}"/>
          </ac:spMkLst>
        </pc:spChg>
        <pc:spChg chg="add mod">
          <ac:chgData name="高橋南織" userId="71ef5622-89d2-43fe-a891-038f8cdfa755" providerId="ADAL" clId="{03EE0873-BB84-4E9E-B492-A8BE1404F1FF}" dt="2023-12-08T08:37:56.246" v="1096"/>
          <ac:spMkLst>
            <pc:docMk/>
            <pc:sldMk cId="143301478" sldId="314"/>
            <ac:spMk id="6" creationId="{A524E87C-5A06-A0CE-1F96-FA945DA5D10C}"/>
          </ac:spMkLst>
        </pc:spChg>
      </pc:sldChg>
      <pc:sldChg chg="addSp delSp modSp mod">
        <pc:chgData name="高橋南織" userId="71ef5622-89d2-43fe-a891-038f8cdfa755" providerId="ADAL" clId="{03EE0873-BB84-4E9E-B492-A8BE1404F1FF}" dt="2023-12-08T08:37:19.647" v="1084" actId="20577"/>
        <pc:sldMkLst>
          <pc:docMk/>
          <pc:sldMk cId="2279879547" sldId="315"/>
        </pc:sldMkLst>
        <pc:spChg chg="del">
          <ac:chgData name="高橋南織" userId="71ef5622-89d2-43fe-a891-038f8cdfa755" providerId="ADAL" clId="{03EE0873-BB84-4E9E-B492-A8BE1404F1FF}" dt="2023-12-08T08:37:16.375" v="1081" actId="478"/>
          <ac:spMkLst>
            <pc:docMk/>
            <pc:sldMk cId="2279879547" sldId="315"/>
            <ac:spMk id="4" creationId="{560C62AF-052E-89DB-6CFE-B1DF53ED4E82}"/>
          </ac:spMkLst>
        </pc:spChg>
        <pc:spChg chg="add mod">
          <ac:chgData name="高橋南織" userId="71ef5622-89d2-43fe-a891-038f8cdfa755" providerId="ADAL" clId="{03EE0873-BB84-4E9E-B492-A8BE1404F1FF}" dt="2023-12-08T08:37:19.647" v="1084" actId="20577"/>
          <ac:spMkLst>
            <pc:docMk/>
            <pc:sldMk cId="2279879547" sldId="315"/>
            <ac:spMk id="11" creationId="{84BFA9E8-F233-B4CB-8165-452978C99451}"/>
          </ac:spMkLst>
        </pc:spChg>
      </pc:sldChg>
      <pc:sldChg chg="addSp delSp modSp mod">
        <pc:chgData name="高橋南織" userId="71ef5622-89d2-43fe-a891-038f8cdfa755" providerId="ADAL" clId="{03EE0873-BB84-4E9E-B492-A8BE1404F1FF}" dt="2023-12-08T08:37:27.235" v="1088" actId="20577"/>
        <pc:sldMkLst>
          <pc:docMk/>
          <pc:sldMk cId="1688229635" sldId="316"/>
        </pc:sldMkLst>
        <pc:spChg chg="del">
          <ac:chgData name="高橋南織" userId="71ef5622-89d2-43fe-a891-038f8cdfa755" providerId="ADAL" clId="{03EE0873-BB84-4E9E-B492-A8BE1404F1FF}" dt="2023-12-08T08:37:23.943" v="1085" actId="478"/>
          <ac:spMkLst>
            <pc:docMk/>
            <pc:sldMk cId="1688229635" sldId="316"/>
            <ac:spMk id="4" creationId="{560C62AF-052E-89DB-6CFE-B1DF53ED4E82}"/>
          </ac:spMkLst>
        </pc:spChg>
        <pc:spChg chg="add mod">
          <ac:chgData name="高橋南織" userId="71ef5622-89d2-43fe-a891-038f8cdfa755" providerId="ADAL" clId="{03EE0873-BB84-4E9E-B492-A8BE1404F1FF}" dt="2023-12-08T08:37:27.235" v="1088" actId="20577"/>
          <ac:spMkLst>
            <pc:docMk/>
            <pc:sldMk cId="1688229635" sldId="316"/>
            <ac:spMk id="7" creationId="{67CA1E56-181B-2C86-922A-54F8143A1D0B}"/>
          </ac:spMkLst>
        </pc:spChg>
      </pc:sldChg>
      <pc:sldChg chg="addSp modSp add mod ord">
        <pc:chgData name="高橋南織" userId="71ef5622-89d2-43fe-a891-038f8cdfa755" providerId="ADAL" clId="{03EE0873-BB84-4E9E-B492-A8BE1404F1FF}" dt="2023-12-08T08:03:38.078" v="834" actId="1076"/>
        <pc:sldMkLst>
          <pc:docMk/>
          <pc:sldMk cId="3734113493" sldId="317"/>
        </pc:sldMkLst>
        <pc:spChg chg="mod">
          <ac:chgData name="高橋南織" userId="71ef5622-89d2-43fe-a891-038f8cdfa755" providerId="ADAL" clId="{03EE0873-BB84-4E9E-B492-A8BE1404F1FF}" dt="2023-12-08T07:53:25.839" v="408" actId="1076"/>
          <ac:spMkLst>
            <pc:docMk/>
            <pc:sldMk cId="3734113493" sldId="317"/>
            <ac:spMk id="5" creationId="{D1CE3F84-C949-B8BC-6B5E-71FF19E62B4E}"/>
          </ac:spMkLst>
        </pc:spChg>
        <pc:spChg chg="mod">
          <ac:chgData name="高橋南織" userId="71ef5622-89d2-43fe-a891-038f8cdfa755" providerId="ADAL" clId="{03EE0873-BB84-4E9E-B492-A8BE1404F1FF}" dt="2023-12-08T07:53:25.839" v="408" actId="1076"/>
          <ac:spMkLst>
            <pc:docMk/>
            <pc:sldMk cId="3734113493" sldId="317"/>
            <ac:spMk id="6" creationId="{A538ADFA-E77B-EB24-7D6D-912118F9B7A7}"/>
          </ac:spMkLst>
        </pc:spChg>
        <pc:spChg chg="mod">
          <ac:chgData name="高橋南織" userId="71ef5622-89d2-43fe-a891-038f8cdfa755" providerId="ADAL" clId="{03EE0873-BB84-4E9E-B492-A8BE1404F1FF}" dt="2023-12-08T07:53:25.839" v="408" actId="1076"/>
          <ac:spMkLst>
            <pc:docMk/>
            <pc:sldMk cId="3734113493" sldId="317"/>
            <ac:spMk id="8" creationId="{D289F79B-4CA4-EDB7-DA35-3BCA6F4DE771}"/>
          </ac:spMkLst>
        </pc:spChg>
        <pc:spChg chg="mod">
          <ac:chgData name="高橋南織" userId="71ef5622-89d2-43fe-a891-038f8cdfa755" providerId="ADAL" clId="{03EE0873-BB84-4E9E-B492-A8BE1404F1FF}" dt="2023-12-08T07:54:02.441" v="423" actId="1076"/>
          <ac:spMkLst>
            <pc:docMk/>
            <pc:sldMk cId="3734113493" sldId="317"/>
            <ac:spMk id="9" creationId="{9F5888BB-DB04-6110-20F9-B1F23AC69A64}"/>
          </ac:spMkLst>
        </pc:spChg>
        <pc:spChg chg="mod">
          <ac:chgData name="高橋南織" userId="71ef5622-89d2-43fe-a891-038f8cdfa755" providerId="ADAL" clId="{03EE0873-BB84-4E9E-B492-A8BE1404F1FF}" dt="2023-12-08T08:02:36.789" v="803" actId="20577"/>
          <ac:spMkLst>
            <pc:docMk/>
            <pc:sldMk cId="3734113493" sldId="317"/>
            <ac:spMk id="11" creationId="{BCB0C2B6-D2A1-7FEA-5725-E39BC3D1E96D}"/>
          </ac:spMkLst>
        </pc:spChg>
        <pc:spChg chg="mod">
          <ac:chgData name="高橋南織" userId="71ef5622-89d2-43fe-a891-038f8cdfa755" providerId="ADAL" clId="{03EE0873-BB84-4E9E-B492-A8BE1404F1FF}" dt="2023-12-08T08:02:47.364" v="831" actId="20577"/>
          <ac:spMkLst>
            <pc:docMk/>
            <pc:sldMk cId="3734113493" sldId="317"/>
            <ac:spMk id="12" creationId="{8E34401D-DA7F-6B7E-0E94-61D32BDC8F86}"/>
          </ac:spMkLst>
        </pc:spChg>
        <pc:spChg chg="mod">
          <ac:chgData name="高橋南織" userId="71ef5622-89d2-43fe-a891-038f8cdfa755" providerId="ADAL" clId="{03EE0873-BB84-4E9E-B492-A8BE1404F1FF}" dt="2023-12-08T07:54:29.096" v="430" actId="1076"/>
          <ac:spMkLst>
            <pc:docMk/>
            <pc:sldMk cId="3734113493" sldId="317"/>
            <ac:spMk id="17" creationId="{10476919-0ED0-4175-ED7B-6DCDCB7110E8}"/>
          </ac:spMkLst>
        </pc:spChg>
        <pc:spChg chg="mod">
          <ac:chgData name="高橋南織" userId="71ef5622-89d2-43fe-a891-038f8cdfa755" providerId="ADAL" clId="{03EE0873-BB84-4E9E-B492-A8BE1404F1FF}" dt="2023-12-08T08:00:04.475" v="719" actId="20577"/>
          <ac:spMkLst>
            <pc:docMk/>
            <pc:sldMk cId="3734113493" sldId="317"/>
            <ac:spMk id="18" creationId="{38577E25-FDFF-8354-3391-81CDF4D7D6F7}"/>
          </ac:spMkLst>
        </pc:spChg>
        <pc:spChg chg="mod">
          <ac:chgData name="高橋南織" userId="71ef5622-89d2-43fe-a891-038f8cdfa755" providerId="ADAL" clId="{03EE0873-BB84-4E9E-B492-A8BE1404F1FF}" dt="2023-12-08T07:54:36.701" v="432" actId="1076"/>
          <ac:spMkLst>
            <pc:docMk/>
            <pc:sldMk cId="3734113493" sldId="317"/>
            <ac:spMk id="19" creationId="{59A35F57-D962-8420-C796-E1F8B230A42E}"/>
          </ac:spMkLst>
        </pc:spChg>
        <pc:grpChg chg="add mod">
          <ac:chgData name="高橋南織" userId="71ef5622-89d2-43fe-a891-038f8cdfa755" providerId="ADAL" clId="{03EE0873-BB84-4E9E-B492-A8BE1404F1FF}" dt="2023-12-08T08:03:38.078" v="834" actId="1076"/>
          <ac:grpSpMkLst>
            <pc:docMk/>
            <pc:sldMk cId="3734113493" sldId="317"/>
            <ac:grpSpMk id="3" creationId="{AE40C9FA-08EE-552E-8C1D-BE2A92E84046}"/>
          </ac:grpSpMkLst>
        </pc:grpChg>
        <pc:grpChg chg="mod">
          <ac:chgData name="高橋南織" userId="71ef5622-89d2-43fe-a891-038f8cdfa755" providerId="ADAL" clId="{03EE0873-BB84-4E9E-B492-A8BE1404F1FF}" dt="2023-12-08T07:54:07.531" v="424" actId="1076"/>
          <ac:grpSpMkLst>
            <pc:docMk/>
            <pc:sldMk cId="3734113493" sldId="317"/>
            <ac:grpSpMk id="14" creationId="{1F2F5219-A1BC-54C0-AC3E-AF14CE73C6DA}"/>
          </ac:grpSpMkLst>
        </pc:grpChg>
        <pc:grpChg chg="mod">
          <ac:chgData name="高橋南織" userId="71ef5622-89d2-43fe-a891-038f8cdfa755" providerId="ADAL" clId="{03EE0873-BB84-4E9E-B492-A8BE1404F1FF}" dt="2023-12-08T07:54:42.516" v="433" actId="14100"/>
          <ac:grpSpMkLst>
            <pc:docMk/>
            <pc:sldMk cId="3734113493" sldId="317"/>
            <ac:grpSpMk id="15" creationId="{02C2D283-1ACE-0AAA-D06B-8D45A691B25F}"/>
          </ac:grpSpMkLst>
        </pc:grpChg>
      </pc:sldChg>
      <pc:sldChg chg="modSp mod">
        <pc:chgData name="高橋南織" userId="71ef5622-89d2-43fe-a891-038f8cdfa755" providerId="ADAL" clId="{03EE0873-BB84-4E9E-B492-A8BE1404F1FF}" dt="2023-12-08T08:23:37.520" v="936" actId="20577"/>
        <pc:sldMkLst>
          <pc:docMk/>
          <pc:sldMk cId="3753582738" sldId="319"/>
        </pc:sldMkLst>
        <pc:spChg chg="mod">
          <ac:chgData name="高橋南織" userId="71ef5622-89d2-43fe-a891-038f8cdfa755" providerId="ADAL" clId="{03EE0873-BB84-4E9E-B492-A8BE1404F1FF}" dt="2023-12-08T08:23:37.520" v="936" actId="20577"/>
          <ac:spMkLst>
            <pc:docMk/>
            <pc:sldMk cId="3753582738" sldId="319"/>
            <ac:spMk id="4" creationId="{560C62AF-052E-89DB-6CFE-B1DF53ED4E82}"/>
          </ac:spMkLst>
        </pc:spChg>
        <pc:spChg chg="mod">
          <ac:chgData name="高橋南織" userId="71ef5622-89d2-43fe-a891-038f8cdfa755" providerId="ADAL" clId="{03EE0873-BB84-4E9E-B492-A8BE1404F1FF}" dt="2023-12-08T08:11:43.699" v="913" actId="20577"/>
          <ac:spMkLst>
            <pc:docMk/>
            <pc:sldMk cId="3753582738" sldId="319"/>
            <ac:spMk id="28" creationId="{20FCC9C5-C912-A0EC-2B82-C5D7A77133F3}"/>
          </ac:spMkLst>
        </pc:spChg>
      </pc:sldChg>
      <pc:sldChg chg="addSp delSp modSp mod">
        <pc:chgData name="高橋南織" userId="71ef5622-89d2-43fe-a891-038f8cdfa755" providerId="ADAL" clId="{03EE0873-BB84-4E9E-B492-A8BE1404F1FF}" dt="2023-12-08T08:37:36.598" v="1090"/>
        <pc:sldMkLst>
          <pc:docMk/>
          <pc:sldMk cId="1524985692" sldId="320"/>
        </pc:sldMkLst>
        <pc:spChg chg="add mod">
          <ac:chgData name="高橋南織" userId="71ef5622-89d2-43fe-a891-038f8cdfa755" providerId="ADAL" clId="{03EE0873-BB84-4E9E-B492-A8BE1404F1FF}" dt="2023-12-08T08:37:36.598" v="1090"/>
          <ac:spMkLst>
            <pc:docMk/>
            <pc:sldMk cId="1524985692" sldId="320"/>
            <ac:spMk id="3" creationId="{20EC6DFB-7993-888D-D129-174611225FAB}"/>
          </ac:spMkLst>
        </pc:spChg>
        <pc:spChg chg="del">
          <ac:chgData name="高橋南織" userId="71ef5622-89d2-43fe-a891-038f8cdfa755" providerId="ADAL" clId="{03EE0873-BB84-4E9E-B492-A8BE1404F1FF}" dt="2023-12-08T08:37:35.707" v="1089" actId="478"/>
          <ac:spMkLst>
            <pc:docMk/>
            <pc:sldMk cId="1524985692" sldId="320"/>
            <ac:spMk id="4" creationId="{560C62AF-052E-89DB-6CFE-B1DF53ED4E82}"/>
          </ac:spMkLst>
        </pc:spChg>
      </pc:sldChg>
      <pc:sldChg chg="addSp delSp modSp mod">
        <pc:chgData name="高橋南織" userId="71ef5622-89d2-43fe-a891-038f8cdfa755" providerId="ADAL" clId="{03EE0873-BB84-4E9E-B492-A8BE1404F1FF}" dt="2023-12-08T08:36:35.368" v="1077" actId="6549"/>
        <pc:sldMkLst>
          <pc:docMk/>
          <pc:sldMk cId="2974754972" sldId="321"/>
        </pc:sldMkLst>
        <pc:spChg chg="del">
          <ac:chgData name="高橋南織" userId="71ef5622-89d2-43fe-a891-038f8cdfa755" providerId="ADAL" clId="{03EE0873-BB84-4E9E-B492-A8BE1404F1FF}" dt="2023-12-08T08:32:47.963" v="1019" actId="478"/>
          <ac:spMkLst>
            <pc:docMk/>
            <pc:sldMk cId="2974754972" sldId="321"/>
            <ac:spMk id="4" creationId="{560C62AF-052E-89DB-6CFE-B1DF53ED4E82}"/>
          </ac:spMkLst>
        </pc:spChg>
        <pc:spChg chg="add mod">
          <ac:chgData name="高橋南織" userId="71ef5622-89d2-43fe-a891-038f8cdfa755" providerId="ADAL" clId="{03EE0873-BB84-4E9E-B492-A8BE1404F1FF}" dt="2023-12-08T08:36:35.368" v="1077" actId="6549"/>
          <ac:spMkLst>
            <pc:docMk/>
            <pc:sldMk cId="2974754972" sldId="321"/>
            <ac:spMk id="25" creationId="{0B9C4113-12EE-874E-EE4C-6453F7126E33}"/>
          </ac:spMkLst>
        </pc:spChg>
      </pc:sldChg>
      <pc:sldChg chg="del mod modShow">
        <pc:chgData name="高橋南織" userId="71ef5622-89d2-43fe-a891-038f8cdfa755" providerId="ADAL" clId="{03EE0873-BB84-4E9E-B492-A8BE1404F1FF}" dt="2023-12-13T09:56:34.292" v="1716" actId="47"/>
        <pc:sldMkLst>
          <pc:docMk/>
          <pc:sldMk cId="1204956882" sldId="325"/>
        </pc:sldMkLst>
      </pc:sldChg>
      <pc:sldChg chg="mod ord modShow">
        <pc:chgData name="高橋南織" userId="71ef5622-89d2-43fe-a891-038f8cdfa755" providerId="ADAL" clId="{03EE0873-BB84-4E9E-B492-A8BE1404F1FF}" dt="2023-12-13T09:57:45.816" v="1718"/>
        <pc:sldMkLst>
          <pc:docMk/>
          <pc:sldMk cId="603680703" sldId="326"/>
        </pc:sldMkLst>
      </pc:sldChg>
      <pc:sldChg chg="addSp delSp modSp mod modTransition modAnim modNotesTx">
        <pc:chgData name="高橋南織" userId="71ef5622-89d2-43fe-a891-038f8cdfa755" providerId="ADAL" clId="{03EE0873-BB84-4E9E-B492-A8BE1404F1FF}" dt="2023-12-19T17:39:32.604" v="7798"/>
        <pc:sldMkLst>
          <pc:docMk/>
          <pc:sldMk cId="2873659609" sldId="327"/>
        </pc:sldMkLst>
        <pc:spChg chg="mod">
          <ac:chgData name="高橋南織" userId="71ef5622-89d2-43fe-a891-038f8cdfa755" providerId="ADAL" clId="{03EE0873-BB84-4E9E-B492-A8BE1404F1FF}" dt="2023-12-19T16:20:11.316" v="7289" actId="20577"/>
          <ac:spMkLst>
            <pc:docMk/>
            <pc:sldMk cId="2873659609" sldId="327"/>
            <ac:spMk id="2" creationId="{24850FE5-EFF4-541E-4A8A-AB1E47C68103}"/>
          </ac:spMkLst>
        </pc:spChg>
        <pc:spChg chg="mod">
          <ac:chgData name="高橋南織" userId="71ef5622-89d2-43fe-a891-038f8cdfa755" providerId="ADAL" clId="{03EE0873-BB84-4E9E-B492-A8BE1404F1FF}" dt="2023-12-14T03:08:08.319" v="1791" actId="20577"/>
          <ac:spMkLst>
            <pc:docMk/>
            <pc:sldMk cId="2873659609" sldId="327"/>
            <ac:spMk id="3" creationId="{6402E639-C6DD-D706-471F-AED9E2742626}"/>
          </ac:spMkLst>
        </pc:spChg>
        <pc:spChg chg="mod">
          <ac:chgData name="高橋南織" userId="71ef5622-89d2-43fe-a891-038f8cdfa755" providerId="ADAL" clId="{03EE0873-BB84-4E9E-B492-A8BE1404F1FF}" dt="2023-12-13T09:55:17.070" v="1713" actId="1035"/>
          <ac:spMkLst>
            <pc:docMk/>
            <pc:sldMk cId="2873659609" sldId="327"/>
            <ac:spMk id="4" creationId="{FC0A4201-26B3-147C-9C36-DA60A02E01EE}"/>
          </ac:spMkLst>
        </pc:spChg>
        <pc:spChg chg="mod">
          <ac:chgData name="高橋南織" userId="71ef5622-89d2-43fe-a891-038f8cdfa755" providerId="ADAL" clId="{03EE0873-BB84-4E9E-B492-A8BE1404F1FF}" dt="2023-12-13T10:02:07.237" v="1760" actId="20577"/>
          <ac:spMkLst>
            <pc:docMk/>
            <pc:sldMk cId="2873659609" sldId="327"/>
            <ac:spMk id="5" creationId="{8A4F902E-E661-BC90-0381-E31A60E07E8F}"/>
          </ac:spMkLst>
        </pc:spChg>
        <pc:spChg chg="mod">
          <ac:chgData name="高橋南織" userId="71ef5622-89d2-43fe-a891-038f8cdfa755" providerId="ADAL" clId="{03EE0873-BB84-4E9E-B492-A8BE1404F1FF}" dt="2023-12-13T09:55:17.070" v="1713" actId="1035"/>
          <ac:spMkLst>
            <pc:docMk/>
            <pc:sldMk cId="2873659609" sldId="327"/>
            <ac:spMk id="6" creationId="{B192570D-8904-6347-DDA1-B641A265B257}"/>
          </ac:spMkLst>
        </pc:spChg>
        <pc:spChg chg="mod">
          <ac:chgData name="高橋南織" userId="71ef5622-89d2-43fe-a891-038f8cdfa755" providerId="ADAL" clId="{03EE0873-BB84-4E9E-B492-A8BE1404F1FF}" dt="2023-12-13T09:55:17.070" v="1713" actId="1035"/>
          <ac:spMkLst>
            <pc:docMk/>
            <pc:sldMk cId="2873659609" sldId="327"/>
            <ac:spMk id="7" creationId="{F36B6AB4-BDF0-1E6E-CC79-12D66B81BFCD}"/>
          </ac:spMkLst>
        </pc:spChg>
        <pc:spChg chg="mod">
          <ac:chgData name="高橋南織" userId="71ef5622-89d2-43fe-a891-038f8cdfa755" providerId="ADAL" clId="{03EE0873-BB84-4E9E-B492-A8BE1404F1FF}" dt="2023-12-13T09:55:17.070" v="1713" actId="1035"/>
          <ac:spMkLst>
            <pc:docMk/>
            <pc:sldMk cId="2873659609" sldId="327"/>
            <ac:spMk id="8" creationId="{6811BA13-584B-1EB0-469D-589CC9CF10DA}"/>
          </ac:spMkLst>
        </pc:spChg>
        <pc:spChg chg="mod">
          <ac:chgData name="高橋南織" userId="71ef5622-89d2-43fe-a891-038f8cdfa755" providerId="ADAL" clId="{03EE0873-BB84-4E9E-B492-A8BE1404F1FF}" dt="2023-12-13T09:55:17.070" v="1713" actId="1035"/>
          <ac:spMkLst>
            <pc:docMk/>
            <pc:sldMk cId="2873659609" sldId="327"/>
            <ac:spMk id="9" creationId="{B5DF110D-4D7D-C664-68DB-115029BF5DCD}"/>
          </ac:spMkLst>
        </pc:spChg>
        <pc:spChg chg="mod">
          <ac:chgData name="高橋南織" userId="71ef5622-89d2-43fe-a891-038f8cdfa755" providerId="ADAL" clId="{03EE0873-BB84-4E9E-B492-A8BE1404F1FF}" dt="2023-12-13T09:55:17.070" v="1713" actId="1035"/>
          <ac:spMkLst>
            <pc:docMk/>
            <pc:sldMk cId="2873659609" sldId="327"/>
            <ac:spMk id="10" creationId="{F5838549-52E4-45D6-DC34-F9481526FA74}"/>
          </ac:spMkLst>
        </pc:spChg>
        <pc:spChg chg="mod">
          <ac:chgData name="高橋南織" userId="71ef5622-89d2-43fe-a891-038f8cdfa755" providerId="ADAL" clId="{03EE0873-BB84-4E9E-B492-A8BE1404F1FF}" dt="2023-12-13T09:55:17.070" v="1713" actId="1035"/>
          <ac:spMkLst>
            <pc:docMk/>
            <pc:sldMk cId="2873659609" sldId="327"/>
            <ac:spMk id="40" creationId="{04D131B0-0FC5-0774-BD13-E41685AA8056}"/>
          </ac:spMkLst>
        </pc:spChg>
        <pc:spChg chg="mod">
          <ac:chgData name="高橋南織" userId="71ef5622-89d2-43fe-a891-038f8cdfa755" providerId="ADAL" clId="{03EE0873-BB84-4E9E-B492-A8BE1404F1FF}" dt="2023-12-13T09:55:17.070" v="1713" actId="1035"/>
          <ac:spMkLst>
            <pc:docMk/>
            <pc:sldMk cId="2873659609" sldId="327"/>
            <ac:spMk id="43" creationId="{7CACFE42-46C8-2325-7F9E-7F29481A7BAE}"/>
          </ac:spMkLst>
        </pc:spChg>
        <pc:spChg chg="mod">
          <ac:chgData name="高橋南織" userId="71ef5622-89d2-43fe-a891-038f8cdfa755" providerId="ADAL" clId="{03EE0873-BB84-4E9E-B492-A8BE1404F1FF}" dt="2023-12-13T09:55:17.070" v="1713" actId="1035"/>
          <ac:spMkLst>
            <pc:docMk/>
            <pc:sldMk cId="2873659609" sldId="327"/>
            <ac:spMk id="57" creationId="{0F36DCE2-D792-FBC8-CA64-1C7070605ADA}"/>
          </ac:spMkLst>
        </pc:spChg>
        <pc:spChg chg="mod">
          <ac:chgData name="高橋南織" userId="71ef5622-89d2-43fe-a891-038f8cdfa755" providerId="ADAL" clId="{03EE0873-BB84-4E9E-B492-A8BE1404F1FF}" dt="2023-12-13T09:55:17.070" v="1713" actId="1035"/>
          <ac:spMkLst>
            <pc:docMk/>
            <pc:sldMk cId="2873659609" sldId="327"/>
            <ac:spMk id="60" creationId="{0E76C61A-03E1-A182-564C-F19C87D210FC}"/>
          </ac:spMkLst>
        </pc:spChg>
        <pc:spChg chg="mod">
          <ac:chgData name="高橋南織" userId="71ef5622-89d2-43fe-a891-038f8cdfa755" providerId="ADAL" clId="{03EE0873-BB84-4E9E-B492-A8BE1404F1FF}" dt="2023-12-13T09:55:17.070" v="1713" actId="1035"/>
          <ac:spMkLst>
            <pc:docMk/>
            <pc:sldMk cId="2873659609" sldId="327"/>
            <ac:spMk id="61" creationId="{1FC277A9-E504-4B50-B6AA-6294D933C2FC}"/>
          </ac:spMkLst>
        </pc:spChg>
        <pc:spChg chg="mod">
          <ac:chgData name="高橋南織" userId="71ef5622-89d2-43fe-a891-038f8cdfa755" providerId="ADAL" clId="{03EE0873-BB84-4E9E-B492-A8BE1404F1FF}" dt="2023-12-13T09:55:17.070" v="1713" actId="1035"/>
          <ac:spMkLst>
            <pc:docMk/>
            <pc:sldMk cId="2873659609" sldId="327"/>
            <ac:spMk id="64" creationId="{6CEC7F69-186A-656A-AD60-7190A1FB7D42}"/>
          </ac:spMkLst>
        </pc:spChg>
        <pc:spChg chg="mod">
          <ac:chgData name="高橋南織" userId="71ef5622-89d2-43fe-a891-038f8cdfa755" providerId="ADAL" clId="{03EE0873-BB84-4E9E-B492-A8BE1404F1FF}" dt="2023-12-13T09:55:17.070" v="1713" actId="1035"/>
          <ac:spMkLst>
            <pc:docMk/>
            <pc:sldMk cId="2873659609" sldId="327"/>
            <ac:spMk id="68" creationId="{82A94EB9-7445-8E59-6570-206287E432E9}"/>
          </ac:spMkLst>
        </pc:spChg>
        <pc:spChg chg="mod">
          <ac:chgData name="高橋南織" userId="71ef5622-89d2-43fe-a891-038f8cdfa755" providerId="ADAL" clId="{03EE0873-BB84-4E9E-B492-A8BE1404F1FF}" dt="2023-12-13T09:55:17.070" v="1713" actId="1035"/>
          <ac:spMkLst>
            <pc:docMk/>
            <pc:sldMk cId="2873659609" sldId="327"/>
            <ac:spMk id="70" creationId="{D1B40093-3B80-6660-081E-978202804A4C}"/>
          </ac:spMkLst>
        </pc:spChg>
        <pc:spChg chg="mod">
          <ac:chgData name="高橋南織" userId="71ef5622-89d2-43fe-a891-038f8cdfa755" providerId="ADAL" clId="{03EE0873-BB84-4E9E-B492-A8BE1404F1FF}" dt="2023-12-13T09:55:17.070" v="1713" actId="1035"/>
          <ac:spMkLst>
            <pc:docMk/>
            <pc:sldMk cId="2873659609" sldId="327"/>
            <ac:spMk id="71" creationId="{F03666A9-3462-5D14-52AE-FCF410701BF1}"/>
          </ac:spMkLst>
        </pc:spChg>
        <pc:spChg chg="mod">
          <ac:chgData name="高橋南織" userId="71ef5622-89d2-43fe-a891-038f8cdfa755" providerId="ADAL" clId="{03EE0873-BB84-4E9E-B492-A8BE1404F1FF}" dt="2023-12-13T09:55:17.070" v="1713" actId="1035"/>
          <ac:spMkLst>
            <pc:docMk/>
            <pc:sldMk cId="2873659609" sldId="327"/>
            <ac:spMk id="72" creationId="{E1E13331-8F4B-D0DF-3721-4F8D506DE9D7}"/>
          </ac:spMkLst>
        </pc:spChg>
        <pc:spChg chg="mod">
          <ac:chgData name="高橋南織" userId="71ef5622-89d2-43fe-a891-038f8cdfa755" providerId="ADAL" clId="{03EE0873-BB84-4E9E-B492-A8BE1404F1FF}" dt="2023-12-13T09:55:17.070" v="1713" actId="1035"/>
          <ac:spMkLst>
            <pc:docMk/>
            <pc:sldMk cId="2873659609" sldId="327"/>
            <ac:spMk id="73" creationId="{B7B5BF2E-707F-7543-AF77-C4E3AF4279CD}"/>
          </ac:spMkLst>
        </pc:spChg>
        <pc:spChg chg="mod">
          <ac:chgData name="高橋南織" userId="71ef5622-89d2-43fe-a891-038f8cdfa755" providerId="ADAL" clId="{03EE0873-BB84-4E9E-B492-A8BE1404F1FF}" dt="2023-12-13T09:55:17.070" v="1713" actId="1035"/>
          <ac:spMkLst>
            <pc:docMk/>
            <pc:sldMk cId="2873659609" sldId="327"/>
            <ac:spMk id="75" creationId="{F103F12A-B85E-2878-F28D-3F1A133E88D0}"/>
          </ac:spMkLst>
        </pc:spChg>
        <pc:spChg chg="mod">
          <ac:chgData name="高橋南織" userId="71ef5622-89d2-43fe-a891-038f8cdfa755" providerId="ADAL" clId="{03EE0873-BB84-4E9E-B492-A8BE1404F1FF}" dt="2023-12-13T09:55:17.070" v="1713" actId="1035"/>
          <ac:spMkLst>
            <pc:docMk/>
            <pc:sldMk cId="2873659609" sldId="327"/>
            <ac:spMk id="76" creationId="{55012C2B-AD32-BF53-D4BF-190C0113FD32}"/>
          </ac:spMkLst>
        </pc:spChg>
        <pc:spChg chg="mod">
          <ac:chgData name="高橋南織" userId="71ef5622-89d2-43fe-a891-038f8cdfa755" providerId="ADAL" clId="{03EE0873-BB84-4E9E-B492-A8BE1404F1FF}" dt="2023-12-13T09:55:17.070" v="1713" actId="1035"/>
          <ac:spMkLst>
            <pc:docMk/>
            <pc:sldMk cId="2873659609" sldId="327"/>
            <ac:spMk id="77" creationId="{165C218D-8DE8-FD57-D845-23405F50BA6E}"/>
          </ac:spMkLst>
        </pc:spChg>
        <pc:spChg chg="mod">
          <ac:chgData name="高橋南織" userId="71ef5622-89d2-43fe-a891-038f8cdfa755" providerId="ADAL" clId="{03EE0873-BB84-4E9E-B492-A8BE1404F1FF}" dt="2023-12-13T09:55:17.070" v="1713" actId="1035"/>
          <ac:spMkLst>
            <pc:docMk/>
            <pc:sldMk cId="2873659609" sldId="327"/>
            <ac:spMk id="78" creationId="{AAE7C0A5-04BE-AF3B-3B0A-55C04DF019CA}"/>
          </ac:spMkLst>
        </pc:spChg>
        <pc:spChg chg="mod">
          <ac:chgData name="高橋南織" userId="71ef5622-89d2-43fe-a891-038f8cdfa755" providerId="ADAL" clId="{03EE0873-BB84-4E9E-B492-A8BE1404F1FF}" dt="2023-12-13T09:55:17.070" v="1713" actId="1035"/>
          <ac:spMkLst>
            <pc:docMk/>
            <pc:sldMk cId="2873659609" sldId="327"/>
            <ac:spMk id="79" creationId="{FC5DA97F-32CD-D35C-8638-FB2EF2D9BDB4}"/>
          </ac:spMkLst>
        </pc:spChg>
        <pc:spChg chg="mod">
          <ac:chgData name="高橋南織" userId="71ef5622-89d2-43fe-a891-038f8cdfa755" providerId="ADAL" clId="{03EE0873-BB84-4E9E-B492-A8BE1404F1FF}" dt="2023-12-13T09:55:17.070" v="1713" actId="1035"/>
          <ac:spMkLst>
            <pc:docMk/>
            <pc:sldMk cId="2873659609" sldId="327"/>
            <ac:spMk id="80" creationId="{A3099417-593A-50CB-2AF3-416BD5D9E8C3}"/>
          </ac:spMkLst>
        </pc:spChg>
        <pc:spChg chg="mod">
          <ac:chgData name="高橋南織" userId="71ef5622-89d2-43fe-a891-038f8cdfa755" providerId="ADAL" clId="{03EE0873-BB84-4E9E-B492-A8BE1404F1FF}" dt="2023-12-13T09:55:17.070" v="1713" actId="1035"/>
          <ac:spMkLst>
            <pc:docMk/>
            <pc:sldMk cId="2873659609" sldId="327"/>
            <ac:spMk id="81" creationId="{B497D2AC-CB7F-7AED-4C31-51677FCB5329}"/>
          </ac:spMkLst>
        </pc:spChg>
        <pc:spChg chg="mod">
          <ac:chgData name="高橋南織" userId="71ef5622-89d2-43fe-a891-038f8cdfa755" providerId="ADAL" clId="{03EE0873-BB84-4E9E-B492-A8BE1404F1FF}" dt="2023-12-13T09:55:17.070" v="1713" actId="1035"/>
          <ac:spMkLst>
            <pc:docMk/>
            <pc:sldMk cId="2873659609" sldId="327"/>
            <ac:spMk id="82" creationId="{28666A76-C4AD-6FA5-B035-4B5FA86A465C}"/>
          </ac:spMkLst>
        </pc:spChg>
        <pc:spChg chg="mod">
          <ac:chgData name="高橋南織" userId="71ef5622-89d2-43fe-a891-038f8cdfa755" providerId="ADAL" clId="{03EE0873-BB84-4E9E-B492-A8BE1404F1FF}" dt="2023-12-13T09:55:17.070" v="1713" actId="1035"/>
          <ac:spMkLst>
            <pc:docMk/>
            <pc:sldMk cId="2873659609" sldId="327"/>
            <ac:spMk id="83" creationId="{4C002D1C-703D-0676-F978-FC77C2AF9364}"/>
          </ac:spMkLst>
        </pc:spChg>
        <pc:spChg chg="mod">
          <ac:chgData name="高橋南織" userId="71ef5622-89d2-43fe-a891-038f8cdfa755" providerId="ADAL" clId="{03EE0873-BB84-4E9E-B492-A8BE1404F1FF}" dt="2023-12-13T09:55:17.070" v="1713" actId="1035"/>
          <ac:spMkLst>
            <pc:docMk/>
            <pc:sldMk cId="2873659609" sldId="327"/>
            <ac:spMk id="84" creationId="{A0426ECD-5B75-B874-304A-C26FCAB9A3BF}"/>
          </ac:spMkLst>
        </pc:spChg>
        <pc:picChg chg="add del mod">
          <ac:chgData name="高橋南織" userId="71ef5622-89d2-43fe-a891-038f8cdfa755" providerId="ADAL" clId="{03EE0873-BB84-4E9E-B492-A8BE1404F1FF}" dt="2023-12-19T17:06:39.968" v="7492"/>
          <ac:picMkLst>
            <pc:docMk/>
            <pc:sldMk cId="2873659609" sldId="327"/>
            <ac:picMk id="14" creationId="{5B3DA488-EA57-DA68-C9F2-2FE608158C54}"/>
          </ac:picMkLst>
        </pc:picChg>
        <pc:picChg chg="add del mod ord">
          <ac:chgData name="高橋南織" userId="71ef5622-89d2-43fe-a891-038f8cdfa755" providerId="ADAL" clId="{03EE0873-BB84-4E9E-B492-A8BE1404F1FF}" dt="2023-12-19T17:06:55.670" v="7493"/>
          <ac:picMkLst>
            <pc:docMk/>
            <pc:sldMk cId="2873659609" sldId="327"/>
            <ac:picMk id="17" creationId="{C46C7EA7-F261-BC28-18A4-3552FADF9383}"/>
          </ac:picMkLst>
        </pc:picChg>
        <pc:picChg chg="add del mod">
          <ac:chgData name="高橋南織" userId="71ef5622-89d2-43fe-a891-038f8cdfa755" providerId="ADAL" clId="{03EE0873-BB84-4E9E-B492-A8BE1404F1FF}" dt="2023-12-19T17:06:58.791" v="7495"/>
          <ac:picMkLst>
            <pc:docMk/>
            <pc:sldMk cId="2873659609" sldId="327"/>
            <ac:picMk id="18" creationId="{843C00D6-6BFF-D797-7075-DD542602078E}"/>
          </ac:picMkLst>
        </pc:picChg>
        <pc:picChg chg="add del mod ord">
          <ac:chgData name="高橋南織" userId="71ef5622-89d2-43fe-a891-038f8cdfa755" providerId="ADAL" clId="{03EE0873-BB84-4E9E-B492-A8BE1404F1FF}" dt="2023-12-19T17:07:19.463" v="7496"/>
          <ac:picMkLst>
            <pc:docMk/>
            <pc:sldMk cId="2873659609" sldId="327"/>
            <ac:picMk id="21" creationId="{AEAC57F5-D42E-6A6C-FE31-621149DA6A4A}"/>
          </ac:picMkLst>
        </pc:picChg>
        <pc:picChg chg="add del mod">
          <ac:chgData name="高橋南織" userId="71ef5622-89d2-43fe-a891-038f8cdfa755" providerId="ADAL" clId="{03EE0873-BB84-4E9E-B492-A8BE1404F1FF}" dt="2023-12-19T17:07:22.184" v="7498"/>
          <ac:picMkLst>
            <pc:docMk/>
            <pc:sldMk cId="2873659609" sldId="327"/>
            <ac:picMk id="22" creationId="{0F5AE0F3-E636-F2CB-3854-B5EC6F866574}"/>
          </ac:picMkLst>
        </pc:picChg>
        <pc:picChg chg="add del mod ord">
          <ac:chgData name="高橋南織" userId="71ef5622-89d2-43fe-a891-038f8cdfa755" providerId="ADAL" clId="{03EE0873-BB84-4E9E-B492-A8BE1404F1FF}" dt="2023-12-19T17:07:42.730" v="7499"/>
          <ac:picMkLst>
            <pc:docMk/>
            <pc:sldMk cId="2873659609" sldId="327"/>
            <ac:picMk id="25" creationId="{F860059D-3562-5674-B576-1F37B412A1F9}"/>
          </ac:picMkLst>
        </pc:picChg>
        <pc:picChg chg="add del mod">
          <ac:chgData name="高橋南織" userId="71ef5622-89d2-43fe-a891-038f8cdfa755" providerId="ADAL" clId="{03EE0873-BB84-4E9E-B492-A8BE1404F1FF}" dt="2023-12-19T17:07:45.664" v="7501"/>
          <ac:picMkLst>
            <pc:docMk/>
            <pc:sldMk cId="2873659609" sldId="327"/>
            <ac:picMk id="27" creationId="{DC7ABD3D-4191-CE8F-1911-F6C3458BA139}"/>
          </ac:picMkLst>
        </pc:picChg>
        <pc:picChg chg="add del mod ord">
          <ac:chgData name="高橋南織" userId="71ef5622-89d2-43fe-a891-038f8cdfa755" providerId="ADAL" clId="{03EE0873-BB84-4E9E-B492-A8BE1404F1FF}" dt="2023-12-19T17:08:00.408" v="7502"/>
          <ac:picMkLst>
            <pc:docMk/>
            <pc:sldMk cId="2873659609" sldId="327"/>
            <ac:picMk id="30" creationId="{69F81208-5720-E15E-97B5-BB568A30C09B}"/>
          </ac:picMkLst>
        </pc:picChg>
        <pc:picChg chg="add del mod">
          <ac:chgData name="高橋南織" userId="71ef5622-89d2-43fe-a891-038f8cdfa755" providerId="ADAL" clId="{03EE0873-BB84-4E9E-B492-A8BE1404F1FF}" dt="2023-12-19T17:08:02.971" v="7504"/>
          <ac:picMkLst>
            <pc:docMk/>
            <pc:sldMk cId="2873659609" sldId="327"/>
            <ac:picMk id="31" creationId="{BA597820-402E-3AE0-F218-EC8897BCEDBF}"/>
          </ac:picMkLst>
        </pc:picChg>
        <pc:picChg chg="add del mod ord">
          <ac:chgData name="高橋南織" userId="71ef5622-89d2-43fe-a891-038f8cdfa755" providerId="ADAL" clId="{03EE0873-BB84-4E9E-B492-A8BE1404F1FF}" dt="2023-12-19T17:08:29.446" v="7505"/>
          <ac:picMkLst>
            <pc:docMk/>
            <pc:sldMk cId="2873659609" sldId="327"/>
            <ac:picMk id="34" creationId="{312F73F9-9C56-28F8-836C-62F53649A871}"/>
          </ac:picMkLst>
        </pc:picChg>
        <pc:picChg chg="add del mod">
          <ac:chgData name="高橋南織" userId="71ef5622-89d2-43fe-a891-038f8cdfa755" providerId="ADAL" clId="{03EE0873-BB84-4E9E-B492-A8BE1404F1FF}" dt="2023-12-19T17:08:32.249" v="7507"/>
          <ac:picMkLst>
            <pc:docMk/>
            <pc:sldMk cId="2873659609" sldId="327"/>
            <ac:picMk id="35" creationId="{775B6EBC-9608-2717-449C-B164256FE93D}"/>
          </ac:picMkLst>
        </pc:picChg>
        <pc:picChg chg="add del mod ord">
          <ac:chgData name="高橋南織" userId="71ef5622-89d2-43fe-a891-038f8cdfa755" providerId="ADAL" clId="{03EE0873-BB84-4E9E-B492-A8BE1404F1FF}" dt="2023-12-19T17:08:57.615" v="7508"/>
          <ac:picMkLst>
            <pc:docMk/>
            <pc:sldMk cId="2873659609" sldId="327"/>
            <ac:picMk id="38" creationId="{2C651970-D9CD-02F9-BDEF-E5E2A82D99F9}"/>
          </ac:picMkLst>
        </pc:picChg>
        <pc:picChg chg="add del mod">
          <ac:chgData name="高橋南織" userId="71ef5622-89d2-43fe-a891-038f8cdfa755" providerId="ADAL" clId="{03EE0873-BB84-4E9E-B492-A8BE1404F1FF}" dt="2023-12-19T17:38:50.984" v="7794"/>
          <ac:picMkLst>
            <pc:docMk/>
            <pc:sldMk cId="2873659609" sldId="327"/>
            <ac:picMk id="39" creationId="{81BC433B-1E02-412F-4616-7C14DB1F543A}"/>
          </ac:picMkLst>
        </pc:picChg>
        <pc:picChg chg="add del mod ord">
          <ac:chgData name="高橋南織" userId="71ef5622-89d2-43fe-a891-038f8cdfa755" providerId="ADAL" clId="{03EE0873-BB84-4E9E-B492-A8BE1404F1FF}" dt="2023-12-19T17:39:07.032" v="7795"/>
          <ac:picMkLst>
            <pc:docMk/>
            <pc:sldMk cId="2873659609" sldId="327"/>
            <ac:picMk id="49" creationId="{E2E6F127-B62B-9AFC-A4E1-62894EAFFEC9}"/>
          </ac:picMkLst>
        </pc:picChg>
        <pc:picChg chg="add del mod">
          <ac:chgData name="高橋南織" userId="71ef5622-89d2-43fe-a891-038f8cdfa755" providerId="ADAL" clId="{03EE0873-BB84-4E9E-B492-A8BE1404F1FF}" dt="2023-12-19T17:39:09.781" v="7797"/>
          <ac:picMkLst>
            <pc:docMk/>
            <pc:sldMk cId="2873659609" sldId="327"/>
            <ac:picMk id="50" creationId="{35210216-15D7-D3A9-EFF6-695FE8F43B69}"/>
          </ac:picMkLst>
        </pc:picChg>
        <pc:picChg chg="add del mod ord">
          <ac:chgData name="高橋南織" userId="71ef5622-89d2-43fe-a891-038f8cdfa755" providerId="ADAL" clId="{03EE0873-BB84-4E9E-B492-A8BE1404F1FF}" dt="2023-12-19T17:39:32.604" v="7798"/>
          <ac:picMkLst>
            <pc:docMk/>
            <pc:sldMk cId="2873659609" sldId="327"/>
            <ac:picMk id="53" creationId="{258065C2-AB9D-D383-4C1B-334B6F044559}"/>
          </ac:picMkLst>
        </pc:picChg>
        <pc:picChg chg="add mod">
          <ac:chgData name="高橋南織" userId="71ef5622-89d2-43fe-a891-038f8cdfa755" providerId="ADAL" clId="{03EE0873-BB84-4E9E-B492-A8BE1404F1FF}" dt="2023-12-19T17:39:32.604" v="7798"/>
          <ac:picMkLst>
            <pc:docMk/>
            <pc:sldMk cId="2873659609" sldId="327"/>
            <ac:picMk id="54" creationId="{7306D197-A8C2-73D2-0A41-0D24844E4726}"/>
          </ac:picMkLst>
        </pc:picChg>
      </pc:sldChg>
      <pc:sldChg chg="modSp add del mod modShow">
        <pc:chgData name="高橋南織" userId="71ef5622-89d2-43fe-a891-038f8cdfa755" providerId="ADAL" clId="{03EE0873-BB84-4E9E-B492-A8BE1404F1FF}" dt="2023-12-14T03:07:45.593" v="1786" actId="47"/>
        <pc:sldMkLst>
          <pc:docMk/>
          <pc:sldMk cId="2058751357" sldId="331"/>
        </pc:sldMkLst>
        <pc:spChg chg="mod">
          <ac:chgData name="高橋南織" userId="71ef5622-89d2-43fe-a891-038f8cdfa755" providerId="ADAL" clId="{03EE0873-BB84-4E9E-B492-A8BE1404F1FF}" dt="2023-12-13T10:03:12.578" v="1785" actId="20577"/>
          <ac:spMkLst>
            <pc:docMk/>
            <pc:sldMk cId="2058751357" sldId="331"/>
            <ac:spMk id="3" creationId="{E90B4B9D-B271-F514-424E-5541DB592D6A}"/>
          </ac:spMkLst>
        </pc:spChg>
      </pc:sldChg>
      <pc:sldChg chg="add mod modShow">
        <pc:chgData name="高橋南織" userId="71ef5622-89d2-43fe-a891-038f8cdfa755" providerId="ADAL" clId="{03EE0873-BB84-4E9E-B492-A8BE1404F1FF}" dt="2023-12-15T06:26:20.608" v="4154" actId="729"/>
        <pc:sldMkLst>
          <pc:docMk/>
          <pc:sldMk cId="2058751357" sldId="333"/>
        </pc:sldMkLst>
      </pc:sldChg>
      <pc:sldChg chg="addSp delSp modSp add mod ord">
        <pc:chgData name="高橋南織" userId="71ef5622-89d2-43fe-a891-038f8cdfa755" providerId="ADAL" clId="{03EE0873-BB84-4E9E-B492-A8BE1404F1FF}" dt="2023-12-15T06:19:14.843" v="4153" actId="1076"/>
        <pc:sldMkLst>
          <pc:docMk/>
          <pc:sldMk cId="2227580954" sldId="351"/>
        </pc:sldMkLst>
        <pc:spChg chg="del mod">
          <ac:chgData name="高橋南織" userId="71ef5622-89d2-43fe-a891-038f8cdfa755" providerId="ADAL" clId="{03EE0873-BB84-4E9E-B492-A8BE1404F1FF}" dt="2023-12-15T05:24:32.858" v="2638" actId="478"/>
          <ac:spMkLst>
            <pc:docMk/>
            <pc:sldMk cId="2227580954" sldId="351"/>
            <ac:spMk id="4" creationId="{CE1353FA-6729-0AFD-D9D6-039FBD3DAEBD}"/>
          </ac:spMkLst>
        </pc:spChg>
        <pc:spChg chg="del">
          <ac:chgData name="高橋南織" userId="71ef5622-89d2-43fe-a891-038f8cdfa755" providerId="ADAL" clId="{03EE0873-BB84-4E9E-B492-A8BE1404F1FF}" dt="2023-12-15T04:48:54.314" v="2566" actId="478"/>
          <ac:spMkLst>
            <pc:docMk/>
            <pc:sldMk cId="2227580954" sldId="351"/>
            <ac:spMk id="5" creationId="{82770080-A9C7-A596-428F-0A33E23D5C17}"/>
          </ac:spMkLst>
        </pc:spChg>
        <pc:spChg chg="del">
          <ac:chgData name="高橋南織" userId="71ef5622-89d2-43fe-a891-038f8cdfa755" providerId="ADAL" clId="{03EE0873-BB84-4E9E-B492-A8BE1404F1FF}" dt="2023-12-15T04:48:54.314" v="2566" actId="478"/>
          <ac:spMkLst>
            <pc:docMk/>
            <pc:sldMk cId="2227580954" sldId="351"/>
            <ac:spMk id="6" creationId="{35CAF32E-FA4F-349F-B6FD-0A5BD2147DB4}"/>
          </ac:spMkLst>
        </pc:spChg>
        <pc:spChg chg="del">
          <ac:chgData name="高橋南織" userId="71ef5622-89d2-43fe-a891-038f8cdfa755" providerId="ADAL" clId="{03EE0873-BB84-4E9E-B492-A8BE1404F1FF}" dt="2023-12-15T04:48:54.314" v="2566" actId="478"/>
          <ac:spMkLst>
            <pc:docMk/>
            <pc:sldMk cId="2227580954" sldId="351"/>
            <ac:spMk id="7" creationId="{E3A2F516-8C6D-24EB-2D39-DBE6D107A86D}"/>
          </ac:spMkLst>
        </pc:spChg>
        <pc:spChg chg="del">
          <ac:chgData name="高橋南織" userId="71ef5622-89d2-43fe-a891-038f8cdfa755" providerId="ADAL" clId="{03EE0873-BB84-4E9E-B492-A8BE1404F1FF}" dt="2023-12-15T04:48:54.314" v="2566" actId="478"/>
          <ac:spMkLst>
            <pc:docMk/>
            <pc:sldMk cId="2227580954" sldId="351"/>
            <ac:spMk id="8" creationId="{B586C151-CB7B-1D72-D8AC-93E86695FA22}"/>
          </ac:spMkLst>
        </pc:spChg>
        <pc:spChg chg="del">
          <ac:chgData name="高橋南織" userId="71ef5622-89d2-43fe-a891-038f8cdfa755" providerId="ADAL" clId="{03EE0873-BB84-4E9E-B492-A8BE1404F1FF}" dt="2023-12-15T04:48:54.314" v="2566" actId="478"/>
          <ac:spMkLst>
            <pc:docMk/>
            <pc:sldMk cId="2227580954" sldId="351"/>
            <ac:spMk id="9" creationId="{FACADD9D-7B8E-C512-6AF4-F220D5353593}"/>
          </ac:spMkLst>
        </pc:spChg>
        <pc:spChg chg="del">
          <ac:chgData name="高橋南織" userId="71ef5622-89d2-43fe-a891-038f8cdfa755" providerId="ADAL" clId="{03EE0873-BB84-4E9E-B492-A8BE1404F1FF}" dt="2023-12-15T04:48:54.314" v="2566" actId="478"/>
          <ac:spMkLst>
            <pc:docMk/>
            <pc:sldMk cId="2227580954" sldId="351"/>
            <ac:spMk id="10" creationId="{F35EAFCC-AE6A-A608-A0B0-A2D652FF1E39}"/>
          </ac:spMkLst>
        </pc:spChg>
        <pc:spChg chg="del">
          <ac:chgData name="高橋南織" userId="71ef5622-89d2-43fe-a891-038f8cdfa755" providerId="ADAL" clId="{03EE0873-BB84-4E9E-B492-A8BE1404F1FF}" dt="2023-12-15T04:48:54.314" v="2566" actId="478"/>
          <ac:spMkLst>
            <pc:docMk/>
            <pc:sldMk cId="2227580954" sldId="351"/>
            <ac:spMk id="11" creationId="{DAF9E19E-861B-832B-D437-6676C16DA83C}"/>
          </ac:spMkLst>
        </pc:spChg>
        <pc:spChg chg="del">
          <ac:chgData name="高橋南織" userId="71ef5622-89d2-43fe-a891-038f8cdfa755" providerId="ADAL" clId="{03EE0873-BB84-4E9E-B492-A8BE1404F1FF}" dt="2023-12-15T04:48:54.314" v="2566" actId="478"/>
          <ac:spMkLst>
            <pc:docMk/>
            <pc:sldMk cId="2227580954" sldId="351"/>
            <ac:spMk id="12" creationId="{C36829BC-50CD-15F1-B378-A2C5A3372932}"/>
          </ac:spMkLst>
        </pc:spChg>
        <pc:spChg chg="del">
          <ac:chgData name="高橋南織" userId="71ef5622-89d2-43fe-a891-038f8cdfa755" providerId="ADAL" clId="{03EE0873-BB84-4E9E-B492-A8BE1404F1FF}" dt="2023-12-15T04:48:54.314" v="2566" actId="478"/>
          <ac:spMkLst>
            <pc:docMk/>
            <pc:sldMk cId="2227580954" sldId="351"/>
            <ac:spMk id="13" creationId="{5E2D259C-6712-BB43-E832-4CED298CF5E3}"/>
          </ac:spMkLst>
        </pc:spChg>
        <pc:spChg chg="del">
          <ac:chgData name="高橋南織" userId="71ef5622-89d2-43fe-a891-038f8cdfa755" providerId="ADAL" clId="{03EE0873-BB84-4E9E-B492-A8BE1404F1FF}" dt="2023-12-15T04:48:54.314" v="2566" actId="478"/>
          <ac:spMkLst>
            <pc:docMk/>
            <pc:sldMk cId="2227580954" sldId="351"/>
            <ac:spMk id="15" creationId="{22D178A4-1A40-C857-6403-6E54DDC906D9}"/>
          </ac:spMkLst>
        </pc:spChg>
        <pc:spChg chg="del">
          <ac:chgData name="高橋南織" userId="71ef5622-89d2-43fe-a891-038f8cdfa755" providerId="ADAL" clId="{03EE0873-BB84-4E9E-B492-A8BE1404F1FF}" dt="2023-12-15T04:48:54.314" v="2566" actId="478"/>
          <ac:spMkLst>
            <pc:docMk/>
            <pc:sldMk cId="2227580954" sldId="351"/>
            <ac:spMk id="16" creationId="{2CC65787-C24E-1107-BEB2-33D40D821EA7}"/>
          </ac:spMkLst>
        </pc:spChg>
        <pc:spChg chg="del">
          <ac:chgData name="高橋南織" userId="71ef5622-89d2-43fe-a891-038f8cdfa755" providerId="ADAL" clId="{03EE0873-BB84-4E9E-B492-A8BE1404F1FF}" dt="2023-12-15T04:48:54.314" v="2566" actId="478"/>
          <ac:spMkLst>
            <pc:docMk/>
            <pc:sldMk cId="2227580954" sldId="351"/>
            <ac:spMk id="17" creationId="{D5D4D36B-D52C-2C1C-3D93-3C63FC20027D}"/>
          </ac:spMkLst>
        </pc:spChg>
        <pc:spChg chg="del">
          <ac:chgData name="高橋南織" userId="71ef5622-89d2-43fe-a891-038f8cdfa755" providerId="ADAL" clId="{03EE0873-BB84-4E9E-B492-A8BE1404F1FF}" dt="2023-12-15T04:48:57.535" v="2567" actId="478"/>
          <ac:spMkLst>
            <pc:docMk/>
            <pc:sldMk cId="2227580954" sldId="351"/>
            <ac:spMk id="21" creationId="{0E9F2757-AFE2-1335-0E1C-A7868D65BB96}"/>
          </ac:spMkLst>
        </pc:spChg>
        <pc:spChg chg="del">
          <ac:chgData name="高橋南織" userId="71ef5622-89d2-43fe-a891-038f8cdfa755" providerId="ADAL" clId="{03EE0873-BB84-4E9E-B492-A8BE1404F1FF}" dt="2023-12-15T04:48:57.535" v="2567" actId="478"/>
          <ac:spMkLst>
            <pc:docMk/>
            <pc:sldMk cId="2227580954" sldId="351"/>
            <ac:spMk id="22" creationId="{95923F2E-3528-A1AB-2DF9-526568BE4D2B}"/>
          </ac:spMkLst>
        </pc:spChg>
        <pc:spChg chg="del">
          <ac:chgData name="高橋南織" userId="71ef5622-89d2-43fe-a891-038f8cdfa755" providerId="ADAL" clId="{03EE0873-BB84-4E9E-B492-A8BE1404F1FF}" dt="2023-12-15T04:48:57.535" v="2567" actId="478"/>
          <ac:spMkLst>
            <pc:docMk/>
            <pc:sldMk cId="2227580954" sldId="351"/>
            <ac:spMk id="25" creationId="{81D8AECD-8F67-40BD-962C-43447969E473}"/>
          </ac:spMkLst>
        </pc:spChg>
        <pc:spChg chg="del">
          <ac:chgData name="高橋南織" userId="71ef5622-89d2-43fe-a891-038f8cdfa755" providerId="ADAL" clId="{03EE0873-BB84-4E9E-B492-A8BE1404F1FF}" dt="2023-12-15T04:48:57.535" v="2567" actId="478"/>
          <ac:spMkLst>
            <pc:docMk/>
            <pc:sldMk cId="2227580954" sldId="351"/>
            <ac:spMk id="26" creationId="{BCCC1A51-BD2B-4DF2-F93C-FD46CD82E92E}"/>
          </ac:spMkLst>
        </pc:spChg>
        <pc:spChg chg="add mod">
          <ac:chgData name="高橋南織" userId="71ef5622-89d2-43fe-a891-038f8cdfa755" providerId="ADAL" clId="{03EE0873-BB84-4E9E-B492-A8BE1404F1FF}" dt="2023-12-15T06:18:42.335" v="4142" actId="1035"/>
          <ac:spMkLst>
            <pc:docMk/>
            <pc:sldMk cId="2227580954" sldId="351"/>
            <ac:spMk id="27" creationId="{5F53CF5A-F330-3537-8594-CB296A275FC7}"/>
          </ac:spMkLst>
        </pc:spChg>
        <pc:spChg chg="add mod">
          <ac:chgData name="高橋南織" userId="71ef5622-89d2-43fe-a891-038f8cdfa755" providerId="ADAL" clId="{03EE0873-BB84-4E9E-B492-A8BE1404F1FF}" dt="2023-12-15T06:19:14.843" v="4153" actId="1076"/>
          <ac:spMkLst>
            <pc:docMk/>
            <pc:sldMk cId="2227580954" sldId="351"/>
            <ac:spMk id="28" creationId="{987B4268-E915-60DC-95F8-0B03A7E853A7}"/>
          </ac:spMkLst>
        </pc:spChg>
        <pc:spChg chg="add mod">
          <ac:chgData name="高橋南織" userId="71ef5622-89d2-43fe-a891-038f8cdfa755" providerId="ADAL" clId="{03EE0873-BB84-4E9E-B492-A8BE1404F1FF}" dt="2023-12-15T06:18:42.335" v="4142" actId="1035"/>
          <ac:spMkLst>
            <pc:docMk/>
            <pc:sldMk cId="2227580954" sldId="351"/>
            <ac:spMk id="30" creationId="{41930E65-03FB-63DF-0012-E0A0A262BFB3}"/>
          </ac:spMkLst>
        </pc:spChg>
        <pc:spChg chg="add mod ord">
          <ac:chgData name="高橋南織" userId="71ef5622-89d2-43fe-a891-038f8cdfa755" providerId="ADAL" clId="{03EE0873-BB84-4E9E-B492-A8BE1404F1FF}" dt="2023-12-15T06:18:42.335" v="4142" actId="1035"/>
          <ac:spMkLst>
            <pc:docMk/>
            <pc:sldMk cId="2227580954" sldId="351"/>
            <ac:spMk id="32" creationId="{5ADD35BE-3BF3-D90B-FF28-666B1845160D}"/>
          </ac:spMkLst>
        </pc:spChg>
        <pc:spChg chg="add mod">
          <ac:chgData name="高橋南織" userId="71ef5622-89d2-43fe-a891-038f8cdfa755" providerId="ADAL" clId="{03EE0873-BB84-4E9E-B492-A8BE1404F1FF}" dt="2023-12-15T06:18:42.335" v="4142" actId="1035"/>
          <ac:spMkLst>
            <pc:docMk/>
            <pc:sldMk cId="2227580954" sldId="351"/>
            <ac:spMk id="33" creationId="{FFF4B7C5-87CF-FC26-756A-49D84CA32CAC}"/>
          </ac:spMkLst>
        </pc:spChg>
        <pc:spChg chg="del">
          <ac:chgData name="高橋南織" userId="71ef5622-89d2-43fe-a891-038f8cdfa755" providerId="ADAL" clId="{03EE0873-BB84-4E9E-B492-A8BE1404F1FF}" dt="2023-12-15T04:48:57.535" v="2567" actId="478"/>
          <ac:spMkLst>
            <pc:docMk/>
            <pc:sldMk cId="2227580954" sldId="351"/>
            <ac:spMk id="35" creationId="{3E60086C-CB1D-9A28-DE0F-52D695DAC088}"/>
          </ac:spMkLst>
        </pc:spChg>
        <pc:spChg chg="del">
          <ac:chgData name="高橋南織" userId="71ef5622-89d2-43fe-a891-038f8cdfa755" providerId="ADAL" clId="{03EE0873-BB84-4E9E-B492-A8BE1404F1FF}" dt="2023-12-15T04:48:57.535" v="2567" actId="478"/>
          <ac:spMkLst>
            <pc:docMk/>
            <pc:sldMk cId="2227580954" sldId="351"/>
            <ac:spMk id="36" creationId="{36433D6A-115E-71D7-A240-6A2D5DD23D90}"/>
          </ac:spMkLst>
        </pc:spChg>
        <pc:spChg chg="del">
          <ac:chgData name="高橋南織" userId="71ef5622-89d2-43fe-a891-038f8cdfa755" providerId="ADAL" clId="{03EE0873-BB84-4E9E-B492-A8BE1404F1FF}" dt="2023-12-15T04:48:57.535" v="2567" actId="478"/>
          <ac:spMkLst>
            <pc:docMk/>
            <pc:sldMk cId="2227580954" sldId="351"/>
            <ac:spMk id="39" creationId="{27E66252-6DF0-30CF-982B-29322261CB8D}"/>
          </ac:spMkLst>
        </pc:spChg>
        <pc:spChg chg="add del mod">
          <ac:chgData name="高橋南織" userId="71ef5622-89d2-43fe-a891-038f8cdfa755" providerId="ADAL" clId="{03EE0873-BB84-4E9E-B492-A8BE1404F1FF}" dt="2023-12-15T05:51:17.010" v="3352" actId="478"/>
          <ac:spMkLst>
            <pc:docMk/>
            <pc:sldMk cId="2227580954" sldId="351"/>
            <ac:spMk id="40" creationId="{F863C4DE-F5CC-DC04-8C98-97EFF3E82595}"/>
          </ac:spMkLst>
        </pc:spChg>
        <pc:spChg chg="add mod">
          <ac:chgData name="高橋南織" userId="71ef5622-89d2-43fe-a891-038f8cdfa755" providerId="ADAL" clId="{03EE0873-BB84-4E9E-B492-A8BE1404F1FF}" dt="2023-12-15T06:18:42.335" v="4142" actId="1035"/>
          <ac:spMkLst>
            <pc:docMk/>
            <pc:sldMk cId="2227580954" sldId="351"/>
            <ac:spMk id="41" creationId="{7A14317E-95F6-5BC5-BD63-828D4F4FF38A}"/>
          </ac:spMkLst>
        </pc:spChg>
        <pc:spChg chg="add del mod">
          <ac:chgData name="高橋南織" userId="71ef5622-89d2-43fe-a891-038f8cdfa755" providerId="ADAL" clId="{03EE0873-BB84-4E9E-B492-A8BE1404F1FF}" dt="2023-12-15T05:51:19.063" v="3353" actId="478"/>
          <ac:spMkLst>
            <pc:docMk/>
            <pc:sldMk cId="2227580954" sldId="351"/>
            <ac:spMk id="42" creationId="{A4C9BF15-B6E4-B7E2-36D1-9613F2C8D74F}"/>
          </ac:spMkLst>
        </pc:spChg>
        <pc:spChg chg="add del mod">
          <ac:chgData name="高橋南織" userId="71ef5622-89d2-43fe-a891-038f8cdfa755" providerId="ADAL" clId="{03EE0873-BB84-4E9E-B492-A8BE1404F1FF}" dt="2023-12-15T05:24:36.047" v="2639" actId="478"/>
          <ac:spMkLst>
            <pc:docMk/>
            <pc:sldMk cId="2227580954" sldId="351"/>
            <ac:spMk id="44" creationId="{316DDEFB-0061-BB9B-7969-2288C402C82B}"/>
          </ac:spMkLst>
        </pc:spChg>
        <pc:spChg chg="add del mod">
          <ac:chgData name="高橋南織" userId="71ef5622-89d2-43fe-a891-038f8cdfa755" providerId="ADAL" clId="{03EE0873-BB84-4E9E-B492-A8BE1404F1FF}" dt="2023-12-15T05:46:43.943" v="3218" actId="478"/>
          <ac:spMkLst>
            <pc:docMk/>
            <pc:sldMk cId="2227580954" sldId="351"/>
            <ac:spMk id="45" creationId="{9AC20246-808E-B4BB-081C-F94D7BAB09B9}"/>
          </ac:spMkLst>
        </pc:spChg>
        <pc:spChg chg="add mod">
          <ac:chgData name="高橋南織" userId="71ef5622-89d2-43fe-a891-038f8cdfa755" providerId="ADAL" clId="{03EE0873-BB84-4E9E-B492-A8BE1404F1FF}" dt="2023-12-15T06:18:42.335" v="4142" actId="1035"/>
          <ac:spMkLst>
            <pc:docMk/>
            <pc:sldMk cId="2227580954" sldId="351"/>
            <ac:spMk id="46" creationId="{10FE0A2A-C541-1A5D-AFBC-70E2B4D55FC2}"/>
          </ac:spMkLst>
        </pc:spChg>
        <pc:spChg chg="add mod">
          <ac:chgData name="高橋南織" userId="71ef5622-89d2-43fe-a891-038f8cdfa755" providerId="ADAL" clId="{03EE0873-BB84-4E9E-B492-A8BE1404F1FF}" dt="2023-12-15T06:18:42.335" v="4142" actId="1035"/>
          <ac:spMkLst>
            <pc:docMk/>
            <pc:sldMk cId="2227580954" sldId="351"/>
            <ac:spMk id="47" creationId="{F89EBAB6-F85A-CEDA-0698-EE8B3DB9DF4E}"/>
          </ac:spMkLst>
        </pc:spChg>
        <pc:spChg chg="add del mod">
          <ac:chgData name="高橋南織" userId="71ef5622-89d2-43fe-a891-038f8cdfa755" providerId="ADAL" clId="{03EE0873-BB84-4E9E-B492-A8BE1404F1FF}" dt="2023-12-15T05:58:55.647" v="3557" actId="478"/>
          <ac:spMkLst>
            <pc:docMk/>
            <pc:sldMk cId="2227580954" sldId="351"/>
            <ac:spMk id="48" creationId="{72EAB03E-2F92-80AE-AA83-9520101D2AAB}"/>
          </ac:spMkLst>
        </pc:spChg>
        <pc:spChg chg="add mod">
          <ac:chgData name="高橋南織" userId="71ef5622-89d2-43fe-a891-038f8cdfa755" providerId="ADAL" clId="{03EE0873-BB84-4E9E-B492-A8BE1404F1FF}" dt="2023-12-15T06:19:14.843" v="4153" actId="1076"/>
          <ac:spMkLst>
            <pc:docMk/>
            <pc:sldMk cId="2227580954" sldId="351"/>
            <ac:spMk id="49" creationId="{44FFF055-47FE-8311-7CD6-17C086C06A13}"/>
          </ac:spMkLst>
        </pc:spChg>
        <pc:spChg chg="add del mod">
          <ac:chgData name="高橋南織" userId="71ef5622-89d2-43fe-a891-038f8cdfa755" providerId="ADAL" clId="{03EE0873-BB84-4E9E-B492-A8BE1404F1FF}" dt="2023-12-15T06:03:20.884" v="3785" actId="478"/>
          <ac:spMkLst>
            <pc:docMk/>
            <pc:sldMk cId="2227580954" sldId="351"/>
            <ac:spMk id="50" creationId="{217EA11E-0253-0F38-FC85-06A5F7B97BE4}"/>
          </ac:spMkLst>
        </pc:spChg>
        <pc:spChg chg="add mod">
          <ac:chgData name="高橋南織" userId="71ef5622-89d2-43fe-a891-038f8cdfa755" providerId="ADAL" clId="{03EE0873-BB84-4E9E-B492-A8BE1404F1FF}" dt="2023-12-15T06:19:14.843" v="4153" actId="1076"/>
          <ac:spMkLst>
            <pc:docMk/>
            <pc:sldMk cId="2227580954" sldId="351"/>
            <ac:spMk id="51" creationId="{3DA60ABF-D2A3-4027-7AAB-CD9A9F6C4DCC}"/>
          </ac:spMkLst>
        </pc:spChg>
        <pc:spChg chg="add mod">
          <ac:chgData name="高橋南織" userId="71ef5622-89d2-43fe-a891-038f8cdfa755" providerId="ADAL" clId="{03EE0873-BB84-4E9E-B492-A8BE1404F1FF}" dt="2023-12-15T06:19:14.843" v="4153" actId="1076"/>
          <ac:spMkLst>
            <pc:docMk/>
            <pc:sldMk cId="2227580954" sldId="351"/>
            <ac:spMk id="52" creationId="{9133E635-99D9-BEA8-1206-4BD7AB601C05}"/>
          </ac:spMkLst>
        </pc:spChg>
        <pc:spChg chg="add del mod">
          <ac:chgData name="高橋南織" userId="71ef5622-89d2-43fe-a891-038f8cdfa755" providerId="ADAL" clId="{03EE0873-BB84-4E9E-B492-A8BE1404F1FF}" dt="2023-12-15T06:00:11.724" v="3606" actId="478"/>
          <ac:spMkLst>
            <pc:docMk/>
            <pc:sldMk cId="2227580954" sldId="351"/>
            <ac:spMk id="53" creationId="{E38F3057-82AB-6FDD-7A94-3F2152558529}"/>
          </ac:spMkLst>
        </pc:spChg>
        <pc:spChg chg="add mod">
          <ac:chgData name="高橋南織" userId="71ef5622-89d2-43fe-a891-038f8cdfa755" providerId="ADAL" clId="{03EE0873-BB84-4E9E-B492-A8BE1404F1FF}" dt="2023-12-15T06:19:14.843" v="4153" actId="1076"/>
          <ac:spMkLst>
            <pc:docMk/>
            <pc:sldMk cId="2227580954" sldId="351"/>
            <ac:spMk id="54" creationId="{1335FB29-2D5A-2523-708E-1FDE39A67FBD}"/>
          </ac:spMkLst>
        </pc:spChg>
        <pc:spChg chg="add mod">
          <ac:chgData name="高橋南織" userId="71ef5622-89d2-43fe-a891-038f8cdfa755" providerId="ADAL" clId="{03EE0873-BB84-4E9E-B492-A8BE1404F1FF}" dt="2023-12-15T06:18:26.704" v="4136" actId="1076"/>
          <ac:spMkLst>
            <pc:docMk/>
            <pc:sldMk cId="2227580954" sldId="351"/>
            <ac:spMk id="56" creationId="{935F6F71-6BFC-F09B-865E-2AF9EA4110D0}"/>
          </ac:spMkLst>
        </pc:spChg>
        <pc:spChg chg="del">
          <ac:chgData name="高橋南織" userId="71ef5622-89d2-43fe-a891-038f8cdfa755" providerId="ADAL" clId="{03EE0873-BB84-4E9E-B492-A8BE1404F1FF}" dt="2023-12-15T04:48:57.535" v="2567" actId="478"/>
          <ac:spMkLst>
            <pc:docMk/>
            <pc:sldMk cId="2227580954" sldId="351"/>
            <ac:spMk id="84" creationId="{33C8245D-762B-FA49-1913-F60F45A9C3F0}"/>
          </ac:spMkLst>
        </pc:spChg>
        <pc:spChg chg="del">
          <ac:chgData name="高橋南織" userId="71ef5622-89d2-43fe-a891-038f8cdfa755" providerId="ADAL" clId="{03EE0873-BB84-4E9E-B492-A8BE1404F1FF}" dt="2023-12-15T04:48:57.535" v="2567" actId="478"/>
          <ac:spMkLst>
            <pc:docMk/>
            <pc:sldMk cId="2227580954" sldId="351"/>
            <ac:spMk id="86" creationId="{1489B0EC-037F-DDB0-9154-764DE5F07EC9}"/>
          </ac:spMkLst>
        </pc:spChg>
        <pc:picChg chg="del">
          <ac:chgData name="高橋南織" userId="71ef5622-89d2-43fe-a891-038f8cdfa755" providerId="ADAL" clId="{03EE0873-BB84-4E9E-B492-A8BE1404F1FF}" dt="2023-12-15T04:48:54.314" v="2566" actId="478"/>
          <ac:picMkLst>
            <pc:docMk/>
            <pc:sldMk cId="2227580954" sldId="351"/>
            <ac:picMk id="3" creationId="{DE7A0344-EACA-E6E3-C9DE-CF90DDE9D1FA}"/>
          </ac:picMkLst>
        </pc:picChg>
        <pc:picChg chg="del">
          <ac:chgData name="高橋南織" userId="71ef5622-89d2-43fe-a891-038f8cdfa755" providerId="ADAL" clId="{03EE0873-BB84-4E9E-B492-A8BE1404F1FF}" dt="2023-12-15T04:48:57.535" v="2567" actId="478"/>
          <ac:picMkLst>
            <pc:docMk/>
            <pc:sldMk cId="2227580954" sldId="351"/>
            <ac:picMk id="14" creationId="{33B4E380-765B-D0A5-BEE5-506A680D5C1D}"/>
          </ac:picMkLst>
        </pc:picChg>
        <pc:picChg chg="del">
          <ac:chgData name="高橋南織" userId="71ef5622-89d2-43fe-a891-038f8cdfa755" providerId="ADAL" clId="{03EE0873-BB84-4E9E-B492-A8BE1404F1FF}" dt="2023-12-15T04:48:57.535" v="2567" actId="478"/>
          <ac:picMkLst>
            <pc:docMk/>
            <pc:sldMk cId="2227580954" sldId="351"/>
            <ac:picMk id="18" creationId="{576DC856-2A24-BC6F-3E98-92D2E59F7336}"/>
          </ac:picMkLst>
        </pc:picChg>
        <pc:picChg chg="del">
          <ac:chgData name="高橋南織" userId="71ef5622-89d2-43fe-a891-038f8cdfa755" providerId="ADAL" clId="{03EE0873-BB84-4E9E-B492-A8BE1404F1FF}" dt="2023-12-15T04:48:57.535" v="2567" actId="478"/>
          <ac:picMkLst>
            <pc:docMk/>
            <pc:sldMk cId="2227580954" sldId="351"/>
            <ac:picMk id="23" creationId="{E7E00995-EE1D-07D5-524F-54ACFCF66A70}"/>
          </ac:picMkLst>
        </pc:picChg>
        <pc:picChg chg="del">
          <ac:chgData name="高橋南織" userId="71ef5622-89d2-43fe-a891-038f8cdfa755" providerId="ADAL" clId="{03EE0873-BB84-4E9E-B492-A8BE1404F1FF}" dt="2023-12-15T04:48:57.535" v="2567" actId="478"/>
          <ac:picMkLst>
            <pc:docMk/>
            <pc:sldMk cId="2227580954" sldId="351"/>
            <ac:picMk id="37" creationId="{9E617238-CA16-54D8-5F15-7889D66D9C1E}"/>
          </ac:picMkLst>
        </pc:picChg>
        <pc:picChg chg="del">
          <ac:chgData name="高橋南織" userId="71ef5622-89d2-43fe-a891-038f8cdfa755" providerId="ADAL" clId="{03EE0873-BB84-4E9E-B492-A8BE1404F1FF}" dt="2023-12-15T04:48:57.535" v="2567" actId="478"/>
          <ac:picMkLst>
            <pc:docMk/>
            <pc:sldMk cId="2227580954" sldId="351"/>
            <ac:picMk id="38" creationId="{5CAC2F75-D15C-A8F9-ABBE-9C3EFCE528E7}"/>
          </ac:picMkLst>
        </pc:picChg>
        <pc:cxnChg chg="del">
          <ac:chgData name="高橋南織" userId="71ef5622-89d2-43fe-a891-038f8cdfa755" providerId="ADAL" clId="{03EE0873-BB84-4E9E-B492-A8BE1404F1FF}" dt="2023-12-15T04:48:57.535" v="2567" actId="478"/>
          <ac:cxnSpMkLst>
            <pc:docMk/>
            <pc:sldMk cId="2227580954" sldId="351"/>
            <ac:cxnSpMk id="20" creationId="{31E88A2B-4F18-CFE7-30D5-9F4BB81225C6}"/>
          </ac:cxnSpMkLst>
        </pc:cxnChg>
        <pc:cxnChg chg="del">
          <ac:chgData name="高橋南織" userId="71ef5622-89d2-43fe-a891-038f8cdfa755" providerId="ADAL" clId="{03EE0873-BB84-4E9E-B492-A8BE1404F1FF}" dt="2023-12-15T04:48:57.535" v="2567" actId="478"/>
          <ac:cxnSpMkLst>
            <pc:docMk/>
            <pc:sldMk cId="2227580954" sldId="351"/>
            <ac:cxnSpMk id="24" creationId="{256F717C-8D16-03E1-AAED-5B015A615733}"/>
          </ac:cxnSpMkLst>
        </pc:cxnChg>
        <pc:cxnChg chg="del">
          <ac:chgData name="高橋南織" userId="71ef5622-89d2-43fe-a891-038f8cdfa755" providerId="ADAL" clId="{03EE0873-BB84-4E9E-B492-A8BE1404F1FF}" dt="2023-12-15T04:48:57.535" v="2567" actId="478"/>
          <ac:cxnSpMkLst>
            <pc:docMk/>
            <pc:sldMk cId="2227580954" sldId="351"/>
            <ac:cxnSpMk id="29" creationId="{50851370-9B59-3112-E691-507E0949AA2B}"/>
          </ac:cxnSpMkLst>
        </pc:cxnChg>
        <pc:cxnChg chg="del">
          <ac:chgData name="高橋南織" userId="71ef5622-89d2-43fe-a891-038f8cdfa755" providerId="ADAL" clId="{03EE0873-BB84-4E9E-B492-A8BE1404F1FF}" dt="2023-12-15T04:48:57.535" v="2567" actId="478"/>
          <ac:cxnSpMkLst>
            <pc:docMk/>
            <pc:sldMk cId="2227580954" sldId="351"/>
            <ac:cxnSpMk id="31" creationId="{E3E33EF0-ACE3-0976-5A9A-82B6F3B9F384}"/>
          </ac:cxnSpMkLst>
        </pc:cxnChg>
        <pc:cxnChg chg="del">
          <ac:chgData name="高橋南織" userId="71ef5622-89d2-43fe-a891-038f8cdfa755" providerId="ADAL" clId="{03EE0873-BB84-4E9E-B492-A8BE1404F1FF}" dt="2023-12-15T04:48:57.535" v="2567" actId="478"/>
          <ac:cxnSpMkLst>
            <pc:docMk/>
            <pc:sldMk cId="2227580954" sldId="351"/>
            <ac:cxnSpMk id="34" creationId="{0D4F0DA5-666C-2777-B639-C73BC02C683B}"/>
          </ac:cxnSpMkLst>
        </pc:cxnChg>
      </pc:sldChg>
      <pc:sldChg chg="modCm">
        <pc:chgData name="高橋南織" userId="71ef5622-89d2-43fe-a891-038f8cdfa755" providerId="ADAL" clId="{03EE0873-BB84-4E9E-B492-A8BE1404F1FF}" dt="2023-12-15T05:50:10.258" v="3347" actId="2056"/>
        <pc:sldMkLst>
          <pc:docMk/>
          <pc:sldMk cId="4270335445" sldId="352"/>
        </pc:sldMkLst>
        <pc:extLst>
          <p:ext xmlns:p="http://schemas.openxmlformats.org/presentationml/2006/main" uri="{D6D511B9-2390-475A-947B-AFAB55BFBCF1}">
            <pc226:cmChg xmlns:pc226="http://schemas.microsoft.com/office/powerpoint/2022/06/main/command" chg="mod">
              <pc226:chgData name="高橋南織" userId="71ef5622-89d2-43fe-a891-038f8cdfa755" providerId="ADAL" clId="{03EE0873-BB84-4E9E-B492-A8BE1404F1FF}" dt="2023-12-15T05:50:10.258" v="3347" actId="2056"/>
              <pc2:cmMkLst xmlns:pc2="http://schemas.microsoft.com/office/powerpoint/2019/9/main/command">
                <pc:docMk/>
                <pc:sldMk cId="4270335445" sldId="352"/>
                <pc2:cmMk id="{3BEE562D-AC41-4448-B3F9-DDD1D15503DD}"/>
              </pc2:cmMkLst>
            </pc226:cmChg>
          </p:ext>
        </pc:extLst>
      </pc:sldChg>
      <pc:sldChg chg="modSp mod">
        <pc:chgData name="高橋南織" userId="71ef5622-89d2-43fe-a891-038f8cdfa755" providerId="ADAL" clId="{03EE0873-BB84-4E9E-B492-A8BE1404F1FF}" dt="2023-12-15T06:09:27.169" v="3969" actId="27636"/>
        <pc:sldMkLst>
          <pc:docMk/>
          <pc:sldMk cId="2383363926" sldId="353"/>
        </pc:sldMkLst>
        <pc:spChg chg="mod">
          <ac:chgData name="高橋南織" userId="71ef5622-89d2-43fe-a891-038f8cdfa755" providerId="ADAL" clId="{03EE0873-BB84-4E9E-B492-A8BE1404F1FF}" dt="2023-12-15T06:09:27.169" v="3969" actId="27636"/>
          <ac:spMkLst>
            <pc:docMk/>
            <pc:sldMk cId="2383363926" sldId="353"/>
            <ac:spMk id="2" creationId="{0A683D8B-EAFB-8879-6E38-028E0789AC2B}"/>
          </ac:spMkLst>
        </pc:spChg>
      </pc:sldChg>
      <pc:sldChg chg="addSp delSp modSp mod modTransition modAnim modNotesTx">
        <pc:chgData name="高橋南織" userId="71ef5622-89d2-43fe-a891-038f8cdfa755" providerId="ADAL" clId="{03EE0873-BB84-4E9E-B492-A8BE1404F1FF}" dt="2023-12-19T17:34:31.769" v="7789"/>
        <pc:sldMkLst>
          <pc:docMk/>
          <pc:sldMk cId="106608927" sldId="354"/>
        </pc:sldMkLst>
        <pc:spChg chg="mod">
          <ac:chgData name="高橋南織" userId="71ef5622-89d2-43fe-a891-038f8cdfa755" providerId="ADAL" clId="{03EE0873-BB84-4E9E-B492-A8BE1404F1FF}" dt="2023-12-19T16:20:06.270" v="7284" actId="20577"/>
          <ac:spMkLst>
            <pc:docMk/>
            <pc:sldMk cId="106608927" sldId="354"/>
            <ac:spMk id="2" creationId="{24850FE5-EFF4-541E-4A8A-AB1E47C68103}"/>
          </ac:spMkLst>
        </pc:spChg>
        <pc:spChg chg="mod">
          <ac:chgData name="高橋南織" userId="71ef5622-89d2-43fe-a891-038f8cdfa755" providerId="ADAL" clId="{03EE0873-BB84-4E9E-B492-A8BE1404F1FF}" dt="2023-12-19T16:37:32.955" v="7302" actId="164"/>
          <ac:spMkLst>
            <pc:docMk/>
            <pc:sldMk cId="106608927" sldId="354"/>
            <ac:spMk id="27" creationId="{5F53CF5A-F330-3537-8594-CB296A275FC7}"/>
          </ac:spMkLst>
        </pc:spChg>
        <pc:spChg chg="mod">
          <ac:chgData name="高橋南織" userId="71ef5622-89d2-43fe-a891-038f8cdfa755" providerId="ADAL" clId="{03EE0873-BB84-4E9E-B492-A8BE1404F1FF}" dt="2023-12-19T16:37:32.955" v="7302" actId="164"/>
          <ac:spMkLst>
            <pc:docMk/>
            <pc:sldMk cId="106608927" sldId="354"/>
            <ac:spMk id="30" creationId="{41930E65-03FB-63DF-0012-E0A0A262BFB3}"/>
          </ac:spMkLst>
        </pc:spChg>
        <pc:spChg chg="mod">
          <ac:chgData name="高橋南織" userId="71ef5622-89d2-43fe-a891-038f8cdfa755" providerId="ADAL" clId="{03EE0873-BB84-4E9E-B492-A8BE1404F1FF}" dt="2023-12-19T16:37:32.955" v="7302" actId="164"/>
          <ac:spMkLst>
            <pc:docMk/>
            <pc:sldMk cId="106608927" sldId="354"/>
            <ac:spMk id="32" creationId="{5ADD35BE-3BF3-D90B-FF28-666B1845160D}"/>
          </ac:spMkLst>
        </pc:spChg>
        <pc:spChg chg="mod">
          <ac:chgData name="高橋南織" userId="71ef5622-89d2-43fe-a891-038f8cdfa755" providerId="ADAL" clId="{03EE0873-BB84-4E9E-B492-A8BE1404F1FF}" dt="2023-12-19T16:37:32.955" v="7302" actId="164"/>
          <ac:spMkLst>
            <pc:docMk/>
            <pc:sldMk cId="106608927" sldId="354"/>
            <ac:spMk id="46" creationId="{10FE0A2A-C541-1A5D-AFBC-70E2B4D55FC2}"/>
          </ac:spMkLst>
        </pc:spChg>
        <pc:spChg chg="mod">
          <ac:chgData name="高橋南織" userId="71ef5622-89d2-43fe-a891-038f8cdfa755" providerId="ADAL" clId="{03EE0873-BB84-4E9E-B492-A8BE1404F1FF}" dt="2023-12-19T16:56:50.153" v="7422" actId="6549"/>
          <ac:spMkLst>
            <pc:docMk/>
            <pc:sldMk cId="106608927" sldId="354"/>
            <ac:spMk id="47" creationId="{F89EBAB6-F85A-CEDA-0698-EE8B3DB9DF4E}"/>
          </ac:spMkLst>
        </pc:spChg>
        <pc:spChg chg="mod">
          <ac:chgData name="高橋南織" userId="71ef5622-89d2-43fe-a891-038f8cdfa755" providerId="ADAL" clId="{03EE0873-BB84-4E9E-B492-A8BE1404F1FF}" dt="2023-12-19T16:36:19.389" v="7301" actId="20577"/>
          <ac:spMkLst>
            <pc:docMk/>
            <pc:sldMk cId="106608927" sldId="354"/>
            <ac:spMk id="56" creationId="{935F6F71-6BFC-F09B-865E-2AF9EA4110D0}"/>
          </ac:spMkLst>
        </pc:spChg>
        <pc:grpChg chg="add mod">
          <ac:chgData name="高橋南織" userId="71ef5622-89d2-43fe-a891-038f8cdfa755" providerId="ADAL" clId="{03EE0873-BB84-4E9E-B492-A8BE1404F1FF}" dt="2023-12-19T16:37:32.955" v="7302" actId="164"/>
          <ac:grpSpMkLst>
            <pc:docMk/>
            <pc:sldMk cId="106608927" sldId="354"/>
            <ac:grpSpMk id="3" creationId="{CB5E43C9-FD0F-1FF8-CCDA-E9A18CAF37FA}"/>
          </ac:grpSpMkLst>
        </pc:grpChg>
        <pc:picChg chg="add del mod">
          <ac:chgData name="高橋南織" userId="71ef5622-89d2-43fe-a891-038f8cdfa755" providerId="ADAL" clId="{03EE0873-BB84-4E9E-B492-A8BE1404F1FF}" dt="2023-12-19T17:02:35.867" v="7482"/>
          <ac:picMkLst>
            <pc:docMk/>
            <pc:sldMk cId="106608927" sldId="354"/>
            <ac:picMk id="8" creationId="{0EE5D349-E6B2-6BB9-7C20-CC8679E40226}"/>
          </ac:picMkLst>
        </pc:picChg>
        <pc:picChg chg="add del mod ord">
          <ac:chgData name="高橋南織" userId="71ef5622-89d2-43fe-a891-038f8cdfa755" providerId="ADAL" clId="{03EE0873-BB84-4E9E-B492-A8BE1404F1FF}" dt="2023-12-19T17:03:05.164" v="7483"/>
          <ac:picMkLst>
            <pc:docMk/>
            <pc:sldMk cId="106608927" sldId="354"/>
            <ac:picMk id="11" creationId="{C624BADB-6256-1919-9D14-48317FEA6655}"/>
          </ac:picMkLst>
        </pc:picChg>
        <pc:picChg chg="add del mod">
          <ac:chgData name="高橋南織" userId="71ef5622-89d2-43fe-a891-038f8cdfa755" providerId="ADAL" clId="{03EE0873-BB84-4E9E-B492-A8BE1404F1FF}" dt="2023-12-19T17:03:15.816" v="7485"/>
          <ac:picMkLst>
            <pc:docMk/>
            <pc:sldMk cId="106608927" sldId="354"/>
            <ac:picMk id="12" creationId="{550EFC1A-03A2-1E1A-87E2-19BCF8131989}"/>
          </ac:picMkLst>
        </pc:picChg>
        <pc:picChg chg="add del mod ord">
          <ac:chgData name="高橋南織" userId="71ef5622-89d2-43fe-a891-038f8cdfa755" providerId="ADAL" clId="{03EE0873-BB84-4E9E-B492-A8BE1404F1FF}" dt="2023-12-19T17:03:39.129" v="7486"/>
          <ac:picMkLst>
            <pc:docMk/>
            <pc:sldMk cId="106608927" sldId="354"/>
            <ac:picMk id="15" creationId="{2CDFDB13-EB1B-721B-E9F1-5CAFF6FF6B42}"/>
          </ac:picMkLst>
        </pc:picChg>
        <pc:picChg chg="add del mod">
          <ac:chgData name="高橋南織" userId="71ef5622-89d2-43fe-a891-038f8cdfa755" providerId="ADAL" clId="{03EE0873-BB84-4E9E-B492-A8BE1404F1FF}" dt="2023-12-19T17:03:42.876" v="7488"/>
          <ac:picMkLst>
            <pc:docMk/>
            <pc:sldMk cId="106608927" sldId="354"/>
            <ac:picMk id="16" creationId="{ED792D47-D147-F1CB-2559-33AC5F5DF29E}"/>
          </ac:picMkLst>
        </pc:picChg>
        <pc:picChg chg="add del mod ord">
          <ac:chgData name="高橋南織" userId="71ef5622-89d2-43fe-a891-038f8cdfa755" providerId="ADAL" clId="{03EE0873-BB84-4E9E-B492-A8BE1404F1FF}" dt="2023-12-19T17:04:14.384" v="7489"/>
          <ac:picMkLst>
            <pc:docMk/>
            <pc:sldMk cId="106608927" sldId="354"/>
            <ac:picMk id="20" creationId="{09B730B7-2D77-4F34-512F-64EC585ECDEE}"/>
          </ac:picMkLst>
        </pc:picChg>
        <pc:picChg chg="add del mod">
          <ac:chgData name="高橋南織" userId="71ef5622-89d2-43fe-a891-038f8cdfa755" providerId="ADAL" clId="{03EE0873-BB84-4E9E-B492-A8BE1404F1FF}" dt="2023-12-19T17:32:16.221" v="7770"/>
          <ac:picMkLst>
            <pc:docMk/>
            <pc:sldMk cId="106608927" sldId="354"/>
            <ac:picMk id="21" creationId="{8A18F27F-E534-6C4B-9A1C-F0D843DFD925}"/>
          </ac:picMkLst>
        </pc:picChg>
        <pc:picChg chg="add del mod ord">
          <ac:chgData name="高橋南織" userId="71ef5622-89d2-43fe-a891-038f8cdfa755" providerId="ADAL" clId="{03EE0873-BB84-4E9E-B492-A8BE1404F1FF}" dt="2023-12-19T17:32:26.155" v="7771"/>
          <ac:picMkLst>
            <pc:docMk/>
            <pc:sldMk cId="106608927" sldId="354"/>
            <ac:picMk id="29" creationId="{8A854C81-CE45-A73A-FAC9-42F80AA51FF0}"/>
          </ac:picMkLst>
        </pc:picChg>
        <pc:picChg chg="add del mod">
          <ac:chgData name="高橋南織" userId="71ef5622-89d2-43fe-a891-038f8cdfa755" providerId="ADAL" clId="{03EE0873-BB84-4E9E-B492-A8BE1404F1FF}" dt="2023-12-19T17:32:28.349" v="7773"/>
          <ac:picMkLst>
            <pc:docMk/>
            <pc:sldMk cId="106608927" sldId="354"/>
            <ac:picMk id="31" creationId="{B1C6EFEB-E091-772D-F142-104F03E224C0}"/>
          </ac:picMkLst>
        </pc:picChg>
        <pc:picChg chg="add del mod ord">
          <ac:chgData name="高橋南織" userId="71ef5622-89d2-43fe-a891-038f8cdfa755" providerId="ADAL" clId="{03EE0873-BB84-4E9E-B492-A8BE1404F1FF}" dt="2023-12-19T17:32:39.179" v="7774"/>
          <ac:picMkLst>
            <pc:docMk/>
            <pc:sldMk cId="106608927" sldId="354"/>
            <ac:picMk id="35" creationId="{778D9006-AE77-D75E-4979-6D955D8EABE7}"/>
          </ac:picMkLst>
        </pc:picChg>
        <pc:picChg chg="add del mod">
          <ac:chgData name="高橋南織" userId="71ef5622-89d2-43fe-a891-038f8cdfa755" providerId="ADAL" clId="{03EE0873-BB84-4E9E-B492-A8BE1404F1FF}" dt="2023-12-19T17:32:41.540" v="7776"/>
          <ac:picMkLst>
            <pc:docMk/>
            <pc:sldMk cId="106608927" sldId="354"/>
            <ac:picMk id="36" creationId="{284E8B8F-DF6E-6B32-3E10-65C8D64CCBD2}"/>
          </ac:picMkLst>
        </pc:picChg>
        <pc:picChg chg="add del mod ord">
          <ac:chgData name="高橋南織" userId="71ef5622-89d2-43fe-a891-038f8cdfa755" providerId="ADAL" clId="{03EE0873-BB84-4E9E-B492-A8BE1404F1FF}" dt="2023-12-19T17:33:08.721" v="7777"/>
          <ac:picMkLst>
            <pc:docMk/>
            <pc:sldMk cId="106608927" sldId="354"/>
            <ac:picMk id="39" creationId="{23370ECF-BA69-54BD-B882-19D3D8F62399}"/>
          </ac:picMkLst>
        </pc:picChg>
        <pc:picChg chg="add del mod">
          <ac:chgData name="高橋南織" userId="71ef5622-89d2-43fe-a891-038f8cdfa755" providerId="ADAL" clId="{03EE0873-BB84-4E9E-B492-A8BE1404F1FF}" dt="2023-12-19T17:33:11.645" v="7779"/>
          <ac:picMkLst>
            <pc:docMk/>
            <pc:sldMk cId="106608927" sldId="354"/>
            <ac:picMk id="40" creationId="{9950650D-DEB5-3985-747C-0284F0D2CDBD}"/>
          </ac:picMkLst>
        </pc:picChg>
        <pc:picChg chg="add del mod ord">
          <ac:chgData name="高橋南織" userId="71ef5622-89d2-43fe-a891-038f8cdfa755" providerId="ADAL" clId="{03EE0873-BB84-4E9E-B492-A8BE1404F1FF}" dt="2023-12-19T17:33:18.045" v="7780"/>
          <ac:picMkLst>
            <pc:docMk/>
            <pc:sldMk cId="106608927" sldId="354"/>
            <ac:picMk id="44" creationId="{68A89427-7E20-6C62-F2CA-05ABB2E6891C}"/>
          </ac:picMkLst>
        </pc:picChg>
        <pc:picChg chg="add del mod">
          <ac:chgData name="高橋南織" userId="71ef5622-89d2-43fe-a891-038f8cdfa755" providerId="ADAL" clId="{03EE0873-BB84-4E9E-B492-A8BE1404F1FF}" dt="2023-12-19T17:33:20.451" v="7782"/>
          <ac:picMkLst>
            <pc:docMk/>
            <pc:sldMk cId="106608927" sldId="354"/>
            <ac:picMk id="45" creationId="{93ED9487-FD6F-3D54-A683-16C614887829}"/>
          </ac:picMkLst>
        </pc:picChg>
        <pc:picChg chg="add del mod ord">
          <ac:chgData name="高橋南織" userId="71ef5622-89d2-43fe-a891-038f8cdfa755" providerId="ADAL" clId="{03EE0873-BB84-4E9E-B492-A8BE1404F1FF}" dt="2023-12-19T17:33:42.378" v="7783"/>
          <ac:picMkLst>
            <pc:docMk/>
            <pc:sldMk cId="106608927" sldId="354"/>
            <ac:picMk id="53" creationId="{04A16D65-1041-1A3B-29CB-A0431F77C650}"/>
          </ac:picMkLst>
        </pc:picChg>
        <pc:picChg chg="add del mod">
          <ac:chgData name="高橋南織" userId="71ef5622-89d2-43fe-a891-038f8cdfa755" providerId="ADAL" clId="{03EE0873-BB84-4E9E-B492-A8BE1404F1FF}" dt="2023-12-19T17:33:44.715" v="7785"/>
          <ac:picMkLst>
            <pc:docMk/>
            <pc:sldMk cId="106608927" sldId="354"/>
            <ac:picMk id="55" creationId="{781AC476-58EA-5A9A-DB1D-E3B2D535A022}"/>
          </ac:picMkLst>
        </pc:picChg>
        <pc:picChg chg="add del mod ord">
          <ac:chgData name="高橋南織" userId="71ef5622-89d2-43fe-a891-038f8cdfa755" providerId="ADAL" clId="{03EE0873-BB84-4E9E-B492-A8BE1404F1FF}" dt="2023-12-19T17:34:03.895" v="7786"/>
          <ac:picMkLst>
            <pc:docMk/>
            <pc:sldMk cId="106608927" sldId="354"/>
            <ac:picMk id="59" creationId="{67673004-4B49-D25C-AB13-1CBC25125781}"/>
          </ac:picMkLst>
        </pc:picChg>
        <pc:picChg chg="add del mod">
          <ac:chgData name="高橋南織" userId="71ef5622-89d2-43fe-a891-038f8cdfa755" providerId="ADAL" clId="{03EE0873-BB84-4E9E-B492-A8BE1404F1FF}" dt="2023-12-19T17:34:06.222" v="7788"/>
          <ac:picMkLst>
            <pc:docMk/>
            <pc:sldMk cId="106608927" sldId="354"/>
            <ac:picMk id="60" creationId="{8368CDA1-0049-323E-F97F-601CD967CCBC}"/>
          </ac:picMkLst>
        </pc:picChg>
        <pc:picChg chg="add del mod ord">
          <ac:chgData name="高橋南織" userId="71ef5622-89d2-43fe-a891-038f8cdfa755" providerId="ADAL" clId="{03EE0873-BB84-4E9E-B492-A8BE1404F1FF}" dt="2023-12-19T17:34:31.769" v="7789"/>
          <ac:picMkLst>
            <pc:docMk/>
            <pc:sldMk cId="106608927" sldId="354"/>
            <ac:picMk id="63" creationId="{473424D8-87D6-F5A8-E2D6-71F1B0FD388D}"/>
          </ac:picMkLst>
        </pc:picChg>
        <pc:picChg chg="add mod">
          <ac:chgData name="高橋南織" userId="71ef5622-89d2-43fe-a891-038f8cdfa755" providerId="ADAL" clId="{03EE0873-BB84-4E9E-B492-A8BE1404F1FF}" dt="2023-12-19T17:34:31.769" v="7789"/>
          <ac:picMkLst>
            <pc:docMk/>
            <pc:sldMk cId="106608927" sldId="354"/>
            <ac:picMk id="64" creationId="{D8A76AAE-03C1-170D-2C28-65BFDFBF10B0}"/>
          </ac:picMkLst>
        </pc:picChg>
      </pc:sldChg>
      <pc:sldChg chg="modSp mod">
        <pc:chgData name="高橋南織" userId="71ef5622-89d2-43fe-a891-038f8cdfa755" providerId="ADAL" clId="{03EE0873-BB84-4E9E-B492-A8BE1404F1FF}" dt="2023-12-15T06:52:55.444" v="6106" actId="1076"/>
        <pc:sldMkLst>
          <pc:docMk/>
          <pc:sldMk cId="3279386249" sldId="355"/>
        </pc:sldMkLst>
        <pc:spChg chg="mod">
          <ac:chgData name="高橋南織" userId="71ef5622-89d2-43fe-a891-038f8cdfa755" providerId="ADAL" clId="{03EE0873-BB84-4E9E-B492-A8BE1404F1FF}" dt="2023-12-15T06:52:55.444" v="6106" actId="1076"/>
          <ac:spMkLst>
            <pc:docMk/>
            <pc:sldMk cId="3279386249" sldId="355"/>
            <ac:spMk id="150" creationId="{BBB94987-1B75-3E7D-1F59-C6D3C3C2E686}"/>
          </ac:spMkLst>
        </pc:spChg>
        <pc:spChg chg="mod">
          <ac:chgData name="高橋南織" userId="71ef5622-89d2-43fe-a891-038f8cdfa755" providerId="ADAL" clId="{03EE0873-BB84-4E9E-B492-A8BE1404F1FF}" dt="2023-12-15T06:52:55.444" v="6106" actId="1076"/>
          <ac:spMkLst>
            <pc:docMk/>
            <pc:sldMk cId="3279386249" sldId="355"/>
            <ac:spMk id="151" creationId="{9390954F-36B8-4FBF-0F75-C5E27C3711DA}"/>
          </ac:spMkLst>
        </pc:spChg>
      </pc:sldChg>
    </pc:docChg>
  </pc:docChgLst>
  <pc:docChgLst>
    <pc:chgData name="高橋南織" userId="S::s2111938@u.tsukuba.ac.jp::71ef5622-89d2-43fe-a891-038f8cdfa755" providerId="AD" clId="Web-{916EC3F7-64B0-494E-BE80-13384EECCEF2}"/>
    <pc:docChg chg="addSld modSld">
      <pc:chgData name="高橋南織" userId="S::s2111938@u.tsukuba.ac.jp::71ef5622-89d2-43fe-a891-038f8cdfa755" providerId="AD" clId="Web-{916EC3F7-64B0-494E-BE80-13384EECCEF2}" dt="2023-12-10T16:01:59.367" v="4"/>
      <pc:docMkLst>
        <pc:docMk/>
      </pc:docMkLst>
      <pc:sldChg chg="mod modShow">
        <pc:chgData name="高橋南織" userId="S::s2111938@u.tsukuba.ac.jp::71ef5622-89d2-43fe-a891-038f8cdfa755" providerId="AD" clId="Web-{916EC3F7-64B0-494E-BE80-13384EECCEF2}" dt="2023-12-10T16:01:59.367" v="4"/>
        <pc:sldMkLst>
          <pc:docMk/>
          <pc:sldMk cId="2791037360" sldId="290"/>
        </pc:sldMkLst>
      </pc:sldChg>
      <pc:sldChg chg="modSp add">
        <pc:chgData name="高橋南織" userId="S::s2111938@u.tsukuba.ac.jp::71ef5622-89d2-43fe-a891-038f8cdfa755" providerId="AD" clId="Web-{916EC3F7-64B0-494E-BE80-13384EECCEF2}" dt="2023-12-10T16:00:58.988" v="3" actId="20577"/>
        <pc:sldMkLst>
          <pc:docMk/>
          <pc:sldMk cId="1204956882" sldId="325"/>
        </pc:sldMkLst>
        <pc:spChg chg="mod">
          <ac:chgData name="高橋南織" userId="S::s2111938@u.tsukuba.ac.jp::71ef5622-89d2-43fe-a891-038f8cdfa755" providerId="AD" clId="Web-{916EC3F7-64B0-494E-BE80-13384EECCEF2}" dt="2023-12-10T16:00:58.988" v="3" actId="20577"/>
          <ac:spMkLst>
            <pc:docMk/>
            <pc:sldMk cId="1204956882" sldId="325"/>
            <ac:spMk id="66" creationId="{866734B8-7003-923B-C785-5BCC67E4EAAC}"/>
          </ac:spMkLst>
        </pc:spChg>
        <pc:picChg chg="mod">
          <ac:chgData name="高橋南織" userId="S::s2111938@u.tsukuba.ac.jp::71ef5622-89d2-43fe-a891-038f8cdfa755" providerId="AD" clId="Web-{916EC3F7-64B0-494E-BE80-13384EECCEF2}" dt="2023-12-10T16:00:34.533" v="2" actId="1076"/>
          <ac:picMkLst>
            <pc:docMk/>
            <pc:sldMk cId="1204956882" sldId="325"/>
            <ac:picMk id="177" creationId="{60D9DA06-D1E0-45E3-A05A-8BAD2A342C37}"/>
          </ac:picMkLst>
        </pc:picChg>
        <pc:picChg chg="mod">
          <ac:chgData name="高橋南織" userId="S::s2111938@u.tsukuba.ac.jp::71ef5622-89d2-43fe-a891-038f8cdfa755" providerId="AD" clId="Web-{916EC3F7-64B0-494E-BE80-13384EECCEF2}" dt="2023-12-10T16:00:34.517" v="1" actId="1076"/>
          <ac:picMkLst>
            <pc:docMk/>
            <pc:sldMk cId="1204956882" sldId="325"/>
            <ac:picMk id="178" creationId="{7B85A105-996D-D79F-C7B8-A89E690B3165}"/>
          </ac:picMkLst>
        </pc:picChg>
      </pc:sldChg>
    </pc:docChg>
  </pc:docChgLst>
  <pc:docChgLst>
    <pc:chgData name="酒井佑" userId="S::s2010967@u.tsukuba.ac.jp::ff6aa159-b552-4d1e-b3d8-a8478569594f" providerId="AD" clId="Web-{049AD142-EFCE-47B2-806D-65E2CA2AA41B}"/>
    <pc:docChg chg="modSld">
      <pc:chgData name="酒井佑" userId="S::s2010967@u.tsukuba.ac.jp::ff6aa159-b552-4d1e-b3d8-a8478569594f" providerId="AD" clId="Web-{049AD142-EFCE-47B2-806D-65E2CA2AA41B}" dt="2023-12-15T08:43:39.370" v="15" actId="1076"/>
      <pc:docMkLst>
        <pc:docMk/>
      </pc:docMkLst>
      <pc:sldChg chg="addSp modSp">
        <pc:chgData name="酒井佑" userId="S::s2010967@u.tsukuba.ac.jp::ff6aa159-b552-4d1e-b3d8-a8478569594f" providerId="AD" clId="Web-{049AD142-EFCE-47B2-806D-65E2CA2AA41B}" dt="2023-12-15T08:43:19.416" v="14" actId="1076"/>
        <pc:sldMkLst>
          <pc:docMk/>
          <pc:sldMk cId="605412843" sldId="296"/>
        </pc:sldMkLst>
        <pc:picChg chg="add mod modCrop">
          <ac:chgData name="酒井佑" userId="S::s2010967@u.tsukuba.ac.jp::ff6aa159-b552-4d1e-b3d8-a8478569594f" providerId="AD" clId="Web-{049AD142-EFCE-47B2-806D-65E2CA2AA41B}" dt="2023-12-15T08:43:19.416" v="14" actId="1076"/>
          <ac:picMkLst>
            <pc:docMk/>
            <pc:sldMk cId="605412843" sldId="296"/>
            <ac:picMk id="12" creationId="{42B93FA9-2112-DABD-B9D3-633FF29F9C5C}"/>
          </ac:picMkLst>
        </pc:picChg>
      </pc:sldChg>
      <pc:sldChg chg="addSp delSp modSp">
        <pc:chgData name="酒井佑" userId="S::s2010967@u.tsukuba.ac.jp::ff6aa159-b552-4d1e-b3d8-a8478569594f" providerId="AD" clId="Web-{049AD142-EFCE-47B2-806D-65E2CA2AA41B}" dt="2023-12-15T08:43:39.370" v="15" actId="1076"/>
        <pc:sldMkLst>
          <pc:docMk/>
          <pc:sldMk cId="2279879547" sldId="315"/>
        </pc:sldMkLst>
        <pc:picChg chg="del">
          <ac:chgData name="酒井佑" userId="S::s2010967@u.tsukuba.ac.jp::ff6aa159-b552-4d1e-b3d8-a8478569594f" providerId="AD" clId="Web-{049AD142-EFCE-47B2-806D-65E2CA2AA41B}" dt="2023-12-15T08:39:22.424" v="0"/>
          <ac:picMkLst>
            <pc:docMk/>
            <pc:sldMk cId="2279879547" sldId="315"/>
            <ac:picMk id="3" creationId="{B7E7E9E1-3695-5184-DDE9-0D31C05E2B3B}"/>
          </ac:picMkLst>
        </pc:picChg>
        <pc:picChg chg="add mod modCrop">
          <ac:chgData name="酒井佑" userId="S::s2010967@u.tsukuba.ac.jp::ff6aa159-b552-4d1e-b3d8-a8478569594f" providerId="AD" clId="Web-{049AD142-EFCE-47B2-806D-65E2CA2AA41B}" dt="2023-12-15T08:43:39.370" v="15" actId="1076"/>
          <ac:picMkLst>
            <pc:docMk/>
            <pc:sldMk cId="2279879547" sldId="315"/>
            <ac:picMk id="4" creationId="{10984D98-2C7F-479C-62AD-2669E1716E83}"/>
          </ac:picMkLst>
        </pc:picChg>
      </pc:sldChg>
    </pc:docChg>
  </pc:docChgLst>
  <pc:docChgLst>
    <pc:chgData name="酒井佑" userId="S::s2010967@u.tsukuba.ac.jp::ff6aa159-b552-4d1e-b3d8-a8478569594f" providerId="AD" clId="Web-{8A93E5B1-4830-46AC-902C-5B21DB7EABFA}"/>
    <pc:docChg chg="">
      <pc:chgData name="酒井佑" userId="S::s2010967@u.tsukuba.ac.jp::ff6aa159-b552-4d1e-b3d8-a8478569594f" providerId="AD" clId="Web-{8A93E5B1-4830-46AC-902C-5B21DB7EABFA}" dt="2023-12-19T01:59:36.706" v="5"/>
      <pc:docMkLst>
        <pc:docMk/>
      </pc:docMkLst>
      <pc:sldChg chg="addCm">
        <pc:chgData name="酒井佑" userId="S::s2010967@u.tsukuba.ac.jp::ff6aa159-b552-4d1e-b3d8-a8478569594f" providerId="AD" clId="Web-{8A93E5B1-4830-46AC-902C-5B21DB7EABFA}" dt="2023-12-19T01:59:36.706" v="5"/>
        <pc:sldMkLst>
          <pc:docMk/>
          <pc:sldMk cId="1135701668" sldId="278"/>
        </pc:sldMkLst>
        <pc:extLst>
          <p:ext xmlns:p="http://schemas.openxmlformats.org/presentationml/2006/main" uri="{D6D511B9-2390-475A-947B-AFAB55BFBCF1}">
            <pc226:cmChg xmlns:pc226="http://schemas.microsoft.com/office/powerpoint/2022/06/main/command" chg="add">
              <pc226:chgData name="酒井佑" userId="S::s2010967@u.tsukuba.ac.jp::ff6aa159-b552-4d1e-b3d8-a8478569594f" providerId="AD" clId="Web-{8A93E5B1-4830-46AC-902C-5B21DB7EABFA}" dt="2023-12-19T01:59:36.706" v="5"/>
              <pc2:cmMkLst xmlns:pc2="http://schemas.microsoft.com/office/powerpoint/2019/9/main/command">
                <pc:docMk/>
                <pc:sldMk cId="1135701668" sldId="278"/>
                <pc2:cmMk id="{0CA827AC-6154-4483-B0D0-425D1BEAD99E}"/>
              </pc2:cmMkLst>
            </pc226:cmChg>
          </p:ext>
        </pc:extLst>
      </pc:sldChg>
      <pc:sldChg chg="addCm">
        <pc:chgData name="酒井佑" userId="S::s2010967@u.tsukuba.ac.jp::ff6aa159-b552-4d1e-b3d8-a8478569594f" providerId="AD" clId="Web-{8A93E5B1-4830-46AC-902C-5B21DB7EABFA}" dt="2023-12-19T01:54:04.852" v="0"/>
        <pc:sldMkLst>
          <pc:docMk/>
          <pc:sldMk cId="2279879547" sldId="315"/>
        </pc:sldMkLst>
        <pc:extLst>
          <p:ext xmlns:p="http://schemas.openxmlformats.org/presentationml/2006/main" uri="{D6D511B9-2390-475A-947B-AFAB55BFBCF1}">
            <pc226:cmChg xmlns:pc226="http://schemas.microsoft.com/office/powerpoint/2022/06/main/command" chg="add">
              <pc226:chgData name="酒井佑" userId="S::s2010967@u.tsukuba.ac.jp::ff6aa159-b552-4d1e-b3d8-a8478569594f" providerId="AD" clId="Web-{8A93E5B1-4830-46AC-902C-5B21DB7EABFA}" dt="2023-12-19T01:54:04.852" v="0"/>
              <pc2:cmMkLst xmlns:pc2="http://schemas.microsoft.com/office/powerpoint/2019/9/main/command">
                <pc:docMk/>
                <pc:sldMk cId="2279879547" sldId="315"/>
                <pc2:cmMk id="{5A19CE70-AAC2-40FC-9ABF-A82F363AA5E3}"/>
              </pc2:cmMkLst>
            </pc226:cmChg>
          </p:ext>
        </pc:extLst>
      </pc:sldChg>
      <pc:sldChg chg="addCm">
        <pc:chgData name="酒井佑" userId="S::s2010967@u.tsukuba.ac.jp::ff6aa159-b552-4d1e-b3d8-a8478569594f" providerId="AD" clId="Web-{8A93E5B1-4830-46AC-902C-5B21DB7EABFA}" dt="2023-12-19T01:57:20.618" v="3"/>
        <pc:sldMkLst>
          <pc:docMk/>
          <pc:sldMk cId="1688229635" sldId="316"/>
        </pc:sldMkLst>
        <pc:extLst>
          <p:ext xmlns:p="http://schemas.openxmlformats.org/presentationml/2006/main" uri="{D6D511B9-2390-475A-947B-AFAB55BFBCF1}">
            <pc226:cmChg xmlns:pc226="http://schemas.microsoft.com/office/powerpoint/2022/06/main/command" chg="add">
              <pc226:chgData name="酒井佑" userId="S::s2010967@u.tsukuba.ac.jp::ff6aa159-b552-4d1e-b3d8-a8478569594f" providerId="AD" clId="Web-{8A93E5B1-4830-46AC-902C-5B21DB7EABFA}" dt="2023-12-19T01:57:20.618" v="3"/>
              <pc2:cmMkLst xmlns:pc2="http://schemas.microsoft.com/office/powerpoint/2019/9/main/command">
                <pc:docMk/>
                <pc:sldMk cId="1688229635" sldId="316"/>
                <pc2:cmMk id="{45104A36-6491-4433-84CA-066330F8E6EE}"/>
              </pc2:cmMkLst>
            </pc226:cmChg>
            <pc226:cmChg xmlns:pc226="http://schemas.microsoft.com/office/powerpoint/2022/06/main/command" chg="add">
              <pc226:chgData name="酒井佑" userId="S::s2010967@u.tsukuba.ac.jp::ff6aa159-b552-4d1e-b3d8-a8478569594f" providerId="AD" clId="Web-{8A93E5B1-4830-46AC-902C-5B21DB7EABFA}" dt="2023-12-19T01:56:26.223" v="2"/>
              <pc2:cmMkLst xmlns:pc2="http://schemas.microsoft.com/office/powerpoint/2019/9/main/command">
                <pc:docMk/>
                <pc:sldMk cId="1688229635" sldId="316"/>
                <pc2:cmMk id="{E63033BD-8491-4D58-B8F2-73599184F252}"/>
              </pc2:cmMkLst>
            </pc226:cmChg>
          </p:ext>
        </pc:extLst>
      </pc:sldChg>
      <pc:sldChg chg="addCm">
        <pc:chgData name="酒井佑" userId="S::s2010967@u.tsukuba.ac.jp::ff6aa159-b552-4d1e-b3d8-a8478569594f" providerId="AD" clId="Web-{8A93E5B1-4830-46AC-902C-5B21DB7EABFA}" dt="2023-12-19T01:55:06.826" v="1"/>
        <pc:sldMkLst>
          <pc:docMk/>
          <pc:sldMk cId="4292548914" sldId="347"/>
        </pc:sldMkLst>
        <pc:extLst>
          <p:ext xmlns:p="http://schemas.openxmlformats.org/presentationml/2006/main" uri="{D6D511B9-2390-475A-947B-AFAB55BFBCF1}">
            <pc226:cmChg xmlns:pc226="http://schemas.microsoft.com/office/powerpoint/2022/06/main/command" chg="add">
              <pc226:chgData name="酒井佑" userId="S::s2010967@u.tsukuba.ac.jp::ff6aa159-b552-4d1e-b3d8-a8478569594f" providerId="AD" clId="Web-{8A93E5B1-4830-46AC-902C-5B21DB7EABFA}" dt="2023-12-19T01:55:06.826" v="1"/>
              <pc2:cmMkLst xmlns:pc2="http://schemas.microsoft.com/office/powerpoint/2019/9/main/command">
                <pc:docMk/>
                <pc:sldMk cId="4292548914" sldId="347"/>
                <pc2:cmMk id="{64A2C922-ADFF-44FC-9556-FD7D3BB958A3}"/>
              </pc2:cmMkLst>
            </pc226:cmChg>
          </p:ext>
        </pc:extLst>
      </pc:sldChg>
      <pc:sldChg chg="addCm">
        <pc:chgData name="酒井佑" userId="S::s2010967@u.tsukuba.ac.jp::ff6aa159-b552-4d1e-b3d8-a8478569594f" providerId="AD" clId="Web-{8A93E5B1-4830-46AC-902C-5B21DB7EABFA}" dt="2023-12-19T01:58:33.233" v="4"/>
        <pc:sldMkLst>
          <pc:docMk/>
          <pc:sldMk cId="1070820360" sldId="359"/>
        </pc:sldMkLst>
        <pc:extLst>
          <p:ext xmlns:p="http://schemas.openxmlformats.org/presentationml/2006/main" uri="{D6D511B9-2390-475A-947B-AFAB55BFBCF1}">
            <pc226:cmChg xmlns:pc226="http://schemas.microsoft.com/office/powerpoint/2022/06/main/command" chg="add">
              <pc226:chgData name="酒井佑" userId="S::s2010967@u.tsukuba.ac.jp::ff6aa159-b552-4d1e-b3d8-a8478569594f" providerId="AD" clId="Web-{8A93E5B1-4830-46AC-902C-5B21DB7EABFA}" dt="2023-12-19T01:58:33.233" v="4"/>
              <pc2:cmMkLst xmlns:pc2="http://schemas.microsoft.com/office/powerpoint/2019/9/main/command">
                <pc:docMk/>
                <pc:sldMk cId="1070820360" sldId="359"/>
                <pc2:cmMk id="{0A53A9BC-8C45-43C7-A6EF-01B0FF082ED2}"/>
              </pc2:cmMkLst>
            </pc226:cmChg>
          </p:ext>
        </pc:extLst>
      </pc:sldChg>
    </pc:docChg>
  </pc:docChgLst>
  <pc:docChgLst>
    <pc:chgData name="岡野勇太" userId="7d0b525f-6ebe-4eab-b984-b3fd4e0a6106" providerId="ADAL" clId="{B15B7BB6-EBDC-4EB5-B134-D55F8F19F2E0}"/>
    <pc:docChg chg="undo redo custSel addSld modSld sldOrd">
      <pc:chgData name="岡野勇太" userId="7d0b525f-6ebe-4eab-b984-b3fd4e0a6106" providerId="ADAL" clId="{B15B7BB6-EBDC-4EB5-B134-D55F8F19F2E0}" dt="2023-12-08T08:52:38.112" v="1055" actId="20577"/>
      <pc:docMkLst>
        <pc:docMk/>
      </pc:docMkLst>
      <pc:sldChg chg="ord">
        <pc:chgData name="岡野勇太" userId="7d0b525f-6ebe-4eab-b984-b3fd4e0a6106" providerId="ADAL" clId="{B15B7BB6-EBDC-4EB5-B134-D55F8F19F2E0}" dt="2023-12-08T08:43:28.137" v="978"/>
        <pc:sldMkLst>
          <pc:docMk/>
          <pc:sldMk cId="2371868793" sldId="264"/>
        </pc:sldMkLst>
      </pc:sldChg>
      <pc:sldChg chg="modSp mod modNotesTx">
        <pc:chgData name="岡野勇太" userId="7d0b525f-6ebe-4eab-b984-b3fd4e0a6106" providerId="ADAL" clId="{B15B7BB6-EBDC-4EB5-B134-D55F8F19F2E0}" dt="2023-12-08T08:52:16.192" v="1011" actId="20577"/>
        <pc:sldMkLst>
          <pc:docMk/>
          <pc:sldMk cId="1135701668" sldId="278"/>
        </pc:sldMkLst>
        <pc:spChg chg="mod">
          <ac:chgData name="岡野勇太" userId="7d0b525f-6ebe-4eab-b984-b3fd4e0a6106" providerId="ADAL" clId="{B15B7BB6-EBDC-4EB5-B134-D55F8F19F2E0}" dt="2023-12-08T08:52:16.192" v="1011" actId="20577"/>
          <ac:spMkLst>
            <pc:docMk/>
            <pc:sldMk cId="1135701668" sldId="278"/>
            <ac:spMk id="10" creationId="{A6D74634-3EAD-F571-3290-9126F6F2A9BD}"/>
          </ac:spMkLst>
        </pc:spChg>
      </pc:sldChg>
      <pc:sldChg chg="modSp mod modNotesTx">
        <pc:chgData name="岡野勇太" userId="7d0b525f-6ebe-4eab-b984-b3fd4e0a6106" providerId="ADAL" clId="{B15B7BB6-EBDC-4EB5-B134-D55F8F19F2E0}" dt="2023-12-08T08:52:38.112" v="1055" actId="20577"/>
        <pc:sldMkLst>
          <pc:docMk/>
          <pc:sldMk cId="2459139299" sldId="279"/>
        </pc:sldMkLst>
        <pc:spChg chg="mod">
          <ac:chgData name="岡野勇太" userId="7d0b525f-6ebe-4eab-b984-b3fd4e0a6106" providerId="ADAL" clId="{B15B7BB6-EBDC-4EB5-B134-D55F8F19F2E0}" dt="2023-12-08T08:52:38.112" v="1055" actId="20577"/>
          <ac:spMkLst>
            <pc:docMk/>
            <pc:sldMk cId="2459139299" sldId="279"/>
            <ac:spMk id="3" creationId="{682C9FB4-BBBB-C6B8-C582-206CC16F0B6A}"/>
          </ac:spMkLst>
        </pc:spChg>
      </pc:sldChg>
      <pc:sldChg chg="ord">
        <pc:chgData name="岡野勇太" userId="7d0b525f-6ebe-4eab-b984-b3fd4e0a6106" providerId="ADAL" clId="{B15B7BB6-EBDC-4EB5-B134-D55F8F19F2E0}" dt="2023-12-08T08:43:32.506" v="980"/>
        <pc:sldMkLst>
          <pc:docMk/>
          <pc:sldMk cId="2554557990" sldId="310"/>
        </pc:sldMkLst>
      </pc:sldChg>
      <pc:sldChg chg="mod modShow">
        <pc:chgData name="岡野勇太" userId="7d0b525f-6ebe-4eab-b984-b3fd4e0a6106" providerId="ADAL" clId="{B15B7BB6-EBDC-4EB5-B134-D55F8F19F2E0}" dt="2023-12-08T08:09:40.356" v="351" actId="729"/>
        <pc:sldMkLst>
          <pc:docMk/>
          <pc:sldMk cId="1754111123" sldId="311"/>
        </pc:sldMkLst>
      </pc:sldChg>
      <pc:sldChg chg="mod modShow">
        <pc:chgData name="岡野勇太" userId="7d0b525f-6ebe-4eab-b984-b3fd4e0a6106" providerId="ADAL" clId="{B15B7BB6-EBDC-4EB5-B134-D55F8F19F2E0}" dt="2023-12-08T08:21:23.187" v="544" actId="729"/>
        <pc:sldMkLst>
          <pc:docMk/>
          <pc:sldMk cId="143301478" sldId="314"/>
        </pc:sldMkLst>
      </pc:sldChg>
      <pc:sldChg chg="addSp delSp modSp mod modNotesTx">
        <pc:chgData name="岡野勇太" userId="7d0b525f-6ebe-4eab-b984-b3fd4e0a6106" providerId="ADAL" clId="{B15B7BB6-EBDC-4EB5-B134-D55F8F19F2E0}" dt="2023-12-08T08:21:07.871" v="543" actId="20577"/>
        <pc:sldMkLst>
          <pc:docMk/>
          <pc:sldMk cId="2279879547" sldId="315"/>
        </pc:sldMkLst>
        <pc:spChg chg="add del mod">
          <ac:chgData name="岡野勇太" userId="7d0b525f-6ebe-4eab-b984-b3fd4e0a6106" providerId="ADAL" clId="{B15B7BB6-EBDC-4EB5-B134-D55F8F19F2E0}" dt="2023-12-08T07:57:06.220" v="9" actId="478"/>
          <ac:spMkLst>
            <pc:docMk/>
            <pc:sldMk cId="2279879547" sldId="315"/>
            <ac:spMk id="3" creationId="{8567F8A2-A65E-A9CF-8CB0-934CBC03EBE8}"/>
          </ac:spMkLst>
        </pc:spChg>
        <pc:spChg chg="add del mod">
          <ac:chgData name="岡野勇太" userId="7d0b525f-6ebe-4eab-b984-b3fd4e0a6106" providerId="ADAL" clId="{B15B7BB6-EBDC-4EB5-B134-D55F8F19F2E0}" dt="2023-12-08T07:57:06.760" v="10" actId="478"/>
          <ac:spMkLst>
            <pc:docMk/>
            <pc:sldMk cId="2279879547" sldId="315"/>
            <ac:spMk id="6" creationId="{79C5CB77-36AA-C9B4-EF02-E0C72A743328}"/>
          </ac:spMkLst>
        </pc:spChg>
        <pc:spChg chg="add mod">
          <ac:chgData name="岡野勇太" userId="7d0b525f-6ebe-4eab-b984-b3fd4e0a6106" providerId="ADAL" clId="{B15B7BB6-EBDC-4EB5-B134-D55F8F19F2E0}" dt="2023-12-08T08:10:11.967" v="355" actId="1076"/>
          <ac:spMkLst>
            <pc:docMk/>
            <pc:sldMk cId="2279879547" sldId="315"/>
            <ac:spMk id="7" creationId="{68AEA45E-4C61-3101-AA67-A097C6CF575D}"/>
          </ac:spMkLst>
        </pc:spChg>
        <pc:spChg chg="mod">
          <ac:chgData name="岡野勇太" userId="7d0b525f-6ebe-4eab-b984-b3fd4e0a6106" providerId="ADAL" clId="{B15B7BB6-EBDC-4EB5-B134-D55F8F19F2E0}" dt="2023-12-08T08:04:52.126" v="206" actId="207"/>
          <ac:spMkLst>
            <pc:docMk/>
            <pc:sldMk cId="2279879547" sldId="315"/>
            <ac:spMk id="8" creationId="{DB1A25D1-894C-65A2-E08B-73C543084D91}"/>
          </ac:spMkLst>
        </pc:spChg>
        <pc:spChg chg="add mod">
          <ac:chgData name="岡野勇太" userId="7d0b525f-6ebe-4eab-b984-b3fd4e0a6106" providerId="ADAL" clId="{B15B7BB6-EBDC-4EB5-B134-D55F8F19F2E0}" dt="2023-12-08T08:04:58.337" v="207" actId="207"/>
          <ac:spMkLst>
            <pc:docMk/>
            <pc:sldMk cId="2279879547" sldId="315"/>
            <ac:spMk id="9" creationId="{C1D9FFA8-8145-6F81-6815-55267B8C1415}"/>
          </ac:spMkLst>
        </pc:spChg>
        <pc:spChg chg="add del mod">
          <ac:chgData name="岡野勇太" userId="7d0b525f-6ebe-4eab-b984-b3fd4e0a6106" providerId="ADAL" clId="{B15B7BB6-EBDC-4EB5-B134-D55F8F19F2E0}" dt="2023-12-08T08:01:31.829" v="181" actId="478"/>
          <ac:spMkLst>
            <pc:docMk/>
            <pc:sldMk cId="2279879547" sldId="315"/>
            <ac:spMk id="10" creationId="{73A9977E-98D2-B358-1058-F62C71B2FA20}"/>
          </ac:spMkLst>
        </pc:spChg>
      </pc:sldChg>
      <pc:sldChg chg="addSp modSp mod modNotesTx">
        <pc:chgData name="岡野勇太" userId="7d0b525f-6ebe-4eab-b984-b3fd4e0a6106" providerId="ADAL" clId="{B15B7BB6-EBDC-4EB5-B134-D55F8F19F2E0}" dt="2023-12-08T08:21:02.861" v="542" actId="20577"/>
        <pc:sldMkLst>
          <pc:docMk/>
          <pc:sldMk cId="1688229635" sldId="316"/>
        </pc:sldMkLst>
        <pc:spChg chg="add mod">
          <ac:chgData name="岡野勇太" userId="7d0b525f-6ebe-4eab-b984-b3fd4e0a6106" providerId="ADAL" clId="{B15B7BB6-EBDC-4EB5-B134-D55F8F19F2E0}" dt="2023-12-08T08:08:03.085" v="349" actId="20577"/>
          <ac:spMkLst>
            <pc:docMk/>
            <pc:sldMk cId="1688229635" sldId="316"/>
            <ac:spMk id="3" creationId="{60A45F0A-36BD-B195-6416-62991577C48D}"/>
          </ac:spMkLst>
        </pc:spChg>
        <pc:spChg chg="add mod">
          <ac:chgData name="岡野勇太" userId="7d0b525f-6ebe-4eab-b984-b3fd4e0a6106" providerId="ADAL" clId="{B15B7BB6-EBDC-4EB5-B134-D55F8F19F2E0}" dt="2023-12-08T08:07:46.314" v="347" actId="20577"/>
          <ac:spMkLst>
            <pc:docMk/>
            <pc:sldMk cId="1688229635" sldId="316"/>
            <ac:spMk id="6" creationId="{FBE4F4EF-B058-65BB-B4E6-E104A8B864D6}"/>
          </ac:spMkLst>
        </pc:spChg>
      </pc:sldChg>
      <pc:sldChg chg="addSp delSp modSp add mod modNotesTx">
        <pc:chgData name="岡野勇太" userId="7d0b525f-6ebe-4eab-b984-b3fd4e0a6106" providerId="ADAL" clId="{B15B7BB6-EBDC-4EB5-B134-D55F8F19F2E0}" dt="2023-12-08T08:22:14.559" v="548" actId="403"/>
        <pc:sldMkLst>
          <pc:docMk/>
          <pc:sldMk cId="1524985692" sldId="320"/>
        </pc:sldMkLst>
        <pc:spChg chg="del">
          <ac:chgData name="岡野勇太" userId="7d0b525f-6ebe-4eab-b984-b3fd4e0a6106" providerId="ADAL" clId="{B15B7BB6-EBDC-4EB5-B134-D55F8F19F2E0}" dt="2023-12-08T08:09:44.685" v="352" actId="478"/>
          <ac:spMkLst>
            <pc:docMk/>
            <pc:sldMk cId="1524985692" sldId="320"/>
            <ac:spMk id="3" creationId="{682C9FB4-BBBB-C6B8-C582-206CC16F0B6A}"/>
          </ac:spMkLst>
        </pc:spChg>
        <pc:spChg chg="add del mod">
          <ac:chgData name="岡野勇太" userId="7d0b525f-6ebe-4eab-b984-b3fd4e0a6106" providerId="ADAL" clId="{B15B7BB6-EBDC-4EB5-B134-D55F8F19F2E0}" dt="2023-12-08T08:09:45.925" v="354" actId="478"/>
          <ac:spMkLst>
            <pc:docMk/>
            <pc:sldMk cId="1524985692" sldId="320"/>
            <ac:spMk id="6" creationId="{1906D2EB-AD24-9808-CBEE-1C95E35A855F}"/>
          </ac:spMkLst>
        </pc:spChg>
        <pc:graphicFrameChg chg="add mod modGraphic">
          <ac:chgData name="岡野勇太" userId="7d0b525f-6ebe-4eab-b984-b3fd4e0a6106" providerId="ADAL" clId="{B15B7BB6-EBDC-4EB5-B134-D55F8F19F2E0}" dt="2023-12-08T08:22:14.559" v="548" actId="403"/>
          <ac:graphicFrameMkLst>
            <pc:docMk/>
            <pc:sldMk cId="1524985692" sldId="320"/>
            <ac:graphicFrameMk id="7" creationId="{2A4B42ED-4323-5063-A414-DF30A317CC83}"/>
          </ac:graphicFrameMkLst>
        </pc:graphicFrameChg>
        <pc:graphicFrameChg chg="add del mod modGraphic">
          <ac:chgData name="岡野勇太" userId="7d0b525f-6ebe-4eab-b984-b3fd4e0a6106" providerId="ADAL" clId="{B15B7BB6-EBDC-4EB5-B134-D55F8F19F2E0}" dt="2023-12-08T08:19:32.335" v="529" actId="478"/>
          <ac:graphicFrameMkLst>
            <pc:docMk/>
            <pc:sldMk cId="1524985692" sldId="320"/>
            <ac:graphicFrameMk id="8" creationId="{8072882A-0075-BD07-AD07-891BE4D6A4A6}"/>
          </ac:graphicFrameMkLst>
        </pc:graphicFrameChg>
        <pc:graphicFrameChg chg="add del mod">
          <ac:chgData name="岡野勇太" userId="7d0b525f-6ebe-4eab-b984-b3fd4e0a6106" providerId="ADAL" clId="{B15B7BB6-EBDC-4EB5-B134-D55F8F19F2E0}" dt="2023-12-08T08:19:53.136" v="536" actId="478"/>
          <ac:graphicFrameMkLst>
            <pc:docMk/>
            <pc:sldMk cId="1524985692" sldId="320"/>
            <ac:graphicFrameMk id="9" creationId="{51D9D3C8-BD75-61B8-8FAA-39577A4402A9}"/>
          </ac:graphicFrameMkLst>
        </pc:graphicFrameChg>
      </pc:sldChg>
      <pc:sldChg chg="modSp mod">
        <pc:chgData name="岡野勇太" userId="7d0b525f-6ebe-4eab-b984-b3fd4e0a6106" providerId="ADAL" clId="{B15B7BB6-EBDC-4EB5-B134-D55F8F19F2E0}" dt="2023-12-08T08:49:17.316" v="1010" actId="27636"/>
        <pc:sldMkLst>
          <pc:docMk/>
          <pc:sldMk cId="2002287186" sldId="323"/>
        </pc:sldMkLst>
        <pc:spChg chg="mod">
          <ac:chgData name="岡野勇太" userId="7d0b525f-6ebe-4eab-b984-b3fd4e0a6106" providerId="ADAL" clId="{B15B7BB6-EBDC-4EB5-B134-D55F8F19F2E0}" dt="2023-12-08T08:49:17.316" v="1010" actId="27636"/>
          <ac:spMkLst>
            <pc:docMk/>
            <pc:sldMk cId="2002287186" sldId="323"/>
            <ac:spMk id="2" creationId="{2F8B33A8-EC7A-7C70-EF81-D0CB0B887242}"/>
          </ac:spMkLst>
        </pc:spChg>
      </pc:sldChg>
    </pc:docChg>
  </pc:docChgLst>
  <pc:docChgLst>
    <pc:chgData name="酒井佑" userId="S::s2010967@u.tsukuba.ac.jp::ff6aa159-b552-4d1e-b3d8-a8478569594f" providerId="AD" clId="Web-{DAFCC2AA-06D2-4E68-9976-BD03D5D2547A}"/>
    <pc:docChg chg="modSld">
      <pc:chgData name="酒井佑" userId="S::s2010967@u.tsukuba.ac.jp::ff6aa159-b552-4d1e-b3d8-a8478569594f" providerId="AD" clId="Web-{DAFCC2AA-06D2-4E68-9976-BD03D5D2547A}" dt="2023-12-08T09:18:11.634" v="109" actId="20577"/>
      <pc:docMkLst>
        <pc:docMk/>
      </pc:docMkLst>
      <pc:sldChg chg="modSp modNotes">
        <pc:chgData name="酒井佑" userId="S::s2010967@u.tsukuba.ac.jp::ff6aa159-b552-4d1e-b3d8-a8478569594f" providerId="AD" clId="Web-{DAFCC2AA-06D2-4E68-9976-BD03D5D2547A}" dt="2023-12-08T09:18:11.634" v="109" actId="20577"/>
        <pc:sldMkLst>
          <pc:docMk/>
          <pc:sldMk cId="2279879547" sldId="315"/>
        </pc:sldMkLst>
        <pc:spChg chg="mod">
          <ac:chgData name="酒井佑" userId="S::s2010967@u.tsukuba.ac.jp::ff6aa159-b552-4d1e-b3d8-a8478569594f" providerId="AD" clId="Web-{DAFCC2AA-06D2-4E68-9976-BD03D5D2547A}" dt="2023-12-08T09:18:11.634" v="109" actId="20577"/>
          <ac:spMkLst>
            <pc:docMk/>
            <pc:sldMk cId="2279879547" sldId="315"/>
            <ac:spMk id="5" creationId="{0C4EB312-6B96-80D8-BA41-364D7B0F518A}"/>
          </ac:spMkLst>
        </pc:spChg>
      </pc:sldChg>
    </pc:docChg>
  </pc:docChgLst>
  <pc:docChgLst>
    <pc:chgData name="出本大起" userId="S::s2111199@u.tsukuba.ac.jp::f9a74345-d4d5-48f9-ae94-75fcc05011f7" providerId="AD" clId="Web-{79B80FC4-A788-4A5B-A96D-DEE4E1BDE4C7}"/>
    <pc:docChg chg="modSld">
      <pc:chgData name="出本大起" userId="S::s2111199@u.tsukuba.ac.jp::f9a74345-d4d5-48f9-ae94-75fcc05011f7" providerId="AD" clId="Web-{79B80FC4-A788-4A5B-A96D-DEE4E1BDE4C7}" dt="2023-11-19T00:17:46.922" v="10" actId="20577"/>
      <pc:docMkLst>
        <pc:docMk/>
      </pc:docMkLst>
      <pc:sldChg chg="modSp">
        <pc:chgData name="出本大起" userId="S::s2111199@u.tsukuba.ac.jp::f9a74345-d4d5-48f9-ae94-75fcc05011f7" providerId="AD" clId="Web-{79B80FC4-A788-4A5B-A96D-DEE4E1BDE4C7}" dt="2023-11-19T00:17:46.922" v="10" actId="20577"/>
        <pc:sldMkLst>
          <pc:docMk/>
          <pc:sldMk cId="2132238819" sldId="256"/>
        </pc:sldMkLst>
        <pc:spChg chg="mod">
          <ac:chgData name="出本大起" userId="S::s2111199@u.tsukuba.ac.jp::f9a74345-d4d5-48f9-ae94-75fcc05011f7" providerId="AD" clId="Web-{79B80FC4-A788-4A5B-A96D-DEE4E1BDE4C7}" dt="2023-11-19T00:17:46.922" v="10" actId="20577"/>
          <ac:spMkLst>
            <pc:docMk/>
            <pc:sldMk cId="2132238819" sldId="256"/>
            <ac:spMk id="2" creationId="{0B8019BB-CDAC-7E1E-A6B4-924712BF56E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ebb7cb85c727006d/&#12487;&#12473;&#12463;&#12488;&#12483;&#12503;/&#22303;&#28006;&#20154;&#2147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ea"/>
                <a:ea typeface="+mn-ea"/>
                <a:cs typeface="+mn-cs"/>
              </a:defRPr>
            </a:pPr>
            <a:r>
              <a:rPr lang="ja-JP" sz="2400"/>
              <a:t>土浦市 将来人口推計</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ea"/>
              <a:ea typeface="+mn-ea"/>
              <a:cs typeface="+mn-cs"/>
            </a:defRPr>
          </a:pPr>
          <a:endParaRPr lang="ja-JP"/>
        </a:p>
      </c:txPr>
    </c:title>
    <c:autoTitleDeleted val="0"/>
    <c:plotArea>
      <c:layout/>
      <c:barChart>
        <c:barDir val="col"/>
        <c:grouping val="stacked"/>
        <c:varyColors val="0"/>
        <c:ser>
          <c:idx val="0"/>
          <c:order val="0"/>
          <c:tx>
            <c:strRef>
              <c:f>Sheet1!$B$13</c:f>
              <c:strCache>
                <c:ptCount val="1"/>
                <c:pt idx="0">
                  <c:v>年少人口</c:v>
                </c:pt>
              </c:strCache>
            </c:strRef>
          </c:tx>
          <c:spPr>
            <a:solidFill>
              <a:schemeClr val="accent2"/>
            </a:solidFill>
            <a:ln>
              <a:noFill/>
            </a:ln>
            <a:effectLst/>
          </c:spPr>
          <c:invertIfNegative val="0"/>
          <c:cat>
            <c:strRef>
              <c:f>Sheet1!$C$12:$L$12</c:f>
              <c:strCache>
                <c:ptCount val="10"/>
                <c:pt idx="0">
                  <c:v>2015年</c:v>
                </c:pt>
                <c:pt idx="1">
                  <c:v>2020年</c:v>
                </c:pt>
                <c:pt idx="2">
                  <c:v>2025年</c:v>
                </c:pt>
                <c:pt idx="3">
                  <c:v>2030年</c:v>
                </c:pt>
                <c:pt idx="4">
                  <c:v>2035年</c:v>
                </c:pt>
                <c:pt idx="5">
                  <c:v>2040年</c:v>
                </c:pt>
                <c:pt idx="6">
                  <c:v>2045年</c:v>
                </c:pt>
                <c:pt idx="7">
                  <c:v>2050年</c:v>
                </c:pt>
                <c:pt idx="8">
                  <c:v>2055年</c:v>
                </c:pt>
                <c:pt idx="9">
                  <c:v>2060年</c:v>
                </c:pt>
              </c:strCache>
            </c:strRef>
          </c:cat>
          <c:val>
            <c:numRef>
              <c:f>Sheet1!$C$13:$L$13</c:f>
              <c:numCache>
                <c:formatCode>#,##0</c:formatCode>
                <c:ptCount val="10"/>
                <c:pt idx="0">
                  <c:v>17338</c:v>
                </c:pt>
                <c:pt idx="1">
                  <c:v>15770</c:v>
                </c:pt>
                <c:pt idx="2">
                  <c:v>14348</c:v>
                </c:pt>
                <c:pt idx="3">
                  <c:v>13284</c:v>
                </c:pt>
                <c:pt idx="4">
                  <c:v>12366</c:v>
                </c:pt>
                <c:pt idx="5">
                  <c:v>11698</c:v>
                </c:pt>
                <c:pt idx="6">
                  <c:v>11011</c:v>
                </c:pt>
                <c:pt idx="7">
                  <c:v>10225</c:v>
                </c:pt>
                <c:pt idx="8">
                  <c:v>9394</c:v>
                </c:pt>
                <c:pt idx="9">
                  <c:v>8626</c:v>
                </c:pt>
              </c:numCache>
            </c:numRef>
          </c:val>
          <c:extLst>
            <c:ext xmlns:c16="http://schemas.microsoft.com/office/drawing/2014/chart" uri="{C3380CC4-5D6E-409C-BE32-E72D297353CC}">
              <c16:uniqueId val="{00000000-6D12-4D50-8E59-EF74CB21CEF8}"/>
            </c:ext>
          </c:extLst>
        </c:ser>
        <c:ser>
          <c:idx val="1"/>
          <c:order val="1"/>
          <c:tx>
            <c:strRef>
              <c:f>Sheet1!$B$14</c:f>
              <c:strCache>
                <c:ptCount val="1"/>
                <c:pt idx="0">
                  <c:v>生産年齢人口</c:v>
                </c:pt>
              </c:strCache>
            </c:strRef>
          </c:tx>
          <c:spPr>
            <a:solidFill>
              <a:schemeClr val="accent4"/>
            </a:solidFill>
            <a:ln>
              <a:noFill/>
            </a:ln>
            <a:effectLst/>
          </c:spPr>
          <c:invertIfNegative val="0"/>
          <c:cat>
            <c:strRef>
              <c:f>Sheet1!$C$12:$L$12</c:f>
              <c:strCache>
                <c:ptCount val="10"/>
                <c:pt idx="0">
                  <c:v>2015年</c:v>
                </c:pt>
                <c:pt idx="1">
                  <c:v>2020年</c:v>
                </c:pt>
                <c:pt idx="2">
                  <c:v>2025年</c:v>
                </c:pt>
                <c:pt idx="3">
                  <c:v>2030年</c:v>
                </c:pt>
                <c:pt idx="4">
                  <c:v>2035年</c:v>
                </c:pt>
                <c:pt idx="5">
                  <c:v>2040年</c:v>
                </c:pt>
                <c:pt idx="6">
                  <c:v>2045年</c:v>
                </c:pt>
                <c:pt idx="7">
                  <c:v>2050年</c:v>
                </c:pt>
                <c:pt idx="8">
                  <c:v>2055年</c:v>
                </c:pt>
                <c:pt idx="9">
                  <c:v>2060年</c:v>
                </c:pt>
              </c:strCache>
            </c:strRef>
          </c:cat>
          <c:val>
            <c:numRef>
              <c:f>Sheet1!$C$14:$L$14</c:f>
              <c:numCache>
                <c:formatCode>#,##0</c:formatCode>
                <c:ptCount val="10"/>
                <c:pt idx="0">
                  <c:v>85725</c:v>
                </c:pt>
                <c:pt idx="1">
                  <c:v>80748</c:v>
                </c:pt>
                <c:pt idx="2">
                  <c:v>77169</c:v>
                </c:pt>
                <c:pt idx="3">
                  <c:v>73051</c:v>
                </c:pt>
                <c:pt idx="4">
                  <c:v>67923</c:v>
                </c:pt>
                <c:pt idx="5">
                  <c:v>61575</c:v>
                </c:pt>
                <c:pt idx="6">
                  <c:v>56688</c:v>
                </c:pt>
                <c:pt idx="7">
                  <c:v>52853</c:v>
                </c:pt>
                <c:pt idx="8">
                  <c:v>49622</c:v>
                </c:pt>
                <c:pt idx="9">
                  <c:v>46369</c:v>
                </c:pt>
              </c:numCache>
            </c:numRef>
          </c:val>
          <c:extLst>
            <c:ext xmlns:c16="http://schemas.microsoft.com/office/drawing/2014/chart" uri="{C3380CC4-5D6E-409C-BE32-E72D297353CC}">
              <c16:uniqueId val="{00000001-6D12-4D50-8E59-EF74CB21CEF8}"/>
            </c:ext>
          </c:extLst>
        </c:ser>
        <c:ser>
          <c:idx val="2"/>
          <c:order val="2"/>
          <c:tx>
            <c:strRef>
              <c:f>Sheet1!$B$15</c:f>
              <c:strCache>
                <c:ptCount val="1"/>
                <c:pt idx="0">
                  <c:v>老年人口</c:v>
                </c:pt>
              </c:strCache>
            </c:strRef>
          </c:tx>
          <c:spPr>
            <a:solidFill>
              <a:schemeClr val="accent6"/>
            </a:solidFill>
            <a:ln>
              <a:noFill/>
            </a:ln>
            <a:effectLst/>
          </c:spPr>
          <c:invertIfNegative val="0"/>
          <c:cat>
            <c:strRef>
              <c:f>Sheet1!$C$12:$L$12</c:f>
              <c:strCache>
                <c:ptCount val="10"/>
                <c:pt idx="0">
                  <c:v>2015年</c:v>
                </c:pt>
                <c:pt idx="1">
                  <c:v>2020年</c:v>
                </c:pt>
                <c:pt idx="2">
                  <c:v>2025年</c:v>
                </c:pt>
                <c:pt idx="3">
                  <c:v>2030年</c:v>
                </c:pt>
                <c:pt idx="4">
                  <c:v>2035年</c:v>
                </c:pt>
                <c:pt idx="5">
                  <c:v>2040年</c:v>
                </c:pt>
                <c:pt idx="6">
                  <c:v>2045年</c:v>
                </c:pt>
                <c:pt idx="7">
                  <c:v>2050年</c:v>
                </c:pt>
                <c:pt idx="8">
                  <c:v>2055年</c:v>
                </c:pt>
                <c:pt idx="9">
                  <c:v>2060年</c:v>
                </c:pt>
              </c:strCache>
            </c:strRef>
          </c:cat>
          <c:val>
            <c:numRef>
              <c:f>Sheet1!$C$15:$L$15</c:f>
              <c:numCache>
                <c:formatCode>#,##0</c:formatCode>
                <c:ptCount val="10"/>
                <c:pt idx="0">
                  <c:v>37741</c:v>
                </c:pt>
                <c:pt idx="1">
                  <c:v>40618</c:v>
                </c:pt>
                <c:pt idx="2">
                  <c:v>41019</c:v>
                </c:pt>
                <c:pt idx="3">
                  <c:v>40819</c:v>
                </c:pt>
                <c:pt idx="4">
                  <c:v>40927</c:v>
                </c:pt>
                <c:pt idx="5">
                  <c:v>41705</c:v>
                </c:pt>
                <c:pt idx="6">
                  <c:v>41057</c:v>
                </c:pt>
                <c:pt idx="7">
                  <c:v>39563</c:v>
                </c:pt>
                <c:pt idx="8">
                  <c:v>37372</c:v>
                </c:pt>
                <c:pt idx="9">
                  <c:v>34932</c:v>
                </c:pt>
              </c:numCache>
            </c:numRef>
          </c:val>
          <c:extLst>
            <c:ext xmlns:c16="http://schemas.microsoft.com/office/drawing/2014/chart" uri="{C3380CC4-5D6E-409C-BE32-E72D297353CC}">
              <c16:uniqueId val="{00000002-6D12-4D50-8E59-EF74CB21CEF8}"/>
            </c:ext>
          </c:extLst>
        </c:ser>
        <c:dLbls>
          <c:showLegendKey val="0"/>
          <c:showVal val="0"/>
          <c:showCatName val="0"/>
          <c:showSerName val="0"/>
          <c:showPercent val="0"/>
          <c:showBubbleSize val="0"/>
        </c:dLbls>
        <c:gapWidth val="150"/>
        <c:overlap val="100"/>
        <c:axId val="1980909808"/>
        <c:axId val="1982011344"/>
      </c:barChart>
      <c:catAx>
        <c:axId val="198090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crossAx val="1982011344"/>
        <c:crosses val="autoZero"/>
        <c:auto val="1"/>
        <c:lblAlgn val="ctr"/>
        <c:lblOffset val="100"/>
        <c:noMultiLvlLbl val="0"/>
      </c:catAx>
      <c:valAx>
        <c:axId val="1982011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crossAx val="198090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ea"/>
              <a:ea typeface="+mn-ea"/>
              <a:cs typeface="+mn-cs"/>
            </a:defRPr>
          </a:pPr>
          <a:endParaRPr lang="ja-JP"/>
        </a:p>
      </c:txPr>
    </c:legend>
    <c:plotVisOnly val="1"/>
    <c:dispBlanksAs val="gap"/>
    <c:showDLblsOverMax val="0"/>
  </c:chart>
  <c:spPr>
    <a:noFill/>
    <a:ln w="57150">
      <a:noFill/>
    </a:ln>
    <a:effectLst/>
  </c:spPr>
  <c:txPr>
    <a:bodyPr/>
    <a:lstStyle/>
    <a:p>
      <a:pPr>
        <a:defRPr sz="1400" b="1">
          <a:solidFill>
            <a:schemeClr val="tx1"/>
          </a:solidFill>
          <a:latin typeface="+mn-ea"/>
          <a:ea typeface="+mn-ea"/>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手野町の世代別人口</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Sheet3!$D$2</c:f>
              <c:strCache>
                <c:ptCount val="1"/>
                <c:pt idx="0">
                  <c:v>合計</c:v>
                </c:pt>
              </c:strCache>
            </c:strRef>
          </c:tx>
          <c:spPr>
            <a:solidFill>
              <a:schemeClr val="accent2"/>
            </a:solidFill>
            <a:ln>
              <a:noFill/>
            </a:ln>
            <a:effectLst/>
          </c:spPr>
          <c:invertIfNegative val="0"/>
          <c:cat>
            <c:strRef>
              <c:f>Sheet3!$A$3:$A$23</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c:v>
                </c:pt>
              </c:strCache>
            </c:strRef>
          </c:cat>
          <c:val>
            <c:numRef>
              <c:f>Sheet3!$D$3:$D$23</c:f>
              <c:numCache>
                <c:formatCode>General</c:formatCode>
                <c:ptCount val="21"/>
                <c:pt idx="0">
                  <c:v>22</c:v>
                </c:pt>
                <c:pt idx="1">
                  <c:v>26</c:v>
                </c:pt>
                <c:pt idx="2">
                  <c:v>35</c:v>
                </c:pt>
                <c:pt idx="3">
                  <c:v>48</c:v>
                </c:pt>
                <c:pt idx="4">
                  <c:v>52</c:v>
                </c:pt>
                <c:pt idx="5">
                  <c:v>39</c:v>
                </c:pt>
                <c:pt idx="6">
                  <c:v>42</c:v>
                </c:pt>
                <c:pt idx="7">
                  <c:v>50</c:v>
                </c:pt>
                <c:pt idx="8">
                  <c:v>56</c:v>
                </c:pt>
                <c:pt idx="9">
                  <c:v>53</c:v>
                </c:pt>
                <c:pt idx="10">
                  <c:v>61</c:v>
                </c:pt>
                <c:pt idx="11">
                  <c:v>77</c:v>
                </c:pt>
                <c:pt idx="12">
                  <c:v>52</c:v>
                </c:pt>
                <c:pt idx="13">
                  <c:v>82</c:v>
                </c:pt>
                <c:pt idx="14">
                  <c:v>103</c:v>
                </c:pt>
                <c:pt idx="15">
                  <c:v>76</c:v>
                </c:pt>
                <c:pt idx="16">
                  <c:v>52</c:v>
                </c:pt>
                <c:pt idx="17">
                  <c:v>47</c:v>
                </c:pt>
                <c:pt idx="18">
                  <c:v>22</c:v>
                </c:pt>
                <c:pt idx="19">
                  <c:v>6</c:v>
                </c:pt>
                <c:pt idx="20">
                  <c:v>2</c:v>
                </c:pt>
              </c:numCache>
            </c:numRef>
          </c:val>
          <c:extLst>
            <c:ext xmlns:c16="http://schemas.microsoft.com/office/drawing/2014/chart" uri="{C3380CC4-5D6E-409C-BE32-E72D297353CC}">
              <c16:uniqueId val="{00000000-B8EA-47B5-A29D-14EFCB5EF835}"/>
            </c:ext>
          </c:extLst>
        </c:ser>
        <c:dLbls>
          <c:showLegendKey val="0"/>
          <c:showVal val="0"/>
          <c:showCatName val="0"/>
          <c:showSerName val="0"/>
          <c:showPercent val="0"/>
          <c:showBubbleSize val="0"/>
        </c:dLbls>
        <c:gapWidth val="219"/>
        <c:overlap val="-27"/>
        <c:axId val="1285246703"/>
        <c:axId val="1268338415"/>
      </c:barChart>
      <c:catAx>
        <c:axId val="1285246703"/>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年齢</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268338415"/>
        <c:crosses val="autoZero"/>
        <c:auto val="1"/>
        <c:lblAlgn val="ctr"/>
        <c:lblOffset val="100"/>
        <c:noMultiLvlLbl val="0"/>
      </c:catAx>
      <c:valAx>
        <c:axId val="1268338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人口（人）</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285246703"/>
        <c:crosses val="autoZero"/>
        <c:crossBetween val="between"/>
      </c:valAx>
      <c:spPr>
        <a:noFill/>
        <a:ln>
          <a:noFill/>
        </a:ln>
        <a:effectLst/>
      </c:spPr>
    </c:plotArea>
    <c:plotVisOnly val="1"/>
    <c:dispBlanksAs val="gap"/>
    <c:showDLblsOverMax val="0"/>
  </c:chart>
  <c:spPr>
    <a:noFill/>
    <a:ln>
      <a:solidFill>
        <a:srgbClr val="44546A"/>
      </a:solid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2000" b="1"/>
              <a:t>荒川沖駅乗降客数</a:t>
            </a:r>
            <a:endParaRPr lang="en-US" altLang="ja-JP" sz="2000" b="1"/>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[Book1]Sheet1!$A$4</c:f>
              <c:strCache>
                <c:ptCount val="1"/>
                <c:pt idx="0">
                  <c:v>乗降客数(人/日)</c:v>
                </c:pt>
              </c:strCache>
            </c:strRef>
          </c:tx>
          <c:spPr>
            <a:ln w="38100" cap="rnd">
              <a:solidFill>
                <a:schemeClr val="tx2"/>
              </a:solidFill>
              <a:round/>
            </a:ln>
            <a:effectLst/>
          </c:spPr>
          <c:marker>
            <c:symbol val="none"/>
          </c:marker>
          <c:cat>
            <c:numRef>
              <c:f>[Book1]Sheet1!$B$3:$L$3</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[Book1]Sheet1!$B$4:$L$4</c:f>
              <c:numCache>
                <c:formatCode>General</c:formatCode>
                <c:ptCount val="11"/>
                <c:pt idx="0">
                  <c:v>17348</c:v>
                </c:pt>
                <c:pt idx="1">
                  <c:v>16890</c:v>
                </c:pt>
                <c:pt idx="2">
                  <c:v>16902</c:v>
                </c:pt>
                <c:pt idx="3">
                  <c:v>16782</c:v>
                </c:pt>
                <c:pt idx="4">
                  <c:v>16168</c:v>
                </c:pt>
                <c:pt idx="5">
                  <c:v>16368</c:v>
                </c:pt>
                <c:pt idx="6">
                  <c:v>16326</c:v>
                </c:pt>
                <c:pt idx="7">
                  <c:v>16602</c:v>
                </c:pt>
                <c:pt idx="8">
                  <c:v>16602</c:v>
                </c:pt>
                <c:pt idx="9">
                  <c:v>11032</c:v>
                </c:pt>
                <c:pt idx="10">
                  <c:v>11628</c:v>
                </c:pt>
              </c:numCache>
            </c:numRef>
          </c:val>
          <c:smooth val="0"/>
          <c:extLst>
            <c:ext xmlns:c16="http://schemas.microsoft.com/office/drawing/2014/chart" uri="{C3380CC4-5D6E-409C-BE32-E72D297353CC}">
              <c16:uniqueId val="{00000000-EAAD-44FC-9310-6DA2B7C01106}"/>
            </c:ext>
          </c:extLst>
        </c:ser>
        <c:dLbls>
          <c:showLegendKey val="0"/>
          <c:showVal val="0"/>
          <c:showCatName val="0"/>
          <c:showSerName val="0"/>
          <c:showPercent val="0"/>
          <c:showBubbleSize val="0"/>
        </c:dLbls>
        <c:smooth val="0"/>
        <c:axId val="542870287"/>
        <c:axId val="570133327"/>
      </c:lineChart>
      <c:catAx>
        <c:axId val="542870287"/>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b="1"/>
                  <a:t>(</a:t>
                </a:r>
                <a:r>
                  <a:rPr lang="ja-JP" altLang="en-US" b="1"/>
                  <a:t>年</a:t>
                </a:r>
                <a:r>
                  <a:rPr lang="en-US" altLang="ja-JP" b="1"/>
                  <a:t>)</a:t>
                </a:r>
                <a:endParaRPr lang="ja-JP" altLang="en-US" b="1"/>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n-lt"/>
                <a:ea typeface="+mn-ea"/>
                <a:cs typeface="+mn-cs"/>
              </a:defRPr>
            </a:pPr>
            <a:endParaRPr lang="ja-JP"/>
          </a:p>
        </c:txPr>
        <c:crossAx val="570133327"/>
        <c:crosses val="autoZero"/>
        <c:auto val="1"/>
        <c:lblAlgn val="ctr"/>
        <c:lblOffset val="100"/>
        <c:noMultiLvlLbl val="0"/>
      </c:catAx>
      <c:valAx>
        <c:axId val="570133327"/>
        <c:scaling>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b="1"/>
                  <a:t>(</a:t>
                </a:r>
                <a:r>
                  <a:rPr lang="ja-JP" altLang="en-US" b="1"/>
                  <a:t>人</a:t>
                </a:r>
                <a:r>
                  <a:rPr lang="en-US" altLang="ja-JP" b="1"/>
                  <a:t>/</a:t>
                </a:r>
                <a:r>
                  <a:rPr lang="ja-JP" altLang="en-US" b="1"/>
                  <a:t>日</a:t>
                </a:r>
                <a:r>
                  <a:rPr lang="en-US" altLang="ja-JP" b="1"/>
                  <a:t>)</a:t>
                </a:r>
                <a:endParaRPr lang="ja-JP" altLang="en-US" b="1"/>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00" b="1" i="0" u="none" strike="noStrike" kern="1200" baseline="0">
                <a:solidFill>
                  <a:schemeClr val="tx1">
                    <a:lumMod val="65000"/>
                    <a:lumOff val="35000"/>
                  </a:schemeClr>
                </a:solidFill>
                <a:latin typeface="+mn-lt"/>
                <a:ea typeface="+mn-ea"/>
                <a:cs typeface="+mn-cs"/>
              </a:defRPr>
            </a:pPr>
            <a:endParaRPr lang="ja-JP"/>
          </a:p>
        </c:txPr>
        <c:crossAx val="542870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8FD57F-E24B-44E4-960B-4C273BCD2D9C}" type="doc">
      <dgm:prSet loTypeId="urn:microsoft.com/office/officeart/2005/8/layout/cycle8" loCatId="cycle" qsTypeId="urn:microsoft.com/office/officeart/2005/8/quickstyle/simple1" qsCatId="simple" csTypeId="urn:microsoft.com/office/officeart/2005/8/colors/accent2_2" csCatId="accent2" phldr="1"/>
      <dgm:spPr/>
    </dgm:pt>
    <dgm:pt modelId="{6A3AFE78-8D6D-45EC-90CD-03B2AFE20130}">
      <dgm:prSet phldrT="[テキスト]" custT="1"/>
      <dgm:spPr>
        <a:solidFill>
          <a:srgbClr val="FFA035"/>
        </a:solidFill>
      </dgm:spPr>
      <dgm:t>
        <a:bodyPr/>
        <a:lstStyle/>
        <a:p>
          <a:r>
            <a:rPr kumimoji="1" lang="ja-JP" altLang="en-US" sz="2800" b="1"/>
            <a:t>利便性向上</a:t>
          </a:r>
        </a:p>
      </dgm:t>
    </dgm:pt>
    <dgm:pt modelId="{4D36E680-F334-4C6A-9612-623BEB9BF92F}" type="parTrans" cxnId="{5047463C-2593-4D5A-A1B6-506459F0987D}">
      <dgm:prSet/>
      <dgm:spPr/>
      <dgm:t>
        <a:bodyPr/>
        <a:lstStyle/>
        <a:p>
          <a:endParaRPr kumimoji="1" lang="ja-JP" altLang="en-US"/>
        </a:p>
      </dgm:t>
    </dgm:pt>
    <dgm:pt modelId="{5F3AE61F-E7BB-44C9-ABE7-E84F8903EB28}" type="sibTrans" cxnId="{5047463C-2593-4D5A-A1B6-506459F0987D}">
      <dgm:prSet/>
      <dgm:spPr/>
      <dgm:t>
        <a:bodyPr/>
        <a:lstStyle/>
        <a:p>
          <a:endParaRPr kumimoji="1" lang="ja-JP" altLang="en-US"/>
        </a:p>
      </dgm:t>
    </dgm:pt>
    <dgm:pt modelId="{80D43AC5-D79C-494D-A2E6-7AB0ABD94C42}">
      <dgm:prSet phldrT="[テキスト]" custT="1"/>
      <dgm:spPr>
        <a:solidFill>
          <a:srgbClr val="FFA035"/>
        </a:solidFill>
      </dgm:spPr>
      <dgm:t>
        <a:bodyPr/>
        <a:lstStyle/>
        <a:p>
          <a:r>
            <a:rPr kumimoji="1" lang="ja-JP" altLang="en-US" sz="2800" b="1"/>
            <a:t>住みやすいまちへ</a:t>
          </a:r>
        </a:p>
      </dgm:t>
    </dgm:pt>
    <dgm:pt modelId="{0904ACB0-3A84-4F2B-809F-C1C462F0242A}" type="parTrans" cxnId="{33E5CA68-1BB6-4F4E-8A46-E0CE7C7FF7D8}">
      <dgm:prSet/>
      <dgm:spPr/>
      <dgm:t>
        <a:bodyPr/>
        <a:lstStyle/>
        <a:p>
          <a:endParaRPr kumimoji="1" lang="ja-JP" altLang="en-US"/>
        </a:p>
      </dgm:t>
    </dgm:pt>
    <dgm:pt modelId="{1C1E90B7-2422-47FB-89BD-35BB49C2483E}" type="sibTrans" cxnId="{33E5CA68-1BB6-4F4E-8A46-E0CE7C7FF7D8}">
      <dgm:prSet/>
      <dgm:spPr/>
      <dgm:t>
        <a:bodyPr/>
        <a:lstStyle/>
        <a:p>
          <a:endParaRPr kumimoji="1" lang="ja-JP" altLang="en-US"/>
        </a:p>
      </dgm:t>
    </dgm:pt>
    <dgm:pt modelId="{5BB05C5C-7C8A-4139-BC1F-2D24BBF68340}">
      <dgm:prSet phldrT="[テキスト]" custT="1"/>
      <dgm:spPr>
        <a:solidFill>
          <a:srgbClr val="FFA035"/>
        </a:solidFill>
      </dgm:spPr>
      <dgm:t>
        <a:bodyPr/>
        <a:lstStyle/>
        <a:p>
          <a:r>
            <a:rPr kumimoji="1" lang="ja-JP" altLang="en-US" sz="2800" b="1"/>
            <a:t>人口維持</a:t>
          </a:r>
        </a:p>
      </dgm:t>
    </dgm:pt>
    <dgm:pt modelId="{873DF022-6E47-48EB-B164-2B9466ABD935}" type="parTrans" cxnId="{93592AA5-C99E-4C7F-919E-36821987B3F7}">
      <dgm:prSet/>
      <dgm:spPr/>
      <dgm:t>
        <a:bodyPr/>
        <a:lstStyle/>
        <a:p>
          <a:endParaRPr kumimoji="1" lang="ja-JP" altLang="en-US"/>
        </a:p>
      </dgm:t>
    </dgm:pt>
    <dgm:pt modelId="{94A90DF9-DFB8-43BA-803C-0E65AF64B9E8}" type="sibTrans" cxnId="{93592AA5-C99E-4C7F-919E-36821987B3F7}">
      <dgm:prSet/>
      <dgm:spPr/>
      <dgm:t>
        <a:bodyPr/>
        <a:lstStyle/>
        <a:p>
          <a:endParaRPr kumimoji="1" lang="ja-JP" altLang="en-US"/>
        </a:p>
      </dgm:t>
    </dgm:pt>
    <dgm:pt modelId="{C33CDE52-DAB3-4095-A8EC-00B68AE3C727}" type="pres">
      <dgm:prSet presAssocID="{DF8FD57F-E24B-44E4-960B-4C273BCD2D9C}" presName="compositeShape" presStyleCnt="0">
        <dgm:presLayoutVars>
          <dgm:chMax val="7"/>
          <dgm:dir/>
          <dgm:resizeHandles val="exact"/>
        </dgm:presLayoutVars>
      </dgm:prSet>
      <dgm:spPr/>
    </dgm:pt>
    <dgm:pt modelId="{C1A0E0ED-0A0E-41FA-AB51-44C6AF857DCE}" type="pres">
      <dgm:prSet presAssocID="{DF8FD57F-E24B-44E4-960B-4C273BCD2D9C}" presName="wedge1" presStyleLbl="node1" presStyleIdx="0" presStyleCnt="3" custScaleX="78151" custScaleY="73364"/>
      <dgm:spPr/>
    </dgm:pt>
    <dgm:pt modelId="{A0A27252-4C05-4547-ADEC-5FDA2C278C99}" type="pres">
      <dgm:prSet presAssocID="{DF8FD57F-E24B-44E4-960B-4C273BCD2D9C}" presName="dummy1a" presStyleCnt="0"/>
      <dgm:spPr/>
    </dgm:pt>
    <dgm:pt modelId="{67C9A7E8-A9CE-4450-8D42-2EE79F75C41C}" type="pres">
      <dgm:prSet presAssocID="{DF8FD57F-E24B-44E4-960B-4C273BCD2D9C}" presName="dummy1b" presStyleCnt="0"/>
      <dgm:spPr/>
    </dgm:pt>
    <dgm:pt modelId="{0DC511B0-410F-4414-942B-3B9A79118D92}" type="pres">
      <dgm:prSet presAssocID="{DF8FD57F-E24B-44E4-960B-4C273BCD2D9C}" presName="wedge1Tx" presStyleLbl="node1" presStyleIdx="0" presStyleCnt="3">
        <dgm:presLayoutVars>
          <dgm:chMax val="0"/>
          <dgm:chPref val="0"/>
          <dgm:bulletEnabled val="1"/>
        </dgm:presLayoutVars>
      </dgm:prSet>
      <dgm:spPr/>
    </dgm:pt>
    <dgm:pt modelId="{A15114A9-B726-49F9-8B1C-B439CD0FF206}" type="pres">
      <dgm:prSet presAssocID="{DF8FD57F-E24B-44E4-960B-4C273BCD2D9C}" presName="wedge2" presStyleLbl="node1" presStyleIdx="1" presStyleCnt="3" custScaleX="86540" custScaleY="87674"/>
      <dgm:spPr/>
    </dgm:pt>
    <dgm:pt modelId="{553E83D8-25D0-453F-A5E6-685DFFC32E27}" type="pres">
      <dgm:prSet presAssocID="{DF8FD57F-E24B-44E4-960B-4C273BCD2D9C}" presName="dummy2a" presStyleCnt="0"/>
      <dgm:spPr/>
    </dgm:pt>
    <dgm:pt modelId="{6EDAA10F-FD5F-4D4C-8EBF-43B9CE715BF5}" type="pres">
      <dgm:prSet presAssocID="{DF8FD57F-E24B-44E4-960B-4C273BCD2D9C}" presName="dummy2b" presStyleCnt="0"/>
      <dgm:spPr/>
    </dgm:pt>
    <dgm:pt modelId="{6803D77E-88EF-4D5E-838F-87237B659EF2}" type="pres">
      <dgm:prSet presAssocID="{DF8FD57F-E24B-44E4-960B-4C273BCD2D9C}" presName="wedge2Tx" presStyleLbl="node1" presStyleIdx="1" presStyleCnt="3">
        <dgm:presLayoutVars>
          <dgm:chMax val="0"/>
          <dgm:chPref val="0"/>
          <dgm:bulletEnabled val="1"/>
        </dgm:presLayoutVars>
      </dgm:prSet>
      <dgm:spPr/>
    </dgm:pt>
    <dgm:pt modelId="{9F8C3977-CCA9-4438-8835-809C18222299}" type="pres">
      <dgm:prSet presAssocID="{DF8FD57F-E24B-44E4-960B-4C273BCD2D9C}" presName="wedge3" presStyleLbl="node1" presStyleIdx="2" presStyleCnt="3"/>
      <dgm:spPr/>
    </dgm:pt>
    <dgm:pt modelId="{25959D40-266D-4D3E-9C42-013127BE6C8C}" type="pres">
      <dgm:prSet presAssocID="{DF8FD57F-E24B-44E4-960B-4C273BCD2D9C}" presName="dummy3a" presStyleCnt="0"/>
      <dgm:spPr/>
    </dgm:pt>
    <dgm:pt modelId="{7A61C4BA-BC33-421E-A559-75D3D6A6458E}" type="pres">
      <dgm:prSet presAssocID="{DF8FD57F-E24B-44E4-960B-4C273BCD2D9C}" presName="dummy3b" presStyleCnt="0"/>
      <dgm:spPr/>
    </dgm:pt>
    <dgm:pt modelId="{55B419FC-5121-410A-AEFF-7E0CE34423A2}" type="pres">
      <dgm:prSet presAssocID="{DF8FD57F-E24B-44E4-960B-4C273BCD2D9C}" presName="wedge3Tx" presStyleLbl="node1" presStyleIdx="2" presStyleCnt="3">
        <dgm:presLayoutVars>
          <dgm:chMax val="0"/>
          <dgm:chPref val="0"/>
          <dgm:bulletEnabled val="1"/>
        </dgm:presLayoutVars>
      </dgm:prSet>
      <dgm:spPr/>
    </dgm:pt>
    <dgm:pt modelId="{62D2404B-995C-47C4-BE2B-ECC2BE904531}" type="pres">
      <dgm:prSet presAssocID="{5F3AE61F-E7BB-44C9-ABE7-E84F8903EB28}" presName="arrowWedge1" presStyleLbl="fgSibTrans2D1" presStyleIdx="0" presStyleCnt="3" custScaleX="78592" custScaleY="75784"/>
      <dgm:spPr>
        <a:solidFill>
          <a:schemeClr val="accent4">
            <a:lumMod val="40000"/>
            <a:lumOff val="60000"/>
          </a:schemeClr>
        </a:solidFill>
      </dgm:spPr>
    </dgm:pt>
    <dgm:pt modelId="{F0BB9957-640D-4D28-AB5A-3304E30617B0}" type="pres">
      <dgm:prSet presAssocID="{1C1E90B7-2422-47FB-89BD-35BB49C2483E}" presName="arrowWedge2" presStyleLbl="fgSibTrans2D1" presStyleIdx="1" presStyleCnt="3" custScaleX="85348" custScaleY="86802"/>
      <dgm:spPr>
        <a:solidFill>
          <a:schemeClr val="accent4">
            <a:lumMod val="60000"/>
            <a:lumOff val="40000"/>
          </a:schemeClr>
        </a:solidFill>
      </dgm:spPr>
    </dgm:pt>
    <dgm:pt modelId="{2DEC8CFC-7E46-41CF-90F6-FA4586842F2B}" type="pres">
      <dgm:prSet presAssocID="{94A90DF9-DFB8-43BA-803C-0E65AF64B9E8}" presName="arrowWedge3" presStyleLbl="fgSibTrans2D1" presStyleIdx="2" presStyleCnt="3"/>
      <dgm:spPr>
        <a:solidFill>
          <a:schemeClr val="accent4"/>
        </a:solidFill>
      </dgm:spPr>
    </dgm:pt>
  </dgm:ptLst>
  <dgm:cxnLst>
    <dgm:cxn modelId="{F1127711-14E1-460B-83B2-5204045D47E3}" type="presOf" srcId="{80D43AC5-D79C-494D-A2E6-7AB0ABD94C42}" destId="{6803D77E-88EF-4D5E-838F-87237B659EF2}" srcOrd="1" destOrd="0" presId="urn:microsoft.com/office/officeart/2005/8/layout/cycle8"/>
    <dgm:cxn modelId="{5047463C-2593-4D5A-A1B6-506459F0987D}" srcId="{DF8FD57F-E24B-44E4-960B-4C273BCD2D9C}" destId="{6A3AFE78-8D6D-45EC-90CD-03B2AFE20130}" srcOrd="0" destOrd="0" parTransId="{4D36E680-F334-4C6A-9612-623BEB9BF92F}" sibTransId="{5F3AE61F-E7BB-44C9-ABE7-E84F8903EB28}"/>
    <dgm:cxn modelId="{290E5C44-23AF-443F-BA5B-D7F09F7BCD1E}" type="presOf" srcId="{DF8FD57F-E24B-44E4-960B-4C273BCD2D9C}" destId="{C33CDE52-DAB3-4095-A8EC-00B68AE3C727}" srcOrd="0" destOrd="0" presId="urn:microsoft.com/office/officeart/2005/8/layout/cycle8"/>
    <dgm:cxn modelId="{33E5CA68-1BB6-4F4E-8A46-E0CE7C7FF7D8}" srcId="{DF8FD57F-E24B-44E4-960B-4C273BCD2D9C}" destId="{80D43AC5-D79C-494D-A2E6-7AB0ABD94C42}" srcOrd="1" destOrd="0" parTransId="{0904ACB0-3A84-4F2B-809F-C1C462F0242A}" sibTransId="{1C1E90B7-2422-47FB-89BD-35BB49C2483E}"/>
    <dgm:cxn modelId="{ADEE9D92-655E-44AE-8B24-75F5476A7376}" type="presOf" srcId="{80D43AC5-D79C-494D-A2E6-7AB0ABD94C42}" destId="{A15114A9-B726-49F9-8B1C-B439CD0FF206}" srcOrd="0" destOrd="0" presId="urn:microsoft.com/office/officeart/2005/8/layout/cycle8"/>
    <dgm:cxn modelId="{93592AA5-C99E-4C7F-919E-36821987B3F7}" srcId="{DF8FD57F-E24B-44E4-960B-4C273BCD2D9C}" destId="{5BB05C5C-7C8A-4139-BC1F-2D24BBF68340}" srcOrd="2" destOrd="0" parTransId="{873DF022-6E47-48EB-B164-2B9466ABD935}" sibTransId="{94A90DF9-DFB8-43BA-803C-0E65AF64B9E8}"/>
    <dgm:cxn modelId="{8A7ECFA8-0132-448A-8105-ED8E4AC46D4E}" type="presOf" srcId="{5BB05C5C-7C8A-4139-BC1F-2D24BBF68340}" destId="{9F8C3977-CCA9-4438-8835-809C18222299}" srcOrd="0" destOrd="0" presId="urn:microsoft.com/office/officeart/2005/8/layout/cycle8"/>
    <dgm:cxn modelId="{EF6C12C1-E6B8-4A70-9931-0A6694D5EFE1}" type="presOf" srcId="{5BB05C5C-7C8A-4139-BC1F-2D24BBF68340}" destId="{55B419FC-5121-410A-AEFF-7E0CE34423A2}" srcOrd="1" destOrd="0" presId="urn:microsoft.com/office/officeart/2005/8/layout/cycle8"/>
    <dgm:cxn modelId="{4B9E81D2-1D4C-4AA3-9F5F-DC7495F38225}" type="presOf" srcId="{6A3AFE78-8D6D-45EC-90CD-03B2AFE20130}" destId="{C1A0E0ED-0A0E-41FA-AB51-44C6AF857DCE}" srcOrd="0" destOrd="0" presId="urn:microsoft.com/office/officeart/2005/8/layout/cycle8"/>
    <dgm:cxn modelId="{268F83E3-0DD5-4677-B1F6-6C0F6736C6D3}" type="presOf" srcId="{6A3AFE78-8D6D-45EC-90CD-03B2AFE20130}" destId="{0DC511B0-410F-4414-942B-3B9A79118D92}" srcOrd="1" destOrd="0" presId="urn:microsoft.com/office/officeart/2005/8/layout/cycle8"/>
    <dgm:cxn modelId="{E0F82BFB-B76D-4D6E-AF4C-63090668017E}" type="presParOf" srcId="{C33CDE52-DAB3-4095-A8EC-00B68AE3C727}" destId="{C1A0E0ED-0A0E-41FA-AB51-44C6AF857DCE}" srcOrd="0" destOrd="0" presId="urn:microsoft.com/office/officeart/2005/8/layout/cycle8"/>
    <dgm:cxn modelId="{D73B311D-9754-450D-BB16-559D117BF316}" type="presParOf" srcId="{C33CDE52-DAB3-4095-A8EC-00B68AE3C727}" destId="{A0A27252-4C05-4547-ADEC-5FDA2C278C99}" srcOrd="1" destOrd="0" presId="urn:microsoft.com/office/officeart/2005/8/layout/cycle8"/>
    <dgm:cxn modelId="{00B23BB7-8129-4A9E-8B8F-DB52A14159AA}" type="presParOf" srcId="{C33CDE52-DAB3-4095-A8EC-00B68AE3C727}" destId="{67C9A7E8-A9CE-4450-8D42-2EE79F75C41C}" srcOrd="2" destOrd="0" presId="urn:microsoft.com/office/officeart/2005/8/layout/cycle8"/>
    <dgm:cxn modelId="{BB6700F0-A5B0-4E9F-A0E5-02D84C9CC121}" type="presParOf" srcId="{C33CDE52-DAB3-4095-A8EC-00B68AE3C727}" destId="{0DC511B0-410F-4414-942B-3B9A79118D92}" srcOrd="3" destOrd="0" presId="urn:microsoft.com/office/officeart/2005/8/layout/cycle8"/>
    <dgm:cxn modelId="{B1EDB70C-7DC0-4AA6-92E2-76D62FE2C7EF}" type="presParOf" srcId="{C33CDE52-DAB3-4095-A8EC-00B68AE3C727}" destId="{A15114A9-B726-49F9-8B1C-B439CD0FF206}" srcOrd="4" destOrd="0" presId="urn:microsoft.com/office/officeart/2005/8/layout/cycle8"/>
    <dgm:cxn modelId="{FB2AFF66-ADB2-43B8-AFB2-5B8BB60E245A}" type="presParOf" srcId="{C33CDE52-DAB3-4095-A8EC-00B68AE3C727}" destId="{553E83D8-25D0-453F-A5E6-685DFFC32E27}" srcOrd="5" destOrd="0" presId="urn:microsoft.com/office/officeart/2005/8/layout/cycle8"/>
    <dgm:cxn modelId="{17824CC7-EC52-4F88-BF0A-5122AA5790F7}" type="presParOf" srcId="{C33CDE52-DAB3-4095-A8EC-00B68AE3C727}" destId="{6EDAA10F-FD5F-4D4C-8EBF-43B9CE715BF5}" srcOrd="6" destOrd="0" presId="urn:microsoft.com/office/officeart/2005/8/layout/cycle8"/>
    <dgm:cxn modelId="{3EBC032F-4CB5-40C4-AE4D-658557E5CB8E}" type="presParOf" srcId="{C33CDE52-DAB3-4095-A8EC-00B68AE3C727}" destId="{6803D77E-88EF-4D5E-838F-87237B659EF2}" srcOrd="7" destOrd="0" presId="urn:microsoft.com/office/officeart/2005/8/layout/cycle8"/>
    <dgm:cxn modelId="{E238BB4A-DA1D-47A9-A396-A369927C014C}" type="presParOf" srcId="{C33CDE52-DAB3-4095-A8EC-00B68AE3C727}" destId="{9F8C3977-CCA9-4438-8835-809C18222299}" srcOrd="8" destOrd="0" presId="urn:microsoft.com/office/officeart/2005/8/layout/cycle8"/>
    <dgm:cxn modelId="{D593702D-CEF4-480C-8237-6B9A6E6474FB}" type="presParOf" srcId="{C33CDE52-DAB3-4095-A8EC-00B68AE3C727}" destId="{25959D40-266D-4D3E-9C42-013127BE6C8C}" srcOrd="9" destOrd="0" presId="urn:microsoft.com/office/officeart/2005/8/layout/cycle8"/>
    <dgm:cxn modelId="{81CB7BE1-333B-4493-863D-4F380A39D39D}" type="presParOf" srcId="{C33CDE52-DAB3-4095-A8EC-00B68AE3C727}" destId="{7A61C4BA-BC33-421E-A559-75D3D6A6458E}" srcOrd="10" destOrd="0" presId="urn:microsoft.com/office/officeart/2005/8/layout/cycle8"/>
    <dgm:cxn modelId="{3958BBF2-7D75-4FCE-94CC-9AAA9B9921CC}" type="presParOf" srcId="{C33CDE52-DAB3-4095-A8EC-00B68AE3C727}" destId="{55B419FC-5121-410A-AEFF-7E0CE34423A2}" srcOrd="11" destOrd="0" presId="urn:microsoft.com/office/officeart/2005/8/layout/cycle8"/>
    <dgm:cxn modelId="{2338D884-A2E3-4708-AC11-465018D2E5BC}" type="presParOf" srcId="{C33CDE52-DAB3-4095-A8EC-00B68AE3C727}" destId="{62D2404B-995C-47C4-BE2B-ECC2BE904531}" srcOrd="12" destOrd="0" presId="urn:microsoft.com/office/officeart/2005/8/layout/cycle8"/>
    <dgm:cxn modelId="{DF0B5710-302F-42DE-A7C2-122C774C47D1}" type="presParOf" srcId="{C33CDE52-DAB3-4095-A8EC-00B68AE3C727}" destId="{F0BB9957-640D-4D28-AB5A-3304E30617B0}" srcOrd="13" destOrd="0" presId="urn:microsoft.com/office/officeart/2005/8/layout/cycle8"/>
    <dgm:cxn modelId="{F123A57A-6E4E-4B98-8D2F-5F629860B15F}" type="presParOf" srcId="{C33CDE52-DAB3-4095-A8EC-00B68AE3C727}" destId="{2DEC8CFC-7E46-41CF-90F6-FA4586842F2B}"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0E0ED-0A0E-41FA-AB51-44C6AF857DCE}">
      <dsp:nvSpPr>
        <dsp:cNvPr id="0" name=""/>
        <dsp:cNvSpPr/>
      </dsp:nvSpPr>
      <dsp:spPr>
        <a:xfrm>
          <a:off x="2472894" y="1039686"/>
          <a:ext cx="3557183" cy="3339294"/>
        </a:xfrm>
        <a:prstGeom prst="pie">
          <a:avLst>
            <a:gd name="adj1" fmla="val 16200000"/>
            <a:gd name="adj2" fmla="val 1800000"/>
          </a:avLst>
        </a:prstGeom>
        <a:solidFill>
          <a:srgbClr val="FFA0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t>利便性向上</a:t>
          </a:r>
        </a:p>
      </dsp:txBody>
      <dsp:txXfrm>
        <a:off x="4347614" y="1747298"/>
        <a:ext cx="1270422" cy="993837"/>
      </dsp:txXfrm>
    </dsp:sp>
    <dsp:sp modelId="{A15114A9-B726-49F9-8B1C-B439CD0FF206}">
      <dsp:nvSpPr>
        <dsp:cNvPr id="0" name=""/>
        <dsp:cNvSpPr/>
      </dsp:nvSpPr>
      <dsp:spPr>
        <a:xfrm>
          <a:off x="2188230" y="876573"/>
          <a:ext cx="3939024" cy="3990640"/>
        </a:xfrm>
        <a:prstGeom prst="pie">
          <a:avLst>
            <a:gd name="adj1" fmla="val 1800000"/>
            <a:gd name="adj2" fmla="val 9000000"/>
          </a:avLst>
        </a:prstGeom>
        <a:solidFill>
          <a:srgbClr val="FFA0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t>住みやすいまちへ</a:t>
          </a:r>
        </a:p>
      </dsp:txBody>
      <dsp:txXfrm>
        <a:off x="3126093" y="3465738"/>
        <a:ext cx="2110191" cy="1045167"/>
      </dsp:txXfrm>
    </dsp:sp>
    <dsp:sp modelId="{9F8C3977-CCA9-4438-8835-809C18222299}">
      <dsp:nvSpPr>
        <dsp:cNvPr id="0" name=""/>
        <dsp:cNvSpPr/>
      </dsp:nvSpPr>
      <dsp:spPr>
        <a:xfrm>
          <a:off x="1788159" y="433493"/>
          <a:ext cx="4551680" cy="4551680"/>
        </a:xfrm>
        <a:prstGeom prst="pie">
          <a:avLst>
            <a:gd name="adj1" fmla="val 9000000"/>
            <a:gd name="adj2" fmla="val 16200000"/>
          </a:avLst>
        </a:prstGeom>
        <a:solidFill>
          <a:srgbClr val="FFA0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kumimoji="1" lang="ja-JP" altLang="en-US" sz="2800" b="1" kern="1200"/>
            <a:t>人口維持</a:t>
          </a:r>
        </a:p>
      </dsp:txBody>
      <dsp:txXfrm>
        <a:off x="2315396" y="1398016"/>
        <a:ext cx="1625600" cy="1354666"/>
      </dsp:txXfrm>
    </dsp:sp>
    <dsp:sp modelId="{62D2404B-995C-47C4-BE2B-ECC2BE904531}">
      <dsp:nvSpPr>
        <dsp:cNvPr id="0" name=""/>
        <dsp:cNvSpPr/>
      </dsp:nvSpPr>
      <dsp:spPr>
        <a:xfrm>
          <a:off x="2244857" y="774591"/>
          <a:ext cx="4020154" cy="3876519"/>
        </a:xfrm>
        <a:prstGeom prst="circularArrow">
          <a:avLst>
            <a:gd name="adj1" fmla="val 5085"/>
            <a:gd name="adj2" fmla="val 327528"/>
            <a:gd name="adj3" fmla="val 1472472"/>
            <a:gd name="adj4" fmla="val 16199432"/>
            <a:gd name="adj5" fmla="val 5932"/>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0BB9957-640D-4D28-AB5A-3304E30617B0}">
      <dsp:nvSpPr>
        <dsp:cNvPr id="0" name=""/>
        <dsp:cNvSpPr/>
      </dsp:nvSpPr>
      <dsp:spPr>
        <a:xfrm>
          <a:off x="1976969" y="653493"/>
          <a:ext cx="4365739" cy="4440114"/>
        </a:xfrm>
        <a:prstGeom prst="circularArrow">
          <a:avLst>
            <a:gd name="adj1" fmla="val 5085"/>
            <a:gd name="adj2" fmla="val 327528"/>
            <a:gd name="adj3" fmla="val 8671970"/>
            <a:gd name="adj4" fmla="val 1800502"/>
            <a:gd name="adj5" fmla="val 5932"/>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DEC8CFC-7E46-41CF-90F6-FA4586842F2B}">
      <dsp:nvSpPr>
        <dsp:cNvPr id="0" name=""/>
        <dsp:cNvSpPr/>
      </dsp:nvSpPr>
      <dsp:spPr>
        <a:xfrm>
          <a:off x="1506013" y="151722"/>
          <a:ext cx="5115221" cy="5115221"/>
        </a:xfrm>
        <a:prstGeom prst="circularArrow">
          <a:avLst>
            <a:gd name="adj1" fmla="val 5085"/>
            <a:gd name="adj2" fmla="val 327528"/>
            <a:gd name="adj3" fmla="val 15873039"/>
            <a:gd name="adj4" fmla="val 9000000"/>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0.02053</cdr:x>
      <cdr:y>0.05189</cdr:y>
    </cdr:from>
    <cdr:to>
      <cdr:x>0.15774</cdr:x>
      <cdr:y>0.11639</cdr:y>
    </cdr:to>
    <cdr:sp macro="" textlink="">
      <cdr:nvSpPr>
        <cdr:cNvPr id="2" name="テキスト ボックス 1">
          <a:extLst xmlns:a="http://schemas.openxmlformats.org/drawingml/2006/main">
            <a:ext uri="{FF2B5EF4-FFF2-40B4-BE49-F238E27FC236}">
              <a16:creationId xmlns:a16="http://schemas.microsoft.com/office/drawing/2014/main" id="{0F84C8C1-1E5C-CBC9-A3D0-6485A6481504}"/>
            </a:ext>
          </a:extLst>
        </cdr:cNvPr>
        <cdr:cNvSpPr txBox="1"/>
      </cdr:nvSpPr>
      <cdr:spPr>
        <a:xfrm xmlns:a="http://schemas.openxmlformats.org/drawingml/2006/main">
          <a:off x="136804" y="249006"/>
          <a:ext cx="914400" cy="3094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800" b="1" dirty="0">
              <a:latin typeface="+mn-ea"/>
            </a:rPr>
            <a:t>(</a:t>
          </a:r>
          <a:r>
            <a:rPr lang="ja-JP" altLang="en-US" sz="1800" b="1" dirty="0">
              <a:latin typeface="+mn-ea"/>
            </a:rPr>
            <a:t>人</a:t>
          </a:r>
          <a:r>
            <a:rPr lang="en-US" altLang="ja-JP" sz="1800" b="1" dirty="0">
              <a:latin typeface="+mn-ea"/>
            </a:rPr>
            <a:t>)</a:t>
          </a:r>
          <a:endParaRPr lang="ja-JP" altLang="en-US" sz="1800" b="1" dirty="0">
            <a:latin typeface="+mn-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9DDEE98-7183-AB2F-D183-ADBC1F34AAC1}"/>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62E4020-49EB-1A47-A192-C9474BDFD0F0}"/>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82FD658-682C-4A75-86DF-434C59C9F4C1}" type="datetimeFigureOut">
              <a:rPr kumimoji="1" lang="ja-JP" altLang="en-US" smtClean="0"/>
              <a:t>2024/3/12</a:t>
            </a:fld>
            <a:endParaRPr kumimoji="1" lang="ja-JP" altLang="en-US"/>
          </a:p>
        </p:txBody>
      </p:sp>
      <p:sp>
        <p:nvSpPr>
          <p:cNvPr id="4" name="フッター プレースホルダー 3">
            <a:extLst>
              <a:ext uri="{FF2B5EF4-FFF2-40B4-BE49-F238E27FC236}">
                <a16:creationId xmlns:a16="http://schemas.microsoft.com/office/drawing/2014/main" id="{30D082D2-AE90-1F6E-2D56-51579254DFD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F3AEE5C-EF5D-1E9C-1F82-CF50C3025AF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1EF34AE-2168-4931-A656-F02DDA8B5925}" type="slidenum">
              <a:rPr kumimoji="1" lang="ja-JP" altLang="en-US" smtClean="0"/>
              <a:t>‹#›</a:t>
            </a:fld>
            <a:endParaRPr kumimoji="1" lang="ja-JP" altLang="en-US"/>
          </a:p>
        </p:txBody>
      </p:sp>
    </p:spTree>
    <p:extLst>
      <p:ext uri="{BB962C8B-B14F-4D97-AF65-F5344CB8AC3E}">
        <p14:creationId xmlns:p14="http://schemas.microsoft.com/office/powerpoint/2010/main" val="12817935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1C39E76-6AED-4119-9B6F-E5C2E6243DAD}" type="datetimeFigureOut">
              <a:rPr kumimoji="1" lang="ja-JP" altLang="en-US" smtClean="0"/>
              <a:t>2024/3/12</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C03D916-89D0-4BC9-BADE-72C36573AC9A}" type="slidenum">
              <a:rPr kumimoji="1" lang="ja-JP" altLang="en-US" smtClean="0"/>
              <a:t>‹#›</a:t>
            </a:fld>
            <a:endParaRPr kumimoji="1" lang="ja-JP" altLang="en-US"/>
          </a:p>
        </p:txBody>
      </p:sp>
    </p:spTree>
    <p:extLst>
      <p:ext uri="{BB962C8B-B14F-4D97-AF65-F5344CB8AC3E}">
        <p14:creationId xmlns:p14="http://schemas.microsoft.com/office/powerpoint/2010/main" val="26990035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まずは土浦市の背景です。土浦市では総人口が減少し、総人口に占める生産年齢人口の割合も減少しています。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a:t>
            </a:fld>
            <a:endParaRPr kumimoji="1" lang="ja-JP" altLang="en-US"/>
          </a:p>
        </p:txBody>
      </p:sp>
    </p:spTree>
    <p:extLst>
      <p:ext uri="{BB962C8B-B14F-4D97-AF65-F5344CB8AC3E}">
        <p14:creationId xmlns:p14="http://schemas.microsoft.com/office/powerpoint/2010/main" val="231633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BRT</a:t>
            </a:r>
            <a:r>
              <a:rPr kumimoji="1" lang="ja-JP" altLang="en-US"/>
              <a:t>とは、様々な工夫によって速達性や定時性、輸送力や利便性を高めた、次世代のバス輸送システムを指します。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13</a:t>
            </a:fld>
            <a:endParaRPr kumimoji="1" lang="ja-JP" altLang="en-US"/>
          </a:p>
        </p:txBody>
      </p:sp>
    </p:spTree>
    <p:extLst>
      <p:ext uri="{BB962C8B-B14F-4D97-AF65-F5344CB8AC3E}">
        <p14:creationId xmlns:p14="http://schemas.microsoft.com/office/powerpoint/2010/main" val="221523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今回はこの</a:t>
            </a:r>
            <a:r>
              <a:rPr kumimoji="1" lang="en-US" altLang="ja-JP"/>
              <a:t>BRT</a:t>
            </a:r>
            <a:r>
              <a:rPr kumimoji="1" lang="ja-JP" altLang="en-US"/>
              <a:t>を土浦駅・つくば駅間に採用します。土浦ニューウェイを専用レーンとして活用するなどの工夫で、様々なメリットを生み出します。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14</a:t>
            </a:fld>
            <a:endParaRPr kumimoji="1" lang="ja-JP" altLang="en-US"/>
          </a:p>
        </p:txBody>
      </p:sp>
    </p:spTree>
    <p:extLst>
      <p:ext uri="{BB962C8B-B14F-4D97-AF65-F5344CB8AC3E}">
        <p14:creationId xmlns:p14="http://schemas.microsoft.com/office/powerpoint/2010/main" val="124680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事業費の試算は以下の通りです。総事業費は約</a:t>
            </a:r>
            <a:r>
              <a:rPr kumimoji="1" lang="en-US" altLang="ja-JP"/>
              <a:t>50</a:t>
            </a:r>
            <a:r>
              <a:rPr kumimoji="1" lang="ja-JP" altLang="en-US"/>
              <a:t>億円、国の補助金により土浦市の負担は約</a:t>
            </a:r>
            <a:r>
              <a:rPr kumimoji="1" lang="en-US" altLang="ja-JP"/>
              <a:t>25</a:t>
            </a:r>
            <a:r>
              <a:rPr kumimoji="1" lang="ja-JP" altLang="en-US"/>
              <a:t>億円となる見通しです。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15</a:t>
            </a:fld>
            <a:endParaRPr kumimoji="1" lang="ja-JP" altLang="en-US"/>
          </a:p>
        </p:txBody>
      </p:sp>
    </p:spTree>
    <p:extLst>
      <p:ext uri="{BB962C8B-B14F-4D97-AF65-F5344CB8AC3E}">
        <p14:creationId xmlns:p14="http://schemas.microsoft.com/office/powerpoint/2010/main" val="301145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また、収支についても、一日あたり約</a:t>
            </a:r>
            <a:r>
              <a:rPr kumimoji="1" lang="en-US" altLang="ja-JP"/>
              <a:t>4000</a:t>
            </a:r>
            <a:r>
              <a:rPr kumimoji="1" lang="ja-JP" altLang="en-US"/>
              <a:t>人の利用者が見込まれることもあり、黒字の見通しです。費用便益比からも費用対効果のよい事業であることがわかります。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16</a:t>
            </a:fld>
            <a:endParaRPr kumimoji="1" lang="ja-JP" altLang="en-US"/>
          </a:p>
        </p:txBody>
      </p:sp>
    </p:spTree>
    <p:extLst>
      <p:ext uri="{BB962C8B-B14F-4D97-AF65-F5344CB8AC3E}">
        <p14:creationId xmlns:p14="http://schemas.microsoft.com/office/powerpoint/2010/main" val="288303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これらより、</a:t>
            </a:r>
            <a:r>
              <a:rPr kumimoji="1" lang="en-US" altLang="ja-JP"/>
              <a:t>TSUCHIURA BRT</a:t>
            </a:r>
            <a:r>
              <a:rPr kumimoji="1" lang="ja-JP" altLang="en-US"/>
              <a:t>は土浦駅周辺への人の流れを生み出す、費用対効果の高い事業であることがわかります。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17</a:t>
            </a:fld>
            <a:endParaRPr kumimoji="1" lang="ja-JP" altLang="en-US"/>
          </a:p>
        </p:txBody>
      </p:sp>
    </p:spTree>
    <p:extLst>
      <p:ext uri="{BB962C8B-B14F-4D97-AF65-F5344CB8AC3E}">
        <p14:creationId xmlns:p14="http://schemas.microsoft.com/office/powerpoint/2010/main" val="389216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ea typeface="游ゴシック"/>
              </a:rPr>
              <a:t>次に、土浦駅東口についてです。現在、土浦駅の東口周辺の土地は主に駐車場として利用されています。その中の土浦市駅東駐車場については、稼働率の低さと老朽化が問題だと考えられます。東口は霞ケ浦やりんりんロードと近く、西口にはアルカス土浦をはじめとした施設が豊富にあり、これらの</a:t>
            </a:r>
            <a:r>
              <a:rPr lang="ja-JP" altLang="en-US">
                <a:ea typeface="游ゴシック"/>
              </a:rPr>
              <a:t>魅力を活かす形で</a:t>
            </a:r>
            <a:r>
              <a:rPr kumimoji="1" lang="ja-JP" altLang="en-US">
                <a:ea typeface="游ゴシック"/>
              </a:rPr>
              <a:t>賑わいを創出するような東口に再整備することを提案します。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18</a:t>
            </a:fld>
            <a:endParaRPr kumimoji="1" lang="ja-JP" altLang="en-US"/>
          </a:p>
        </p:txBody>
      </p:sp>
    </p:spTree>
    <p:extLst>
      <p:ext uri="{BB962C8B-B14F-4D97-AF65-F5344CB8AC3E}">
        <p14:creationId xmlns:p14="http://schemas.microsoft.com/office/powerpoint/2010/main" val="352293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提案事業の内容としては、図のように、商業施設や公共施設、マンション、宿泊施設、立体駐車場、駅の通路と繋がる広場を整備します。広場の前方にあるロータリーに</a:t>
            </a:r>
            <a:r>
              <a:rPr kumimoji="1" lang="en-US" altLang="ja-JP"/>
              <a:t>BRT</a:t>
            </a:r>
            <a:r>
              <a:rPr kumimoji="1" lang="ja-JP" altLang="en-US"/>
              <a:t>が発着することで、各施設と広場、そして</a:t>
            </a:r>
            <a:r>
              <a:rPr kumimoji="1" lang="en-US" altLang="ja-JP"/>
              <a:t>BRT</a:t>
            </a:r>
            <a:r>
              <a:rPr kumimoji="1" lang="ja-JP" altLang="en-US"/>
              <a:t>が一体的に開発されることになり、相乗効果が見込まれます。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19</a:t>
            </a:fld>
            <a:endParaRPr kumimoji="1" lang="ja-JP" altLang="en-US"/>
          </a:p>
        </p:txBody>
      </p:sp>
    </p:spTree>
    <p:extLst>
      <p:ext uri="{BB962C8B-B14F-4D97-AF65-F5344CB8AC3E}">
        <p14:creationId xmlns:p14="http://schemas.microsoft.com/office/powerpoint/2010/main" val="249296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公共施設として子育て支援・防災拠点としての機能を持たせ、駅に近い好立地にマンションを設置することで、住民増加の効果が期待されます。また、霞ヶ浦方面のりんりんロードの出発地点としてふさわしい広場を整備するとともに、商業施設や宿泊施設を充実させることで、商業・観光としての拠点性の向上が期待されます。</a:t>
            </a:r>
            <a:endParaRPr kumimoji="1"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20</a:t>
            </a:fld>
            <a:endParaRPr kumimoji="1" lang="ja-JP" altLang="en-US"/>
          </a:p>
        </p:txBody>
      </p:sp>
    </p:spTree>
    <p:extLst>
      <p:ext uri="{BB962C8B-B14F-4D97-AF65-F5344CB8AC3E}">
        <p14:creationId xmlns:p14="http://schemas.microsoft.com/office/powerpoint/2010/main" val="405458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事業手法としては、</a:t>
            </a:r>
            <a:r>
              <a:rPr lang="en-US" altLang="zh-TW"/>
              <a:t>SPC</a:t>
            </a:r>
            <a:r>
              <a:rPr lang="ja-JP" altLang="en-US"/>
              <a:t>を活用した</a:t>
            </a:r>
            <a:r>
              <a:rPr lang="zh-TW" altLang="en-US"/>
              <a:t>不動産特定共同事業</a:t>
            </a:r>
            <a:r>
              <a:rPr lang="ja-JP" altLang="en-US"/>
              <a:t>を提案します。この事業手法にすることで、円滑な資金供給・民間資本の活用が可能となり、</a:t>
            </a:r>
            <a:r>
              <a:rPr lang="ja-JP" altLang="en-US">
                <a:solidFill>
                  <a:srgbClr val="00B050"/>
                </a:solidFill>
              </a:rPr>
              <a:t>土浦市の支出</a:t>
            </a:r>
            <a:r>
              <a:rPr lang="ja-JP" altLang="en-US"/>
              <a:t>を抑えることに繋がります。図のような事業スキームで、総事業費は約</a:t>
            </a:r>
            <a:r>
              <a:rPr lang="en-US" altLang="ja-JP"/>
              <a:t>185</a:t>
            </a:r>
            <a:r>
              <a:rPr lang="ja-JP" altLang="en-US"/>
              <a:t>億円と見込まれます。</a:t>
            </a:r>
            <a:endParaRPr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21</a:t>
            </a:fld>
            <a:endParaRPr kumimoji="1" lang="ja-JP" altLang="en-US"/>
          </a:p>
        </p:txBody>
      </p:sp>
    </p:spTree>
    <p:extLst>
      <p:ext uri="{BB962C8B-B14F-4D97-AF65-F5344CB8AC3E}">
        <p14:creationId xmlns:p14="http://schemas.microsoft.com/office/powerpoint/2010/main" val="2351004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以上のように</a:t>
            </a:r>
            <a:r>
              <a:rPr kumimoji="1" lang="en-US" altLang="ja-JP"/>
              <a:t>TSUCHIURA BRT</a:t>
            </a:r>
            <a:r>
              <a:rPr kumimoji="1" lang="ja-JP" altLang="en-US"/>
              <a:t>と土浦駅東口の再開発によって、土浦市の新たな象徴となることを目指します。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22</a:t>
            </a:fld>
            <a:endParaRPr kumimoji="1" lang="ja-JP" altLang="en-US"/>
          </a:p>
        </p:txBody>
      </p:sp>
    </p:spTree>
    <p:extLst>
      <p:ext uri="{BB962C8B-B14F-4D97-AF65-F5344CB8AC3E}">
        <p14:creationId xmlns:p14="http://schemas.microsoft.com/office/powerpoint/2010/main" val="313082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人口減少のため税収増が見込めない中、高齢化に伴う扶助費が増加する見通しです。さらに公共施設の改修や更新にも対応する必要もあります。</a:t>
            </a:r>
            <a:endParaRPr kumimoji="1" lang="en-US" altLang="ja-JP"/>
          </a:p>
          <a:p>
            <a:r>
              <a:rPr kumimoji="1" lang="ja-JP" altLang="en-US"/>
              <a:t>このように、土浦市では、人口・財政ともに厳しい状況が続いています。</a:t>
            </a:r>
            <a:endParaRPr kumimoji="1"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5</a:t>
            </a:fld>
            <a:endParaRPr kumimoji="1" lang="ja-JP" altLang="en-US"/>
          </a:p>
        </p:txBody>
      </p:sp>
    </p:spTree>
    <p:extLst>
      <p:ext uri="{BB962C8B-B14F-4D97-AF65-F5344CB8AC3E}">
        <p14:creationId xmlns:p14="http://schemas.microsoft.com/office/powerpoint/2010/main" val="248082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次は北部地区についての提案です。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6469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どの世代にとっても住みやすく、住み続けられるまちめざします。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31100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ffectLst/>
              </a:rPr>
              <a:t>北部地区の公共施設においても、設備の老朽化や、利用者の減少が問題となっており、無駄な支出を防ぐためにはこういった公共施設の再編を考える必要があります。</a:t>
            </a:r>
            <a:br>
              <a:rPr lang="ja-JP" altLang="en-US"/>
            </a:br>
            <a:r>
              <a:rPr lang="ja-JP" altLang="en-US">
                <a:effectLst/>
              </a:rPr>
              <a:t>そこで、五中地区で現在計画が進んでいる小学校の統合に合わせて他の施設も集約できないかと考えました。</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4730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ffectLst/>
              </a:rPr>
              <a:t>今回、老人福祉施設の湖畔荘と市役所の上大津支所、また昨年度までは小学校の統合と共に建て替えられる予定だった、上大津公民館について考えます。湖畔荘は高齢者のためのリハビリ施設や入浴施設があり、現在は入浴目的での利用が一番多くなってい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0557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ffectLst/>
              </a:rPr>
              <a:t>これら三つの公共施設を東上大津小学校に集約することを提案します。</a:t>
            </a: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1837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小学校と同じ建物に公民館、市役所支所、リハビリ施設、入浴施設を併設し、調理室や音楽室などは共用にして最大限施設が利用されるようにします。具体的な施設内の配置は今後考えます。</a:t>
            </a:r>
            <a:endParaRPr kumimoji="1" lang="en-US" altLang="ja-JP"/>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70807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スライドの通りもともと３つの施設があった地域は高齢者が多いため、</a:t>
            </a:r>
            <a:endParaRPr kumimoji="1" lang="en-US" altLang="ja-JP"/>
          </a:p>
          <a:p>
            <a:r>
              <a:rPr kumimoji="1" lang="ja-JP" altLang="en-US"/>
              <a:t>小学校統合時に導入予定のスクールバスを、登下校時以外の時間帯を公共交通として活用することで交通弱者を発生させないシステムを今後考えます。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4521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施策の効果としては施設の延べ床面積減少による管理費用の削減や、いくつかの設備を小学校と市民で共同利用することによる施設の稼働率が改善が考えられます。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916-89D0-4BC9-BADE-72C36573AC9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9592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次に、南部地区についてです。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31</a:t>
            </a:fld>
            <a:endParaRPr kumimoji="1" lang="ja-JP" altLang="en-US"/>
          </a:p>
        </p:txBody>
      </p:sp>
    </p:spTree>
    <p:extLst>
      <p:ext uri="{BB962C8B-B14F-4D97-AF65-F5344CB8AC3E}">
        <p14:creationId xmlns:p14="http://schemas.microsoft.com/office/powerpoint/2010/main" val="4273562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南部地区</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には、東京への通勤が可能である</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荒川沖駅があ</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ります。そのため、</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駅周辺の利便性を上</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げ住みやすくする</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ことで</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、子育て世帯を呼び込んで人口維持</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を目指</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すことができると考えます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32</a:t>
            </a:fld>
            <a:endParaRPr kumimoji="1" lang="ja-JP" altLang="en-US"/>
          </a:p>
        </p:txBody>
      </p:sp>
    </p:spTree>
    <p:extLst>
      <p:ext uri="{BB962C8B-B14F-4D97-AF65-F5344CB8AC3E}">
        <p14:creationId xmlns:p14="http://schemas.microsoft.com/office/powerpoint/2010/main" val="369467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このような背景から土浦市は人口維持・財政維持、そしてこれらを底支えする土浦市の魅力向上を一体的に行っていく必要があります。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6</a:t>
            </a:fld>
            <a:endParaRPr kumimoji="1" lang="ja-JP" altLang="en-US"/>
          </a:p>
        </p:txBody>
      </p:sp>
    </p:spTree>
    <p:extLst>
      <p:ext uri="{BB962C8B-B14F-4D97-AF65-F5344CB8AC3E}">
        <p14:creationId xmlns:p14="http://schemas.microsoft.com/office/powerpoint/2010/main" val="463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南部地区の背景として、</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駅周辺の</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人口は増加傾向</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が、荒川沖駅の乗降客数は</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コロナ禍以前から</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減少傾向であ</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り</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、クルマ移動中心の生活が予想され</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33</a:t>
            </a:fld>
            <a:endParaRPr kumimoji="1" lang="ja-JP" altLang="en-US"/>
          </a:p>
        </p:txBody>
      </p:sp>
    </p:spTree>
    <p:extLst>
      <p:ext uri="{BB962C8B-B14F-4D97-AF65-F5344CB8AC3E}">
        <p14:creationId xmlns:p14="http://schemas.microsoft.com/office/powerpoint/2010/main" val="2797271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駅周辺の駐輪場の利便性が低</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く、特に東口の駐輪場は駅から離れています。そのためか</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駅前の自転車撤去台数は市内最多</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となっています。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34</a:t>
            </a:fld>
            <a:endParaRPr kumimoji="1" lang="ja-JP" altLang="en-US"/>
          </a:p>
        </p:txBody>
      </p:sp>
    </p:spTree>
    <p:extLst>
      <p:ext uri="{BB962C8B-B14F-4D97-AF65-F5344CB8AC3E}">
        <p14:creationId xmlns:p14="http://schemas.microsoft.com/office/powerpoint/2010/main" val="1950663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駅周辺の公共施設が老朽化してい</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これらの施設では</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大規模改修が必要</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となっているほか、築年数が比較的浅い南支所は、敷地とアクセス道路が狭く不便な施設だと言えます。</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90000"/>
              </a:lnSpc>
              <a:spcBef>
                <a:spcPts val="1000"/>
              </a:spcBef>
              <a:buFont typeface="Arial"/>
              <a:buNone/>
            </a:pPr>
            <a:endParaRPr lang="en-US" altLang="ja-JP" b="1"/>
          </a:p>
          <a:p>
            <a:pPr marL="0" indent="0">
              <a:lnSpc>
                <a:spcPct val="90000"/>
              </a:lnSpc>
              <a:spcBef>
                <a:spcPts val="1000"/>
              </a:spcBef>
              <a:buFont typeface="Arial"/>
              <a:buNone/>
            </a:pPr>
            <a:endParaRPr lang="en-US" altLang="ja-JP" b="1"/>
          </a:p>
          <a:p>
            <a:pPr marL="0" indent="0">
              <a:lnSpc>
                <a:spcPct val="90000"/>
              </a:lnSpc>
              <a:spcBef>
                <a:spcPts val="1000"/>
              </a:spcBef>
              <a:buFont typeface="Arial"/>
              <a:buNone/>
            </a:pPr>
            <a:r>
              <a:rPr lang="ja-JP" b="1"/>
              <a:t>今回集約する荒川沖駅周辺の公共施設</a:t>
            </a:r>
            <a:endParaRPr lang="en-US" altLang="ja-JP"/>
          </a:p>
          <a:p>
            <a:pPr>
              <a:lnSpc>
                <a:spcPct val="90000"/>
              </a:lnSpc>
              <a:spcBef>
                <a:spcPts val="1000"/>
              </a:spcBef>
            </a:pPr>
            <a:r>
              <a:rPr lang="ja-JP" b="1">
                <a:ea typeface="游ゴシック"/>
              </a:rPr>
              <a:t>・南支所</a:t>
            </a:r>
            <a:r>
              <a:rPr lang="en-US" altLang="ja-JP" b="1">
                <a:ea typeface="游ゴシック"/>
              </a:rPr>
              <a:t>(</a:t>
            </a:r>
            <a:r>
              <a:rPr lang="ja-JP" b="1">
                <a:ea typeface="游ゴシック"/>
              </a:rPr>
              <a:t>築</a:t>
            </a:r>
            <a:r>
              <a:rPr lang="en-US" altLang="ja-JP" b="1">
                <a:ea typeface="游ゴシック"/>
              </a:rPr>
              <a:t>33</a:t>
            </a:r>
            <a:r>
              <a:rPr lang="ja-JP" b="1">
                <a:ea typeface="游ゴシック"/>
              </a:rPr>
              <a:t>年</a:t>
            </a:r>
            <a:r>
              <a:rPr lang="en-US" altLang="ja-JP" b="1">
                <a:ea typeface="游ゴシック"/>
              </a:rPr>
              <a:t>(H3)</a:t>
            </a:r>
            <a:r>
              <a:rPr lang="ja-JP" b="1">
                <a:ea typeface="游ゴシック"/>
              </a:rPr>
              <a:t>・延床</a:t>
            </a:r>
            <a:r>
              <a:rPr lang="en-US" altLang="ja-JP" b="1">
                <a:ea typeface="游ゴシック"/>
              </a:rPr>
              <a:t>75.42m^2)</a:t>
            </a:r>
            <a:endParaRPr lang="en-US" altLang="ja-JP">
              <a:ea typeface="游ゴシック"/>
            </a:endParaRPr>
          </a:p>
          <a:p>
            <a:pPr>
              <a:lnSpc>
                <a:spcPct val="90000"/>
              </a:lnSpc>
              <a:spcBef>
                <a:spcPts val="1000"/>
              </a:spcBef>
            </a:pPr>
            <a:r>
              <a:rPr lang="ja-JP" b="1">
                <a:ea typeface="游ゴシック"/>
              </a:rPr>
              <a:t>　受付件数や取扱金額が支所の中で多い。</a:t>
            </a:r>
            <a:r>
              <a:rPr lang="en-US" altLang="ja-JP" b="1">
                <a:ea typeface="游ゴシック"/>
              </a:rPr>
              <a:t>(</a:t>
            </a:r>
            <a:r>
              <a:rPr lang="ja-JP" b="1">
                <a:ea typeface="游ゴシック"/>
              </a:rPr>
              <a:t>現状の施設では手狭かもしれない</a:t>
            </a:r>
            <a:r>
              <a:rPr lang="en-US" altLang="ja-JP" b="1">
                <a:ea typeface="游ゴシック"/>
              </a:rPr>
              <a:t>)</a:t>
            </a:r>
            <a:endParaRPr lang="en-US" altLang="ja-JP">
              <a:ea typeface="游ゴシック"/>
            </a:endParaRPr>
          </a:p>
          <a:p>
            <a:pPr>
              <a:lnSpc>
                <a:spcPct val="90000"/>
              </a:lnSpc>
              <a:spcBef>
                <a:spcPts val="1000"/>
              </a:spcBef>
            </a:pPr>
            <a:r>
              <a:rPr lang="ja-JP" b="1">
                <a:ea typeface="游ゴシック"/>
              </a:rPr>
              <a:t>・荒川沖保育所</a:t>
            </a:r>
            <a:r>
              <a:rPr lang="en-US" altLang="ja-JP" b="1">
                <a:ea typeface="游ゴシック"/>
              </a:rPr>
              <a:t>(</a:t>
            </a:r>
            <a:r>
              <a:rPr lang="ja-JP" b="1">
                <a:ea typeface="游ゴシック"/>
              </a:rPr>
              <a:t>築</a:t>
            </a:r>
            <a:r>
              <a:rPr lang="en-US" altLang="ja-JP" b="1">
                <a:ea typeface="游ゴシック"/>
              </a:rPr>
              <a:t>50</a:t>
            </a:r>
            <a:r>
              <a:rPr lang="ja-JP" b="1">
                <a:ea typeface="游ゴシック"/>
              </a:rPr>
              <a:t>年</a:t>
            </a:r>
            <a:r>
              <a:rPr lang="en-US" altLang="ja-JP" b="1">
                <a:ea typeface="游ゴシック"/>
              </a:rPr>
              <a:t>(S49)</a:t>
            </a:r>
            <a:r>
              <a:rPr lang="ja-JP" b="1">
                <a:ea typeface="游ゴシック"/>
              </a:rPr>
              <a:t>・延床</a:t>
            </a:r>
            <a:r>
              <a:rPr lang="en-US" altLang="ja-JP" b="1">
                <a:ea typeface="游ゴシック"/>
              </a:rPr>
              <a:t>998.77m^2)</a:t>
            </a:r>
            <a:endParaRPr lang="en-US" altLang="ja-JP">
              <a:ea typeface="游ゴシック"/>
            </a:endParaRPr>
          </a:p>
          <a:p>
            <a:pPr>
              <a:lnSpc>
                <a:spcPct val="90000"/>
              </a:lnSpc>
              <a:spcBef>
                <a:spcPts val="1000"/>
              </a:spcBef>
            </a:pPr>
            <a:r>
              <a:rPr lang="ja-JP" b="1">
                <a:ea typeface="游ゴシック"/>
              </a:rPr>
              <a:t>　</a:t>
            </a:r>
            <a:r>
              <a:rPr lang="en-US" altLang="ja-JP" b="1">
                <a:ea typeface="游ゴシック"/>
              </a:rPr>
              <a:t>1621298367_doc_212_0.pdf (tsuchiura.lg.jp)</a:t>
            </a:r>
            <a:r>
              <a:rPr lang="ja-JP" b="1">
                <a:ea typeface="游ゴシック"/>
              </a:rPr>
              <a:t>　</a:t>
            </a:r>
            <a:r>
              <a:rPr lang="en-US" altLang="ja-JP" b="1">
                <a:ea typeface="游ゴシック"/>
              </a:rPr>
              <a:t>p.14~15</a:t>
            </a:r>
            <a:endParaRPr lang="en-US" altLang="ja-JP">
              <a:ea typeface="游ゴシック"/>
            </a:endParaRPr>
          </a:p>
          <a:p>
            <a:pPr>
              <a:lnSpc>
                <a:spcPct val="90000"/>
              </a:lnSpc>
              <a:spcBef>
                <a:spcPts val="1000"/>
              </a:spcBef>
            </a:pPr>
            <a:r>
              <a:rPr lang="ja-JP" b="1"/>
              <a:t>　公立保育所民間活力導入実施計画 後期計画対象。</a:t>
            </a:r>
            <a:endParaRPr lang="en-US" altLang="ja-JP"/>
          </a:p>
          <a:p>
            <a:pPr>
              <a:lnSpc>
                <a:spcPct val="90000"/>
              </a:lnSpc>
              <a:spcBef>
                <a:spcPts val="1000"/>
              </a:spcBef>
            </a:pPr>
            <a:r>
              <a:rPr lang="ja-JP" b="1">
                <a:ea typeface="游ゴシック"/>
              </a:rPr>
              <a:t>　</a:t>
            </a:r>
            <a:r>
              <a:rPr lang="en-US" altLang="ja-JP" b="1">
                <a:ea typeface="游ゴシック"/>
              </a:rPr>
              <a:t>1km</a:t>
            </a:r>
            <a:r>
              <a:rPr lang="ja-JP" b="1">
                <a:ea typeface="游ゴシック"/>
              </a:rPr>
              <a:t>圏内に保育施設が立地しない</a:t>
            </a:r>
            <a:r>
              <a:rPr lang="en-US" altLang="ja-JP" b="1">
                <a:ea typeface="游ゴシック"/>
              </a:rPr>
              <a:t>(</a:t>
            </a:r>
            <a:r>
              <a:rPr lang="ja-JP" b="1">
                <a:ea typeface="游ゴシック"/>
              </a:rPr>
              <a:t>現在は違うかも？</a:t>
            </a:r>
            <a:r>
              <a:rPr lang="en-US" altLang="ja-JP" b="1">
                <a:ea typeface="游ゴシック"/>
              </a:rPr>
              <a:t>)</a:t>
            </a:r>
            <a:endParaRPr lang="en-US" altLang="ja-JP">
              <a:ea typeface="游ゴシック"/>
            </a:endParaRPr>
          </a:p>
          <a:p>
            <a:pPr>
              <a:lnSpc>
                <a:spcPct val="90000"/>
              </a:lnSpc>
              <a:spcBef>
                <a:spcPts val="1000"/>
              </a:spcBef>
            </a:pPr>
            <a:r>
              <a:rPr lang="ja-JP" b="1"/>
              <a:t>　ただ、定員割れしている。</a:t>
            </a:r>
            <a:endParaRPr lang="en-US" altLang="ja-JP"/>
          </a:p>
          <a:p>
            <a:pPr>
              <a:lnSpc>
                <a:spcPct val="90000"/>
              </a:lnSpc>
              <a:spcBef>
                <a:spcPts val="1000"/>
              </a:spcBef>
            </a:pPr>
            <a:r>
              <a:rPr lang="ja-JP" b="1"/>
              <a:t>・荒川沖西部地区学習等供用施設 </a:t>
            </a:r>
            <a:r>
              <a:rPr lang="en-US" altLang="ja-JP" b="1"/>
              <a:t>(</a:t>
            </a:r>
            <a:r>
              <a:rPr lang="ja-JP" b="1"/>
              <a:t>築</a:t>
            </a:r>
            <a:r>
              <a:rPr lang="en-US" altLang="ja-JP" b="1"/>
              <a:t>33</a:t>
            </a:r>
            <a:r>
              <a:rPr lang="ja-JP" b="1"/>
              <a:t>年</a:t>
            </a:r>
            <a:r>
              <a:rPr lang="en-US" altLang="ja-JP" b="1"/>
              <a:t>(H3)</a:t>
            </a:r>
            <a:r>
              <a:rPr lang="ja-JP" b="1"/>
              <a:t>・延床</a:t>
            </a:r>
            <a:r>
              <a:rPr lang="en-US" altLang="ja-JP" b="1"/>
              <a:t>334.05m^2)</a:t>
            </a:r>
            <a:endParaRPr lang="en-US" altLang="ja-JP"/>
          </a:p>
          <a:p>
            <a:pPr>
              <a:lnSpc>
                <a:spcPct val="90000"/>
              </a:lnSpc>
              <a:spcBef>
                <a:spcPts val="1000"/>
              </a:spcBef>
            </a:pPr>
            <a:r>
              <a:rPr lang="ja-JP" b="1"/>
              <a:t>・荒川沖東部地区学習等供用施設 </a:t>
            </a:r>
            <a:r>
              <a:rPr lang="en-US" altLang="ja-JP" b="1"/>
              <a:t>(</a:t>
            </a:r>
            <a:r>
              <a:rPr lang="ja-JP" b="1"/>
              <a:t>築</a:t>
            </a:r>
            <a:r>
              <a:rPr lang="en-US" altLang="ja-JP" b="1"/>
              <a:t>48</a:t>
            </a:r>
            <a:r>
              <a:rPr lang="ja-JP" b="1"/>
              <a:t>年</a:t>
            </a:r>
            <a:r>
              <a:rPr lang="en-US" altLang="ja-JP" b="1"/>
              <a:t>(S51)</a:t>
            </a:r>
            <a:r>
              <a:rPr lang="ja-JP" b="1"/>
              <a:t>・延床</a:t>
            </a:r>
            <a:r>
              <a:rPr lang="en-US" altLang="ja-JP" b="1"/>
              <a:t>362.00m^2)</a:t>
            </a:r>
            <a:endParaRPr lang="en-US" altLang="ja-JP"/>
          </a:p>
          <a:p>
            <a:pPr>
              <a:lnSpc>
                <a:spcPct val="90000"/>
              </a:lnSpc>
              <a:spcBef>
                <a:spcPts val="1000"/>
              </a:spcBef>
            </a:pPr>
            <a:r>
              <a:rPr lang="ja-JP" b="1"/>
              <a:t>　早急に検討が必要な</a:t>
            </a:r>
            <a:r>
              <a:rPr lang="en-US" altLang="ja-JP" b="1"/>
              <a:t>10</a:t>
            </a:r>
            <a:r>
              <a:rPr lang="ja-JP" b="1"/>
              <a:t>施設に選定</a:t>
            </a:r>
            <a:endParaRPr lang="en-US" altLang="ja-JP"/>
          </a:p>
          <a:p>
            <a:pPr>
              <a:lnSpc>
                <a:spcPct val="90000"/>
              </a:lnSpc>
              <a:spcBef>
                <a:spcPts val="1000"/>
              </a:spcBef>
            </a:pPr>
            <a:r>
              <a:rPr lang="ja-JP" b="1"/>
              <a:t>　指定管理者制度により地元へ移管されている</a:t>
            </a:r>
            <a:r>
              <a:rPr lang="en-US" altLang="ja-JP" b="1"/>
              <a:t>(~</a:t>
            </a:r>
            <a:r>
              <a:rPr lang="ja-JP" b="1"/>
              <a:t>令和</a:t>
            </a:r>
            <a:r>
              <a:rPr lang="en-US" altLang="ja-JP" b="1"/>
              <a:t>8</a:t>
            </a:r>
            <a:r>
              <a:rPr lang="ja-JP" b="1"/>
              <a:t>年</a:t>
            </a:r>
            <a:r>
              <a:rPr lang="en-US" altLang="ja-JP" b="1"/>
              <a:t>)</a:t>
            </a:r>
            <a:endParaRPr 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35</a:t>
            </a:fld>
            <a:endParaRPr kumimoji="1" lang="ja-JP" altLang="en-US"/>
          </a:p>
        </p:txBody>
      </p:sp>
    </p:spTree>
    <p:extLst>
      <p:ext uri="{BB962C8B-B14F-4D97-AF65-F5344CB8AC3E}">
        <p14:creationId xmlns:p14="http://schemas.microsoft.com/office/powerpoint/2010/main" val="2971752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今回これらの施設を駅前に集約した複合施設を建設することを提案</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します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90000"/>
              </a:lnSpc>
              <a:spcBef>
                <a:spcPts val="1000"/>
              </a:spcBef>
              <a:buFont typeface="Arial"/>
              <a:buNone/>
            </a:pPr>
            <a:endParaRPr 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36</a:t>
            </a:fld>
            <a:endParaRPr kumimoji="1" lang="ja-JP" altLang="en-US"/>
          </a:p>
        </p:txBody>
      </p:sp>
    </p:spTree>
    <p:extLst>
      <p:ext uri="{BB962C8B-B14F-4D97-AF65-F5344CB8AC3E}">
        <p14:creationId xmlns:p14="http://schemas.microsoft.com/office/powerpoint/2010/main" val="4137134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こ</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こまでで挙げた</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課題に対して公共施設を集約し、駐輪場を整備、商業施設を誘致することで駅前の回遊性・利便性向上を</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目指します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37</a:t>
            </a:fld>
            <a:endParaRPr kumimoji="1" lang="ja-JP" altLang="en-US"/>
          </a:p>
        </p:txBody>
      </p:sp>
    </p:spTree>
    <p:extLst>
      <p:ext uri="{BB962C8B-B14F-4D97-AF65-F5344CB8AC3E}">
        <p14:creationId xmlns:p14="http://schemas.microsoft.com/office/powerpoint/2010/main" val="2697797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用地</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について</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は駅東口のすぐ横にある空</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き</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地である日立セメントの跡地を活用</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します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pPr algn="just"/>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38</a:t>
            </a:fld>
            <a:endParaRPr kumimoji="1" lang="ja-JP" altLang="en-US"/>
          </a:p>
        </p:txBody>
      </p:sp>
    </p:spTree>
    <p:extLst>
      <p:ext uri="{BB962C8B-B14F-4D97-AF65-F5344CB8AC3E}">
        <p14:creationId xmlns:p14="http://schemas.microsoft.com/office/powerpoint/2010/main" val="152195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施設は</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階に保育所とバスの待合所、駅直結の</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階に郵便局と</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日常の買い物ができる</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商業</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テナントを</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1,2</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店舗</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階に支所と</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公共施設</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を設置</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します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endPar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集約前後の延べ床面積の比較から、</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階建ての施設が妥当と判断しました。</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a:p>
          <a:p>
            <a:endParaRPr kumimoji="1" lang="en-US" altLang="ja-JP"/>
          </a:p>
          <a:p>
            <a:r>
              <a:rPr kumimoji="1" lang="ja-JP" altLang="en-US"/>
              <a:t>商業施設　スーパーやドラッグストア等の食料品・日用品店を</a:t>
            </a:r>
            <a:r>
              <a:rPr kumimoji="1" lang="en-US" altLang="ja-JP"/>
              <a:t>1</a:t>
            </a:r>
            <a:r>
              <a:rPr kumimoji="1" lang="ja-JP" altLang="en-US"/>
              <a:t>店舗誘致予定　　コンビニ</a:t>
            </a:r>
            <a:r>
              <a:rPr kumimoji="1" lang="en-US" altLang="ja-JP"/>
              <a:t>2</a:t>
            </a:r>
            <a:r>
              <a:rPr kumimoji="1" lang="ja-JP" altLang="en-US"/>
              <a:t>個分くらいの土地しかないので狭いかもしれない</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39</a:t>
            </a:fld>
            <a:endParaRPr kumimoji="1" lang="ja-JP" altLang="en-US"/>
          </a:p>
        </p:txBody>
      </p:sp>
    </p:spTree>
    <p:extLst>
      <p:ext uri="{BB962C8B-B14F-4D97-AF65-F5344CB8AC3E}">
        <p14:creationId xmlns:p14="http://schemas.microsoft.com/office/powerpoint/2010/main" val="2106679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施策の効果として、老朽化したそれぞれの公共施設を現状維持した場合と比</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べ</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て、今後</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20</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年間で約</a:t>
            </a:r>
            <a:r>
              <a:rPr lang="en-US" altLang="ja-JP" sz="1800" kern="10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億円のコストカットが見込め</a:t>
            </a:r>
            <a:r>
              <a:rPr lang="ja-JP" altLang="en-US" sz="1800" kern="100">
                <a:effectLst/>
                <a:latin typeface="游明朝" panose="02020400000000000000" pitchFamily="18" charset="-128"/>
                <a:ea typeface="游明朝" panose="02020400000000000000" pitchFamily="18" charset="-128"/>
                <a:cs typeface="Times New Roman" panose="02020603050405020304" pitchFamily="18" charset="0"/>
              </a:rPr>
              <a:t>ます</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p>
          <a:p>
            <a:endParaRPr kumimoji="1" lang="en-US" altLang="ja-JP"/>
          </a:p>
          <a:p>
            <a:endParaRPr kumimoji="1" lang="en-US" altLang="ja-JP"/>
          </a:p>
          <a:p>
            <a:r>
              <a:rPr kumimoji="1" lang="en-US" altLang="ja-JP"/>
              <a:t>https://www.nta.go.jp/taxes/shiraberu/saigai/h30/0018008-045/07.htm</a:t>
            </a:r>
            <a:endParaRPr kumimoji="1" lang="ja-JP" altLang="en-US"/>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40</a:t>
            </a:fld>
            <a:endParaRPr kumimoji="1" lang="ja-JP" altLang="en-US"/>
          </a:p>
        </p:txBody>
      </p:sp>
    </p:spTree>
    <p:extLst>
      <p:ext uri="{BB962C8B-B14F-4D97-AF65-F5344CB8AC3E}">
        <p14:creationId xmlns:p14="http://schemas.microsoft.com/office/powerpoint/2010/main" val="154621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次に新治地区についてです。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41</a:t>
            </a:fld>
            <a:endParaRPr kumimoji="1" lang="ja-JP" altLang="en-US"/>
          </a:p>
        </p:txBody>
      </p:sp>
    </p:spTree>
    <p:extLst>
      <p:ext uri="{BB962C8B-B14F-4D97-AF65-F5344CB8AC3E}">
        <p14:creationId xmlns:p14="http://schemas.microsoft.com/office/powerpoint/2010/main" val="2857327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新治地区では公共交通の再編と拠点づくりによる持続可能な地区を目指します。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42</a:t>
            </a:fld>
            <a:endParaRPr kumimoji="1" lang="ja-JP" altLang="en-US"/>
          </a:p>
        </p:txBody>
      </p:sp>
    </p:spTree>
    <p:extLst>
      <p:ext uri="{BB962C8B-B14F-4D97-AF65-F5344CB8AC3E}">
        <p14:creationId xmlns:p14="http://schemas.microsoft.com/office/powerpoint/2010/main" val="259064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そこで私たちは、効果的な支出・拠点と交通の強化によって土浦市の魅力向上、土浦市を</a:t>
            </a:r>
            <a:r>
              <a:rPr kumimoji="1" lang="en-US" altLang="ja-JP"/>
              <a:t>THRIVE:</a:t>
            </a:r>
            <a:r>
              <a:rPr kumimoji="1" lang="ja-JP" altLang="en-US"/>
              <a:t>栄えさせることにより、</a:t>
            </a:r>
            <a:r>
              <a:rPr kumimoji="1" lang="en-US" altLang="ja-JP"/>
              <a:t>STABILIZE:</a:t>
            </a:r>
            <a:r>
              <a:rPr kumimoji="1" lang="ja-JP" altLang="en-US"/>
              <a:t>土浦市の人口と財政を安定させたいと考えます。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7</a:t>
            </a:fld>
            <a:endParaRPr kumimoji="1" lang="ja-JP" altLang="en-US"/>
          </a:p>
        </p:txBody>
      </p:sp>
    </p:spTree>
    <p:extLst>
      <p:ext uri="{BB962C8B-B14F-4D97-AF65-F5344CB8AC3E}">
        <p14:creationId xmlns:p14="http://schemas.microsoft.com/office/powerpoint/2010/main" val="1664585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新治地区ではかつて路線バスが走っていましたが採算が取れず廃線となってしまい大きな公共交通空白地となっています。</a:t>
            </a:r>
            <a:endParaRPr kumimoji="1" lang="en-US" altLang="ja-JP"/>
          </a:p>
          <a:p>
            <a:r>
              <a:rPr kumimoji="1" lang="ja-JP" altLang="en-US"/>
              <a:t>この地区は特に高齢化が進んでいて交通弱者がますます増加することが予想されます。</a:t>
            </a:r>
            <a:endParaRPr kumimoji="1" lang="en-US" altLang="ja-JP"/>
          </a:p>
          <a:p>
            <a:r>
              <a:rPr kumimoji="1" lang="ja-JP" altLang="en-US"/>
              <a:t>また、市民満足度調査では公共交通に対する満足度が</a:t>
            </a:r>
            <a:r>
              <a:rPr kumimoji="1" lang="en-US" altLang="ja-JP"/>
              <a:t>53</a:t>
            </a:r>
            <a:r>
              <a:rPr kumimoji="1" lang="ja-JP" altLang="en-US"/>
              <a:t>項目中最下位となっています。</a:t>
            </a:r>
            <a:endParaRPr kumimoji="1"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43</a:t>
            </a:fld>
            <a:endParaRPr kumimoji="1" lang="ja-JP" altLang="en-US"/>
          </a:p>
        </p:txBody>
      </p:sp>
    </p:spTree>
    <p:extLst>
      <p:ext uri="{BB962C8B-B14F-4D97-AF65-F5344CB8AC3E}">
        <p14:creationId xmlns:p14="http://schemas.microsoft.com/office/powerpoint/2010/main" val="1813218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私たちは新治公民館前の駐車場をデマンド交通の拠点（ハブ）にすることを提案します。</a:t>
            </a:r>
            <a:endParaRPr kumimoji="1" lang="en-US" altLang="ja-JP"/>
          </a:p>
          <a:p>
            <a:r>
              <a:rPr kumimoji="1" lang="ja-JP" altLang="en-US"/>
              <a:t>従来の方式では利用者が見込めない為ハブをつくり効率化を図ります。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44</a:t>
            </a:fld>
            <a:endParaRPr kumimoji="1" lang="ja-JP" altLang="en-US"/>
          </a:p>
        </p:txBody>
      </p:sp>
    </p:spTree>
    <p:extLst>
      <p:ext uri="{BB962C8B-B14F-4D97-AF65-F5344CB8AC3E}">
        <p14:creationId xmlns:p14="http://schemas.microsoft.com/office/powerpoint/2010/main" val="4035781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各地区と新治公民館を結びます。また、さんあぴおと定期路線で結びます。片道</a:t>
            </a:r>
            <a:r>
              <a:rPr kumimoji="1" lang="en-US" altLang="ja-JP"/>
              <a:t>200</a:t>
            </a:r>
            <a:r>
              <a:rPr kumimoji="1" lang="ja-JP" altLang="en-US"/>
              <a:t>円で電話やネットでの予約となります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45</a:t>
            </a:fld>
            <a:endParaRPr kumimoji="1" lang="ja-JP" altLang="en-US"/>
          </a:p>
        </p:txBody>
      </p:sp>
    </p:spTree>
    <p:extLst>
      <p:ext uri="{BB962C8B-B14F-4D97-AF65-F5344CB8AC3E}">
        <p14:creationId xmlns:p14="http://schemas.microsoft.com/office/powerpoint/2010/main" val="2679349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9</a:t>
            </a:r>
            <a:r>
              <a:rPr kumimoji="1" lang="ja-JP" altLang="en-US"/>
              <a:t>時から</a:t>
            </a:r>
            <a:r>
              <a:rPr kumimoji="1" lang="en-US" altLang="ja-JP"/>
              <a:t>16</a:t>
            </a:r>
            <a:r>
              <a:rPr kumimoji="1" lang="ja-JP" altLang="en-US"/>
              <a:t>時に一時間に一本走らせるとすると一日あたり</a:t>
            </a:r>
            <a:r>
              <a:rPr kumimoji="1" lang="en-US" altLang="ja-JP"/>
              <a:t>16695</a:t>
            </a:r>
            <a:r>
              <a:rPr kumimoji="1" lang="ja-JP" altLang="en-US"/>
              <a:t>円の運航費用が掛かります。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46</a:t>
            </a:fld>
            <a:endParaRPr kumimoji="1" lang="ja-JP" altLang="en-US"/>
          </a:p>
        </p:txBody>
      </p:sp>
    </p:spTree>
    <p:extLst>
      <p:ext uri="{BB962C8B-B14F-4D97-AF65-F5344CB8AC3E}">
        <p14:creationId xmlns:p14="http://schemas.microsoft.com/office/powerpoint/2010/main" val="306392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事業費の見通しは図のようになります。国からの補助金と運賃収入を差し引いた</a:t>
            </a:r>
            <a:r>
              <a:rPr kumimoji="1" lang="en-US" altLang="ja-JP"/>
              <a:t>327.2</a:t>
            </a:r>
            <a:r>
              <a:rPr kumimoji="1" lang="ja-JP" altLang="en-US"/>
              <a:t>万円が市の負担となります。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47</a:t>
            </a:fld>
            <a:endParaRPr kumimoji="1" lang="ja-JP" altLang="en-US"/>
          </a:p>
        </p:txBody>
      </p:sp>
    </p:spTree>
    <p:extLst>
      <p:ext uri="{BB962C8B-B14F-4D97-AF65-F5344CB8AC3E}">
        <p14:creationId xmlns:p14="http://schemas.microsoft.com/office/powerpoint/2010/main" val="3989829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以上の施策によって公共交通空白地の削減による日常生活の足の確保、負担の小さい運営による安定・持続的なサービスの提供、人を中心に集めることで活力あるコミュニティに形成を図ります。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48</a:t>
            </a:fld>
            <a:endParaRPr kumimoji="1" lang="ja-JP" altLang="en-US"/>
          </a:p>
        </p:txBody>
      </p:sp>
    </p:spTree>
    <p:extLst>
      <p:ext uri="{BB962C8B-B14F-4D97-AF65-F5344CB8AC3E}">
        <p14:creationId xmlns:p14="http://schemas.microsoft.com/office/powerpoint/2010/main" val="10820269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最後にまとめです。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49</a:t>
            </a:fld>
            <a:endParaRPr kumimoji="1" lang="ja-JP" altLang="en-US"/>
          </a:p>
        </p:txBody>
      </p:sp>
    </p:spTree>
    <p:extLst>
      <p:ext uri="{BB962C8B-B14F-4D97-AF65-F5344CB8AC3E}">
        <p14:creationId xmlns:p14="http://schemas.microsoft.com/office/powerpoint/2010/main" val="689152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このような施策を通して土浦市の魅力を向上、</a:t>
            </a:r>
            <a:r>
              <a:rPr kumimoji="1" lang="en-US" altLang="ja-JP"/>
              <a:t>THRIVE</a:t>
            </a:r>
            <a:r>
              <a:rPr kumimoji="1" lang="ja-JP" altLang="en-US"/>
              <a:t>させ、人口と財政を安定、</a:t>
            </a:r>
            <a:r>
              <a:rPr kumimoji="1" lang="en-US" altLang="ja-JP"/>
              <a:t>STABILIZE</a:t>
            </a:r>
            <a:r>
              <a:rPr kumimoji="1" lang="ja-JP" altLang="en-US"/>
              <a:t>させることを目指します。</a:t>
            </a:r>
            <a:endParaRPr kumimoji="1" lang="en-US" altLang="ja-JP"/>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50</a:t>
            </a:fld>
            <a:endParaRPr kumimoji="1" lang="ja-JP" altLang="en-US"/>
          </a:p>
        </p:txBody>
      </p:sp>
    </p:spTree>
    <p:extLst>
      <p:ext uri="{BB962C8B-B14F-4D97-AF65-F5344CB8AC3E}">
        <p14:creationId xmlns:p14="http://schemas.microsoft.com/office/powerpoint/2010/main" val="243249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こうした構想に基づき、土浦市の中央地区・北部地区・南部地区・新治地区それぞれについてこのように地区別構想を設定しました。</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8</a:t>
            </a:fld>
            <a:endParaRPr kumimoji="1" lang="ja-JP" altLang="en-US"/>
          </a:p>
        </p:txBody>
      </p:sp>
    </p:spTree>
    <p:extLst>
      <p:ext uri="{BB962C8B-B14F-4D97-AF65-F5344CB8AC3E}">
        <p14:creationId xmlns:p14="http://schemas.microsoft.com/office/powerpoint/2010/main" val="214400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まずは中央地区についてです。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9</a:t>
            </a:fld>
            <a:endParaRPr kumimoji="1" lang="ja-JP" altLang="en-US"/>
          </a:p>
        </p:txBody>
      </p:sp>
    </p:spTree>
    <p:extLst>
      <p:ext uri="{BB962C8B-B14F-4D97-AF65-F5344CB8AC3E}">
        <p14:creationId xmlns:p14="http://schemas.microsoft.com/office/powerpoint/2010/main" val="37930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中央地区では、商業都市の象徴にふさわしいにぎわいあるまちを目指します。</a:t>
            </a:r>
            <a:endParaRPr kumimoji="1" lang="en-US" altLang="ja-JP"/>
          </a:p>
          <a:p>
            <a:r>
              <a:rPr kumimoji="1" lang="ja-JP" altLang="en-US"/>
              <a:t>背景として、中央地区では中心市街地のにぎわい創出が課題となっており、</a:t>
            </a:r>
            <a:endParaRPr kumimoji="1" lang="en-US" altLang="ja-JP"/>
          </a:p>
          <a:p>
            <a:r>
              <a:rPr kumimoji="1" lang="ja-JP" altLang="en-US"/>
              <a:t>積極的に中心市街地へ人を呼び込む効果的な施策が求められています。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10</a:t>
            </a:fld>
            <a:endParaRPr kumimoji="1" lang="ja-JP" altLang="en-US"/>
          </a:p>
        </p:txBody>
      </p:sp>
    </p:spTree>
    <p:extLst>
      <p:ext uri="{BB962C8B-B14F-4D97-AF65-F5344CB8AC3E}">
        <p14:creationId xmlns:p14="http://schemas.microsoft.com/office/powerpoint/2010/main" val="96395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そこで私たちは土浦駅・つくば駅間を結ぶ</a:t>
            </a:r>
            <a:r>
              <a:rPr kumimoji="1" lang="en-US" altLang="ja-JP"/>
              <a:t>BRT</a:t>
            </a:r>
            <a:r>
              <a:rPr kumimoji="1" lang="ja-JP" altLang="en-US"/>
              <a:t>、</a:t>
            </a:r>
            <a:r>
              <a:rPr kumimoji="1" lang="en-US" altLang="ja-JP"/>
              <a:t>TSUCHIURA BRT</a:t>
            </a:r>
            <a:r>
              <a:rPr kumimoji="1" lang="ja-JP" altLang="en-US"/>
              <a:t>と土浦駅東口の再開発を提案します。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11</a:t>
            </a:fld>
            <a:endParaRPr kumimoji="1" lang="ja-JP" altLang="en-US"/>
          </a:p>
        </p:txBody>
      </p:sp>
    </p:spTree>
    <p:extLst>
      <p:ext uri="{BB962C8B-B14F-4D97-AF65-F5344CB8AC3E}">
        <p14:creationId xmlns:p14="http://schemas.microsoft.com/office/powerpoint/2010/main" val="69249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a:t>
            </a:r>
            <a:r>
              <a:rPr kumimoji="1" lang="en-US" altLang="ja-JP"/>
              <a:t>TSUCHIURA BRT</a:t>
            </a:r>
            <a:r>
              <a:rPr kumimoji="1" lang="ja-JP" altLang="en-US"/>
              <a:t>についてです。</a:t>
            </a:r>
          </a:p>
        </p:txBody>
      </p:sp>
      <p:sp>
        <p:nvSpPr>
          <p:cNvPr id="4" name="スライド番号プレースホルダー 3"/>
          <p:cNvSpPr>
            <a:spLocks noGrp="1"/>
          </p:cNvSpPr>
          <p:nvPr>
            <p:ph type="sldNum" sz="quarter" idx="5"/>
          </p:nvPr>
        </p:nvSpPr>
        <p:spPr/>
        <p:txBody>
          <a:bodyPr/>
          <a:lstStyle/>
          <a:p>
            <a:fld id="{0C03D916-89D0-4BC9-BADE-72C36573AC9A}" type="slidenum">
              <a:rPr kumimoji="1" lang="ja-JP" altLang="en-US" smtClean="0"/>
              <a:t>12</a:t>
            </a:fld>
            <a:endParaRPr kumimoji="1" lang="ja-JP" altLang="en-US"/>
          </a:p>
        </p:txBody>
      </p:sp>
    </p:spTree>
    <p:extLst>
      <p:ext uri="{BB962C8B-B14F-4D97-AF65-F5344CB8AC3E}">
        <p14:creationId xmlns:p14="http://schemas.microsoft.com/office/powerpoint/2010/main" val="179815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gradFill flip="none" rotWithShape="1">
          <a:gsLst>
            <a:gs pos="0">
              <a:schemeClr val="accent4"/>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7AC53-D685-282B-B9ED-A7E29EB81A0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70BCF8-5FD4-5820-CE60-FAC66F2A0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174959-7290-36DE-B388-83F0A29BA0E8}"/>
              </a:ext>
            </a:extLst>
          </p:cNvPr>
          <p:cNvSpPr>
            <a:spLocks noGrp="1"/>
          </p:cNvSpPr>
          <p:nvPr>
            <p:ph type="dt" sz="half" idx="10"/>
          </p:nvPr>
        </p:nvSpPr>
        <p:spPr/>
        <p:txBody>
          <a:bodyPr/>
          <a:lstStyle/>
          <a:p>
            <a:fld id="{6725D59F-4AD1-4E03-8276-F239DC90E8F2}"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CAF935B8-5534-8E0E-92DA-E7E8EECFE1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0520CA-F822-DF76-1C7F-6EA569B3A2B9}"/>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14637308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EDFA8-D939-7734-EB6F-6B14ACEFD2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8B2AF8-B01D-7DF1-CF94-E620E12D5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7EA2F41-9382-ABDB-4100-20285983D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B5AECF-ABAA-EF6C-8391-E7E074AB5DC7}"/>
              </a:ext>
            </a:extLst>
          </p:cNvPr>
          <p:cNvSpPr>
            <a:spLocks noGrp="1"/>
          </p:cNvSpPr>
          <p:nvPr>
            <p:ph type="dt" sz="half" idx="10"/>
          </p:nvPr>
        </p:nvSpPr>
        <p:spPr/>
        <p:txBody>
          <a:bodyPr/>
          <a:lstStyle/>
          <a:p>
            <a:fld id="{461BD8B2-6476-4FBB-9C17-0D9A306606DE}"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6627641E-E186-277B-462C-69DE6951C8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433FAB7-674F-8476-D414-4906C28AD7E1}"/>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42960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49730-34F8-6CDD-2C74-756B46892A5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161C67-BFD9-E6C5-2B14-505E24EFB43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7E28C9-99DC-B5AD-BDE7-71AFBDB219E2}"/>
              </a:ext>
            </a:extLst>
          </p:cNvPr>
          <p:cNvSpPr>
            <a:spLocks noGrp="1"/>
          </p:cNvSpPr>
          <p:nvPr>
            <p:ph type="dt" sz="half" idx="10"/>
          </p:nvPr>
        </p:nvSpPr>
        <p:spPr/>
        <p:txBody>
          <a:bodyPr/>
          <a:lstStyle/>
          <a:p>
            <a:fld id="{E0C74807-5CA4-4C3E-B099-4AE532EEA3D6}"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584C234E-8F20-0CE8-0CF0-A97EDCBDB3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286E98-D224-04E4-9B87-E33596C8E0BD}"/>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4194538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CD494E4-0A2B-C6D8-76E0-2B9FE1D07F2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F825D6-69CA-F3E7-5C9A-C1443DB988C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A09031-DA32-6F70-E598-FA80D046EFDB}"/>
              </a:ext>
            </a:extLst>
          </p:cNvPr>
          <p:cNvSpPr>
            <a:spLocks noGrp="1"/>
          </p:cNvSpPr>
          <p:nvPr>
            <p:ph type="dt" sz="half" idx="10"/>
          </p:nvPr>
        </p:nvSpPr>
        <p:spPr/>
        <p:txBody>
          <a:bodyPr/>
          <a:lstStyle/>
          <a:p>
            <a:fld id="{E74F6095-9D76-40F2-BB61-B560F01F5A1C}"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894CBF9E-5E58-B872-E137-7E52798D74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0A6E24-9DB6-F645-45A2-3660A1A044B8}"/>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1348788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gradFill flip="none" rotWithShape="1">
          <a:gsLst>
            <a:gs pos="0">
              <a:schemeClr val="accent4"/>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7AC53-D685-282B-B9ED-A7E29EB81A0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70BCF8-5FD4-5820-CE60-FAC66F2A0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174959-7290-36DE-B388-83F0A29BA0E8}"/>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CAF935B8-5534-8E0E-92DA-E7E8EECFE1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0520CA-F822-DF76-1C7F-6EA569B3A2B9}"/>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993385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DCCB4-F81A-1DF7-9F63-AC1E9676523D}"/>
              </a:ext>
            </a:extLst>
          </p:cNvPr>
          <p:cNvSpPr>
            <a:spLocks noGrp="1"/>
          </p:cNvSpPr>
          <p:nvPr>
            <p:ph type="title"/>
          </p:nvPr>
        </p:nvSpPr>
        <p:spPr>
          <a:xfrm>
            <a:off x="1341903" y="396130"/>
            <a:ext cx="9568543" cy="648000"/>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2566C2-4678-B9CF-B7BF-BDE5BC1BCFA3}"/>
              </a:ext>
            </a:extLst>
          </p:cNvPr>
          <p:cNvSpPr>
            <a:spLocks noGrp="1"/>
          </p:cNvSpPr>
          <p:nvPr>
            <p:ph idx="1"/>
          </p:nvPr>
        </p:nvSpPr>
        <p:spPr>
          <a:xfrm>
            <a:off x="838200" y="1407886"/>
            <a:ext cx="10515600" cy="476907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229975-E1D8-1FE6-B6E8-656ACE131E2A}"/>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606F469D-89C1-8226-D6B4-67869F2791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43E9D8-7C2C-44D0-B7DB-6520AF136AD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
        <p:nvSpPr>
          <p:cNvPr id="7" name="楕円 6">
            <a:extLst>
              <a:ext uri="{FF2B5EF4-FFF2-40B4-BE49-F238E27FC236}">
                <a16:creationId xmlns:a16="http://schemas.microsoft.com/office/drawing/2014/main" id="{DCF8A465-CA7D-A883-E0A5-4C4B904577E7}"/>
              </a:ext>
            </a:extLst>
          </p:cNvPr>
          <p:cNvSpPr/>
          <p:nvPr userDrawn="1"/>
        </p:nvSpPr>
        <p:spPr>
          <a:xfrm>
            <a:off x="394847" y="268373"/>
            <a:ext cx="816429" cy="816429"/>
          </a:xfrm>
          <a:prstGeom prst="ellipse">
            <a:avLst/>
          </a:prstGeom>
          <a:gradFill flip="none" rotWithShape="1">
            <a:gsLst>
              <a:gs pos="100000">
                <a:schemeClr val="accent2"/>
              </a:gs>
              <a:gs pos="0">
                <a:schemeClr val="accent4"/>
              </a:gs>
            </a:gsLst>
            <a:path path="circle">
              <a:fillToRect r="100000" b="100000"/>
            </a:path>
            <a:tileRect l="-100000" t="-100000"/>
          </a:gradFill>
          <a:ln>
            <a:noFill/>
          </a:ln>
          <a:effectLst>
            <a:outerShdw blurRad="127000" dist="63500" dir="2700000" algn="tl" rotWithShape="0">
              <a:schemeClr val="tx1">
                <a:lumMod val="50000"/>
                <a:lumOff val="50000"/>
                <a:alpha val="40000"/>
              </a:schemeClr>
            </a:outerShdw>
          </a:effectLst>
          <a:scene3d>
            <a:camera prst="orthographicFront"/>
            <a:lightRig rig="threePt" dir="t"/>
          </a:scene3d>
          <a:sp3d>
            <a:bevelT w="6350" h="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79D33C0-C8DE-D5A0-F597-E3E0FFA6E8D9}"/>
              </a:ext>
            </a:extLst>
          </p:cNvPr>
          <p:cNvSpPr/>
          <p:nvPr userDrawn="1"/>
        </p:nvSpPr>
        <p:spPr>
          <a:xfrm>
            <a:off x="1327389" y="1029616"/>
            <a:ext cx="11190514" cy="72000"/>
          </a:xfrm>
          <a:prstGeom prst="roundRect">
            <a:avLst>
              <a:gd name="adj" fmla="val 50000"/>
            </a:avLst>
          </a:prstGeom>
          <a:gradFill>
            <a:gsLst>
              <a:gs pos="100000">
                <a:schemeClr val="accent2"/>
              </a:gs>
              <a:gs pos="0">
                <a:schemeClr val="accent4"/>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9188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bg>
      <p:bgPr>
        <a:gradFill flip="none" rotWithShape="1">
          <a:gsLst>
            <a:gs pos="0">
              <a:schemeClr val="accent4"/>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DCCB4-F81A-1DF7-9F63-AC1E9676523D}"/>
              </a:ext>
            </a:extLst>
          </p:cNvPr>
          <p:cNvSpPr>
            <a:spLocks noGrp="1"/>
          </p:cNvSpPr>
          <p:nvPr>
            <p:ph type="title"/>
          </p:nvPr>
        </p:nvSpPr>
        <p:spPr>
          <a:xfrm>
            <a:off x="1341903" y="396130"/>
            <a:ext cx="9568543" cy="648000"/>
          </a:xfrm>
        </p:spPr>
        <p:txBody>
          <a:bodyPr/>
          <a:lstStyle>
            <a:lvl1pPr>
              <a:defRPr>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2566C2-4678-B9CF-B7BF-BDE5BC1BCFA3}"/>
              </a:ext>
            </a:extLst>
          </p:cNvPr>
          <p:cNvSpPr>
            <a:spLocks noGrp="1"/>
          </p:cNvSpPr>
          <p:nvPr>
            <p:ph idx="1"/>
          </p:nvPr>
        </p:nvSpPr>
        <p:spPr>
          <a:xfrm>
            <a:off x="838200" y="1407886"/>
            <a:ext cx="10515600" cy="47690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229975-E1D8-1FE6-B6E8-656ACE131E2A}"/>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606F469D-89C1-8226-D6B4-67869F2791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43E9D8-7C2C-44D0-B7DB-6520AF136AD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
        <p:nvSpPr>
          <p:cNvPr id="7" name="楕円 6">
            <a:extLst>
              <a:ext uri="{FF2B5EF4-FFF2-40B4-BE49-F238E27FC236}">
                <a16:creationId xmlns:a16="http://schemas.microsoft.com/office/drawing/2014/main" id="{DCF8A465-CA7D-A883-E0A5-4C4B904577E7}"/>
              </a:ext>
            </a:extLst>
          </p:cNvPr>
          <p:cNvSpPr/>
          <p:nvPr userDrawn="1"/>
        </p:nvSpPr>
        <p:spPr>
          <a:xfrm>
            <a:off x="394847" y="268373"/>
            <a:ext cx="816429" cy="816429"/>
          </a:xfrm>
          <a:prstGeom prst="ellipse">
            <a:avLst/>
          </a:prstGeom>
          <a:gradFill flip="none" rotWithShape="1">
            <a:gsLst>
              <a:gs pos="100000">
                <a:schemeClr val="accent2">
                  <a:lumMod val="60000"/>
                  <a:lumOff val="40000"/>
                </a:schemeClr>
              </a:gs>
              <a:gs pos="0">
                <a:schemeClr val="accent4">
                  <a:lumMod val="60000"/>
                  <a:lumOff val="40000"/>
                </a:schemeClr>
              </a:gs>
            </a:gsLst>
            <a:path path="circle">
              <a:fillToRect r="100000" b="100000"/>
            </a:path>
            <a:tileRect l="-100000" t="-100000"/>
          </a:gradFill>
          <a:ln>
            <a:noFill/>
          </a:ln>
          <a:effectLst>
            <a:outerShdw blurRad="127000" dist="63500" dir="2700000" algn="tl" rotWithShape="0">
              <a:schemeClr val="tx1">
                <a:lumMod val="50000"/>
                <a:lumOff val="50000"/>
                <a:alpha val="40000"/>
              </a:schemeClr>
            </a:outerShdw>
          </a:effectLst>
          <a:scene3d>
            <a:camera prst="orthographicFront"/>
            <a:lightRig rig="threePt" dir="t"/>
          </a:scene3d>
          <a:sp3d>
            <a:bevelT w="6350" h="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79D33C0-C8DE-D5A0-F597-E3E0FFA6E8D9}"/>
              </a:ext>
            </a:extLst>
          </p:cNvPr>
          <p:cNvSpPr/>
          <p:nvPr userDrawn="1"/>
        </p:nvSpPr>
        <p:spPr>
          <a:xfrm>
            <a:off x="1327389" y="1029616"/>
            <a:ext cx="11190514" cy="72000"/>
          </a:xfrm>
          <a:prstGeom prst="roundRect">
            <a:avLst>
              <a:gd name="adj" fmla="val 50000"/>
            </a:avLst>
          </a:prstGeom>
          <a:gradFill>
            <a:gsLst>
              <a:gs pos="100000">
                <a:schemeClr val="accent2">
                  <a:lumMod val="60000"/>
                  <a:lumOff val="40000"/>
                </a:schemeClr>
              </a:gs>
              <a:gs pos="0">
                <a:schemeClr val="accent4">
                  <a:lumMod val="60000"/>
                  <a:lumOff val="40000"/>
                </a:scheme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0545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34DCDE-CAC7-BC9E-6CDE-A0FD0C543D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A33AFF-8042-B216-3211-3C5A7D8A8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7278FAF-999F-C6A3-EDB7-165FEC51A8FE}"/>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E235F2B6-45D3-CF3C-B215-CE88945AEB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50E96D-0E8A-138E-0262-75EC30B4E60E}"/>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1161962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C429D-9C6D-3CBD-9DBF-E1BBFF14C2C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231213F-E836-36AC-47F6-910C782FB65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6146AE9-9988-5245-7BED-C4FBF95A5BC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EDEE5D-F557-1F33-3C32-CDD54515D5AE}"/>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76105DD8-5E54-E854-BD62-E32BF40E13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D945BB8-C404-0D7D-6320-D51AB2CCAB1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1749247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9AC81-3F37-9336-BDA4-D3DE06DAB58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FA1B90-0C8E-A6CD-5857-F7F0772F2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89DF98A-7CD2-1417-BD29-8A8596E1C1C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0771790-FF1F-0F04-57BD-B378415FC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76CCAEF-9185-A0C6-D3F0-9E09E2D534B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2208DCA-3153-2148-49FD-C49FBDD35C08}"/>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8" name="フッター プレースホルダー 7">
            <a:extLst>
              <a:ext uri="{FF2B5EF4-FFF2-40B4-BE49-F238E27FC236}">
                <a16:creationId xmlns:a16="http://schemas.microsoft.com/office/drawing/2014/main" id="{270ED8D2-CF9A-83D3-8CA6-AD39A5832E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1FE6B3-31DC-143D-568B-A7A07568FF40}"/>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56819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2F071-9625-1489-548B-CE308EF5752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2ED94C9-8851-EBAC-42E1-410526328FCD}"/>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4" name="フッター プレースホルダー 3">
            <a:extLst>
              <a:ext uri="{FF2B5EF4-FFF2-40B4-BE49-F238E27FC236}">
                <a16:creationId xmlns:a16="http://schemas.microsoft.com/office/drawing/2014/main" id="{E85089E9-D04D-94C2-A01F-93458BBA35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68FEF82-C47F-654D-930E-11A8FEF47B34}"/>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293316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DCCB4-F81A-1DF7-9F63-AC1E9676523D}"/>
              </a:ext>
            </a:extLst>
          </p:cNvPr>
          <p:cNvSpPr>
            <a:spLocks noGrp="1"/>
          </p:cNvSpPr>
          <p:nvPr>
            <p:ph type="title"/>
          </p:nvPr>
        </p:nvSpPr>
        <p:spPr>
          <a:xfrm>
            <a:off x="1341903" y="396130"/>
            <a:ext cx="9568543" cy="648000"/>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2566C2-4678-B9CF-B7BF-BDE5BC1BCFA3}"/>
              </a:ext>
            </a:extLst>
          </p:cNvPr>
          <p:cNvSpPr>
            <a:spLocks noGrp="1"/>
          </p:cNvSpPr>
          <p:nvPr>
            <p:ph idx="1"/>
          </p:nvPr>
        </p:nvSpPr>
        <p:spPr>
          <a:xfrm>
            <a:off x="838200" y="1407886"/>
            <a:ext cx="10515600" cy="4769077"/>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229975-E1D8-1FE6-B6E8-656ACE131E2A}"/>
              </a:ext>
            </a:extLst>
          </p:cNvPr>
          <p:cNvSpPr>
            <a:spLocks noGrp="1"/>
          </p:cNvSpPr>
          <p:nvPr>
            <p:ph type="dt" sz="half" idx="10"/>
          </p:nvPr>
        </p:nvSpPr>
        <p:spPr/>
        <p:txBody>
          <a:bodyPr/>
          <a:lstStyle/>
          <a:p>
            <a:fld id="{23F060A4-5F26-4F55-B72E-C8DE4B88A230}"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606F469D-89C1-8226-D6B4-67869F2791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43E9D8-7C2C-44D0-B7DB-6520AF136AD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
        <p:nvSpPr>
          <p:cNvPr id="7" name="楕円 6">
            <a:extLst>
              <a:ext uri="{FF2B5EF4-FFF2-40B4-BE49-F238E27FC236}">
                <a16:creationId xmlns:a16="http://schemas.microsoft.com/office/drawing/2014/main" id="{DCF8A465-CA7D-A883-E0A5-4C4B904577E7}"/>
              </a:ext>
            </a:extLst>
          </p:cNvPr>
          <p:cNvSpPr/>
          <p:nvPr userDrawn="1"/>
        </p:nvSpPr>
        <p:spPr>
          <a:xfrm>
            <a:off x="394847" y="268373"/>
            <a:ext cx="816429" cy="816429"/>
          </a:xfrm>
          <a:prstGeom prst="ellipse">
            <a:avLst/>
          </a:prstGeom>
          <a:gradFill flip="none" rotWithShape="1">
            <a:gsLst>
              <a:gs pos="100000">
                <a:schemeClr val="accent2"/>
              </a:gs>
              <a:gs pos="0">
                <a:schemeClr val="accent4"/>
              </a:gs>
            </a:gsLst>
            <a:path path="circle">
              <a:fillToRect r="100000" b="100000"/>
            </a:path>
            <a:tileRect l="-100000" t="-100000"/>
          </a:gradFill>
          <a:ln>
            <a:noFill/>
          </a:ln>
          <a:effectLst>
            <a:outerShdw blurRad="127000" dist="63500" dir="2700000" algn="tl" rotWithShape="0">
              <a:schemeClr val="tx1">
                <a:lumMod val="50000"/>
                <a:lumOff val="50000"/>
                <a:alpha val="40000"/>
              </a:schemeClr>
            </a:outerShdw>
          </a:effectLst>
          <a:scene3d>
            <a:camera prst="orthographicFront"/>
            <a:lightRig rig="threePt" dir="t"/>
          </a:scene3d>
          <a:sp3d>
            <a:bevelT w="6350" h="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79D33C0-C8DE-D5A0-F597-E3E0FFA6E8D9}"/>
              </a:ext>
            </a:extLst>
          </p:cNvPr>
          <p:cNvSpPr/>
          <p:nvPr userDrawn="1"/>
        </p:nvSpPr>
        <p:spPr>
          <a:xfrm>
            <a:off x="1327389" y="1029616"/>
            <a:ext cx="11190514" cy="72000"/>
          </a:xfrm>
          <a:prstGeom prst="roundRect">
            <a:avLst>
              <a:gd name="adj" fmla="val 50000"/>
            </a:avLst>
          </a:prstGeom>
          <a:gradFill>
            <a:gsLst>
              <a:gs pos="100000">
                <a:schemeClr val="accent2"/>
              </a:gs>
              <a:gs pos="0">
                <a:schemeClr val="accent4"/>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4890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BA5AAD6-7829-2E7C-4066-FDA0D0A2A23A}"/>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3" name="フッター プレースホルダー 2">
            <a:extLst>
              <a:ext uri="{FF2B5EF4-FFF2-40B4-BE49-F238E27FC236}">
                <a16:creationId xmlns:a16="http://schemas.microsoft.com/office/drawing/2014/main" id="{1A633717-EC3D-B0B2-B864-C7C838203A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E5198E-34C9-B435-3891-150571D6C7BC}"/>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23210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464B8-FDE9-69CF-F84D-FC9A881BA9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AB92E8F-5B7D-177E-1F39-2E69F9AEF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FE005E5-C588-32EB-F927-8F274481D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3DF6FA-EE56-BDD1-66FD-FAD5F7C35C78}"/>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580EA5B2-5B5B-A198-7D50-74719B1C7D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C3DB0D-7619-B6C9-7629-81B8D6D130B4}"/>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428138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EDFA8-D939-7734-EB6F-6B14ACEFD2F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C8B2AF8-B01D-7DF1-CF94-E620E12D53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7EA2F41-9382-ABDB-4100-20285983D2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CB5AECF-ABAA-EF6C-8391-E7E074AB5DC7}"/>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6627641E-E186-277B-462C-69DE6951C8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433FAB7-674F-8476-D414-4906C28AD7E1}"/>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669704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E49730-34F8-6CDD-2C74-756B46892A5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161C67-BFD9-E6C5-2B14-505E24EFB43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7E28C9-99DC-B5AD-BDE7-71AFBDB219E2}"/>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584C234E-8F20-0CE8-0CF0-A97EDCBDB3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286E98-D224-04E4-9B87-E33596C8E0BD}"/>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957165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CD494E4-0A2B-C6D8-76E0-2B9FE1D07F2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F825D6-69CA-F3E7-5C9A-C1443DB988C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A09031-DA32-6F70-E598-FA80D046EFDB}"/>
              </a:ext>
            </a:extLst>
          </p:cNvPr>
          <p:cNvSpPr>
            <a:spLocks noGrp="1"/>
          </p:cNvSpPr>
          <p:nvPr>
            <p:ph type="dt" sz="half" idx="10"/>
          </p:nvPr>
        </p:nvSpPr>
        <p:spPr/>
        <p:txBody>
          <a:bodyPr/>
          <a:lstStyle/>
          <a:p>
            <a:fld id="{C731DB26-019F-4042-A10A-5B0F687F9AC0}" type="datetimeFigureOut">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894CBF9E-5E58-B872-E137-7E52798D74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0A6E24-9DB6-F645-45A2-3660A1A044B8}"/>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21792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bg>
      <p:bgPr>
        <a:gradFill flip="none" rotWithShape="1">
          <a:gsLst>
            <a:gs pos="0">
              <a:schemeClr val="accent4"/>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9DCCB4-F81A-1DF7-9F63-AC1E9676523D}"/>
              </a:ext>
            </a:extLst>
          </p:cNvPr>
          <p:cNvSpPr>
            <a:spLocks noGrp="1"/>
          </p:cNvSpPr>
          <p:nvPr>
            <p:ph type="title"/>
          </p:nvPr>
        </p:nvSpPr>
        <p:spPr>
          <a:xfrm>
            <a:off x="1341903" y="396130"/>
            <a:ext cx="9568543" cy="648000"/>
          </a:xfrm>
        </p:spPr>
        <p:txBody>
          <a:bodyPr/>
          <a:lstStyle>
            <a:lvl1pPr>
              <a:defRPr>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2566C2-4678-B9CF-B7BF-BDE5BC1BCFA3}"/>
              </a:ext>
            </a:extLst>
          </p:cNvPr>
          <p:cNvSpPr>
            <a:spLocks noGrp="1"/>
          </p:cNvSpPr>
          <p:nvPr>
            <p:ph idx="1"/>
          </p:nvPr>
        </p:nvSpPr>
        <p:spPr>
          <a:xfrm>
            <a:off x="838200" y="1407886"/>
            <a:ext cx="10515600" cy="47690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229975-E1D8-1FE6-B6E8-656ACE131E2A}"/>
              </a:ext>
            </a:extLst>
          </p:cNvPr>
          <p:cNvSpPr>
            <a:spLocks noGrp="1"/>
          </p:cNvSpPr>
          <p:nvPr>
            <p:ph type="dt" sz="half" idx="10"/>
          </p:nvPr>
        </p:nvSpPr>
        <p:spPr/>
        <p:txBody>
          <a:bodyPr/>
          <a:lstStyle/>
          <a:p>
            <a:fld id="{0C0663B6-F86C-4772-A41A-E3318A42F1C5}"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606F469D-89C1-8226-D6B4-67869F2791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43E9D8-7C2C-44D0-B7DB-6520AF136AD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
        <p:nvSpPr>
          <p:cNvPr id="7" name="楕円 6">
            <a:extLst>
              <a:ext uri="{FF2B5EF4-FFF2-40B4-BE49-F238E27FC236}">
                <a16:creationId xmlns:a16="http://schemas.microsoft.com/office/drawing/2014/main" id="{DCF8A465-CA7D-A883-E0A5-4C4B904577E7}"/>
              </a:ext>
            </a:extLst>
          </p:cNvPr>
          <p:cNvSpPr/>
          <p:nvPr userDrawn="1"/>
        </p:nvSpPr>
        <p:spPr>
          <a:xfrm>
            <a:off x="394847" y="268373"/>
            <a:ext cx="816429" cy="816429"/>
          </a:xfrm>
          <a:prstGeom prst="ellipse">
            <a:avLst/>
          </a:prstGeom>
          <a:gradFill flip="none" rotWithShape="1">
            <a:gsLst>
              <a:gs pos="100000">
                <a:schemeClr val="accent2">
                  <a:lumMod val="60000"/>
                  <a:lumOff val="40000"/>
                </a:schemeClr>
              </a:gs>
              <a:gs pos="0">
                <a:schemeClr val="accent4">
                  <a:lumMod val="60000"/>
                  <a:lumOff val="40000"/>
                </a:schemeClr>
              </a:gs>
            </a:gsLst>
            <a:path path="circle">
              <a:fillToRect r="100000" b="100000"/>
            </a:path>
            <a:tileRect l="-100000" t="-100000"/>
          </a:gradFill>
          <a:ln>
            <a:noFill/>
          </a:ln>
          <a:effectLst>
            <a:outerShdw blurRad="127000" dist="63500" dir="2700000" algn="tl" rotWithShape="0">
              <a:schemeClr val="tx1">
                <a:lumMod val="50000"/>
                <a:lumOff val="50000"/>
                <a:alpha val="40000"/>
              </a:schemeClr>
            </a:outerShdw>
          </a:effectLst>
          <a:scene3d>
            <a:camera prst="orthographicFront"/>
            <a:lightRig rig="threePt" dir="t"/>
          </a:scene3d>
          <a:sp3d>
            <a:bevelT w="6350" h="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79D33C0-C8DE-D5A0-F597-E3E0FFA6E8D9}"/>
              </a:ext>
            </a:extLst>
          </p:cNvPr>
          <p:cNvSpPr/>
          <p:nvPr userDrawn="1"/>
        </p:nvSpPr>
        <p:spPr>
          <a:xfrm>
            <a:off x="1327389" y="1029616"/>
            <a:ext cx="11190514" cy="72000"/>
          </a:xfrm>
          <a:prstGeom prst="roundRect">
            <a:avLst>
              <a:gd name="adj" fmla="val 50000"/>
            </a:avLst>
          </a:prstGeom>
          <a:gradFill>
            <a:gsLst>
              <a:gs pos="100000">
                <a:schemeClr val="accent2">
                  <a:lumMod val="60000"/>
                  <a:lumOff val="40000"/>
                </a:schemeClr>
              </a:gs>
              <a:gs pos="0">
                <a:schemeClr val="accent4">
                  <a:lumMod val="60000"/>
                  <a:lumOff val="40000"/>
                </a:schemeClr>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78130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34DCDE-CAC7-BC9E-6CDE-A0FD0C543D9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A33AFF-8042-B216-3211-3C5A7D8A8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7278FAF-999F-C6A3-EDB7-165FEC51A8FE}"/>
              </a:ext>
            </a:extLst>
          </p:cNvPr>
          <p:cNvSpPr>
            <a:spLocks noGrp="1"/>
          </p:cNvSpPr>
          <p:nvPr>
            <p:ph type="dt" sz="half" idx="10"/>
          </p:nvPr>
        </p:nvSpPr>
        <p:spPr/>
        <p:txBody>
          <a:bodyPr/>
          <a:lstStyle/>
          <a:p>
            <a:fld id="{C7224484-E11F-4A88-8658-995122667462}" type="datetime1">
              <a:rPr kumimoji="1" lang="ja-JP" altLang="en-US" smtClean="0"/>
              <a:t>2024/3/12</a:t>
            </a:fld>
            <a:endParaRPr kumimoji="1" lang="ja-JP" altLang="en-US"/>
          </a:p>
        </p:txBody>
      </p:sp>
      <p:sp>
        <p:nvSpPr>
          <p:cNvPr id="5" name="フッター プレースホルダー 4">
            <a:extLst>
              <a:ext uri="{FF2B5EF4-FFF2-40B4-BE49-F238E27FC236}">
                <a16:creationId xmlns:a16="http://schemas.microsoft.com/office/drawing/2014/main" id="{E235F2B6-45D3-CF3C-B215-CE88945AEB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50E96D-0E8A-138E-0262-75EC30B4E60E}"/>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2430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C429D-9C6D-3CBD-9DBF-E1BBFF14C2C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231213F-E836-36AC-47F6-910C782FB65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6146AE9-9988-5245-7BED-C4FBF95A5BC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EDEE5D-F557-1F33-3C32-CDD54515D5AE}"/>
              </a:ext>
            </a:extLst>
          </p:cNvPr>
          <p:cNvSpPr>
            <a:spLocks noGrp="1"/>
          </p:cNvSpPr>
          <p:nvPr>
            <p:ph type="dt" sz="half" idx="10"/>
          </p:nvPr>
        </p:nvSpPr>
        <p:spPr/>
        <p:txBody>
          <a:bodyPr/>
          <a:lstStyle/>
          <a:p>
            <a:fld id="{40584470-8D27-4B5F-8BF0-D289D641F07A}"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76105DD8-5E54-E854-BD62-E32BF40E13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D945BB8-C404-0D7D-6320-D51AB2CCAB13}"/>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57191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9AC81-3F37-9336-BDA4-D3DE06DAB58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FA1B90-0C8E-A6CD-5857-F7F0772F2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89DF98A-7CD2-1417-BD29-8A8596E1C1C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0771790-FF1F-0F04-57BD-B378415FC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76CCAEF-9185-A0C6-D3F0-9E09E2D534B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2208DCA-3153-2148-49FD-C49FBDD35C08}"/>
              </a:ext>
            </a:extLst>
          </p:cNvPr>
          <p:cNvSpPr>
            <a:spLocks noGrp="1"/>
          </p:cNvSpPr>
          <p:nvPr>
            <p:ph type="dt" sz="half" idx="10"/>
          </p:nvPr>
        </p:nvSpPr>
        <p:spPr/>
        <p:txBody>
          <a:bodyPr/>
          <a:lstStyle/>
          <a:p>
            <a:fld id="{AAC5BC5F-9BB1-42CC-AE4C-312B41655B4E}" type="datetime1">
              <a:rPr kumimoji="1" lang="ja-JP" altLang="en-US" smtClean="0"/>
              <a:t>2024/3/12</a:t>
            </a:fld>
            <a:endParaRPr kumimoji="1" lang="ja-JP" altLang="en-US"/>
          </a:p>
        </p:txBody>
      </p:sp>
      <p:sp>
        <p:nvSpPr>
          <p:cNvPr id="8" name="フッター プレースホルダー 7">
            <a:extLst>
              <a:ext uri="{FF2B5EF4-FFF2-40B4-BE49-F238E27FC236}">
                <a16:creationId xmlns:a16="http://schemas.microsoft.com/office/drawing/2014/main" id="{270ED8D2-CF9A-83D3-8CA6-AD39A5832E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1FE6B3-31DC-143D-568B-A7A07568FF40}"/>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11575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2F071-9625-1489-548B-CE308EF5752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2ED94C9-8851-EBAC-42E1-410526328FCD}"/>
              </a:ext>
            </a:extLst>
          </p:cNvPr>
          <p:cNvSpPr>
            <a:spLocks noGrp="1"/>
          </p:cNvSpPr>
          <p:nvPr>
            <p:ph type="dt" sz="half" idx="10"/>
          </p:nvPr>
        </p:nvSpPr>
        <p:spPr/>
        <p:txBody>
          <a:bodyPr/>
          <a:lstStyle/>
          <a:p>
            <a:fld id="{B9A767A6-1C1E-4E9F-B437-0265D7AC332F}" type="datetime1">
              <a:rPr kumimoji="1" lang="ja-JP" altLang="en-US" smtClean="0"/>
              <a:t>2024/3/12</a:t>
            </a:fld>
            <a:endParaRPr kumimoji="1" lang="ja-JP" altLang="en-US"/>
          </a:p>
        </p:txBody>
      </p:sp>
      <p:sp>
        <p:nvSpPr>
          <p:cNvPr id="4" name="フッター プレースホルダー 3">
            <a:extLst>
              <a:ext uri="{FF2B5EF4-FFF2-40B4-BE49-F238E27FC236}">
                <a16:creationId xmlns:a16="http://schemas.microsoft.com/office/drawing/2014/main" id="{E85089E9-D04D-94C2-A01F-93458BBA35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68FEF82-C47F-654D-930E-11A8FEF47B34}"/>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96148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BA5AAD6-7829-2E7C-4066-FDA0D0A2A23A}"/>
              </a:ext>
            </a:extLst>
          </p:cNvPr>
          <p:cNvSpPr>
            <a:spLocks noGrp="1"/>
          </p:cNvSpPr>
          <p:nvPr>
            <p:ph type="dt" sz="half" idx="10"/>
          </p:nvPr>
        </p:nvSpPr>
        <p:spPr/>
        <p:txBody>
          <a:bodyPr/>
          <a:lstStyle/>
          <a:p>
            <a:fld id="{DACDC8A1-EA20-46CF-9528-94508DEB18AD}" type="datetime1">
              <a:rPr kumimoji="1" lang="ja-JP" altLang="en-US" smtClean="0"/>
              <a:t>2024/3/12</a:t>
            </a:fld>
            <a:endParaRPr kumimoji="1" lang="ja-JP" altLang="en-US"/>
          </a:p>
        </p:txBody>
      </p:sp>
      <p:sp>
        <p:nvSpPr>
          <p:cNvPr id="3" name="フッター プレースホルダー 2">
            <a:extLst>
              <a:ext uri="{FF2B5EF4-FFF2-40B4-BE49-F238E27FC236}">
                <a16:creationId xmlns:a16="http://schemas.microsoft.com/office/drawing/2014/main" id="{1A633717-EC3D-B0B2-B864-C7C838203A7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E5198E-34C9-B435-3891-150571D6C7BC}"/>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3715416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F464B8-FDE9-69CF-F84D-FC9A881BA9D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AB92E8F-5B7D-177E-1F39-2E69F9AEF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FE005E5-C588-32EB-F927-8F274481D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3DF6FA-EE56-BDD1-66FD-FAD5F7C35C78}"/>
              </a:ext>
            </a:extLst>
          </p:cNvPr>
          <p:cNvSpPr>
            <a:spLocks noGrp="1"/>
          </p:cNvSpPr>
          <p:nvPr>
            <p:ph type="dt" sz="half" idx="10"/>
          </p:nvPr>
        </p:nvSpPr>
        <p:spPr/>
        <p:txBody>
          <a:bodyPr/>
          <a:lstStyle/>
          <a:p>
            <a:fld id="{F76FF563-AD08-4821-A9BF-6ABB80B7500F}" type="datetime1">
              <a:rPr kumimoji="1" lang="ja-JP" altLang="en-US" smtClean="0"/>
              <a:t>2024/3/12</a:t>
            </a:fld>
            <a:endParaRPr kumimoji="1" lang="ja-JP" altLang="en-US"/>
          </a:p>
        </p:txBody>
      </p:sp>
      <p:sp>
        <p:nvSpPr>
          <p:cNvPr id="6" name="フッター プレースホルダー 5">
            <a:extLst>
              <a:ext uri="{FF2B5EF4-FFF2-40B4-BE49-F238E27FC236}">
                <a16:creationId xmlns:a16="http://schemas.microsoft.com/office/drawing/2014/main" id="{580EA5B2-5B5B-A198-7D50-74719B1C7D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C3DB0D-7619-B6C9-7629-81B8D6D130B4}"/>
              </a:ext>
            </a:extLst>
          </p:cNvPr>
          <p:cNvSpPr>
            <a:spLocks noGrp="1"/>
          </p:cNvSpPr>
          <p:nvPr>
            <p:ph type="sldNum" sz="quarter" idx="12"/>
          </p:nvPr>
        </p:nvSpPr>
        <p:spPr/>
        <p:txBody>
          <a:bodyPr/>
          <a:lstStyle/>
          <a:p>
            <a:fld id="{52159C8B-25F7-4825-A77D-BC01B598BEF4}" type="slidenum">
              <a:rPr kumimoji="1" lang="ja-JP" altLang="en-US" smtClean="0"/>
              <a:t>‹#›</a:t>
            </a:fld>
            <a:endParaRPr kumimoji="1" lang="ja-JP" altLang="en-US"/>
          </a:p>
        </p:txBody>
      </p:sp>
    </p:spTree>
    <p:extLst>
      <p:ext uri="{BB962C8B-B14F-4D97-AF65-F5344CB8AC3E}">
        <p14:creationId xmlns:p14="http://schemas.microsoft.com/office/powerpoint/2010/main" val="219958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ED5BED8-E833-936F-89A8-C13B57B31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FE9BCD-8996-5BF6-2629-AD0193BEE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4FB545-F9FE-39FF-485F-336F1DBBC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tint val="75000"/>
                  </a:schemeClr>
                </a:solidFill>
                <a:latin typeface="+mj-lt"/>
              </a:defRPr>
            </a:lvl1pPr>
          </a:lstStyle>
          <a:p>
            <a:fld id="{3705BE4A-79EE-4B3F-8F37-B60268AF4F5B}" type="datetime1">
              <a:rPr lang="ja-JP" altLang="en-US" smtClean="0"/>
              <a:t>2024/3/12</a:t>
            </a:fld>
            <a:endParaRPr lang="ja-JP" altLang="en-US"/>
          </a:p>
        </p:txBody>
      </p:sp>
      <p:sp>
        <p:nvSpPr>
          <p:cNvPr id="5" name="フッター プレースホルダー 4">
            <a:extLst>
              <a:ext uri="{FF2B5EF4-FFF2-40B4-BE49-F238E27FC236}">
                <a16:creationId xmlns:a16="http://schemas.microsoft.com/office/drawing/2014/main" id="{BDA309DA-FFAE-F3E0-F94D-BC53787C1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tint val="75000"/>
                  </a:schemeClr>
                </a:solidFill>
                <a:latin typeface="+mj-lt"/>
              </a:defRPr>
            </a:lvl1pPr>
          </a:lstStyle>
          <a:p>
            <a:endParaRPr lang="ja-JP" altLang="en-US"/>
          </a:p>
        </p:txBody>
      </p:sp>
      <p:sp>
        <p:nvSpPr>
          <p:cNvPr id="6" name="スライド番号プレースホルダー 5">
            <a:extLst>
              <a:ext uri="{FF2B5EF4-FFF2-40B4-BE49-F238E27FC236}">
                <a16:creationId xmlns:a16="http://schemas.microsoft.com/office/drawing/2014/main" id="{DC9424E6-E92C-B87A-7A5A-742DD8FA3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75000"/>
                  </a:schemeClr>
                </a:solidFill>
                <a:latin typeface="+mj-lt"/>
              </a:defRPr>
            </a:lvl1pPr>
          </a:lstStyle>
          <a:p>
            <a:fld id="{52159C8B-25F7-4825-A77D-BC01B598BEF4}" type="slidenum">
              <a:rPr lang="ja-JP" altLang="en-US" smtClean="0"/>
              <a:pPr/>
              <a:t>‹#›</a:t>
            </a:fld>
            <a:endParaRPr lang="ja-JP" altLang="en-US"/>
          </a:p>
        </p:txBody>
      </p:sp>
    </p:spTree>
    <p:extLst>
      <p:ext uri="{BB962C8B-B14F-4D97-AF65-F5344CB8AC3E}">
        <p14:creationId xmlns:p14="http://schemas.microsoft.com/office/powerpoint/2010/main" val="3492533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lnSpc>
          <a:spcPct val="90000"/>
        </a:lnSpc>
        <a:spcBef>
          <a:spcPct val="0"/>
        </a:spcBef>
        <a:buNone/>
        <a:defRPr kumimoji="1"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ED5BED8-E833-936F-89A8-C13B57B31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2FE9BCD-8996-5BF6-2629-AD0193BEE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4FB545-F9FE-39FF-485F-336F1DBBC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tint val="75000"/>
                  </a:schemeClr>
                </a:solidFill>
                <a:latin typeface="+mj-lt"/>
              </a:defRPr>
            </a:lvl1pPr>
          </a:lstStyle>
          <a:p>
            <a:fld id="{C731DB26-019F-4042-A10A-5B0F687F9AC0}" type="datetimeFigureOut">
              <a:rPr lang="ja-JP" altLang="en-US" smtClean="0"/>
              <a:pPr/>
              <a:t>2024/3/12</a:t>
            </a:fld>
            <a:endParaRPr lang="ja-JP" altLang="en-US"/>
          </a:p>
        </p:txBody>
      </p:sp>
      <p:sp>
        <p:nvSpPr>
          <p:cNvPr id="5" name="フッター プレースホルダー 4">
            <a:extLst>
              <a:ext uri="{FF2B5EF4-FFF2-40B4-BE49-F238E27FC236}">
                <a16:creationId xmlns:a16="http://schemas.microsoft.com/office/drawing/2014/main" id="{BDA309DA-FFAE-F3E0-F94D-BC53787C1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tx1">
                    <a:tint val="75000"/>
                  </a:schemeClr>
                </a:solidFill>
                <a:latin typeface="+mj-lt"/>
              </a:defRPr>
            </a:lvl1pPr>
          </a:lstStyle>
          <a:p>
            <a:endParaRPr lang="ja-JP" altLang="en-US"/>
          </a:p>
        </p:txBody>
      </p:sp>
      <p:sp>
        <p:nvSpPr>
          <p:cNvPr id="6" name="スライド番号プレースホルダー 5">
            <a:extLst>
              <a:ext uri="{FF2B5EF4-FFF2-40B4-BE49-F238E27FC236}">
                <a16:creationId xmlns:a16="http://schemas.microsoft.com/office/drawing/2014/main" id="{DC9424E6-E92C-B87A-7A5A-742DD8FA3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tx1">
                    <a:tint val="75000"/>
                  </a:schemeClr>
                </a:solidFill>
                <a:latin typeface="+mj-lt"/>
              </a:defRPr>
            </a:lvl1pPr>
          </a:lstStyle>
          <a:p>
            <a:fld id="{52159C8B-25F7-4825-A77D-BC01B598BEF4}" type="slidenum">
              <a:rPr lang="ja-JP" altLang="en-US" smtClean="0"/>
              <a:pPr/>
              <a:t>‹#›</a:t>
            </a:fld>
            <a:endParaRPr lang="ja-JP" altLang="en-US"/>
          </a:p>
        </p:txBody>
      </p:sp>
    </p:spTree>
    <p:extLst>
      <p:ext uri="{BB962C8B-B14F-4D97-AF65-F5344CB8AC3E}">
        <p14:creationId xmlns:p14="http://schemas.microsoft.com/office/powerpoint/2010/main" val="362588057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kumimoji="1"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png"/><Relationship Id="rId2" Type="http://schemas.microsoft.com/office/2007/relationships/media" Target="../media/media18.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1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chart" Target="../charts/char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29.xml"/><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7.jpeg"/><Relationship Id="rId5" Type="http://schemas.openxmlformats.org/officeDocument/2006/relationships/hyperlink" Target="https://nlftp.milt.go.jp/ksj/gml/datalist/KsjTmplt-S12-v3_1.html" TargetMode="External"/><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32.xm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33.xm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26.jpe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1.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28.jpe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png"/><Relationship Id="rId5" Type="http://schemas.openxmlformats.org/officeDocument/2006/relationships/image" Target="../media/image29.jpe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35FE41E-5F34-4A21-0C26-9B29E3390EE4}"/>
              </a:ext>
            </a:extLst>
          </p:cNvPr>
          <p:cNvSpPr txBox="1"/>
          <p:nvPr/>
        </p:nvSpPr>
        <p:spPr>
          <a:xfrm>
            <a:off x="2049779" y="923688"/>
            <a:ext cx="8092442" cy="3102538"/>
          </a:xfrm>
          <a:prstGeom prst="rect">
            <a:avLst/>
          </a:prstGeom>
          <a:effectLst>
            <a:outerShdw blurRad="190500" dist="127000" dir="2700000" algn="tl" rotWithShape="0">
              <a:schemeClr val="tx1">
                <a:lumMod val="50000"/>
                <a:lumOff val="50000"/>
                <a:alpha val="40000"/>
              </a:schemeClr>
            </a:outerShdw>
          </a:effectLst>
        </p:spPr>
        <p:txBody>
          <a:bodyPr vert="horz" lIns="91440" tIns="45720" rIns="91440" bIns="45720" rtlCol="0" anchor="ctr">
            <a:normAutofit fontScale="97500"/>
          </a:bodyPr>
          <a:lstStyle>
            <a:lvl1pPr algn="ctr">
              <a:lnSpc>
                <a:spcPct val="90000"/>
              </a:lnSpc>
              <a:spcBef>
                <a:spcPct val="0"/>
              </a:spcBef>
              <a:buNone/>
              <a:defRPr sz="7200" b="1">
                <a:latin typeface="+mn-ea"/>
                <a:cs typeface="+mj-cs"/>
              </a:defRPr>
            </a:lvl1pPr>
          </a:lstStyle>
          <a:p>
            <a:pPr algn="dist"/>
            <a:r>
              <a:rPr lang="en-US" altLang="ja-JP" sz="9600" b="0">
                <a:solidFill>
                  <a:schemeClr val="bg1"/>
                </a:solidFill>
                <a:latin typeface="Bahnschrift" panose="020B0502040204020203" pitchFamily="34" charset="0"/>
              </a:rPr>
              <a:t>THRIVE TO</a:t>
            </a:r>
          </a:p>
          <a:p>
            <a:pPr algn="dist"/>
            <a:r>
              <a:rPr lang="en-US" altLang="ja-JP" sz="9600" b="0">
                <a:solidFill>
                  <a:schemeClr val="bg1"/>
                </a:solidFill>
                <a:latin typeface="Bahnschrift" panose="020B0502040204020203" pitchFamily="34" charset="0"/>
              </a:rPr>
              <a:t>STABILIZE</a:t>
            </a:r>
            <a:endParaRPr lang="ja-JP" altLang="en-US" sz="9600" b="0">
              <a:solidFill>
                <a:schemeClr val="bg1"/>
              </a:solidFill>
              <a:latin typeface="Bahnschrift" panose="020B0502040204020203" pitchFamily="34" charset="0"/>
            </a:endParaRPr>
          </a:p>
        </p:txBody>
      </p:sp>
      <p:sp>
        <p:nvSpPr>
          <p:cNvPr id="15" name="テキスト ボックス 14">
            <a:extLst>
              <a:ext uri="{FF2B5EF4-FFF2-40B4-BE49-F238E27FC236}">
                <a16:creationId xmlns:a16="http://schemas.microsoft.com/office/drawing/2014/main" id="{C9DA92CA-BB10-6BE9-0CD6-F75F6FC7D6A8}"/>
              </a:ext>
            </a:extLst>
          </p:cNvPr>
          <p:cNvSpPr txBox="1"/>
          <p:nvPr/>
        </p:nvSpPr>
        <p:spPr>
          <a:xfrm>
            <a:off x="2049778" y="3957165"/>
            <a:ext cx="8092443" cy="1054773"/>
          </a:xfrm>
          <a:prstGeom prst="rect">
            <a:avLst/>
          </a:prstGeom>
          <a:effectLst/>
        </p:spPr>
        <p:txBody>
          <a:bodyPr vert="horz" lIns="91440" tIns="45720" rIns="91440" bIns="45720" rtlCol="0" anchor="ctr">
            <a:normAutofit fontScale="97500"/>
          </a:bodyPr>
          <a:lstStyle>
            <a:defPPr>
              <a:defRPr lang="ja-JP"/>
            </a:defPPr>
            <a:lvl1pPr algn="dist">
              <a:lnSpc>
                <a:spcPct val="90000"/>
              </a:lnSpc>
              <a:spcBef>
                <a:spcPct val="0"/>
              </a:spcBef>
              <a:buNone/>
              <a:defRPr sz="9600" b="0">
                <a:solidFill>
                  <a:schemeClr val="bg1"/>
                </a:solidFill>
                <a:latin typeface="Bahnschrift" panose="020B0502040204020203" pitchFamily="34" charset="0"/>
                <a:cs typeface="+mj-cs"/>
              </a:defRPr>
            </a:lvl1pPr>
          </a:lstStyle>
          <a:p>
            <a:r>
              <a:rPr lang="ja-JP" altLang="en-US" sz="3600" b="1" spc="300"/>
              <a:t>都市計画マスタープラン演習</a:t>
            </a:r>
            <a:r>
              <a:rPr lang="en-US" altLang="ja-JP" sz="3600" b="1" spc="300">
                <a:latin typeface="+mn-ea"/>
              </a:rPr>
              <a:t>3</a:t>
            </a:r>
            <a:r>
              <a:rPr lang="ja-JP" altLang="en-US" sz="3600" b="1" spc="300"/>
              <a:t>班</a:t>
            </a:r>
          </a:p>
        </p:txBody>
      </p:sp>
      <p:sp>
        <p:nvSpPr>
          <p:cNvPr id="2" name="テキスト ボックス 1">
            <a:extLst>
              <a:ext uri="{FF2B5EF4-FFF2-40B4-BE49-F238E27FC236}">
                <a16:creationId xmlns:a16="http://schemas.microsoft.com/office/drawing/2014/main" id="{6EAD98B6-7F22-4B46-75B5-C9D66D0E8C00}"/>
              </a:ext>
            </a:extLst>
          </p:cNvPr>
          <p:cNvSpPr txBox="1"/>
          <p:nvPr/>
        </p:nvSpPr>
        <p:spPr>
          <a:xfrm>
            <a:off x="2049777" y="5057795"/>
            <a:ext cx="8092444" cy="1054773"/>
          </a:xfrm>
          <a:prstGeom prst="rect">
            <a:avLst/>
          </a:prstGeom>
          <a:effectLst/>
        </p:spPr>
        <p:txBody>
          <a:bodyPr vert="horz" lIns="91440" tIns="45720" rIns="91440" bIns="45720" rtlCol="0" anchor="ctr">
            <a:normAutofit fontScale="90000" lnSpcReduction="20000"/>
          </a:bodyPr>
          <a:lstStyle>
            <a:defPPr>
              <a:defRPr lang="ja-JP"/>
            </a:defPPr>
            <a:lvl1pPr algn="dist">
              <a:lnSpc>
                <a:spcPct val="90000"/>
              </a:lnSpc>
              <a:spcBef>
                <a:spcPct val="0"/>
              </a:spcBef>
              <a:buNone/>
              <a:defRPr sz="9600" b="0">
                <a:solidFill>
                  <a:schemeClr val="bg1"/>
                </a:solidFill>
                <a:latin typeface="Bahnschrift" panose="020B0502040204020203" pitchFamily="34" charset="0"/>
                <a:cs typeface="+mj-cs"/>
              </a:defRPr>
            </a:lvl1pPr>
          </a:lstStyle>
          <a:p>
            <a:pPr algn="ctr">
              <a:lnSpc>
                <a:spcPct val="150000"/>
              </a:lnSpc>
            </a:pPr>
            <a:r>
              <a:rPr lang="ja-JP" altLang="en-US" sz="2800" b="1" spc="600"/>
              <a:t>出本大起</a:t>
            </a:r>
            <a:r>
              <a:rPr lang="en-US" altLang="ja-JP" sz="2800" b="1" spc="600"/>
              <a:t>,</a:t>
            </a:r>
            <a:r>
              <a:rPr lang="ja-JP" altLang="en-US" sz="2800" b="1" spc="600"/>
              <a:t>高橋南織</a:t>
            </a:r>
            <a:r>
              <a:rPr lang="en-US" altLang="ja-JP" sz="2800" b="1" spc="600"/>
              <a:t>,</a:t>
            </a:r>
            <a:r>
              <a:rPr lang="ja-JP" altLang="en-US" sz="2800" b="1" spc="600"/>
              <a:t>西原梨沙子</a:t>
            </a:r>
            <a:r>
              <a:rPr lang="en-US" altLang="ja-JP" sz="2800" b="1" spc="600"/>
              <a:t>,</a:t>
            </a:r>
          </a:p>
          <a:p>
            <a:pPr algn="ctr">
              <a:lnSpc>
                <a:spcPct val="150000"/>
              </a:lnSpc>
            </a:pPr>
            <a:r>
              <a:rPr lang="ja-JP" altLang="en-US" sz="2800" b="1" spc="600"/>
              <a:t>酒井佑</a:t>
            </a:r>
            <a:r>
              <a:rPr lang="en-US" altLang="ja-JP" sz="2800" b="1" spc="600"/>
              <a:t>,</a:t>
            </a:r>
            <a:r>
              <a:rPr lang="ja-JP" altLang="en-US" sz="2800" b="1" spc="600"/>
              <a:t>中山凜空</a:t>
            </a:r>
            <a:r>
              <a:rPr lang="en-US" altLang="ja-JP" sz="2800" b="1" spc="600"/>
              <a:t>,</a:t>
            </a:r>
            <a:r>
              <a:rPr lang="ja-JP" altLang="en-US" sz="2800" b="1" spc="600"/>
              <a:t>岡野勇太</a:t>
            </a:r>
            <a:r>
              <a:rPr lang="en-US" altLang="ja-JP" sz="2800" b="1" spc="600"/>
              <a:t>,</a:t>
            </a:r>
            <a:r>
              <a:rPr lang="ja-JP" altLang="en-US" sz="2800" b="1" spc="600"/>
              <a:t>菅野恭花</a:t>
            </a:r>
            <a:r>
              <a:rPr lang="en-US" altLang="ja-JP" sz="2800" b="1" spc="600">
                <a:latin typeface="+mn-ea"/>
              </a:rPr>
              <a:t>(TA)</a:t>
            </a:r>
            <a:endParaRPr lang="ja-JP" altLang="en-US" sz="2800" b="1" spc="600">
              <a:latin typeface="+mn-ea"/>
            </a:endParaRPr>
          </a:p>
        </p:txBody>
      </p:sp>
      <p:pic>
        <p:nvPicPr>
          <p:cNvPr id="3" name="p.1">
            <a:hlinkClick r:id="" action="ppaction://media"/>
            <a:extLst>
              <a:ext uri="{FF2B5EF4-FFF2-40B4-BE49-F238E27FC236}">
                <a16:creationId xmlns:a16="http://schemas.microsoft.com/office/drawing/2014/main" id="{677150C8-EA19-844D-716C-3E1283CEBD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0219" y="248044"/>
            <a:ext cx="406400" cy="406400"/>
          </a:xfrm>
          <a:prstGeom prst="rect">
            <a:avLst/>
          </a:prstGeom>
        </p:spPr>
      </p:pic>
    </p:spTree>
    <p:extLst>
      <p:ext uri="{BB962C8B-B14F-4D97-AF65-F5344CB8AC3E}">
        <p14:creationId xmlns:p14="http://schemas.microsoft.com/office/powerpoint/2010/main" val="405704749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中央地区</a:t>
            </a:r>
            <a:r>
              <a:rPr lang="ja-JP" altLang="en-US"/>
              <a:t> 構想・背景</a:t>
            </a:r>
            <a:endParaRPr kumimoji="1" lang="ja-JP" altLang="en-US"/>
          </a:p>
        </p:txBody>
      </p:sp>
      <p:sp>
        <p:nvSpPr>
          <p:cNvPr id="3" name="コンテンツ プレースホルダー 2">
            <a:extLst>
              <a:ext uri="{FF2B5EF4-FFF2-40B4-BE49-F238E27FC236}">
                <a16:creationId xmlns:a16="http://schemas.microsoft.com/office/drawing/2014/main" id="{B3AB66B2-15A7-6DC1-8BA2-606416D79073}"/>
              </a:ext>
            </a:extLst>
          </p:cNvPr>
          <p:cNvSpPr>
            <a:spLocks noGrp="1"/>
          </p:cNvSpPr>
          <p:nvPr>
            <p:ph idx="1"/>
          </p:nvPr>
        </p:nvSpPr>
        <p:spPr/>
        <p:txBody>
          <a:bodyPr/>
          <a:lstStyle/>
          <a:p>
            <a:r>
              <a:rPr lang="ja-JP" altLang="en-US"/>
              <a:t>構想</a:t>
            </a:r>
            <a:endParaRPr lang="en-US" altLang="ja-JP"/>
          </a:p>
          <a:p>
            <a:pPr lvl="1"/>
            <a:r>
              <a:rPr lang="ja-JP" altLang="en-US"/>
              <a:t>商業都市の象徴にふさわしい</a:t>
            </a:r>
            <a:br>
              <a:rPr lang="en-US" altLang="ja-JP"/>
            </a:br>
            <a:r>
              <a:rPr lang="ja-JP" altLang="en-US"/>
              <a:t>にぎわいある街へ</a:t>
            </a:r>
            <a:endParaRPr lang="en-US" altLang="ja-JP"/>
          </a:p>
          <a:p>
            <a:endParaRPr lang="en-US" altLang="ja-JP"/>
          </a:p>
          <a:p>
            <a:r>
              <a:rPr lang="ja-JP" altLang="en-US"/>
              <a:t>背景</a:t>
            </a:r>
            <a:endParaRPr lang="en-US" altLang="ja-JP"/>
          </a:p>
          <a:p>
            <a:pPr lvl="1"/>
            <a:r>
              <a:rPr lang="ja-JP" altLang="en-US"/>
              <a:t>中心市街地のにぎわい創出が課題</a:t>
            </a:r>
            <a:endParaRPr lang="en-US" altLang="ja-JP"/>
          </a:p>
          <a:p>
            <a:pPr lvl="2"/>
            <a:r>
              <a:rPr lang="en-US" altLang="ja-JP"/>
              <a:t>1989</a:t>
            </a:r>
            <a:r>
              <a:rPr lang="ja-JP" altLang="en-US"/>
              <a:t>年以降中心市街地の商業施設が次々と閉館</a:t>
            </a:r>
            <a:endParaRPr lang="en-US" altLang="ja-JP"/>
          </a:p>
          <a:p>
            <a:pPr lvl="2"/>
            <a:r>
              <a:rPr lang="en-US" altLang="ja-JP"/>
              <a:t>2013</a:t>
            </a:r>
            <a:r>
              <a:rPr lang="ja-JP" altLang="en-US"/>
              <a:t>年にはイトーヨーカドー土浦店が閉店</a:t>
            </a:r>
            <a:endParaRPr lang="en-US" altLang="ja-JP"/>
          </a:p>
          <a:p>
            <a:pPr lvl="1"/>
            <a:r>
              <a:rPr lang="ja-JP" altLang="en-US"/>
              <a:t>積極的に中心市街地へ</a:t>
            </a:r>
            <a:br>
              <a:rPr lang="en-US" altLang="ja-JP"/>
            </a:br>
            <a:r>
              <a:rPr lang="ja-JP" altLang="en-US"/>
              <a:t>市内から</a:t>
            </a:r>
            <a:r>
              <a:rPr lang="en-US" altLang="ja-JP"/>
              <a:t>/</a:t>
            </a:r>
            <a:r>
              <a:rPr lang="ja-JP" altLang="en-US"/>
              <a:t>周辺自治体から人を呼び込む</a:t>
            </a:r>
            <a:br>
              <a:rPr lang="en-US" altLang="ja-JP"/>
            </a:br>
            <a:r>
              <a:rPr lang="ja-JP" altLang="en-US"/>
              <a:t>効果的な施策が必要</a:t>
            </a:r>
            <a:endParaRPr lang="en-US" altLang="ja-JP"/>
          </a:p>
        </p:txBody>
      </p:sp>
      <p:sp>
        <p:nvSpPr>
          <p:cNvPr id="5" name="テキスト ボックス 4">
            <a:extLst>
              <a:ext uri="{FF2B5EF4-FFF2-40B4-BE49-F238E27FC236}">
                <a16:creationId xmlns:a16="http://schemas.microsoft.com/office/drawing/2014/main" id="{74075C42-77B6-AC97-BFEB-BD97F80FDB19}"/>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7" name="録音したサウンド">
            <a:hlinkClick r:id="" action="ppaction://media"/>
            <a:extLst>
              <a:ext uri="{FF2B5EF4-FFF2-40B4-BE49-F238E27FC236}">
                <a16:creationId xmlns:a16="http://schemas.microsoft.com/office/drawing/2014/main" id="{FE26FCFE-66FB-63B9-2192-FE8A04D37D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125458292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中央地区</a:t>
            </a:r>
            <a:r>
              <a:rPr lang="en-US" altLang="ja-JP"/>
              <a:t> </a:t>
            </a:r>
            <a:r>
              <a:rPr lang="ja-JP" altLang="en-US"/>
              <a:t>施策</a:t>
            </a:r>
            <a:endParaRPr kumimoji="1" lang="ja-JP" altLang="en-US"/>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p:txBody>
          <a:bodyPr>
            <a:normAutofit/>
          </a:bodyPr>
          <a:lstStyle/>
          <a:p>
            <a:r>
              <a:rPr lang="en-US" altLang="ja-JP" sz="3200"/>
              <a:t>TSUCHIURA BRT</a:t>
            </a:r>
          </a:p>
          <a:p>
            <a:pPr lvl="1"/>
            <a:r>
              <a:rPr lang="ja-JP" altLang="en-US" sz="2800"/>
              <a:t>土浦駅ーつくば駅間を結ぶ</a:t>
            </a:r>
            <a:r>
              <a:rPr lang="en-US" altLang="ja-JP" sz="2800"/>
              <a:t>BRT</a:t>
            </a:r>
          </a:p>
          <a:p>
            <a:pPr lvl="1"/>
            <a:endParaRPr lang="en-US" altLang="ja-JP" sz="2800"/>
          </a:p>
          <a:p>
            <a:r>
              <a:rPr lang="ja-JP" altLang="en-US" sz="3200"/>
              <a:t>土浦駅東口の再開発</a:t>
            </a:r>
            <a:endParaRPr lang="en-US" altLang="ja-JP" sz="3200"/>
          </a:p>
        </p:txBody>
      </p:sp>
      <p:sp>
        <p:nvSpPr>
          <p:cNvPr id="5" name="テキスト ボックス 4">
            <a:extLst>
              <a:ext uri="{FF2B5EF4-FFF2-40B4-BE49-F238E27FC236}">
                <a16:creationId xmlns:a16="http://schemas.microsoft.com/office/drawing/2014/main" id="{4D379476-4204-DEA9-E576-2D7B4DA67C50}"/>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4" name="録音したサウンド">
            <a:hlinkClick r:id="" action="ppaction://media"/>
            <a:extLst>
              <a:ext uri="{FF2B5EF4-FFF2-40B4-BE49-F238E27FC236}">
                <a16:creationId xmlns:a16="http://schemas.microsoft.com/office/drawing/2014/main" id="{02A007E9-EBB8-B41A-50E1-2307EE49C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45645141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en-US" altLang="ja-JP"/>
              <a:t>TSUCHIURA BRT</a:t>
            </a:r>
            <a:endParaRPr kumimoji="1" lang="ja-JP" altLang="en-US"/>
          </a:p>
        </p:txBody>
      </p:sp>
      <p:sp>
        <p:nvSpPr>
          <p:cNvPr id="7" name="テキスト ボックス 6">
            <a:extLst>
              <a:ext uri="{FF2B5EF4-FFF2-40B4-BE49-F238E27FC236}">
                <a16:creationId xmlns:a16="http://schemas.microsoft.com/office/drawing/2014/main" id="{0F696776-869E-FCF9-F684-791A6DEFE227}"/>
              </a:ext>
            </a:extLst>
          </p:cNvPr>
          <p:cNvSpPr txBox="1"/>
          <p:nvPr/>
        </p:nvSpPr>
        <p:spPr>
          <a:xfrm>
            <a:off x="6777357" y="2622445"/>
            <a:ext cx="4495946" cy="2011063"/>
          </a:xfrm>
          <a:prstGeom prst="rect">
            <a:avLst/>
          </a:prstGeom>
          <a:noFill/>
        </p:spPr>
        <p:txBody>
          <a:bodyPr wrap="square" rtlCol="0">
            <a:spAutoFit/>
          </a:bodyPr>
          <a:lstStyle/>
          <a:p>
            <a:pPr algn="ctr"/>
            <a:r>
              <a:rPr kumimoji="1" lang="en-US" altLang="ja-JP" sz="11500">
                <a:solidFill>
                  <a:schemeClr val="bg1"/>
                </a:solidFill>
                <a:latin typeface="Bahnschrift" panose="020B0502040204020203" pitchFamily="34" charset="0"/>
              </a:rPr>
              <a:t>T.BRT</a:t>
            </a:r>
          </a:p>
          <a:p>
            <a:pPr algn="ctr">
              <a:lnSpc>
                <a:spcPts val="1000"/>
              </a:lnSpc>
            </a:pPr>
            <a:r>
              <a:rPr kumimoji="1" lang="en-US" altLang="ja-JP" sz="2400">
                <a:solidFill>
                  <a:schemeClr val="bg1"/>
                </a:solidFill>
                <a:latin typeface="Bahnschrift" panose="020B0502040204020203" pitchFamily="34" charset="0"/>
              </a:rPr>
              <a:t>Tsuchiura Bus Rapid Transit</a:t>
            </a:r>
            <a:endParaRPr kumimoji="1" lang="ja-JP" altLang="en-US" sz="3200">
              <a:solidFill>
                <a:schemeClr val="bg1"/>
              </a:solidFill>
              <a:latin typeface="Bahnschrift" panose="020B0502040204020203" pitchFamily="34" charset="0"/>
            </a:endParaRPr>
          </a:p>
        </p:txBody>
      </p:sp>
      <p:sp>
        <p:nvSpPr>
          <p:cNvPr id="8" name="テキスト ボックス 7">
            <a:extLst>
              <a:ext uri="{FF2B5EF4-FFF2-40B4-BE49-F238E27FC236}">
                <a16:creationId xmlns:a16="http://schemas.microsoft.com/office/drawing/2014/main" id="{F657400F-ACEC-3858-0680-5D8F033A2703}"/>
              </a:ext>
            </a:extLst>
          </p:cNvPr>
          <p:cNvSpPr txBox="1"/>
          <p:nvPr/>
        </p:nvSpPr>
        <p:spPr>
          <a:xfrm rot="21213766">
            <a:off x="977371" y="3140431"/>
            <a:ext cx="4922059" cy="1323439"/>
          </a:xfrm>
          <a:prstGeom prst="rect">
            <a:avLst/>
          </a:prstGeom>
          <a:noFill/>
        </p:spPr>
        <p:txBody>
          <a:bodyPr wrap="square" rtlCol="0">
            <a:prstTxWarp prst="textPlain">
              <a:avLst>
                <a:gd name="adj" fmla="val 45713"/>
              </a:avLst>
            </a:prstTxWarp>
            <a:spAutoFit/>
          </a:bodyPr>
          <a:lstStyle/>
          <a:p>
            <a:r>
              <a:rPr lang="ja-JP" altLang="en-US" sz="4400" b="1">
                <a:solidFill>
                  <a:schemeClr val="bg1"/>
                </a:solidFill>
                <a:latin typeface="+mj-ea"/>
                <a:ea typeface="+mj-ea"/>
              </a:rPr>
              <a:t>土浦ーつくば間が</a:t>
            </a:r>
            <a:endParaRPr kumimoji="1" lang="en-US" altLang="ja-JP" sz="4400" b="1">
              <a:solidFill>
                <a:schemeClr val="bg1"/>
              </a:solidFill>
              <a:latin typeface="+mj-ea"/>
              <a:ea typeface="+mj-ea"/>
            </a:endParaRPr>
          </a:p>
          <a:p>
            <a:r>
              <a:rPr lang="en-US" altLang="ja-JP" sz="4400" b="1">
                <a:solidFill>
                  <a:schemeClr val="bg1"/>
                </a:solidFill>
                <a:latin typeface="+mj-ea"/>
                <a:ea typeface="+mj-ea"/>
              </a:rPr>
              <a:t>20</a:t>
            </a:r>
            <a:r>
              <a:rPr lang="ja-JP" altLang="en-US" sz="4400" b="1">
                <a:solidFill>
                  <a:schemeClr val="bg1"/>
                </a:solidFill>
                <a:latin typeface="+mj-ea"/>
                <a:ea typeface="+mj-ea"/>
              </a:rPr>
              <a:t>分</a:t>
            </a:r>
            <a:r>
              <a:rPr lang="en-US" altLang="ja-JP" sz="4400" b="1">
                <a:solidFill>
                  <a:schemeClr val="bg1"/>
                </a:solidFill>
                <a:latin typeface="+mj-ea"/>
                <a:ea typeface="+mj-ea"/>
              </a:rPr>
              <a:t>200</a:t>
            </a:r>
            <a:r>
              <a:rPr lang="ja-JP" altLang="en-US" sz="4400" b="1">
                <a:solidFill>
                  <a:schemeClr val="bg1"/>
                </a:solidFill>
                <a:latin typeface="+mj-ea"/>
                <a:ea typeface="+mj-ea"/>
              </a:rPr>
              <a:t>円。</a:t>
            </a:r>
            <a:endParaRPr kumimoji="1" lang="ja-JP" altLang="en-US" sz="4400" b="1">
              <a:solidFill>
                <a:schemeClr val="bg1"/>
              </a:solidFill>
              <a:latin typeface="+mj-ea"/>
              <a:ea typeface="+mj-ea"/>
            </a:endParaRPr>
          </a:p>
        </p:txBody>
      </p:sp>
      <p:sp>
        <p:nvSpPr>
          <p:cNvPr id="4" name="テキスト ボックス 3">
            <a:extLst>
              <a:ext uri="{FF2B5EF4-FFF2-40B4-BE49-F238E27FC236}">
                <a16:creationId xmlns:a16="http://schemas.microsoft.com/office/drawing/2014/main" id="{6C8D8E07-F301-DB8A-D21D-4F9793D2B1EA}"/>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accent2">
                    <a:lumMod val="75000"/>
                  </a:schemeClr>
                </a:solidFill>
                <a:latin typeface="Bahnschrift" panose="020B0502040204020203" pitchFamily="34" charset="0"/>
              </a:rPr>
              <a:t>3</a:t>
            </a:r>
            <a:r>
              <a:rPr kumimoji="1" lang="en-US" altLang="ja-JP" sz="3600">
                <a:solidFill>
                  <a:schemeClr val="accent2">
                    <a:lumMod val="75000"/>
                  </a:schemeClr>
                </a:solidFill>
                <a:latin typeface="Bahnschrift" panose="020B0502040204020203" pitchFamily="34" charset="0"/>
              </a:rPr>
              <a:t>.1</a:t>
            </a:r>
            <a:endParaRPr kumimoji="1" lang="ja-JP" altLang="en-US" sz="3600">
              <a:solidFill>
                <a:schemeClr val="accent2">
                  <a:lumMod val="75000"/>
                </a:schemeClr>
              </a:solidFill>
              <a:latin typeface="Bahnschrift" panose="020B0502040204020203" pitchFamily="34" charset="0"/>
            </a:endParaRPr>
          </a:p>
        </p:txBody>
      </p:sp>
      <p:pic>
        <p:nvPicPr>
          <p:cNvPr id="3" name="録音したサウンド">
            <a:hlinkClick r:id="" action="ppaction://media"/>
            <a:extLst>
              <a:ext uri="{FF2B5EF4-FFF2-40B4-BE49-F238E27FC236}">
                <a16:creationId xmlns:a16="http://schemas.microsoft.com/office/drawing/2014/main" id="{4CEDFDD5-80B6-5F9E-9EB2-084022CFC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124168030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en-US" altLang="ja-JP"/>
              <a:t>TSUCHIURA</a:t>
            </a:r>
            <a:r>
              <a:rPr lang="ja-JP" altLang="en-US"/>
              <a:t> </a:t>
            </a:r>
            <a:r>
              <a:rPr lang="en-US" altLang="ja-JP"/>
              <a:t>BRT</a:t>
            </a:r>
            <a:endParaRPr kumimoji="1" lang="ja-JP" altLang="en-US"/>
          </a:p>
        </p:txBody>
      </p:sp>
      <p:grpSp>
        <p:nvGrpSpPr>
          <p:cNvPr id="9" name="グループ化 8">
            <a:extLst>
              <a:ext uri="{FF2B5EF4-FFF2-40B4-BE49-F238E27FC236}">
                <a16:creationId xmlns:a16="http://schemas.microsoft.com/office/drawing/2014/main" id="{E2640252-50D2-DC06-5133-7A26C433BCF2}"/>
              </a:ext>
            </a:extLst>
          </p:cNvPr>
          <p:cNvGrpSpPr/>
          <p:nvPr/>
        </p:nvGrpSpPr>
        <p:grpSpPr>
          <a:xfrm>
            <a:off x="4239211" y="5865820"/>
            <a:ext cx="3700075" cy="597219"/>
            <a:chOff x="1874039" y="3438676"/>
            <a:chExt cx="7859694" cy="1268612"/>
          </a:xfrm>
          <a:effectLst>
            <a:outerShdw blurRad="127000" dist="63500" dir="2700000" algn="tl" rotWithShape="0">
              <a:schemeClr val="tx1">
                <a:lumMod val="50000"/>
                <a:lumOff val="50000"/>
                <a:alpha val="40000"/>
              </a:schemeClr>
            </a:outerShdw>
          </a:effectLst>
        </p:grpSpPr>
        <p:sp>
          <p:nvSpPr>
            <p:cNvPr id="37" name="四角形: 角を丸くする 36">
              <a:extLst>
                <a:ext uri="{FF2B5EF4-FFF2-40B4-BE49-F238E27FC236}">
                  <a16:creationId xmlns:a16="http://schemas.microsoft.com/office/drawing/2014/main" id="{C40DA316-A596-73F5-BB92-541F3C806773}"/>
                </a:ext>
              </a:extLst>
            </p:cNvPr>
            <p:cNvSpPr/>
            <p:nvPr/>
          </p:nvSpPr>
          <p:spPr>
            <a:xfrm>
              <a:off x="5617193" y="3441847"/>
              <a:ext cx="411654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3964AB73-A4F8-B177-1727-E0046632F457}"/>
                </a:ext>
              </a:extLst>
            </p:cNvPr>
            <p:cNvSpPr/>
            <p:nvPr/>
          </p:nvSpPr>
          <p:spPr>
            <a:xfrm>
              <a:off x="1874039" y="3443667"/>
              <a:ext cx="338789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A0B2ED07-410D-F607-6C36-62681FC0D03C}"/>
                </a:ext>
              </a:extLst>
            </p:cNvPr>
            <p:cNvSpPr/>
            <p:nvPr/>
          </p:nvSpPr>
          <p:spPr>
            <a:xfrm>
              <a:off x="294506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FC41246-8C36-F604-99FA-97644A761DCD}"/>
                </a:ext>
              </a:extLst>
            </p:cNvPr>
            <p:cNvSpPr/>
            <p:nvPr/>
          </p:nvSpPr>
          <p:spPr>
            <a:xfrm>
              <a:off x="6107963"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5C286763-2037-93B8-240E-633B4E06FF7C}"/>
                </a:ext>
              </a:extLst>
            </p:cNvPr>
            <p:cNvSpPr/>
            <p:nvPr/>
          </p:nvSpPr>
          <p:spPr>
            <a:xfrm>
              <a:off x="838762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485D85B-08D3-2B3D-724E-FE824EC0FA96}"/>
                </a:ext>
              </a:extLst>
            </p:cNvPr>
            <p:cNvSpPr/>
            <p:nvPr/>
          </p:nvSpPr>
          <p:spPr>
            <a:xfrm>
              <a:off x="5141008" y="3438676"/>
              <a:ext cx="730602" cy="1167619"/>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3818A10-2861-5785-93EE-FCB920D6BC6B}"/>
                </a:ext>
              </a:extLst>
            </p:cNvPr>
            <p:cNvSpPr/>
            <p:nvPr/>
          </p:nvSpPr>
          <p:spPr>
            <a:xfrm>
              <a:off x="5871608" y="3569369"/>
              <a:ext cx="3759885"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9E1A592-0B2E-1B8D-E88A-CD215E1CA439}"/>
                </a:ext>
              </a:extLst>
            </p:cNvPr>
            <p:cNvSpPr/>
            <p:nvPr/>
          </p:nvSpPr>
          <p:spPr>
            <a:xfrm>
              <a:off x="1974858" y="3590656"/>
              <a:ext cx="3166152"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D95A679-BA5E-0026-7749-A24569CF50F7}"/>
                </a:ext>
              </a:extLst>
            </p:cNvPr>
            <p:cNvSpPr/>
            <p:nvPr/>
          </p:nvSpPr>
          <p:spPr>
            <a:xfrm>
              <a:off x="5871607" y="3567500"/>
              <a:ext cx="3759885"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EA56D75-146C-EA13-B493-8ACA9847F74C}"/>
                </a:ext>
              </a:extLst>
            </p:cNvPr>
            <p:cNvSpPr/>
            <p:nvPr/>
          </p:nvSpPr>
          <p:spPr>
            <a:xfrm>
              <a:off x="1974856" y="3590656"/>
              <a:ext cx="3166152"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C4F7D19-307A-68CF-5CCD-CB5373594DB7}"/>
                </a:ext>
              </a:extLst>
            </p:cNvPr>
            <p:cNvSpPr/>
            <p:nvPr/>
          </p:nvSpPr>
          <p:spPr>
            <a:xfrm>
              <a:off x="3067222"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A872F9D-5C5C-003C-B42F-D536D28F4B2F}"/>
                </a:ext>
              </a:extLst>
            </p:cNvPr>
            <p:cNvSpPr/>
            <p:nvPr/>
          </p:nvSpPr>
          <p:spPr>
            <a:xfrm>
              <a:off x="6230120"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2FA57790-CAE4-7E15-0CA8-F720DCECEBC3}"/>
                </a:ext>
              </a:extLst>
            </p:cNvPr>
            <p:cNvSpPr/>
            <p:nvPr/>
          </p:nvSpPr>
          <p:spPr>
            <a:xfrm>
              <a:off x="8508544"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EBD5AAA2-3128-C5D0-D664-A08211ADE5C8}"/>
              </a:ext>
            </a:extLst>
          </p:cNvPr>
          <p:cNvGrpSpPr/>
          <p:nvPr/>
        </p:nvGrpSpPr>
        <p:grpSpPr>
          <a:xfrm>
            <a:off x="1793661" y="2667456"/>
            <a:ext cx="8591176" cy="2133600"/>
            <a:chOff x="2767011" y="3585028"/>
            <a:chExt cx="7480754" cy="1857829"/>
          </a:xfrm>
        </p:grpSpPr>
        <p:sp>
          <p:nvSpPr>
            <p:cNvPr id="6" name="四角形: 角を丸くする 5">
              <a:extLst>
                <a:ext uri="{FF2B5EF4-FFF2-40B4-BE49-F238E27FC236}">
                  <a16:creationId xmlns:a16="http://schemas.microsoft.com/office/drawing/2014/main" id="{45ACCFF0-21DF-B44E-95C7-2FA0E1543F11}"/>
                </a:ext>
              </a:extLst>
            </p:cNvPr>
            <p:cNvSpPr/>
            <p:nvPr/>
          </p:nvSpPr>
          <p:spPr>
            <a:xfrm>
              <a:off x="2767011" y="3585028"/>
              <a:ext cx="7480754" cy="1857829"/>
            </a:xfrm>
            <a:prstGeom prst="roundRect">
              <a:avLst>
                <a:gd name="adj" fmla="val 7747"/>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3600" b="1"/>
                <a:t> </a:t>
              </a:r>
              <a:endParaRPr kumimoji="1" lang="ja-JP" altLang="en-US" sz="3600" b="1"/>
            </a:p>
          </p:txBody>
        </p:sp>
        <p:grpSp>
          <p:nvGrpSpPr>
            <p:cNvPr id="19" name="グループ化 18">
              <a:extLst>
                <a:ext uri="{FF2B5EF4-FFF2-40B4-BE49-F238E27FC236}">
                  <a16:creationId xmlns:a16="http://schemas.microsoft.com/office/drawing/2014/main" id="{A51C1D72-04FA-CB58-B84D-AC420A1A6B13}"/>
                </a:ext>
              </a:extLst>
            </p:cNvPr>
            <p:cNvGrpSpPr/>
            <p:nvPr/>
          </p:nvGrpSpPr>
          <p:grpSpPr>
            <a:xfrm>
              <a:off x="2955017" y="3782918"/>
              <a:ext cx="7104742" cy="1452541"/>
              <a:chOff x="2955017" y="3782918"/>
              <a:chExt cx="7104742" cy="1452541"/>
            </a:xfrm>
          </p:grpSpPr>
          <p:grpSp>
            <p:nvGrpSpPr>
              <p:cNvPr id="14" name="グループ化 13">
                <a:extLst>
                  <a:ext uri="{FF2B5EF4-FFF2-40B4-BE49-F238E27FC236}">
                    <a16:creationId xmlns:a16="http://schemas.microsoft.com/office/drawing/2014/main" id="{66433781-383F-FB28-DEC0-36444E6E21C4}"/>
                  </a:ext>
                </a:extLst>
              </p:cNvPr>
              <p:cNvGrpSpPr/>
              <p:nvPr/>
            </p:nvGrpSpPr>
            <p:grpSpPr>
              <a:xfrm>
                <a:off x="3314274" y="4615993"/>
                <a:ext cx="6386225" cy="619466"/>
                <a:chOff x="2805475" y="4783896"/>
                <a:chExt cx="6730168" cy="652828"/>
              </a:xfrm>
            </p:grpSpPr>
            <p:sp>
              <p:nvSpPr>
                <p:cNvPr id="7" name="四角形: 角を丸くする 6">
                  <a:extLst>
                    <a:ext uri="{FF2B5EF4-FFF2-40B4-BE49-F238E27FC236}">
                      <a16:creationId xmlns:a16="http://schemas.microsoft.com/office/drawing/2014/main" id="{F3FD895D-E244-CF59-D1D4-C4CC48A31D4B}"/>
                    </a:ext>
                  </a:extLst>
                </p:cNvPr>
                <p:cNvSpPr/>
                <p:nvPr/>
              </p:nvSpPr>
              <p:spPr>
                <a:xfrm>
                  <a:off x="2805475" y="4783896"/>
                  <a:ext cx="1570582" cy="652828"/>
                </a:xfrm>
                <a:prstGeom prst="roundRect">
                  <a:avLst>
                    <a:gd name="adj" fmla="val 77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b="1">
                      <a:gradFill>
                        <a:gsLst>
                          <a:gs pos="0">
                            <a:schemeClr val="accent4"/>
                          </a:gs>
                          <a:gs pos="75000">
                            <a:schemeClr val="accent2"/>
                          </a:gs>
                        </a:gsLst>
                        <a:lin ang="2700000" scaled="1"/>
                      </a:gradFill>
                    </a:rPr>
                    <a:t>速達性</a:t>
                  </a:r>
                  <a:endParaRPr kumimoji="1" lang="ja-JP" altLang="en-US" sz="3200" b="1">
                    <a:gradFill>
                      <a:gsLst>
                        <a:gs pos="0">
                          <a:schemeClr val="accent4"/>
                        </a:gs>
                        <a:gs pos="75000">
                          <a:schemeClr val="accent2"/>
                        </a:gs>
                      </a:gsLst>
                      <a:lin ang="2700000" scaled="1"/>
                    </a:gradFill>
                  </a:endParaRPr>
                </a:p>
              </p:txBody>
            </p:sp>
            <p:sp>
              <p:nvSpPr>
                <p:cNvPr id="8" name="四角形: 角を丸くする 7">
                  <a:extLst>
                    <a:ext uri="{FF2B5EF4-FFF2-40B4-BE49-F238E27FC236}">
                      <a16:creationId xmlns:a16="http://schemas.microsoft.com/office/drawing/2014/main" id="{DF4AFA4D-0772-992D-1B79-4DB7A11696BF}"/>
                    </a:ext>
                  </a:extLst>
                </p:cNvPr>
                <p:cNvSpPr/>
                <p:nvPr/>
              </p:nvSpPr>
              <p:spPr>
                <a:xfrm>
                  <a:off x="4525337" y="4783896"/>
                  <a:ext cx="1570582" cy="652828"/>
                </a:xfrm>
                <a:prstGeom prst="roundRect">
                  <a:avLst>
                    <a:gd name="adj" fmla="val 77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a:gradFill>
                        <a:gsLst>
                          <a:gs pos="0">
                            <a:schemeClr val="accent4"/>
                          </a:gs>
                          <a:gs pos="75000">
                            <a:schemeClr val="accent2"/>
                          </a:gs>
                        </a:gsLst>
                        <a:lin ang="2700000" scaled="1"/>
                      </a:gradFill>
                    </a:rPr>
                    <a:t>定時性</a:t>
                  </a:r>
                </a:p>
              </p:txBody>
            </p:sp>
            <p:sp>
              <p:nvSpPr>
                <p:cNvPr id="11" name="四角形: 角を丸くする 10">
                  <a:extLst>
                    <a:ext uri="{FF2B5EF4-FFF2-40B4-BE49-F238E27FC236}">
                      <a16:creationId xmlns:a16="http://schemas.microsoft.com/office/drawing/2014/main" id="{5AD2BA0D-8BF7-8D6A-DA17-C00BFE75FF6E}"/>
                    </a:ext>
                  </a:extLst>
                </p:cNvPr>
                <p:cNvSpPr/>
                <p:nvPr/>
              </p:nvSpPr>
              <p:spPr>
                <a:xfrm>
                  <a:off x="6245199" y="4783896"/>
                  <a:ext cx="1570582" cy="652828"/>
                </a:xfrm>
                <a:prstGeom prst="roundRect">
                  <a:avLst>
                    <a:gd name="adj" fmla="val 77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a:gradFill>
                        <a:gsLst>
                          <a:gs pos="0">
                            <a:schemeClr val="accent4"/>
                          </a:gs>
                          <a:gs pos="75000">
                            <a:schemeClr val="accent2"/>
                          </a:gs>
                        </a:gsLst>
                        <a:lin ang="2700000" scaled="1"/>
                      </a:gradFill>
                    </a:rPr>
                    <a:t>輸送力</a:t>
                  </a:r>
                </a:p>
              </p:txBody>
            </p:sp>
            <p:sp>
              <p:nvSpPr>
                <p:cNvPr id="12" name="四角形: 角を丸くする 11">
                  <a:extLst>
                    <a:ext uri="{FF2B5EF4-FFF2-40B4-BE49-F238E27FC236}">
                      <a16:creationId xmlns:a16="http://schemas.microsoft.com/office/drawing/2014/main" id="{629D8986-ACAC-E513-FE10-7EC5274FCB6C}"/>
                    </a:ext>
                  </a:extLst>
                </p:cNvPr>
                <p:cNvSpPr/>
                <p:nvPr/>
              </p:nvSpPr>
              <p:spPr>
                <a:xfrm>
                  <a:off x="7965061" y="4783896"/>
                  <a:ext cx="1570582" cy="652828"/>
                </a:xfrm>
                <a:prstGeom prst="roundRect">
                  <a:avLst>
                    <a:gd name="adj" fmla="val 77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b="1">
                      <a:gradFill>
                        <a:gsLst>
                          <a:gs pos="0">
                            <a:schemeClr val="accent4"/>
                          </a:gs>
                          <a:gs pos="75000">
                            <a:schemeClr val="accent2"/>
                          </a:gs>
                        </a:gsLst>
                        <a:lin ang="2700000" scaled="1"/>
                      </a:gradFill>
                    </a:rPr>
                    <a:t>利便性</a:t>
                  </a:r>
                  <a:endParaRPr kumimoji="1" lang="ja-JP" altLang="en-US" sz="3200" b="1">
                    <a:gradFill>
                      <a:gsLst>
                        <a:gs pos="0">
                          <a:schemeClr val="accent4"/>
                        </a:gs>
                        <a:gs pos="75000">
                          <a:schemeClr val="accent2"/>
                        </a:gs>
                      </a:gsLst>
                      <a:lin ang="2700000" scaled="1"/>
                    </a:gradFill>
                  </a:endParaRPr>
                </a:p>
              </p:txBody>
            </p:sp>
          </p:grpSp>
          <p:sp>
            <p:nvSpPr>
              <p:cNvPr id="18" name="テキスト ボックス 17">
                <a:extLst>
                  <a:ext uri="{FF2B5EF4-FFF2-40B4-BE49-F238E27FC236}">
                    <a16:creationId xmlns:a16="http://schemas.microsoft.com/office/drawing/2014/main" id="{B2A8B53A-3657-3540-B3B8-0EF8FCFE638F}"/>
                  </a:ext>
                </a:extLst>
              </p:cNvPr>
              <p:cNvSpPr txBox="1"/>
              <p:nvPr/>
            </p:nvSpPr>
            <p:spPr>
              <a:xfrm>
                <a:off x="2955017" y="3782918"/>
                <a:ext cx="7104742" cy="723589"/>
              </a:xfrm>
              <a:prstGeom prst="rect">
                <a:avLst/>
              </a:prstGeom>
              <a:noFill/>
            </p:spPr>
            <p:txBody>
              <a:bodyPr wrap="square" anchor="ctr">
                <a:spAutoFit/>
              </a:bodyPr>
              <a:lstStyle/>
              <a:p>
                <a:pPr algn="ctr"/>
                <a:r>
                  <a:rPr kumimoji="1" lang="ja-JP" altLang="en-US" sz="4800" b="1" i="0" u="none" strike="noStrike" kern="1200" cap="none" spc="0" normalizeH="0" baseline="0" noProof="0">
                    <a:ln>
                      <a:noFill/>
                    </a:ln>
                    <a:solidFill>
                      <a:prstClr val="white"/>
                    </a:solidFill>
                    <a:effectLst/>
                    <a:uLnTx/>
                    <a:uFillTx/>
                    <a:latin typeface="游ゴシック"/>
                    <a:ea typeface="游ゴシック"/>
                    <a:cs typeface="+mn-cs"/>
                  </a:rPr>
                  <a:t>次世代のバスシステム</a:t>
                </a:r>
                <a:endParaRPr lang="ja-JP" altLang="en-US" sz="1600"/>
              </a:p>
            </p:txBody>
          </p:sp>
        </p:grpSp>
      </p:grpSp>
      <p:sp>
        <p:nvSpPr>
          <p:cNvPr id="21" name="テキスト ボックス 20">
            <a:extLst>
              <a:ext uri="{FF2B5EF4-FFF2-40B4-BE49-F238E27FC236}">
                <a16:creationId xmlns:a16="http://schemas.microsoft.com/office/drawing/2014/main" id="{EA22CC75-0764-664D-69A2-614A206C87E5}"/>
              </a:ext>
            </a:extLst>
          </p:cNvPr>
          <p:cNvSpPr txBox="1"/>
          <p:nvPr/>
        </p:nvSpPr>
        <p:spPr>
          <a:xfrm>
            <a:off x="1148971" y="1475620"/>
            <a:ext cx="9954406" cy="1107996"/>
          </a:xfrm>
          <a:prstGeom prst="rect">
            <a:avLst/>
          </a:prstGeom>
          <a:noFill/>
        </p:spPr>
        <p:txBody>
          <a:bodyPr wrap="square" rtlCol="0">
            <a:spAutoFit/>
          </a:bodyPr>
          <a:lstStyle/>
          <a:p>
            <a:pPr algn="ctr"/>
            <a:r>
              <a:rPr kumimoji="1" lang="en-US" altLang="ja-JP" sz="6600" b="1"/>
              <a:t>BRT</a:t>
            </a:r>
            <a:r>
              <a:rPr kumimoji="1" lang="ja-JP" altLang="en-US" sz="5400" b="1"/>
              <a:t>とは？</a:t>
            </a:r>
            <a:endParaRPr kumimoji="1" lang="en-US" altLang="ja-JP" sz="6600" b="1"/>
          </a:p>
        </p:txBody>
      </p:sp>
      <p:sp>
        <p:nvSpPr>
          <p:cNvPr id="22" name="テキスト ボックス 21">
            <a:extLst>
              <a:ext uri="{FF2B5EF4-FFF2-40B4-BE49-F238E27FC236}">
                <a16:creationId xmlns:a16="http://schemas.microsoft.com/office/drawing/2014/main" id="{EC8AF157-6BEB-09B4-1D13-8C3CBD7A917F}"/>
              </a:ext>
            </a:extLst>
          </p:cNvPr>
          <p:cNvSpPr txBox="1"/>
          <p:nvPr/>
        </p:nvSpPr>
        <p:spPr>
          <a:xfrm>
            <a:off x="2956906" y="5163076"/>
            <a:ext cx="6264686" cy="523220"/>
          </a:xfrm>
          <a:prstGeom prst="rect">
            <a:avLst/>
          </a:prstGeom>
          <a:noFill/>
        </p:spPr>
        <p:txBody>
          <a:bodyPr wrap="square" rtlCol="0">
            <a:spAutoFit/>
          </a:bodyPr>
          <a:lstStyle/>
          <a:p>
            <a:pPr algn="ctr"/>
            <a:r>
              <a:rPr lang="ja-JP" altLang="en-US" sz="2800" b="1"/>
              <a:t>専用レーン・連接バスなど様々な工夫</a:t>
            </a:r>
            <a:endParaRPr kumimoji="1" lang="en-US" altLang="ja-JP" sz="3600" b="1"/>
          </a:p>
        </p:txBody>
      </p:sp>
      <p:sp>
        <p:nvSpPr>
          <p:cNvPr id="24" name="テキスト ボックス 23">
            <a:extLst>
              <a:ext uri="{FF2B5EF4-FFF2-40B4-BE49-F238E27FC236}">
                <a16:creationId xmlns:a16="http://schemas.microsoft.com/office/drawing/2014/main" id="{78B65EFA-F990-626D-4985-9C607781482B}"/>
              </a:ext>
            </a:extLst>
          </p:cNvPr>
          <p:cNvSpPr txBox="1"/>
          <p:nvPr/>
        </p:nvSpPr>
        <p:spPr>
          <a:xfrm>
            <a:off x="8900571" y="6421704"/>
            <a:ext cx="3165537" cy="338554"/>
          </a:xfrm>
          <a:prstGeom prst="rect">
            <a:avLst/>
          </a:prstGeom>
          <a:noFill/>
        </p:spPr>
        <p:txBody>
          <a:bodyPr wrap="square">
            <a:spAutoFit/>
          </a:bodyPr>
          <a:lstStyle/>
          <a:p>
            <a:pPr algn="r"/>
            <a:r>
              <a:rPr lang="ja-JP" altLang="en-US" sz="1600" b="1"/>
              <a:t>国土交通省</a:t>
            </a:r>
            <a:r>
              <a:rPr lang="en-US" altLang="ja-JP" sz="1600" b="1"/>
              <a:t>(2022)</a:t>
            </a:r>
            <a:r>
              <a:rPr lang="ja-JP" altLang="en-US" sz="1600" b="1"/>
              <a:t>を参考に作成</a:t>
            </a:r>
          </a:p>
        </p:txBody>
      </p:sp>
      <p:sp>
        <p:nvSpPr>
          <p:cNvPr id="5" name="テキスト ボックス 4">
            <a:extLst>
              <a:ext uri="{FF2B5EF4-FFF2-40B4-BE49-F238E27FC236}">
                <a16:creationId xmlns:a16="http://schemas.microsoft.com/office/drawing/2014/main" id="{9C0C353A-9E27-853E-F06D-28BDBD686CA4}"/>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10" name="録音したサウンド">
            <a:hlinkClick r:id="" action="ppaction://media"/>
            <a:extLst>
              <a:ext uri="{FF2B5EF4-FFF2-40B4-BE49-F238E27FC236}">
                <a16:creationId xmlns:a16="http://schemas.microsoft.com/office/drawing/2014/main" id="{B9A0CBFE-17AF-BAA5-8801-2FB0D0FCE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4083" y="0"/>
            <a:ext cx="609600" cy="609600"/>
          </a:xfrm>
          <a:prstGeom prst="rect">
            <a:avLst/>
          </a:prstGeom>
        </p:spPr>
      </p:pic>
    </p:spTree>
    <p:extLst>
      <p:ext uri="{BB962C8B-B14F-4D97-AF65-F5344CB8AC3E}">
        <p14:creationId xmlns:p14="http://schemas.microsoft.com/office/powerpoint/2010/main" val="337155963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en-US" altLang="ja-JP"/>
              <a:t>TSUCHIURA</a:t>
            </a:r>
            <a:r>
              <a:rPr lang="ja-JP" altLang="en-US"/>
              <a:t> </a:t>
            </a:r>
            <a:r>
              <a:rPr lang="en-US" altLang="ja-JP"/>
              <a:t>BRT</a:t>
            </a:r>
            <a:endParaRPr kumimoji="1" lang="ja-JP" altLang="en-US"/>
          </a:p>
        </p:txBody>
      </p:sp>
      <p:grpSp>
        <p:nvGrpSpPr>
          <p:cNvPr id="9" name="グループ化 8">
            <a:extLst>
              <a:ext uri="{FF2B5EF4-FFF2-40B4-BE49-F238E27FC236}">
                <a16:creationId xmlns:a16="http://schemas.microsoft.com/office/drawing/2014/main" id="{E2640252-50D2-DC06-5133-7A26C433BCF2}"/>
              </a:ext>
            </a:extLst>
          </p:cNvPr>
          <p:cNvGrpSpPr/>
          <p:nvPr/>
        </p:nvGrpSpPr>
        <p:grpSpPr>
          <a:xfrm>
            <a:off x="4264365" y="3826025"/>
            <a:ext cx="3700075" cy="597219"/>
            <a:chOff x="1874039" y="3438676"/>
            <a:chExt cx="7859694" cy="1268612"/>
          </a:xfrm>
          <a:effectLst>
            <a:outerShdw blurRad="127000" dist="63500" dir="2700000" algn="tl" rotWithShape="0">
              <a:schemeClr val="tx1">
                <a:lumMod val="50000"/>
                <a:lumOff val="50000"/>
                <a:alpha val="40000"/>
              </a:schemeClr>
            </a:outerShdw>
          </a:effectLst>
        </p:grpSpPr>
        <p:sp>
          <p:nvSpPr>
            <p:cNvPr id="37" name="四角形: 角を丸くする 36">
              <a:extLst>
                <a:ext uri="{FF2B5EF4-FFF2-40B4-BE49-F238E27FC236}">
                  <a16:creationId xmlns:a16="http://schemas.microsoft.com/office/drawing/2014/main" id="{C40DA316-A596-73F5-BB92-541F3C806773}"/>
                </a:ext>
              </a:extLst>
            </p:cNvPr>
            <p:cNvSpPr/>
            <p:nvPr/>
          </p:nvSpPr>
          <p:spPr>
            <a:xfrm>
              <a:off x="5617193" y="3441847"/>
              <a:ext cx="411654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3964AB73-A4F8-B177-1727-E0046632F457}"/>
                </a:ext>
              </a:extLst>
            </p:cNvPr>
            <p:cNvSpPr/>
            <p:nvPr/>
          </p:nvSpPr>
          <p:spPr>
            <a:xfrm>
              <a:off x="1874039" y="3443667"/>
              <a:ext cx="338789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A0B2ED07-410D-F607-6C36-62681FC0D03C}"/>
                </a:ext>
              </a:extLst>
            </p:cNvPr>
            <p:cNvSpPr/>
            <p:nvPr/>
          </p:nvSpPr>
          <p:spPr>
            <a:xfrm>
              <a:off x="294506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FC41246-8C36-F604-99FA-97644A761DCD}"/>
                </a:ext>
              </a:extLst>
            </p:cNvPr>
            <p:cNvSpPr/>
            <p:nvPr/>
          </p:nvSpPr>
          <p:spPr>
            <a:xfrm>
              <a:off x="6107963"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5C286763-2037-93B8-240E-633B4E06FF7C}"/>
                </a:ext>
              </a:extLst>
            </p:cNvPr>
            <p:cNvSpPr/>
            <p:nvPr/>
          </p:nvSpPr>
          <p:spPr>
            <a:xfrm>
              <a:off x="838762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485D85B-08D3-2B3D-724E-FE824EC0FA96}"/>
                </a:ext>
              </a:extLst>
            </p:cNvPr>
            <p:cNvSpPr/>
            <p:nvPr/>
          </p:nvSpPr>
          <p:spPr>
            <a:xfrm>
              <a:off x="5141008" y="3438676"/>
              <a:ext cx="730602" cy="1167619"/>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3818A10-2861-5785-93EE-FCB920D6BC6B}"/>
                </a:ext>
              </a:extLst>
            </p:cNvPr>
            <p:cNvSpPr/>
            <p:nvPr/>
          </p:nvSpPr>
          <p:spPr>
            <a:xfrm>
              <a:off x="5871608" y="3569369"/>
              <a:ext cx="3759885"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9E1A592-0B2E-1B8D-E88A-CD215E1CA439}"/>
                </a:ext>
              </a:extLst>
            </p:cNvPr>
            <p:cNvSpPr/>
            <p:nvPr/>
          </p:nvSpPr>
          <p:spPr>
            <a:xfrm>
              <a:off x="1974858" y="3590656"/>
              <a:ext cx="3166152"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D95A679-BA5E-0026-7749-A24569CF50F7}"/>
                </a:ext>
              </a:extLst>
            </p:cNvPr>
            <p:cNvSpPr/>
            <p:nvPr/>
          </p:nvSpPr>
          <p:spPr>
            <a:xfrm>
              <a:off x="5871607" y="3567500"/>
              <a:ext cx="3759885"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EA56D75-146C-EA13-B493-8ACA9847F74C}"/>
                </a:ext>
              </a:extLst>
            </p:cNvPr>
            <p:cNvSpPr/>
            <p:nvPr/>
          </p:nvSpPr>
          <p:spPr>
            <a:xfrm>
              <a:off x="1974856" y="3590656"/>
              <a:ext cx="3166152"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C4F7D19-307A-68CF-5CCD-CB5373594DB7}"/>
                </a:ext>
              </a:extLst>
            </p:cNvPr>
            <p:cNvSpPr/>
            <p:nvPr/>
          </p:nvSpPr>
          <p:spPr>
            <a:xfrm>
              <a:off x="3067222"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A872F9D-5C5C-003C-B42F-D536D28F4B2F}"/>
                </a:ext>
              </a:extLst>
            </p:cNvPr>
            <p:cNvSpPr/>
            <p:nvPr/>
          </p:nvSpPr>
          <p:spPr>
            <a:xfrm>
              <a:off x="6230120"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2FA57790-CAE4-7E15-0CA8-F720DCECEBC3}"/>
                </a:ext>
              </a:extLst>
            </p:cNvPr>
            <p:cNvSpPr/>
            <p:nvPr/>
          </p:nvSpPr>
          <p:spPr>
            <a:xfrm>
              <a:off x="8508544"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EA22CC75-0764-664D-69A2-614A206C87E5}"/>
              </a:ext>
            </a:extLst>
          </p:cNvPr>
          <p:cNvSpPr txBox="1"/>
          <p:nvPr/>
        </p:nvSpPr>
        <p:spPr>
          <a:xfrm>
            <a:off x="636601" y="1639312"/>
            <a:ext cx="4840341" cy="1323439"/>
          </a:xfrm>
          <a:prstGeom prst="rect">
            <a:avLst/>
          </a:prstGeom>
          <a:noFill/>
        </p:spPr>
        <p:txBody>
          <a:bodyPr wrap="square" rtlCol="0">
            <a:spAutoFit/>
          </a:bodyPr>
          <a:lstStyle/>
          <a:p>
            <a:r>
              <a:rPr lang="ja-JP" altLang="en-US" sz="4000" b="1">
                <a:solidFill>
                  <a:schemeClr val="accent2"/>
                </a:solidFill>
              </a:rPr>
              <a:t>土浦駅とつくば駅を</a:t>
            </a:r>
            <a:endParaRPr lang="en-US" altLang="ja-JP" sz="4000" b="1">
              <a:solidFill>
                <a:schemeClr val="accent2"/>
              </a:solidFill>
            </a:endParaRPr>
          </a:p>
          <a:p>
            <a:r>
              <a:rPr kumimoji="1" lang="en-US" altLang="ja-JP" sz="4000" b="1">
                <a:solidFill>
                  <a:schemeClr val="accent2"/>
                </a:solidFill>
              </a:rPr>
              <a:t>20</a:t>
            </a:r>
            <a:r>
              <a:rPr kumimoji="1" lang="ja-JP" altLang="en-US" sz="4000" b="1">
                <a:solidFill>
                  <a:schemeClr val="accent2"/>
                </a:solidFill>
              </a:rPr>
              <a:t>分</a:t>
            </a:r>
            <a:r>
              <a:rPr kumimoji="1" lang="en-US" altLang="ja-JP" sz="4000" b="1">
                <a:solidFill>
                  <a:schemeClr val="accent2"/>
                </a:solidFill>
              </a:rPr>
              <a:t>200</a:t>
            </a:r>
            <a:r>
              <a:rPr kumimoji="1" lang="ja-JP" altLang="en-US" sz="4000" b="1">
                <a:solidFill>
                  <a:schemeClr val="accent2"/>
                </a:solidFill>
              </a:rPr>
              <a:t>円で結ぶ</a:t>
            </a:r>
            <a:endParaRPr kumimoji="1" lang="en-US" altLang="ja-JP" sz="4000" b="1">
              <a:solidFill>
                <a:schemeClr val="accent2"/>
              </a:solidFill>
            </a:endParaRPr>
          </a:p>
        </p:txBody>
      </p:sp>
      <p:grpSp>
        <p:nvGrpSpPr>
          <p:cNvPr id="38" name="グループ化 37">
            <a:extLst>
              <a:ext uri="{FF2B5EF4-FFF2-40B4-BE49-F238E27FC236}">
                <a16:creationId xmlns:a16="http://schemas.microsoft.com/office/drawing/2014/main" id="{11CCB660-3AA5-D29B-CD4E-5CD0A6D6AD04}"/>
              </a:ext>
            </a:extLst>
          </p:cNvPr>
          <p:cNvGrpSpPr/>
          <p:nvPr/>
        </p:nvGrpSpPr>
        <p:grpSpPr>
          <a:xfrm>
            <a:off x="1766901" y="3332252"/>
            <a:ext cx="8658197" cy="1584760"/>
            <a:chOff x="1792031" y="3686038"/>
            <a:chExt cx="8658197" cy="1584760"/>
          </a:xfrm>
        </p:grpSpPr>
        <p:sp>
          <p:nvSpPr>
            <p:cNvPr id="23" name="四角形: 角を丸くする 22">
              <a:extLst>
                <a:ext uri="{FF2B5EF4-FFF2-40B4-BE49-F238E27FC236}">
                  <a16:creationId xmlns:a16="http://schemas.microsoft.com/office/drawing/2014/main" id="{02AEBCA3-770F-FE08-5C81-60601500C850}"/>
                </a:ext>
              </a:extLst>
            </p:cNvPr>
            <p:cNvSpPr/>
            <p:nvPr/>
          </p:nvSpPr>
          <p:spPr>
            <a:xfrm>
              <a:off x="3059753" y="4793124"/>
              <a:ext cx="6122752" cy="225275"/>
            </a:xfrm>
            <a:prstGeom prst="roundRect">
              <a:avLst>
                <a:gd name="adj" fmla="val 50000"/>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F48DF743-32EE-852D-8E0C-929AA2FDEF93}"/>
                </a:ext>
              </a:extLst>
            </p:cNvPr>
            <p:cNvGrpSpPr/>
            <p:nvPr/>
          </p:nvGrpSpPr>
          <p:grpSpPr>
            <a:xfrm>
              <a:off x="1792031" y="3686038"/>
              <a:ext cx="1584760" cy="1584760"/>
              <a:chOff x="1724497" y="2952696"/>
              <a:chExt cx="1584760" cy="1584760"/>
            </a:xfrm>
            <a:solidFill>
              <a:schemeClr val="bg1"/>
            </a:solidFill>
          </p:grpSpPr>
          <p:sp>
            <p:nvSpPr>
              <p:cNvPr id="3" name="楕円 2">
                <a:extLst>
                  <a:ext uri="{FF2B5EF4-FFF2-40B4-BE49-F238E27FC236}">
                    <a16:creationId xmlns:a16="http://schemas.microsoft.com/office/drawing/2014/main" id="{3A5EC9EB-A0EB-0C81-1844-B5E98BF11BB4}"/>
                  </a:ext>
                </a:extLst>
              </p:cNvPr>
              <p:cNvSpPr/>
              <p:nvPr/>
            </p:nvSpPr>
            <p:spPr>
              <a:xfrm>
                <a:off x="1724497" y="2952696"/>
                <a:ext cx="1584760" cy="1584760"/>
              </a:xfrm>
              <a:prstGeom prst="ellipse">
                <a:avLst/>
              </a:prstGeom>
              <a:grpFill/>
              <a:ln w="76200">
                <a:gradFill flip="none" rotWithShape="1">
                  <a:gsLst>
                    <a:gs pos="0">
                      <a:schemeClr val="accent4"/>
                    </a:gs>
                    <a:gs pos="100000">
                      <a:schemeClr val="accent2"/>
                    </a:gs>
                  </a:gsLst>
                  <a:lin ang="2700000" scaled="1"/>
                  <a:tileRect/>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0" name="テキスト ボックス 9">
                <a:extLst>
                  <a:ext uri="{FF2B5EF4-FFF2-40B4-BE49-F238E27FC236}">
                    <a16:creationId xmlns:a16="http://schemas.microsoft.com/office/drawing/2014/main" id="{B6A67EF8-DABB-EF26-7C9E-FF6F812F0758}"/>
                  </a:ext>
                </a:extLst>
              </p:cNvPr>
              <p:cNvSpPr txBox="1"/>
              <p:nvPr/>
            </p:nvSpPr>
            <p:spPr>
              <a:xfrm>
                <a:off x="1809306" y="3543271"/>
                <a:ext cx="1415142" cy="461665"/>
              </a:xfrm>
              <a:prstGeom prst="rect">
                <a:avLst/>
              </a:prstGeom>
              <a:grpFill/>
            </p:spPr>
            <p:txBody>
              <a:bodyPr wrap="square" anchor="ctr">
                <a:spAutoFit/>
              </a:bodyPr>
              <a:lstStyle/>
              <a:p>
                <a:pPr algn="ctr"/>
                <a:r>
                  <a:rPr kumimoji="1" lang="ja-JP" altLang="en-US" sz="2400" b="1">
                    <a:solidFill>
                      <a:schemeClr val="accent2"/>
                    </a:solidFill>
                  </a:rPr>
                  <a:t>つくば駅</a:t>
                </a:r>
              </a:p>
            </p:txBody>
          </p:sp>
        </p:grpSp>
        <p:grpSp>
          <p:nvGrpSpPr>
            <p:cNvPr id="17" name="グループ化 16">
              <a:extLst>
                <a:ext uri="{FF2B5EF4-FFF2-40B4-BE49-F238E27FC236}">
                  <a16:creationId xmlns:a16="http://schemas.microsoft.com/office/drawing/2014/main" id="{A3D9EBC4-6278-44A3-5F87-05D023D517DD}"/>
                </a:ext>
              </a:extLst>
            </p:cNvPr>
            <p:cNvGrpSpPr/>
            <p:nvPr/>
          </p:nvGrpSpPr>
          <p:grpSpPr>
            <a:xfrm>
              <a:off x="8865468" y="3686038"/>
              <a:ext cx="1584760" cy="1584760"/>
              <a:chOff x="8797934" y="2952696"/>
              <a:chExt cx="1584760" cy="1584760"/>
            </a:xfrm>
            <a:solidFill>
              <a:schemeClr val="bg1"/>
            </a:solidFill>
          </p:grpSpPr>
          <p:sp>
            <p:nvSpPr>
              <p:cNvPr id="13" name="楕円 12">
                <a:extLst>
                  <a:ext uri="{FF2B5EF4-FFF2-40B4-BE49-F238E27FC236}">
                    <a16:creationId xmlns:a16="http://schemas.microsoft.com/office/drawing/2014/main" id="{E2111A32-5A19-7F7D-0963-F97376783A94}"/>
                  </a:ext>
                </a:extLst>
              </p:cNvPr>
              <p:cNvSpPr/>
              <p:nvPr/>
            </p:nvSpPr>
            <p:spPr>
              <a:xfrm>
                <a:off x="8797934" y="2952696"/>
                <a:ext cx="1584760" cy="1584760"/>
              </a:xfrm>
              <a:prstGeom prst="ellipse">
                <a:avLst/>
              </a:prstGeom>
              <a:grpFill/>
              <a:ln w="76200">
                <a:gradFill flip="none" rotWithShape="1">
                  <a:gsLst>
                    <a:gs pos="0">
                      <a:schemeClr val="accent4"/>
                    </a:gs>
                    <a:gs pos="100000">
                      <a:schemeClr val="accent2"/>
                    </a:gs>
                  </a:gsLst>
                  <a:lin ang="2700000" scaled="1"/>
                  <a:tileRect/>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5" name="テキスト ボックス 14">
                <a:extLst>
                  <a:ext uri="{FF2B5EF4-FFF2-40B4-BE49-F238E27FC236}">
                    <a16:creationId xmlns:a16="http://schemas.microsoft.com/office/drawing/2014/main" id="{7122D9E6-7EF1-734C-F7C1-C6DD5A62C50B}"/>
                  </a:ext>
                </a:extLst>
              </p:cNvPr>
              <p:cNvSpPr txBox="1"/>
              <p:nvPr/>
            </p:nvSpPr>
            <p:spPr>
              <a:xfrm>
                <a:off x="8882743" y="3543270"/>
                <a:ext cx="1415142" cy="461665"/>
              </a:xfrm>
              <a:prstGeom prst="rect">
                <a:avLst/>
              </a:prstGeom>
              <a:grpFill/>
            </p:spPr>
            <p:txBody>
              <a:bodyPr wrap="square" anchor="ctr">
                <a:spAutoFit/>
              </a:bodyPr>
              <a:lstStyle/>
              <a:p>
                <a:pPr algn="ctr"/>
                <a:r>
                  <a:rPr lang="ja-JP" altLang="en-US" sz="2400" b="1">
                    <a:solidFill>
                      <a:schemeClr val="accent2"/>
                    </a:solidFill>
                  </a:rPr>
                  <a:t>土浦駅</a:t>
                </a:r>
                <a:endParaRPr kumimoji="1" lang="ja-JP" altLang="en-US" sz="2400" b="1">
                  <a:solidFill>
                    <a:schemeClr val="accent2"/>
                  </a:solidFill>
                </a:endParaRPr>
              </a:p>
            </p:txBody>
          </p:sp>
        </p:grpSp>
      </p:grpSp>
      <p:grpSp>
        <p:nvGrpSpPr>
          <p:cNvPr id="46" name="グループ化 45">
            <a:extLst>
              <a:ext uri="{FF2B5EF4-FFF2-40B4-BE49-F238E27FC236}">
                <a16:creationId xmlns:a16="http://schemas.microsoft.com/office/drawing/2014/main" id="{053BBF57-35C2-C3C0-D504-B6D98265EFC6}"/>
              </a:ext>
            </a:extLst>
          </p:cNvPr>
          <p:cNvGrpSpPr/>
          <p:nvPr/>
        </p:nvGrpSpPr>
        <p:grpSpPr>
          <a:xfrm>
            <a:off x="1945816" y="4878912"/>
            <a:ext cx="3783254" cy="1535245"/>
            <a:chOff x="4560294" y="4878912"/>
            <a:chExt cx="3783254" cy="1535245"/>
          </a:xfrm>
        </p:grpSpPr>
        <p:sp>
          <p:nvSpPr>
            <p:cNvPr id="41" name="フリーフォーム: 図形 40">
              <a:extLst>
                <a:ext uri="{FF2B5EF4-FFF2-40B4-BE49-F238E27FC236}">
                  <a16:creationId xmlns:a16="http://schemas.microsoft.com/office/drawing/2014/main" id="{8EEE3C78-CA2D-1B1A-7BD3-24A5821A631C}"/>
                </a:ext>
              </a:extLst>
            </p:cNvPr>
            <p:cNvSpPr/>
            <p:nvPr/>
          </p:nvSpPr>
          <p:spPr>
            <a:xfrm flipH="1">
              <a:off x="4560294" y="4878912"/>
              <a:ext cx="3783254" cy="1535245"/>
            </a:xfrm>
            <a:custGeom>
              <a:avLst/>
              <a:gdLst>
                <a:gd name="connsiteX0" fmla="*/ 180101 w 3783254"/>
                <a:gd name="connsiteY0" fmla="*/ 0 h 1535245"/>
                <a:gd name="connsiteX1" fmla="*/ 180101 w 3783254"/>
                <a:gd name="connsiteY1" fmla="*/ 516232 h 1535245"/>
                <a:gd name="connsiteX2" fmla="*/ 111786 w 3783254"/>
                <a:gd name="connsiteY2" fmla="*/ 516232 h 1535245"/>
                <a:gd name="connsiteX3" fmla="*/ 0 w 3783254"/>
                <a:gd name="connsiteY3" fmla="*/ 628018 h 1535245"/>
                <a:gd name="connsiteX4" fmla="*/ 0 w 3783254"/>
                <a:gd name="connsiteY4" fmla="*/ 1423459 h 1535245"/>
                <a:gd name="connsiteX5" fmla="*/ 111786 w 3783254"/>
                <a:gd name="connsiteY5" fmla="*/ 1535245 h 1535245"/>
                <a:gd name="connsiteX6" fmla="*/ 3671468 w 3783254"/>
                <a:gd name="connsiteY6" fmla="*/ 1535245 h 1535245"/>
                <a:gd name="connsiteX7" fmla="*/ 3783254 w 3783254"/>
                <a:gd name="connsiteY7" fmla="*/ 1423459 h 1535245"/>
                <a:gd name="connsiteX8" fmla="*/ 3783254 w 3783254"/>
                <a:gd name="connsiteY8" fmla="*/ 628018 h 1535245"/>
                <a:gd name="connsiteX9" fmla="*/ 3671468 w 3783254"/>
                <a:gd name="connsiteY9" fmla="*/ 516232 h 1535245"/>
                <a:gd name="connsiteX10" fmla="*/ 495988 w 3783254"/>
                <a:gd name="connsiteY10" fmla="*/ 516232 h 15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3254" h="1535245">
                  <a:moveTo>
                    <a:pt x="180101" y="0"/>
                  </a:moveTo>
                  <a:lnTo>
                    <a:pt x="180101" y="516232"/>
                  </a:lnTo>
                  <a:lnTo>
                    <a:pt x="111786" y="516232"/>
                  </a:lnTo>
                  <a:cubicBezTo>
                    <a:pt x="50048" y="516232"/>
                    <a:pt x="0" y="566280"/>
                    <a:pt x="0" y="628018"/>
                  </a:cubicBezTo>
                  <a:lnTo>
                    <a:pt x="0" y="1423459"/>
                  </a:lnTo>
                  <a:cubicBezTo>
                    <a:pt x="0" y="1485197"/>
                    <a:pt x="50048" y="1535245"/>
                    <a:pt x="111786" y="1535245"/>
                  </a:cubicBezTo>
                  <a:lnTo>
                    <a:pt x="3671468" y="1535245"/>
                  </a:lnTo>
                  <a:cubicBezTo>
                    <a:pt x="3733206" y="1535245"/>
                    <a:pt x="3783254" y="1485197"/>
                    <a:pt x="3783254" y="1423459"/>
                  </a:cubicBezTo>
                  <a:lnTo>
                    <a:pt x="3783254" y="628018"/>
                  </a:lnTo>
                  <a:cubicBezTo>
                    <a:pt x="3783254" y="566280"/>
                    <a:pt x="3733206" y="516232"/>
                    <a:pt x="3671468" y="516232"/>
                  </a:cubicBezTo>
                  <a:lnTo>
                    <a:pt x="495988" y="516232"/>
                  </a:lnTo>
                  <a:close/>
                </a:path>
              </a:pathLst>
            </a:custGeom>
            <a:gradFill>
              <a:gsLst>
                <a:gs pos="0">
                  <a:schemeClr val="accent4"/>
                </a:gs>
                <a:gs pos="100000">
                  <a:schemeClr val="accent2"/>
                </a:gs>
              </a:gsLst>
              <a:lin ang="7500000" scaled="0"/>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5" name="テキスト ボックス 44">
              <a:extLst>
                <a:ext uri="{FF2B5EF4-FFF2-40B4-BE49-F238E27FC236}">
                  <a16:creationId xmlns:a16="http://schemas.microsoft.com/office/drawing/2014/main" id="{F5E0B59D-D83B-A9CF-3809-9DBD3A7A8A41}"/>
                </a:ext>
              </a:extLst>
            </p:cNvPr>
            <p:cNvSpPr txBox="1"/>
            <p:nvPr/>
          </p:nvSpPr>
          <p:spPr>
            <a:xfrm>
              <a:off x="4686232" y="5508462"/>
              <a:ext cx="3494736" cy="830997"/>
            </a:xfrm>
            <a:prstGeom prst="rect">
              <a:avLst/>
            </a:prstGeom>
            <a:noFill/>
          </p:spPr>
          <p:txBody>
            <a:bodyPr wrap="square">
              <a:spAutoFit/>
            </a:bodyPr>
            <a:lstStyle/>
            <a:p>
              <a:pPr algn="ctr"/>
              <a:r>
                <a:rPr lang="ja-JP" altLang="en-US" sz="2400" b="1">
                  <a:solidFill>
                    <a:schemeClr val="bg1"/>
                  </a:solidFill>
                </a:rPr>
                <a:t>土浦ニューウェイを</a:t>
              </a:r>
              <a:endParaRPr lang="en-US" altLang="ja-JP" sz="2400" b="1">
                <a:solidFill>
                  <a:schemeClr val="bg1"/>
                </a:solidFill>
              </a:endParaRPr>
            </a:p>
            <a:p>
              <a:pPr algn="ctr"/>
              <a:r>
                <a:rPr lang="ja-JP" altLang="en-US" sz="2400" b="1">
                  <a:solidFill>
                    <a:schemeClr val="bg1"/>
                  </a:solidFill>
                </a:rPr>
                <a:t>専用レーンとして活用</a:t>
              </a:r>
            </a:p>
          </p:txBody>
        </p:sp>
      </p:grpSp>
      <p:sp>
        <p:nvSpPr>
          <p:cNvPr id="47" name="矢印: 右 46">
            <a:extLst>
              <a:ext uri="{FF2B5EF4-FFF2-40B4-BE49-F238E27FC236}">
                <a16:creationId xmlns:a16="http://schemas.microsoft.com/office/drawing/2014/main" id="{61FE152C-7F77-858F-5C83-92C8F6E755D6}"/>
              </a:ext>
            </a:extLst>
          </p:cNvPr>
          <p:cNvSpPr/>
          <p:nvPr/>
        </p:nvSpPr>
        <p:spPr>
          <a:xfrm>
            <a:off x="5987410" y="5648665"/>
            <a:ext cx="574013" cy="484632"/>
          </a:xfrm>
          <a:prstGeom prst="rightArrow">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3F95FC33-966B-7236-9421-50EF2FE8245C}"/>
              </a:ext>
            </a:extLst>
          </p:cNvPr>
          <p:cNvSpPr txBox="1"/>
          <p:nvPr/>
        </p:nvSpPr>
        <p:spPr>
          <a:xfrm>
            <a:off x="6663021" y="5460050"/>
            <a:ext cx="3436022" cy="954107"/>
          </a:xfrm>
          <a:prstGeom prst="rect">
            <a:avLst/>
          </a:prstGeom>
          <a:noFill/>
        </p:spPr>
        <p:txBody>
          <a:bodyPr wrap="square">
            <a:spAutoFit/>
          </a:bodyPr>
          <a:lstStyle/>
          <a:p>
            <a:pPr algn="ctr"/>
            <a:r>
              <a:rPr lang="ja-JP" altLang="en-US" sz="2800" b="1">
                <a:solidFill>
                  <a:schemeClr val="accent2"/>
                </a:solidFill>
              </a:rPr>
              <a:t>速達性・定時性向上</a:t>
            </a:r>
            <a:endParaRPr lang="en-US" altLang="ja-JP" sz="2800" b="1">
              <a:solidFill>
                <a:schemeClr val="accent2"/>
              </a:solidFill>
            </a:endParaRPr>
          </a:p>
          <a:p>
            <a:pPr algn="ctr"/>
            <a:r>
              <a:rPr lang="ja-JP" altLang="en-US" sz="2800" b="1">
                <a:solidFill>
                  <a:schemeClr val="accent2"/>
                </a:solidFill>
              </a:rPr>
              <a:t>事業費削減</a:t>
            </a:r>
          </a:p>
        </p:txBody>
      </p:sp>
      <p:sp>
        <p:nvSpPr>
          <p:cNvPr id="51" name="フリーフォーム: 図形 50">
            <a:extLst>
              <a:ext uri="{FF2B5EF4-FFF2-40B4-BE49-F238E27FC236}">
                <a16:creationId xmlns:a16="http://schemas.microsoft.com/office/drawing/2014/main" id="{18F57E93-08A5-B26E-E711-3886276F1C17}"/>
              </a:ext>
            </a:extLst>
          </p:cNvPr>
          <p:cNvSpPr/>
          <p:nvPr/>
        </p:nvSpPr>
        <p:spPr>
          <a:xfrm rot="10800000">
            <a:off x="6211015" y="2319945"/>
            <a:ext cx="1584760" cy="944630"/>
          </a:xfrm>
          <a:custGeom>
            <a:avLst/>
            <a:gdLst>
              <a:gd name="connsiteX0" fmla="*/ 180101 w 3783254"/>
              <a:gd name="connsiteY0" fmla="*/ 0 h 1535245"/>
              <a:gd name="connsiteX1" fmla="*/ 180101 w 3783254"/>
              <a:gd name="connsiteY1" fmla="*/ 516232 h 1535245"/>
              <a:gd name="connsiteX2" fmla="*/ 111786 w 3783254"/>
              <a:gd name="connsiteY2" fmla="*/ 516232 h 1535245"/>
              <a:gd name="connsiteX3" fmla="*/ 0 w 3783254"/>
              <a:gd name="connsiteY3" fmla="*/ 628018 h 1535245"/>
              <a:gd name="connsiteX4" fmla="*/ 0 w 3783254"/>
              <a:gd name="connsiteY4" fmla="*/ 1423459 h 1535245"/>
              <a:gd name="connsiteX5" fmla="*/ 111786 w 3783254"/>
              <a:gd name="connsiteY5" fmla="*/ 1535245 h 1535245"/>
              <a:gd name="connsiteX6" fmla="*/ 3671468 w 3783254"/>
              <a:gd name="connsiteY6" fmla="*/ 1535245 h 1535245"/>
              <a:gd name="connsiteX7" fmla="*/ 3783254 w 3783254"/>
              <a:gd name="connsiteY7" fmla="*/ 1423459 h 1535245"/>
              <a:gd name="connsiteX8" fmla="*/ 3783254 w 3783254"/>
              <a:gd name="connsiteY8" fmla="*/ 628018 h 1535245"/>
              <a:gd name="connsiteX9" fmla="*/ 3671468 w 3783254"/>
              <a:gd name="connsiteY9" fmla="*/ 516232 h 1535245"/>
              <a:gd name="connsiteX10" fmla="*/ 495988 w 3783254"/>
              <a:gd name="connsiteY10" fmla="*/ 516232 h 15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3254" h="1535245">
                <a:moveTo>
                  <a:pt x="180101" y="0"/>
                </a:moveTo>
                <a:lnTo>
                  <a:pt x="180101" y="516232"/>
                </a:lnTo>
                <a:lnTo>
                  <a:pt x="111786" y="516232"/>
                </a:lnTo>
                <a:cubicBezTo>
                  <a:pt x="50048" y="516232"/>
                  <a:pt x="0" y="566280"/>
                  <a:pt x="0" y="628018"/>
                </a:cubicBezTo>
                <a:lnTo>
                  <a:pt x="0" y="1423459"/>
                </a:lnTo>
                <a:cubicBezTo>
                  <a:pt x="0" y="1485197"/>
                  <a:pt x="50048" y="1535245"/>
                  <a:pt x="111786" y="1535245"/>
                </a:cubicBezTo>
                <a:lnTo>
                  <a:pt x="3671468" y="1535245"/>
                </a:lnTo>
                <a:cubicBezTo>
                  <a:pt x="3733206" y="1535245"/>
                  <a:pt x="3783254" y="1485197"/>
                  <a:pt x="3783254" y="1423459"/>
                </a:cubicBezTo>
                <a:lnTo>
                  <a:pt x="3783254" y="628018"/>
                </a:lnTo>
                <a:cubicBezTo>
                  <a:pt x="3783254" y="566280"/>
                  <a:pt x="3733206" y="516232"/>
                  <a:pt x="3671468" y="516232"/>
                </a:cubicBezTo>
                <a:lnTo>
                  <a:pt x="495988" y="516232"/>
                </a:lnTo>
                <a:close/>
              </a:path>
            </a:pathLst>
          </a:custGeom>
          <a:gradFill>
            <a:gsLst>
              <a:gs pos="0">
                <a:schemeClr val="accent4"/>
              </a:gs>
              <a:gs pos="100000">
                <a:schemeClr val="accent2"/>
              </a:gs>
            </a:gsLst>
            <a:lin ang="13500000" scaled="0"/>
          </a:gradFill>
          <a:ln>
            <a:noFill/>
          </a:ln>
          <a:effectLst>
            <a:outerShdw blurRad="50800" dist="381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4" name="テキスト ボックス 53">
            <a:extLst>
              <a:ext uri="{FF2B5EF4-FFF2-40B4-BE49-F238E27FC236}">
                <a16:creationId xmlns:a16="http://schemas.microsoft.com/office/drawing/2014/main" id="{8041CA59-2692-CC5E-9D7F-6553CB3D3000}"/>
              </a:ext>
            </a:extLst>
          </p:cNvPr>
          <p:cNvSpPr txBox="1"/>
          <p:nvPr/>
        </p:nvSpPr>
        <p:spPr>
          <a:xfrm>
            <a:off x="6056603" y="2425783"/>
            <a:ext cx="1892615" cy="461665"/>
          </a:xfrm>
          <a:prstGeom prst="rect">
            <a:avLst/>
          </a:prstGeom>
          <a:noFill/>
        </p:spPr>
        <p:txBody>
          <a:bodyPr wrap="square">
            <a:spAutoFit/>
          </a:bodyPr>
          <a:lstStyle/>
          <a:p>
            <a:pPr algn="ctr"/>
            <a:r>
              <a:rPr lang="ja-JP" altLang="en-US" sz="2400" b="1">
                <a:solidFill>
                  <a:schemeClr val="bg1"/>
                </a:solidFill>
              </a:rPr>
              <a:t>東口直結</a:t>
            </a:r>
          </a:p>
        </p:txBody>
      </p:sp>
      <p:sp>
        <p:nvSpPr>
          <p:cNvPr id="5" name="テキスト ボックス 4">
            <a:extLst>
              <a:ext uri="{FF2B5EF4-FFF2-40B4-BE49-F238E27FC236}">
                <a16:creationId xmlns:a16="http://schemas.microsoft.com/office/drawing/2014/main" id="{C49700D4-866D-0AC5-69EF-2C59928FD100}"/>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4" name="矢印: 右 3">
            <a:extLst>
              <a:ext uri="{FF2B5EF4-FFF2-40B4-BE49-F238E27FC236}">
                <a16:creationId xmlns:a16="http://schemas.microsoft.com/office/drawing/2014/main" id="{100D9F51-41A3-92E0-E879-A26C39B3830E}"/>
              </a:ext>
            </a:extLst>
          </p:cNvPr>
          <p:cNvSpPr/>
          <p:nvPr/>
        </p:nvSpPr>
        <p:spPr>
          <a:xfrm>
            <a:off x="8287022" y="2443816"/>
            <a:ext cx="574013" cy="484632"/>
          </a:xfrm>
          <a:prstGeom prst="rightArrow">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648E7EDE-AD33-AB88-609A-185C635DEFB1}"/>
              </a:ext>
            </a:extLst>
          </p:cNvPr>
          <p:cNvSpPr txBox="1"/>
          <p:nvPr/>
        </p:nvSpPr>
        <p:spPr>
          <a:xfrm>
            <a:off x="8574029" y="2209079"/>
            <a:ext cx="3436022" cy="954107"/>
          </a:xfrm>
          <a:prstGeom prst="rect">
            <a:avLst/>
          </a:prstGeom>
          <a:noFill/>
        </p:spPr>
        <p:txBody>
          <a:bodyPr wrap="square">
            <a:spAutoFit/>
          </a:bodyPr>
          <a:lstStyle/>
          <a:p>
            <a:pPr algn="ctr"/>
            <a:r>
              <a:rPr lang="ja-JP" altLang="en-US" sz="2800" b="1">
                <a:solidFill>
                  <a:schemeClr val="accent2"/>
                </a:solidFill>
              </a:rPr>
              <a:t>土浦駅周辺の</a:t>
            </a:r>
            <a:endParaRPr lang="en-US" altLang="ja-JP" sz="2800" b="1">
              <a:solidFill>
                <a:schemeClr val="accent2"/>
              </a:solidFill>
            </a:endParaRPr>
          </a:p>
          <a:p>
            <a:pPr algn="ctr"/>
            <a:r>
              <a:rPr lang="ja-JP" altLang="en-US" sz="2800" b="1">
                <a:solidFill>
                  <a:schemeClr val="accent2"/>
                </a:solidFill>
              </a:rPr>
              <a:t>拠点性向上</a:t>
            </a:r>
            <a:endParaRPr lang="en-US" altLang="ja-JP" sz="2800" b="1">
              <a:solidFill>
                <a:schemeClr val="accent2"/>
              </a:solidFill>
            </a:endParaRPr>
          </a:p>
        </p:txBody>
      </p:sp>
      <p:pic>
        <p:nvPicPr>
          <p:cNvPr id="39" name="録音したサウンド">
            <a:hlinkClick r:id="" action="ppaction://media"/>
            <a:extLst>
              <a:ext uri="{FF2B5EF4-FFF2-40B4-BE49-F238E27FC236}">
                <a16:creationId xmlns:a16="http://schemas.microsoft.com/office/drawing/2014/main" id="{CB714E14-4CDD-7A6C-D0AE-878E5956D7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4267205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5"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en-US" altLang="ja-JP"/>
              <a:t>TSUCHIURA</a:t>
            </a:r>
            <a:r>
              <a:rPr kumimoji="1" lang="ja-JP" altLang="en-US"/>
              <a:t> </a:t>
            </a:r>
            <a:r>
              <a:rPr kumimoji="1" lang="en-US" altLang="ja-JP"/>
              <a:t>BRT</a:t>
            </a:r>
            <a:r>
              <a:rPr lang="ja-JP" altLang="en-US"/>
              <a:t> 試算</a:t>
            </a:r>
            <a:endParaRPr kumimoji="1" lang="ja-JP" altLang="en-US"/>
          </a:p>
        </p:txBody>
      </p:sp>
      <p:graphicFrame>
        <p:nvGraphicFramePr>
          <p:cNvPr id="8" name="表 7">
            <a:extLst>
              <a:ext uri="{FF2B5EF4-FFF2-40B4-BE49-F238E27FC236}">
                <a16:creationId xmlns:a16="http://schemas.microsoft.com/office/drawing/2014/main" id="{CD44FD17-AFAC-D88E-792D-12F2AC534E5B}"/>
              </a:ext>
            </a:extLst>
          </p:cNvPr>
          <p:cNvGraphicFramePr>
            <a:graphicFrameLocks noGrp="1"/>
          </p:cNvGraphicFramePr>
          <p:nvPr>
            <p:extLst>
              <p:ext uri="{D42A27DB-BD31-4B8C-83A1-F6EECF244321}">
                <p14:modId xmlns:p14="http://schemas.microsoft.com/office/powerpoint/2010/main" val="592759236"/>
              </p:ext>
            </p:extLst>
          </p:nvPr>
        </p:nvGraphicFramePr>
        <p:xfrm>
          <a:off x="7055537" y="2307769"/>
          <a:ext cx="4326400" cy="3442898"/>
        </p:xfrm>
        <a:graphic>
          <a:graphicData uri="http://schemas.openxmlformats.org/drawingml/2006/table">
            <a:tbl>
              <a:tblPr>
                <a:tableStyleId>{5C22544A-7EE6-4342-B048-85BDC9FD1C3A}</a:tableStyleId>
              </a:tblPr>
              <a:tblGrid>
                <a:gridCol w="2674342">
                  <a:extLst>
                    <a:ext uri="{9D8B030D-6E8A-4147-A177-3AD203B41FA5}">
                      <a16:colId xmlns:a16="http://schemas.microsoft.com/office/drawing/2014/main" val="1188689082"/>
                    </a:ext>
                  </a:extLst>
                </a:gridCol>
                <a:gridCol w="1652058">
                  <a:extLst>
                    <a:ext uri="{9D8B030D-6E8A-4147-A177-3AD203B41FA5}">
                      <a16:colId xmlns:a16="http://schemas.microsoft.com/office/drawing/2014/main" val="4091521568"/>
                    </a:ext>
                  </a:extLst>
                </a:gridCol>
              </a:tblGrid>
              <a:tr h="1009820">
                <a:tc>
                  <a:txBody>
                    <a:bodyPr/>
                    <a:lstStyle/>
                    <a:p>
                      <a:pPr algn="ctr" fontAlgn="ctr"/>
                      <a:endParaRPr lang="en-US" altLang="ja-JP" sz="2000" b="1" i="0" u="none" strike="noStrike">
                        <a:solidFill>
                          <a:srgbClr val="000000"/>
                        </a:solidFill>
                        <a:effectLst/>
                        <a:latin typeface="+mn-ea"/>
                        <a:ea typeface="+mn-ea"/>
                      </a:endParaRPr>
                    </a:p>
                    <a:p>
                      <a:pPr algn="ctr" fontAlgn="ctr"/>
                      <a:r>
                        <a:rPr lang="ja-JP" altLang="en-US" sz="1800" b="1" i="0" u="none" strike="noStrike">
                          <a:solidFill>
                            <a:srgbClr val="000000"/>
                          </a:solidFill>
                          <a:effectLst/>
                          <a:latin typeface="+mn-ea"/>
                          <a:ea typeface="+mn-ea"/>
                        </a:rPr>
                        <a:t>項目</a:t>
                      </a:r>
                      <a:endParaRPr lang="en-US" altLang="ja-JP" sz="1800" b="1" i="0" u="none" strike="noStrike">
                        <a:solidFill>
                          <a:srgbClr val="000000"/>
                        </a:solidFill>
                        <a:effectLst/>
                        <a:latin typeface="+mn-ea"/>
                        <a:ea typeface="+mn-ea"/>
                      </a:endParaRPr>
                    </a:p>
                    <a:p>
                      <a:pPr algn="l" fontAlgn="ct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1" u="none" strike="noStrike">
                          <a:effectLst/>
                          <a:latin typeface="+mn-ea"/>
                          <a:ea typeface="+mn-ea"/>
                        </a:rPr>
                        <a:t>費用</a:t>
                      </a:r>
                      <a:r>
                        <a:rPr lang="en-US" altLang="ja-JP" sz="1800" b="1" u="none" strike="noStrike">
                          <a:effectLst/>
                          <a:latin typeface="+mn-ea"/>
                          <a:ea typeface="+mn-ea"/>
                        </a:rPr>
                        <a:t>(</a:t>
                      </a:r>
                      <a:r>
                        <a:rPr lang="ja-JP" altLang="en-US" sz="1800" b="1" u="none" strike="noStrike">
                          <a:effectLst/>
                          <a:latin typeface="+mn-ea"/>
                          <a:ea typeface="+mn-ea"/>
                        </a:rPr>
                        <a:t>億円</a:t>
                      </a:r>
                      <a:r>
                        <a:rPr lang="en-US" altLang="ja-JP" sz="1800" b="1" u="none" strike="noStrike">
                          <a:effectLst/>
                          <a:latin typeface="+mn-ea"/>
                          <a:ea typeface="+mn-ea"/>
                        </a:rPr>
                        <a:t>)</a:t>
                      </a:r>
                      <a:endParaRPr lang="en-US" altLang="ja-JP" sz="18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2360145"/>
                  </a:ext>
                </a:extLst>
              </a:tr>
              <a:tr h="405513">
                <a:tc>
                  <a:txBody>
                    <a:bodyPr/>
                    <a:lstStyle/>
                    <a:p>
                      <a:pPr algn="l" fontAlgn="ctr"/>
                      <a:r>
                        <a:rPr lang="ja-JP" altLang="en-US" sz="2000" b="1" u="none" strike="noStrike">
                          <a:effectLst/>
                          <a:latin typeface="+mn-ea"/>
                          <a:ea typeface="+mn-ea"/>
                        </a:rPr>
                        <a:t>走行区間・駅の整備</a:t>
                      </a: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2000" b="1" u="none" strike="noStrike">
                          <a:effectLst/>
                          <a:latin typeface="+mn-ea"/>
                          <a:ea typeface="+mn-ea"/>
                        </a:rPr>
                        <a:t>12</a:t>
                      </a:r>
                      <a:endParaRPr lang="en-US" altLang="ja-JP"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143527"/>
                  </a:ext>
                </a:extLst>
              </a:tr>
              <a:tr h="405513">
                <a:tc>
                  <a:txBody>
                    <a:bodyPr/>
                    <a:lstStyle/>
                    <a:p>
                      <a:pPr algn="l" fontAlgn="ctr"/>
                      <a:r>
                        <a:rPr lang="ja-JP" altLang="en-US" sz="2000" b="1" u="none" strike="noStrike">
                          <a:effectLst/>
                          <a:latin typeface="+mn-ea"/>
                          <a:ea typeface="+mn-ea"/>
                        </a:rPr>
                        <a:t>連接バスの導入</a:t>
                      </a: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2000" b="1" i="0" u="none" strike="noStrike">
                          <a:solidFill>
                            <a:srgbClr val="000000"/>
                          </a:solidFill>
                          <a:effectLst/>
                          <a:latin typeface="+mn-ea"/>
                          <a:ea typeface="+mn-ea"/>
                        </a:rPr>
                        <a:t>22</a:t>
                      </a: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123440"/>
                  </a:ext>
                </a:extLst>
              </a:tr>
              <a:tr h="405513">
                <a:tc>
                  <a:txBody>
                    <a:bodyPr/>
                    <a:lstStyle/>
                    <a:p>
                      <a:pPr algn="l" fontAlgn="ctr"/>
                      <a:r>
                        <a:rPr lang="ja-JP" altLang="en-US" sz="2000" b="1" u="none" strike="noStrike">
                          <a:effectLst/>
                          <a:latin typeface="+mn-ea"/>
                          <a:ea typeface="+mn-ea"/>
                        </a:rPr>
                        <a:t>情報案内システム</a:t>
                      </a: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2000" b="1" u="none" strike="noStrike">
                          <a:effectLst/>
                          <a:latin typeface="+mn-ea"/>
                          <a:ea typeface="+mn-ea"/>
                        </a:rPr>
                        <a:t>0.9</a:t>
                      </a:r>
                      <a:endParaRPr lang="en-US" altLang="ja-JP"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163564"/>
                  </a:ext>
                </a:extLst>
              </a:tr>
              <a:tr h="405513">
                <a:tc>
                  <a:txBody>
                    <a:bodyPr/>
                    <a:lstStyle/>
                    <a:p>
                      <a:pPr algn="l" fontAlgn="ctr"/>
                      <a:r>
                        <a:rPr lang="ja-JP" altLang="en-US" sz="2000" b="1" u="none" strike="noStrike">
                          <a:effectLst/>
                          <a:latin typeface="+mn-ea"/>
                          <a:ea typeface="+mn-ea"/>
                        </a:rPr>
                        <a:t>交通結節点の整備</a:t>
                      </a: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2000" b="1" u="none" strike="noStrike">
                          <a:effectLst/>
                          <a:latin typeface="+mn-ea"/>
                          <a:ea typeface="+mn-ea"/>
                        </a:rPr>
                        <a:t>7.8</a:t>
                      </a:r>
                      <a:endParaRPr lang="en-US" altLang="ja-JP"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255069"/>
                  </a:ext>
                </a:extLst>
              </a:tr>
              <a:tr h="405513">
                <a:tc>
                  <a:txBody>
                    <a:bodyPr/>
                    <a:lstStyle/>
                    <a:p>
                      <a:pPr algn="l" fontAlgn="ctr"/>
                      <a:r>
                        <a:rPr lang="ja-JP" altLang="en-US" sz="2000" b="1" u="none" strike="noStrike">
                          <a:effectLst/>
                          <a:latin typeface="+mn-ea"/>
                          <a:ea typeface="+mn-ea"/>
                        </a:rPr>
                        <a:t>その他</a:t>
                      </a:r>
                      <a:endParaRPr lang="ja-JP" altLang="en-US"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2000" b="1" u="none" strike="noStrike">
                          <a:effectLst/>
                          <a:latin typeface="+mn-ea"/>
                          <a:ea typeface="+mn-ea"/>
                        </a:rPr>
                        <a:t>6.4</a:t>
                      </a:r>
                      <a:endParaRPr lang="en-US" altLang="ja-JP" sz="2000" b="1" i="0" u="none" strike="noStrike">
                        <a:solidFill>
                          <a:srgbClr val="000000"/>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1132495"/>
                  </a:ext>
                </a:extLst>
              </a:tr>
              <a:tr h="405513">
                <a:tc>
                  <a:txBody>
                    <a:bodyPr/>
                    <a:lstStyle/>
                    <a:p>
                      <a:pPr algn="l" fontAlgn="ctr"/>
                      <a:r>
                        <a:rPr lang="ja-JP" altLang="en-US" sz="2000" b="1" i="0" u="none" strike="noStrike">
                          <a:solidFill>
                            <a:schemeClr val="bg1"/>
                          </a:solidFill>
                          <a:effectLst/>
                          <a:latin typeface="+mn-ea"/>
                          <a:ea typeface="+mn-ea"/>
                        </a:rPr>
                        <a:t>総費用</a:t>
                      </a:r>
                      <a:r>
                        <a:rPr lang="en-US" altLang="ja-JP" sz="2000" b="1" i="0" u="none" strike="noStrike">
                          <a:solidFill>
                            <a:schemeClr val="bg1"/>
                          </a:solidFill>
                          <a:effectLst/>
                          <a:latin typeface="+mn-ea"/>
                          <a:ea typeface="+mn-ea"/>
                        </a:rPr>
                        <a:t>(C)</a:t>
                      </a:r>
                      <a:endParaRPr lang="ja-JP" altLang="en-US" sz="2000" b="1" i="0" u="none" strike="noStrike">
                        <a:solidFill>
                          <a:schemeClr val="bg1"/>
                        </a:solidFill>
                        <a:effectLst/>
                        <a:latin typeface="+mn-ea"/>
                        <a:ea typeface="+mn-ea"/>
                      </a:endParaRPr>
                    </a:p>
                  </a:txBody>
                  <a:tcPr marL="7832" marR="7832" marT="7832"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r" fontAlgn="ctr"/>
                      <a:r>
                        <a:rPr lang="en-US" altLang="ja-JP" sz="2000" b="1" u="none" strike="noStrike">
                          <a:solidFill>
                            <a:schemeClr val="bg1"/>
                          </a:solidFill>
                          <a:effectLst/>
                          <a:latin typeface="+mn-ea"/>
                          <a:ea typeface="+mn-ea"/>
                        </a:rPr>
                        <a:t>50.1</a:t>
                      </a:r>
                      <a:endParaRPr lang="en-US" altLang="ja-JP" sz="2000" b="1" i="0" u="none" strike="noStrike">
                        <a:solidFill>
                          <a:schemeClr val="bg1"/>
                        </a:solidFill>
                        <a:effectLst/>
                        <a:latin typeface="+mn-ea"/>
                        <a:ea typeface="+mn-ea"/>
                      </a:endParaRPr>
                    </a:p>
                  </a:txBody>
                  <a:tcPr marL="7832" marR="7832" marT="7832"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362438242"/>
                  </a:ext>
                </a:extLst>
              </a:tr>
            </a:tbl>
          </a:graphicData>
        </a:graphic>
      </p:graphicFrame>
      <p:sp>
        <p:nvSpPr>
          <p:cNvPr id="9" name="テキスト ボックス 8">
            <a:extLst>
              <a:ext uri="{FF2B5EF4-FFF2-40B4-BE49-F238E27FC236}">
                <a16:creationId xmlns:a16="http://schemas.microsoft.com/office/drawing/2014/main" id="{72F9DE7D-8F3B-59FC-39C9-0E81F4F477AF}"/>
              </a:ext>
            </a:extLst>
          </p:cNvPr>
          <p:cNvSpPr txBox="1"/>
          <p:nvPr/>
        </p:nvSpPr>
        <p:spPr>
          <a:xfrm>
            <a:off x="810063" y="1625601"/>
            <a:ext cx="6125029" cy="5016758"/>
          </a:xfrm>
          <a:prstGeom prst="rect">
            <a:avLst/>
          </a:prstGeom>
          <a:noFill/>
        </p:spPr>
        <p:txBody>
          <a:bodyPr wrap="square" rtlCol="0">
            <a:spAutoFit/>
          </a:bodyPr>
          <a:lstStyle/>
          <a:p>
            <a:pPr marL="571500" indent="-571500">
              <a:buFont typeface="Arial" panose="020B0604020202020204" pitchFamily="34" charset="0"/>
              <a:buChar char="•"/>
            </a:pPr>
            <a:r>
              <a:rPr lang="ja-JP" altLang="en-US" sz="2800" b="1"/>
              <a:t>総事業費は約</a:t>
            </a:r>
            <a:r>
              <a:rPr lang="en-US" altLang="ja-JP" sz="2800" b="1"/>
              <a:t>50</a:t>
            </a:r>
            <a:r>
              <a:rPr lang="ja-JP" altLang="en-US" sz="2800" b="1"/>
              <a:t>億円</a:t>
            </a:r>
            <a:endParaRPr lang="en-US" altLang="ja-JP" sz="2800" b="1"/>
          </a:p>
          <a:p>
            <a:pPr marL="1028700" lvl="1" indent="-571500">
              <a:buFont typeface="Arial" panose="020B0604020202020204" pitchFamily="34" charset="0"/>
              <a:buChar char="•"/>
            </a:pPr>
            <a:r>
              <a:rPr lang="en-US" altLang="ja-JP" sz="2800" b="1"/>
              <a:t>TX</a:t>
            </a:r>
            <a:r>
              <a:rPr lang="ja-JP" altLang="en-US" sz="2800" b="1"/>
              <a:t>土浦延伸の場合</a:t>
            </a:r>
            <a:br>
              <a:rPr lang="en-US" altLang="ja-JP" sz="2800" b="1"/>
            </a:br>
            <a:r>
              <a:rPr lang="ja-JP" altLang="en-US" sz="2800" b="1"/>
              <a:t>約</a:t>
            </a:r>
            <a:r>
              <a:rPr lang="en-US" altLang="ja-JP" sz="2800" b="1"/>
              <a:t>1400</a:t>
            </a:r>
            <a:r>
              <a:rPr lang="ja-JP" altLang="en-US" sz="2800" b="1"/>
              <a:t>億円</a:t>
            </a:r>
            <a:endParaRPr lang="en-US" altLang="ja-JP" sz="2800" b="1"/>
          </a:p>
          <a:p>
            <a:pPr marL="1028700" lvl="1" indent="-571500">
              <a:buFont typeface="Arial" panose="020B0604020202020204" pitchFamily="34" charset="0"/>
              <a:buChar char="•"/>
            </a:pPr>
            <a:r>
              <a:rPr lang="ja-JP" altLang="en-US" sz="2800" b="1"/>
              <a:t>土浦ニューウェイを</a:t>
            </a:r>
            <a:br>
              <a:rPr lang="en-US" altLang="ja-JP" sz="2800" b="1"/>
            </a:br>
            <a:r>
              <a:rPr lang="ja-JP" altLang="en-US" sz="2800" b="1"/>
              <a:t>専用レーンとして活用</a:t>
            </a:r>
            <a:endParaRPr lang="en-US" altLang="ja-JP" sz="2800" b="1"/>
          </a:p>
          <a:p>
            <a:pPr marL="1485900" lvl="2" indent="-571500">
              <a:buFont typeface="Arial" panose="020B0604020202020204" pitchFamily="34" charset="0"/>
              <a:buChar char="•"/>
            </a:pPr>
            <a:r>
              <a:rPr lang="ja-JP" altLang="en-US" sz="2400" b="1"/>
              <a:t>費用の圧縮が可能</a:t>
            </a:r>
            <a:endParaRPr lang="en-US" altLang="ja-JP" sz="2400" b="1"/>
          </a:p>
          <a:p>
            <a:pPr marL="1028700" lvl="1" indent="-571500">
              <a:buFont typeface="Arial" panose="020B0604020202020204" pitchFamily="34" charset="0"/>
              <a:buChar char="•"/>
            </a:pPr>
            <a:endParaRPr lang="en-US" altLang="ja-JP" sz="2000" b="1"/>
          </a:p>
          <a:p>
            <a:pPr marL="571500" indent="-571500">
              <a:buFont typeface="Arial" panose="020B0604020202020204" pitchFamily="34" charset="0"/>
              <a:buChar char="•"/>
            </a:pPr>
            <a:r>
              <a:rPr lang="ja-JP" altLang="en-US" sz="2800" b="1"/>
              <a:t>国の</a:t>
            </a:r>
            <a:r>
              <a:rPr lang="en-US" altLang="ja-JP" sz="2800" b="1"/>
              <a:t>1/2</a:t>
            </a:r>
            <a:r>
              <a:rPr lang="ja-JP" altLang="en-US" sz="2800" b="1"/>
              <a:t>補助により</a:t>
            </a:r>
            <a:br>
              <a:rPr lang="en-US" altLang="ja-JP" sz="2800" b="1"/>
            </a:br>
            <a:r>
              <a:rPr kumimoji="1" lang="ja-JP" altLang="en-US" sz="2800" b="1"/>
              <a:t>約</a:t>
            </a:r>
            <a:r>
              <a:rPr kumimoji="1" lang="en-US" altLang="ja-JP" sz="2800" b="1"/>
              <a:t>25</a:t>
            </a:r>
            <a:r>
              <a:rPr kumimoji="1" lang="ja-JP" altLang="en-US" sz="2800" b="1"/>
              <a:t>億円で導入可能</a:t>
            </a:r>
            <a:endParaRPr kumimoji="1" lang="en-US" altLang="ja-JP" sz="2800" b="1"/>
          </a:p>
          <a:p>
            <a:pPr marL="1028700" lvl="1" indent="-571500">
              <a:buFont typeface="Arial" panose="020B0604020202020204" pitchFamily="34" charset="0"/>
              <a:buChar char="•"/>
            </a:pPr>
            <a:r>
              <a:rPr kumimoji="1" lang="ja-JP" altLang="en-US" sz="2000" b="1"/>
              <a:t>集約都市（コンパクトシティ）</a:t>
            </a:r>
            <a:br>
              <a:rPr kumimoji="1" lang="en-US" altLang="ja-JP" sz="2000" b="1"/>
            </a:br>
            <a:r>
              <a:rPr kumimoji="1" lang="ja-JP" altLang="en-US" sz="2000" b="1"/>
              <a:t>形成支援事業</a:t>
            </a:r>
            <a:endParaRPr kumimoji="1" lang="en-US" altLang="zh-TW" sz="2000" b="1"/>
          </a:p>
          <a:p>
            <a:pPr marL="1028700" lvl="1" indent="-571500">
              <a:buFont typeface="Arial" panose="020B0604020202020204" pitchFamily="34" charset="0"/>
              <a:buChar char="•"/>
            </a:pPr>
            <a:r>
              <a:rPr kumimoji="1" lang="zh-TW" altLang="en-US" sz="2000" b="1"/>
              <a:t>社会資本整備総合交付金</a:t>
            </a:r>
            <a:r>
              <a:rPr kumimoji="1" lang="ja-JP" altLang="en-US" sz="2000" b="1"/>
              <a:t>　など</a:t>
            </a:r>
            <a:endParaRPr lang="en-US" altLang="zh-TW" sz="2000" b="1"/>
          </a:p>
          <a:p>
            <a:pPr marL="1028700" lvl="1" indent="-571500">
              <a:buFont typeface="Arial" panose="020B0604020202020204" pitchFamily="34" charset="0"/>
              <a:buChar char="•"/>
            </a:pPr>
            <a:endParaRPr kumimoji="1" lang="en-US" altLang="ja-JP" sz="2000" b="1"/>
          </a:p>
        </p:txBody>
      </p:sp>
      <p:sp>
        <p:nvSpPr>
          <p:cNvPr id="10" name="テキスト ボックス 9">
            <a:extLst>
              <a:ext uri="{FF2B5EF4-FFF2-40B4-BE49-F238E27FC236}">
                <a16:creationId xmlns:a16="http://schemas.microsoft.com/office/drawing/2014/main" id="{14F2E419-6003-0BA4-2511-798C618D03D2}"/>
              </a:ext>
            </a:extLst>
          </p:cNvPr>
          <p:cNvSpPr txBox="1"/>
          <p:nvPr/>
        </p:nvSpPr>
        <p:spPr>
          <a:xfrm>
            <a:off x="8750983" y="5918209"/>
            <a:ext cx="2688104" cy="738664"/>
          </a:xfrm>
          <a:prstGeom prst="rect">
            <a:avLst/>
          </a:prstGeom>
          <a:noFill/>
        </p:spPr>
        <p:txBody>
          <a:bodyPr wrap="square" rtlCol="0">
            <a:spAutoFit/>
          </a:bodyPr>
          <a:lstStyle/>
          <a:p>
            <a:pPr algn="r"/>
            <a:r>
              <a:rPr kumimoji="1" lang="ja-JP" altLang="en-US" sz="1400" b="1"/>
              <a:t>走行区間</a:t>
            </a:r>
            <a:r>
              <a:rPr lang="ja-JP" altLang="en-US" sz="1400" b="1"/>
              <a:t>約</a:t>
            </a:r>
            <a:r>
              <a:rPr kumimoji="1" lang="en-US" altLang="ja-JP" sz="1400" b="1"/>
              <a:t>10km</a:t>
            </a:r>
            <a:r>
              <a:rPr kumimoji="1" lang="ja-JP" altLang="en-US" sz="1400" b="1"/>
              <a:t>として</a:t>
            </a:r>
            <a:endParaRPr kumimoji="1" lang="en-US" altLang="ja-JP" sz="1400" b="1"/>
          </a:p>
          <a:p>
            <a:pPr algn="r"/>
            <a:r>
              <a:rPr kumimoji="1" lang="ja-JP" altLang="en-US" sz="1400" b="1"/>
              <a:t>新潟市</a:t>
            </a:r>
            <a:r>
              <a:rPr kumimoji="1" lang="en-US" altLang="ja-JP" sz="1400" b="1"/>
              <a:t>(2013)</a:t>
            </a:r>
            <a:r>
              <a:rPr lang="ja-JP" altLang="en-US" sz="1400" b="1"/>
              <a:t>を参考に試算</a:t>
            </a:r>
            <a:endParaRPr lang="en-US" altLang="ja-JP" sz="1400" b="1"/>
          </a:p>
          <a:p>
            <a:pPr algn="r"/>
            <a:r>
              <a:rPr kumimoji="1" lang="ja-JP" altLang="en-US" sz="1400" b="1"/>
              <a:t>企業物価指数も考慮</a:t>
            </a:r>
            <a:endParaRPr kumimoji="1" lang="en-US" altLang="ja-JP" sz="1400" b="1"/>
          </a:p>
        </p:txBody>
      </p:sp>
      <p:sp>
        <p:nvSpPr>
          <p:cNvPr id="3" name="テキスト ボックス 2">
            <a:extLst>
              <a:ext uri="{FF2B5EF4-FFF2-40B4-BE49-F238E27FC236}">
                <a16:creationId xmlns:a16="http://schemas.microsoft.com/office/drawing/2014/main" id="{51BA75B1-E9CE-A826-3D5D-09FED6346593}"/>
              </a:ext>
            </a:extLst>
          </p:cNvPr>
          <p:cNvSpPr txBox="1"/>
          <p:nvPr/>
        </p:nvSpPr>
        <p:spPr>
          <a:xfrm>
            <a:off x="8008035" y="1625601"/>
            <a:ext cx="2688104" cy="461665"/>
          </a:xfrm>
          <a:prstGeom prst="rect">
            <a:avLst/>
          </a:prstGeom>
          <a:noFill/>
        </p:spPr>
        <p:txBody>
          <a:bodyPr wrap="square" rtlCol="0">
            <a:spAutoFit/>
          </a:bodyPr>
          <a:lstStyle/>
          <a:p>
            <a:pPr algn="ctr"/>
            <a:r>
              <a:rPr lang="ja-JP" altLang="en-US" sz="2400" b="1"/>
              <a:t>事業費</a:t>
            </a:r>
            <a:r>
              <a:rPr kumimoji="1" lang="ja-JP" altLang="en-US" sz="2400" b="1"/>
              <a:t>の試算</a:t>
            </a:r>
            <a:endParaRPr kumimoji="1" lang="en-US" altLang="ja-JP" sz="2400" b="1"/>
          </a:p>
        </p:txBody>
      </p:sp>
      <p:sp>
        <p:nvSpPr>
          <p:cNvPr id="5" name="テキスト ボックス 4">
            <a:extLst>
              <a:ext uri="{FF2B5EF4-FFF2-40B4-BE49-F238E27FC236}">
                <a16:creationId xmlns:a16="http://schemas.microsoft.com/office/drawing/2014/main" id="{C5E06D77-4BE0-F430-8704-2B27A9BBBEB5}"/>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12" name="録音したサウンド">
            <a:hlinkClick r:id="" action="ppaction://media"/>
            <a:extLst>
              <a:ext uri="{FF2B5EF4-FFF2-40B4-BE49-F238E27FC236}">
                <a16:creationId xmlns:a16="http://schemas.microsoft.com/office/drawing/2014/main" id="{9D7C8D80-AD36-29FE-2BF0-D76319B88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38379834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en-US" altLang="ja-JP"/>
              <a:t>TSUCHIURA</a:t>
            </a:r>
            <a:r>
              <a:rPr kumimoji="1" lang="ja-JP" altLang="en-US"/>
              <a:t> </a:t>
            </a:r>
            <a:r>
              <a:rPr kumimoji="1" lang="en-US" altLang="ja-JP"/>
              <a:t>BRT</a:t>
            </a:r>
            <a:r>
              <a:rPr lang="ja-JP" altLang="en-US"/>
              <a:t> 試算</a:t>
            </a:r>
            <a:endParaRPr kumimoji="1" lang="ja-JP" altLang="en-US"/>
          </a:p>
        </p:txBody>
      </p:sp>
      <p:sp>
        <p:nvSpPr>
          <p:cNvPr id="9" name="テキスト ボックス 8">
            <a:extLst>
              <a:ext uri="{FF2B5EF4-FFF2-40B4-BE49-F238E27FC236}">
                <a16:creationId xmlns:a16="http://schemas.microsoft.com/office/drawing/2014/main" id="{72F9DE7D-8F3B-59FC-39C9-0E81F4F477AF}"/>
              </a:ext>
            </a:extLst>
          </p:cNvPr>
          <p:cNvSpPr txBox="1"/>
          <p:nvPr/>
        </p:nvSpPr>
        <p:spPr>
          <a:xfrm>
            <a:off x="854887" y="2432134"/>
            <a:ext cx="6125029" cy="2985433"/>
          </a:xfrm>
          <a:prstGeom prst="rect">
            <a:avLst/>
          </a:prstGeom>
          <a:noFill/>
        </p:spPr>
        <p:txBody>
          <a:bodyPr wrap="square" rtlCol="0" anchor="ctr">
            <a:spAutoFit/>
          </a:bodyPr>
          <a:lstStyle/>
          <a:p>
            <a:pPr marL="571500" indent="-571500">
              <a:buFont typeface="Arial" panose="020B0604020202020204" pitchFamily="34" charset="0"/>
              <a:buChar char="•"/>
            </a:pPr>
            <a:r>
              <a:rPr lang="ja-JP" altLang="en-US" sz="3200" b="1"/>
              <a:t>総便益は約</a:t>
            </a:r>
            <a:r>
              <a:rPr lang="en-US" altLang="ja-JP" sz="3200" b="1"/>
              <a:t>50</a:t>
            </a:r>
            <a:r>
              <a:rPr lang="ja-JP" altLang="en-US" sz="3200" b="1"/>
              <a:t>億円</a:t>
            </a:r>
            <a:endParaRPr lang="en-US" altLang="ja-JP" sz="3200" b="1"/>
          </a:p>
          <a:p>
            <a:pPr marL="1028700" lvl="1" indent="-571500">
              <a:buFont typeface="Arial" panose="020B0604020202020204" pitchFamily="34" charset="0"/>
              <a:buChar char="•"/>
            </a:pPr>
            <a:r>
              <a:rPr lang="ja-JP" altLang="en-US" sz="2800" b="1"/>
              <a:t>供給者便益もプラス</a:t>
            </a:r>
            <a:endParaRPr lang="en-US" altLang="ja-JP" sz="2800" b="1"/>
          </a:p>
          <a:p>
            <a:pPr marL="1485900" lvl="2" indent="-571500">
              <a:buFont typeface="Arial" panose="020B0604020202020204" pitchFamily="34" charset="0"/>
              <a:buChar char="•"/>
            </a:pPr>
            <a:r>
              <a:rPr lang="ja-JP" altLang="en-US" sz="2400" b="1"/>
              <a:t>約</a:t>
            </a:r>
            <a:r>
              <a:rPr lang="en-US" altLang="ja-JP" sz="2400" b="1"/>
              <a:t>4000</a:t>
            </a:r>
            <a:r>
              <a:rPr lang="ja-JP" altLang="en-US" sz="2400" b="1"/>
              <a:t>人</a:t>
            </a:r>
            <a:r>
              <a:rPr lang="en-US" altLang="ja-JP" sz="2400" b="1"/>
              <a:t>/</a:t>
            </a:r>
            <a:r>
              <a:rPr lang="ja-JP" altLang="en-US" sz="2400" b="1"/>
              <a:t>日の利用者を見込む</a:t>
            </a:r>
            <a:endParaRPr lang="en-US" altLang="ja-JP" sz="2400" b="1"/>
          </a:p>
          <a:p>
            <a:pPr marL="1485900" lvl="2" indent="-571500">
              <a:buFont typeface="Arial" panose="020B0604020202020204" pitchFamily="34" charset="0"/>
              <a:buChar char="•"/>
            </a:pPr>
            <a:r>
              <a:rPr lang="en-US" altLang="ja-JP" sz="2400" b="1"/>
              <a:t>TX</a:t>
            </a:r>
            <a:r>
              <a:rPr lang="ja-JP" altLang="en-US" sz="2400" b="1"/>
              <a:t>土浦延伸では赤字</a:t>
            </a:r>
            <a:endParaRPr lang="en-US" altLang="ja-JP" sz="2400" b="1"/>
          </a:p>
          <a:p>
            <a:pPr marL="1485900" lvl="2" indent="-571500">
              <a:buFont typeface="Arial" panose="020B0604020202020204" pitchFamily="34" charset="0"/>
              <a:buChar char="•"/>
            </a:pPr>
            <a:endParaRPr lang="en-US" altLang="ja-JP" sz="2400" b="1"/>
          </a:p>
          <a:p>
            <a:pPr marL="571500" indent="-571500">
              <a:buFont typeface="Arial" panose="020B0604020202020204" pitchFamily="34" charset="0"/>
              <a:buChar char="•"/>
            </a:pPr>
            <a:r>
              <a:rPr lang="ja-JP" altLang="en-US" sz="3200" b="1"/>
              <a:t>費用便益比は</a:t>
            </a:r>
            <a:r>
              <a:rPr lang="en-US" altLang="ja-JP" sz="3200" b="1"/>
              <a:t>1.85</a:t>
            </a:r>
          </a:p>
          <a:p>
            <a:pPr marL="1028700" lvl="1" indent="-571500">
              <a:buFont typeface="Arial" panose="020B0604020202020204" pitchFamily="34" charset="0"/>
              <a:buChar char="•"/>
            </a:pPr>
            <a:r>
              <a:rPr lang="ja-JP" altLang="en-US" sz="2400" b="1"/>
              <a:t>費用対効果の良い事業</a:t>
            </a:r>
            <a:endParaRPr lang="en-US" altLang="ja-JP" sz="2400" b="1"/>
          </a:p>
        </p:txBody>
      </p:sp>
      <p:sp>
        <p:nvSpPr>
          <p:cNvPr id="10" name="テキスト ボックス 9">
            <a:extLst>
              <a:ext uri="{FF2B5EF4-FFF2-40B4-BE49-F238E27FC236}">
                <a16:creationId xmlns:a16="http://schemas.microsoft.com/office/drawing/2014/main" id="{14F2E419-6003-0BA4-2511-798C618D03D2}"/>
              </a:ext>
            </a:extLst>
          </p:cNvPr>
          <p:cNvSpPr txBox="1"/>
          <p:nvPr/>
        </p:nvSpPr>
        <p:spPr>
          <a:xfrm>
            <a:off x="8750983" y="5770664"/>
            <a:ext cx="2688104" cy="523220"/>
          </a:xfrm>
          <a:prstGeom prst="rect">
            <a:avLst/>
          </a:prstGeom>
          <a:noFill/>
        </p:spPr>
        <p:txBody>
          <a:bodyPr wrap="square" rtlCol="0">
            <a:spAutoFit/>
          </a:bodyPr>
          <a:lstStyle/>
          <a:p>
            <a:pPr algn="r"/>
            <a:r>
              <a:rPr lang="en-US" altLang="ja-JP" sz="1400" b="1"/>
              <a:t>15</a:t>
            </a:r>
            <a:r>
              <a:rPr lang="ja-JP" altLang="en-US" sz="1400" b="1"/>
              <a:t>年間の便益</a:t>
            </a:r>
            <a:endParaRPr kumimoji="1" lang="en-US" altLang="ja-JP" sz="1400" b="1"/>
          </a:p>
          <a:p>
            <a:pPr algn="r"/>
            <a:r>
              <a:rPr lang="ja-JP" altLang="en-US" sz="1400" b="1"/>
              <a:t>社会的割引率</a:t>
            </a:r>
            <a:r>
              <a:rPr lang="en-US" altLang="ja-JP" sz="1400" b="1"/>
              <a:t>4%</a:t>
            </a:r>
            <a:r>
              <a:rPr lang="ja-JP" altLang="en-US" sz="1400" b="1"/>
              <a:t>として計算</a:t>
            </a:r>
            <a:endParaRPr lang="en-US" altLang="ja-JP" sz="1400" b="1"/>
          </a:p>
        </p:txBody>
      </p:sp>
      <p:sp>
        <p:nvSpPr>
          <p:cNvPr id="3" name="テキスト ボックス 2">
            <a:extLst>
              <a:ext uri="{FF2B5EF4-FFF2-40B4-BE49-F238E27FC236}">
                <a16:creationId xmlns:a16="http://schemas.microsoft.com/office/drawing/2014/main" id="{51BA75B1-E9CE-A826-3D5D-09FED6346593}"/>
              </a:ext>
            </a:extLst>
          </p:cNvPr>
          <p:cNvSpPr txBox="1"/>
          <p:nvPr/>
        </p:nvSpPr>
        <p:spPr>
          <a:xfrm>
            <a:off x="8008035" y="1625601"/>
            <a:ext cx="2688104" cy="461665"/>
          </a:xfrm>
          <a:prstGeom prst="rect">
            <a:avLst/>
          </a:prstGeom>
          <a:noFill/>
        </p:spPr>
        <p:txBody>
          <a:bodyPr wrap="square" rtlCol="0">
            <a:spAutoFit/>
          </a:bodyPr>
          <a:lstStyle/>
          <a:p>
            <a:pPr algn="ctr"/>
            <a:r>
              <a:rPr lang="ja-JP" altLang="en-US" sz="2400" b="1"/>
              <a:t>便益</a:t>
            </a:r>
            <a:r>
              <a:rPr kumimoji="1" lang="ja-JP" altLang="en-US" sz="2400" b="1"/>
              <a:t>の試算</a:t>
            </a:r>
            <a:endParaRPr kumimoji="1" lang="en-US" altLang="ja-JP" sz="2400" b="1"/>
          </a:p>
        </p:txBody>
      </p:sp>
      <p:graphicFrame>
        <p:nvGraphicFramePr>
          <p:cNvPr id="7" name="表 6">
            <a:extLst>
              <a:ext uri="{FF2B5EF4-FFF2-40B4-BE49-F238E27FC236}">
                <a16:creationId xmlns:a16="http://schemas.microsoft.com/office/drawing/2014/main" id="{AD40F7C1-00CA-3B45-B9BA-47507AEA34D7}"/>
              </a:ext>
            </a:extLst>
          </p:cNvPr>
          <p:cNvGraphicFramePr>
            <a:graphicFrameLocks noGrp="1"/>
          </p:cNvGraphicFramePr>
          <p:nvPr>
            <p:extLst>
              <p:ext uri="{D42A27DB-BD31-4B8C-83A1-F6EECF244321}">
                <p14:modId xmlns:p14="http://schemas.microsoft.com/office/powerpoint/2010/main" val="3703348179"/>
              </p:ext>
            </p:extLst>
          </p:nvPr>
        </p:nvGraphicFramePr>
        <p:xfrm>
          <a:off x="7152937" y="2177122"/>
          <a:ext cx="4398300" cy="2170759"/>
        </p:xfrm>
        <a:graphic>
          <a:graphicData uri="http://schemas.openxmlformats.org/drawingml/2006/table">
            <a:tbl>
              <a:tblPr/>
              <a:tblGrid>
                <a:gridCol w="2862687">
                  <a:extLst>
                    <a:ext uri="{9D8B030D-6E8A-4147-A177-3AD203B41FA5}">
                      <a16:colId xmlns:a16="http://schemas.microsoft.com/office/drawing/2014/main" val="1565625055"/>
                    </a:ext>
                  </a:extLst>
                </a:gridCol>
                <a:gridCol w="1535613">
                  <a:extLst>
                    <a:ext uri="{9D8B030D-6E8A-4147-A177-3AD203B41FA5}">
                      <a16:colId xmlns:a16="http://schemas.microsoft.com/office/drawing/2014/main" val="3544373198"/>
                    </a:ext>
                  </a:extLst>
                </a:gridCol>
              </a:tblGrid>
              <a:tr h="1010422">
                <a:tc>
                  <a:txBody>
                    <a:bodyPr/>
                    <a:lstStyle/>
                    <a:p>
                      <a:pPr algn="ctr" fontAlgn="ctr"/>
                      <a:endParaRPr lang="en-US" altLang="ja-JP" sz="2000" b="1" i="0" u="none" strike="noStrike">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項目</a:t>
                      </a:r>
                      <a:endParaRPr lang="en-US" altLang="ja-JP" sz="2000" b="1" i="0" u="none" strike="noStrike">
                        <a:solidFill>
                          <a:srgbClr val="000000"/>
                        </a:solidFill>
                        <a:effectLst/>
                        <a:latin typeface="游ゴシック" panose="020B0400000000000000" pitchFamily="50" charset="-128"/>
                        <a:ea typeface="游ゴシック" panose="020B0400000000000000" pitchFamily="50" charset="-128"/>
                      </a:endParaRPr>
                    </a:p>
                    <a:p>
                      <a:pPr algn="ctr" fontAlgn="ct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便益</a:t>
                      </a: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億円</a:t>
                      </a: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911001"/>
                  </a:ext>
                </a:extLst>
              </a:tr>
              <a:tr h="386779">
                <a:tc>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時間短縮便益など</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86</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575090"/>
                  </a:ext>
                </a:extLst>
              </a:tr>
              <a:tr h="386779">
                <a:tc>
                  <a:txBody>
                    <a:bodyPr/>
                    <a:lstStyle/>
                    <a:p>
                      <a:pPr algn="l"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供給者便益</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6.8</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793801"/>
                  </a:ext>
                </a:extLst>
              </a:tr>
              <a:tr h="386779">
                <a:tc>
                  <a:txBody>
                    <a:bodyPr/>
                    <a:lstStyle/>
                    <a:p>
                      <a:pPr algn="l" fontAlgn="ctr"/>
                      <a:r>
                        <a:rPr lang="ja-JP" altLang="en-US" sz="2000" b="1" i="0" u="none" strike="noStrike">
                          <a:solidFill>
                            <a:schemeClr val="bg1"/>
                          </a:solidFill>
                          <a:effectLst/>
                          <a:latin typeface="游ゴシック" panose="020B0400000000000000" pitchFamily="50" charset="-128"/>
                          <a:ea typeface="游ゴシック" panose="020B0400000000000000" pitchFamily="50" charset="-128"/>
                        </a:rPr>
                        <a:t>総便益</a:t>
                      </a: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(B)</a:t>
                      </a:r>
                      <a:endParaRPr lang="ja-JP" altLang="en-US" sz="2000" b="1" i="0" u="none" strike="noStrike">
                        <a:solidFill>
                          <a:schemeClr val="bg1"/>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r" fontAlgn="ct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92.8</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190144565"/>
                  </a:ext>
                </a:extLst>
              </a:tr>
            </a:tbl>
          </a:graphicData>
        </a:graphic>
      </p:graphicFrame>
      <p:graphicFrame>
        <p:nvGraphicFramePr>
          <p:cNvPr id="11" name="表 10">
            <a:extLst>
              <a:ext uri="{FF2B5EF4-FFF2-40B4-BE49-F238E27FC236}">
                <a16:creationId xmlns:a16="http://schemas.microsoft.com/office/drawing/2014/main" id="{F3C0E673-81D1-97E7-0FCE-7122CBFB3979}"/>
              </a:ext>
            </a:extLst>
          </p:cNvPr>
          <p:cNvGraphicFramePr>
            <a:graphicFrameLocks noGrp="1"/>
          </p:cNvGraphicFramePr>
          <p:nvPr>
            <p:extLst>
              <p:ext uri="{D42A27DB-BD31-4B8C-83A1-F6EECF244321}">
                <p14:modId xmlns:p14="http://schemas.microsoft.com/office/powerpoint/2010/main" val="2083854868"/>
              </p:ext>
            </p:extLst>
          </p:nvPr>
        </p:nvGraphicFramePr>
        <p:xfrm>
          <a:off x="7152937" y="4992143"/>
          <a:ext cx="4398300" cy="386779"/>
        </p:xfrm>
        <a:graphic>
          <a:graphicData uri="http://schemas.openxmlformats.org/drawingml/2006/table">
            <a:tbl>
              <a:tblPr/>
              <a:tblGrid>
                <a:gridCol w="2862687">
                  <a:extLst>
                    <a:ext uri="{9D8B030D-6E8A-4147-A177-3AD203B41FA5}">
                      <a16:colId xmlns:a16="http://schemas.microsoft.com/office/drawing/2014/main" val="1497785670"/>
                    </a:ext>
                  </a:extLst>
                </a:gridCol>
                <a:gridCol w="1535613">
                  <a:extLst>
                    <a:ext uri="{9D8B030D-6E8A-4147-A177-3AD203B41FA5}">
                      <a16:colId xmlns:a16="http://schemas.microsoft.com/office/drawing/2014/main" val="101215295"/>
                    </a:ext>
                  </a:extLst>
                </a:gridCol>
              </a:tblGrid>
              <a:tr h="386779">
                <a:tc>
                  <a:txBody>
                    <a:bodyPr/>
                    <a:lstStyle/>
                    <a:p>
                      <a:pPr algn="l" fontAlgn="ctr"/>
                      <a:r>
                        <a:rPr lang="ja-JP" altLang="en-US" sz="2000" b="1" i="0" u="none" strike="noStrike">
                          <a:solidFill>
                            <a:schemeClr val="bg1"/>
                          </a:solidFill>
                          <a:effectLst/>
                          <a:latin typeface="游ゴシック" panose="020B0400000000000000" pitchFamily="50" charset="-128"/>
                          <a:ea typeface="游ゴシック" panose="020B0400000000000000" pitchFamily="50" charset="-128"/>
                        </a:rPr>
                        <a:t>費用便益比</a:t>
                      </a: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(B/C)</a:t>
                      </a:r>
                      <a:endParaRPr lang="ja-JP" altLang="en-US" sz="2000" b="1" i="0" u="none" strike="noStrike">
                        <a:solidFill>
                          <a:schemeClr val="bg1"/>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r" fontAlgn="ct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1.85</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652403368"/>
                  </a:ext>
                </a:extLst>
              </a:tr>
            </a:tbl>
          </a:graphicData>
        </a:graphic>
      </p:graphicFrame>
      <p:graphicFrame>
        <p:nvGraphicFramePr>
          <p:cNvPr id="13" name="表 12">
            <a:extLst>
              <a:ext uri="{FF2B5EF4-FFF2-40B4-BE49-F238E27FC236}">
                <a16:creationId xmlns:a16="http://schemas.microsoft.com/office/drawing/2014/main" id="{115C6D49-D5E5-45FA-D223-8255F3B6F5DC}"/>
              </a:ext>
            </a:extLst>
          </p:cNvPr>
          <p:cNvGraphicFramePr>
            <a:graphicFrameLocks noGrp="1"/>
          </p:cNvGraphicFramePr>
          <p:nvPr>
            <p:extLst>
              <p:ext uri="{D42A27DB-BD31-4B8C-83A1-F6EECF244321}">
                <p14:modId xmlns:p14="http://schemas.microsoft.com/office/powerpoint/2010/main" val="657816706"/>
              </p:ext>
            </p:extLst>
          </p:nvPr>
        </p:nvGraphicFramePr>
        <p:xfrm>
          <a:off x="7152937" y="4476622"/>
          <a:ext cx="4398300" cy="386779"/>
        </p:xfrm>
        <a:graphic>
          <a:graphicData uri="http://schemas.openxmlformats.org/drawingml/2006/table">
            <a:tbl>
              <a:tblPr/>
              <a:tblGrid>
                <a:gridCol w="2862687">
                  <a:extLst>
                    <a:ext uri="{9D8B030D-6E8A-4147-A177-3AD203B41FA5}">
                      <a16:colId xmlns:a16="http://schemas.microsoft.com/office/drawing/2014/main" val="760036548"/>
                    </a:ext>
                  </a:extLst>
                </a:gridCol>
                <a:gridCol w="1535613">
                  <a:extLst>
                    <a:ext uri="{9D8B030D-6E8A-4147-A177-3AD203B41FA5}">
                      <a16:colId xmlns:a16="http://schemas.microsoft.com/office/drawing/2014/main" val="678693316"/>
                    </a:ext>
                  </a:extLst>
                </a:gridCol>
              </a:tblGrid>
              <a:tr h="386779">
                <a:tc>
                  <a:txBody>
                    <a:bodyPr/>
                    <a:lstStyle/>
                    <a:p>
                      <a:pPr algn="l" fontAlgn="ctr"/>
                      <a:r>
                        <a:rPr lang="ja-JP" altLang="en-US" sz="2000" b="1" i="0" u="none" strike="noStrike">
                          <a:solidFill>
                            <a:schemeClr val="bg1"/>
                          </a:solidFill>
                          <a:effectLst/>
                          <a:latin typeface="游ゴシック" panose="020B0400000000000000" pitchFamily="50" charset="-128"/>
                          <a:ea typeface="游ゴシック" panose="020B0400000000000000" pitchFamily="50" charset="-128"/>
                        </a:rPr>
                        <a:t>総費用</a:t>
                      </a: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(C)</a:t>
                      </a:r>
                      <a:endParaRPr lang="ja-JP" altLang="en-US" sz="2000" b="1" i="0" u="none" strike="noStrike">
                        <a:solidFill>
                          <a:schemeClr val="bg1"/>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r" fontAlgn="ctr"/>
                      <a:r>
                        <a:rPr lang="en-US" altLang="ja-JP" sz="2000" b="1" i="0" u="none" strike="noStrike">
                          <a:solidFill>
                            <a:schemeClr val="bg1"/>
                          </a:solidFill>
                          <a:effectLst/>
                          <a:latin typeface="游ゴシック" panose="020B0400000000000000" pitchFamily="50" charset="-128"/>
                          <a:ea typeface="游ゴシック" panose="020B0400000000000000" pitchFamily="50" charset="-128"/>
                        </a:rPr>
                        <a:t>50.1</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235467906"/>
                  </a:ext>
                </a:extLst>
              </a:tr>
            </a:tbl>
          </a:graphicData>
        </a:graphic>
      </p:graphicFrame>
      <p:sp>
        <p:nvSpPr>
          <p:cNvPr id="5" name="テキスト ボックス 4">
            <a:extLst>
              <a:ext uri="{FF2B5EF4-FFF2-40B4-BE49-F238E27FC236}">
                <a16:creationId xmlns:a16="http://schemas.microsoft.com/office/drawing/2014/main" id="{A5AB6E39-819C-CE70-7DD0-FF95BA09F2A6}"/>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8" name="録音したサウンド">
            <a:hlinkClick r:id="" action="ppaction://media"/>
            <a:extLst>
              <a:ext uri="{FF2B5EF4-FFF2-40B4-BE49-F238E27FC236}">
                <a16:creationId xmlns:a16="http://schemas.microsoft.com/office/drawing/2014/main" id="{5D590046-98CE-C9A1-EDFA-F27B5AF74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350148927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D659B229-DB2C-C6CD-5B17-833867035DBA}"/>
              </a:ext>
            </a:extLst>
          </p:cNvPr>
          <p:cNvSpPr/>
          <p:nvPr/>
        </p:nvSpPr>
        <p:spPr>
          <a:xfrm>
            <a:off x="5762423" y="1224710"/>
            <a:ext cx="7798308" cy="7798308"/>
          </a:xfrm>
          <a:prstGeom prst="ellipse">
            <a:avLst/>
          </a:prstGeom>
          <a:gradFill>
            <a:gsLst>
              <a:gs pos="0">
                <a:schemeClr val="accent4">
                  <a:alpha val="5000"/>
                </a:schemeClr>
              </a:gs>
              <a:gs pos="100000">
                <a:schemeClr val="accent2">
                  <a:alpha val="5000"/>
                </a:schemeClr>
              </a:gs>
            </a:gsLst>
            <a:lin ang="2700000" scaled="1"/>
          </a:gra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B4489455-82E9-26E1-A8BA-B1C52A8F99CE}"/>
              </a:ext>
            </a:extLst>
          </p:cNvPr>
          <p:cNvSpPr/>
          <p:nvPr/>
        </p:nvSpPr>
        <p:spPr>
          <a:xfrm>
            <a:off x="7332851" y="2773220"/>
            <a:ext cx="4657451" cy="4657451"/>
          </a:xfrm>
          <a:prstGeom prst="ellipse">
            <a:avLst/>
          </a:prstGeom>
          <a:gradFill>
            <a:gsLst>
              <a:gs pos="0">
                <a:schemeClr val="accent4">
                  <a:alpha val="25000"/>
                </a:schemeClr>
              </a:gs>
              <a:gs pos="100000">
                <a:schemeClr val="accent2">
                  <a:alpha val="25000"/>
                </a:schemeClr>
              </a:gs>
            </a:gsLst>
            <a:lin ang="2700000" scaled="1"/>
          </a:gra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en-US" altLang="ja-JP"/>
              <a:t>TSUCHIURA</a:t>
            </a:r>
            <a:r>
              <a:rPr lang="ja-JP" altLang="en-US"/>
              <a:t> </a:t>
            </a:r>
            <a:r>
              <a:rPr lang="en-US" altLang="ja-JP"/>
              <a:t>BRT </a:t>
            </a:r>
            <a:r>
              <a:rPr lang="ja-JP" altLang="en-US"/>
              <a:t>効果</a:t>
            </a:r>
            <a:endParaRPr kumimoji="1" lang="ja-JP" altLang="en-US"/>
          </a:p>
        </p:txBody>
      </p:sp>
      <p:sp>
        <p:nvSpPr>
          <p:cNvPr id="21" name="テキスト ボックス 20">
            <a:extLst>
              <a:ext uri="{FF2B5EF4-FFF2-40B4-BE49-F238E27FC236}">
                <a16:creationId xmlns:a16="http://schemas.microsoft.com/office/drawing/2014/main" id="{EA22CC75-0764-664D-69A2-614A206C87E5}"/>
              </a:ext>
            </a:extLst>
          </p:cNvPr>
          <p:cNvSpPr txBox="1"/>
          <p:nvPr/>
        </p:nvSpPr>
        <p:spPr>
          <a:xfrm>
            <a:off x="810065" y="1993252"/>
            <a:ext cx="5267991" cy="1754326"/>
          </a:xfrm>
          <a:prstGeom prst="rect">
            <a:avLst/>
          </a:prstGeom>
          <a:noFill/>
        </p:spPr>
        <p:txBody>
          <a:bodyPr wrap="square" rtlCol="0">
            <a:spAutoFit/>
          </a:bodyPr>
          <a:lstStyle/>
          <a:p>
            <a:r>
              <a:rPr lang="ja-JP" altLang="en-US" sz="3600" b="1">
                <a:solidFill>
                  <a:schemeClr val="accent2"/>
                </a:solidFill>
              </a:rPr>
              <a:t>土浦駅周辺の</a:t>
            </a:r>
            <a:endParaRPr lang="en-US" altLang="ja-JP" sz="3600" b="1">
              <a:solidFill>
                <a:schemeClr val="accent2"/>
              </a:solidFill>
            </a:endParaRPr>
          </a:p>
          <a:p>
            <a:r>
              <a:rPr lang="ja-JP" altLang="en-US" sz="3600" b="1">
                <a:solidFill>
                  <a:schemeClr val="accent2"/>
                </a:solidFill>
              </a:rPr>
              <a:t>拠点性を高める</a:t>
            </a:r>
            <a:endParaRPr lang="en-US" altLang="ja-JP" sz="3600" b="1">
              <a:solidFill>
                <a:schemeClr val="accent2"/>
              </a:solidFill>
            </a:endParaRPr>
          </a:p>
          <a:p>
            <a:r>
              <a:rPr lang="ja-JP" altLang="en-US" sz="3600" b="1">
                <a:solidFill>
                  <a:schemeClr val="accent2"/>
                </a:solidFill>
              </a:rPr>
              <a:t>費用対効果の高い事業</a:t>
            </a:r>
            <a:endParaRPr lang="en-US" altLang="ja-JP" sz="3600" b="1">
              <a:solidFill>
                <a:schemeClr val="accent2"/>
              </a:solidFill>
            </a:endParaRPr>
          </a:p>
        </p:txBody>
      </p:sp>
      <p:sp>
        <p:nvSpPr>
          <p:cNvPr id="23" name="四角形: 角を丸くする 22">
            <a:extLst>
              <a:ext uri="{FF2B5EF4-FFF2-40B4-BE49-F238E27FC236}">
                <a16:creationId xmlns:a16="http://schemas.microsoft.com/office/drawing/2014/main" id="{02AEBCA3-770F-FE08-5C81-60601500C850}"/>
              </a:ext>
            </a:extLst>
          </p:cNvPr>
          <p:cNvSpPr/>
          <p:nvPr/>
        </p:nvSpPr>
        <p:spPr>
          <a:xfrm>
            <a:off x="3034623" y="5391838"/>
            <a:ext cx="6122752" cy="225275"/>
          </a:xfrm>
          <a:prstGeom prst="roundRect">
            <a:avLst>
              <a:gd name="adj" fmla="val 50000"/>
            </a:avLst>
          </a:prstGeom>
          <a:gradFill flip="none" rotWithShape="1">
            <a:gsLst>
              <a:gs pos="0">
                <a:schemeClr val="accent2">
                  <a:lumMod val="40000"/>
                  <a:lumOff val="60000"/>
                </a:schemeClr>
              </a:gs>
              <a:gs pos="45000">
                <a:schemeClr val="accent4"/>
              </a:gs>
              <a:gs pos="100000">
                <a:schemeClr val="accent2"/>
              </a:gs>
            </a:gsLst>
            <a:lin ang="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F48DF743-32EE-852D-8E0C-929AA2FDEF93}"/>
              </a:ext>
            </a:extLst>
          </p:cNvPr>
          <p:cNvGrpSpPr/>
          <p:nvPr/>
        </p:nvGrpSpPr>
        <p:grpSpPr>
          <a:xfrm>
            <a:off x="1766901" y="4284752"/>
            <a:ext cx="1584760" cy="1584760"/>
            <a:chOff x="1724497" y="2952696"/>
            <a:chExt cx="1584760" cy="1584760"/>
          </a:xfrm>
          <a:solidFill>
            <a:schemeClr val="bg1"/>
          </a:solidFill>
          <a:effectLst>
            <a:outerShdw blurRad="127000" dist="63500" dir="2700000" algn="tl" rotWithShape="0">
              <a:schemeClr val="tx1">
                <a:lumMod val="50000"/>
                <a:lumOff val="50000"/>
                <a:alpha val="40000"/>
              </a:schemeClr>
            </a:outerShdw>
          </a:effectLst>
        </p:grpSpPr>
        <p:sp>
          <p:nvSpPr>
            <p:cNvPr id="3" name="楕円 2">
              <a:extLst>
                <a:ext uri="{FF2B5EF4-FFF2-40B4-BE49-F238E27FC236}">
                  <a16:creationId xmlns:a16="http://schemas.microsoft.com/office/drawing/2014/main" id="{3A5EC9EB-A0EB-0C81-1844-B5E98BF11BB4}"/>
                </a:ext>
              </a:extLst>
            </p:cNvPr>
            <p:cNvSpPr/>
            <p:nvPr/>
          </p:nvSpPr>
          <p:spPr>
            <a:xfrm>
              <a:off x="1724497" y="2952696"/>
              <a:ext cx="1584760" cy="1584760"/>
            </a:xfrm>
            <a:prstGeom prst="ellipse">
              <a:avLst/>
            </a:prstGeom>
            <a:grpFill/>
            <a:ln w="76200">
              <a:gradFill flip="none" rotWithShape="1">
                <a:gsLst>
                  <a:gs pos="0">
                    <a:schemeClr val="accent2">
                      <a:lumMod val="20000"/>
                      <a:lumOff val="80000"/>
                    </a:schemeClr>
                  </a:gs>
                  <a:gs pos="100000">
                    <a:schemeClr val="accent2">
                      <a:lumMod val="60000"/>
                      <a:lumOff val="40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0" name="テキスト ボックス 9">
              <a:extLst>
                <a:ext uri="{FF2B5EF4-FFF2-40B4-BE49-F238E27FC236}">
                  <a16:creationId xmlns:a16="http://schemas.microsoft.com/office/drawing/2014/main" id="{B6A67EF8-DABB-EF26-7C9E-FF6F812F0758}"/>
                </a:ext>
              </a:extLst>
            </p:cNvPr>
            <p:cNvSpPr txBox="1"/>
            <p:nvPr/>
          </p:nvSpPr>
          <p:spPr>
            <a:xfrm>
              <a:off x="1809306" y="3543271"/>
              <a:ext cx="1415142" cy="461665"/>
            </a:xfrm>
            <a:prstGeom prst="rect">
              <a:avLst/>
            </a:prstGeom>
            <a:grpFill/>
          </p:spPr>
          <p:txBody>
            <a:bodyPr wrap="square" anchor="ctr">
              <a:spAutoFit/>
            </a:bodyPr>
            <a:lstStyle/>
            <a:p>
              <a:pPr algn="ctr"/>
              <a:r>
                <a:rPr kumimoji="1" lang="ja-JP" altLang="en-US" sz="2400" b="1">
                  <a:solidFill>
                    <a:schemeClr val="accent2">
                      <a:lumMod val="60000"/>
                      <a:lumOff val="40000"/>
                    </a:schemeClr>
                  </a:solidFill>
                </a:rPr>
                <a:t>つくば駅</a:t>
              </a:r>
            </a:p>
          </p:txBody>
        </p:sp>
      </p:grpSp>
      <p:grpSp>
        <p:nvGrpSpPr>
          <p:cNvPr id="17" name="グループ化 16">
            <a:extLst>
              <a:ext uri="{FF2B5EF4-FFF2-40B4-BE49-F238E27FC236}">
                <a16:creationId xmlns:a16="http://schemas.microsoft.com/office/drawing/2014/main" id="{A3D9EBC4-6278-44A3-5F87-05D023D517DD}"/>
              </a:ext>
            </a:extLst>
          </p:cNvPr>
          <p:cNvGrpSpPr/>
          <p:nvPr/>
        </p:nvGrpSpPr>
        <p:grpSpPr>
          <a:xfrm>
            <a:off x="8840338" y="4284752"/>
            <a:ext cx="1584760" cy="1584760"/>
            <a:chOff x="8797934" y="2952696"/>
            <a:chExt cx="1584760" cy="1584760"/>
          </a:xfrm>
          <a:solidFill>
            <a:schemeClr val="bg1"/>
          </a:solidFill>
          <a:effectLst>
            <a:outerShdw blurRad="127000" dist="63500" dir="2700000" algn="tl" rotWithShape="0">
              <a:schemeClr val="tx1">
                <a:lumMod val="50000"/>
                <a:lumOff val="50000"/>
                <a:alpha val="40000"/>
              </a:schemeClr>
            </a:outerShdw>
          </a:effectLst>
        </p:grpSpPr>
        <p:sp>
          <p:nvSpPr>
            <p:cNvPr id="13" name="楕円 12">
              <a:extLst>
                <a:ext uri="{FF2B5EF4-FFF2-40B4-BE49-F238E27FC236}">
                  <a16:creationId xmlns:a16="http://schemas.microsoft.com/office/drawing/2014/main" id="{E2111A32-5A19-7F7D-0963-F97376783A94}"/>
                </a:ext>
              </a:extLst>
            </p:cNvPr>
            <p:cNvSpPr/>
            <p:nvPr/>
          </p:nvSpPr>
          <p:spPr>
            <a:xfrm>
              <a:off x="8797934" y="2952696"/>
              <a:ext cx="1584760" cy="1584760"/>
            </a:xfrm>
            <a:prstGeom prst="ellipse">
              <a:avLst/>
            </a:prstGeom>
            <a:grp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5" name="テキスト ボックス 14">
              <a:extLst>
                <a:ext uri="{FF2B5EF4-FFF2-40B4-BE49-F238E27FC236}">
                  <a16:creationId xmlns:a16="http://schemas.microsoft.com/office/drawing/2014/main" id="{7122D9E6-7EF1-734C-F7C1-C6DD5A62C50B}"/>
                </a:ext>
              </a:extLst>
            </p:cNvPr>
            <p:cNvSpPr txBox="1"/>
            <p:nvPr/>
          </p:nvSpPr>
          <p:spPr>
            <a:xfrm>
              <a:off x="8882743" y="3543270"/>
              <a:ext cx="1415142" cy="461665"/>
            </a:xfrm>
            <a:prstGeom prst="rect">
              <a:avLst/>
            </a:prstGeom>
            <a:grpFill/>
          </p:spPr>
          <p:txBody>
            <a:bodyPr wrap="square" anchor="ctr">
              <a:spAutoFit/>
            </a:bodyPr>
            <a:lstStyle/>
            <a:p>
              <a:pPr algn="ctr"/>
              <a:r>
                <a:rPr lang="ja-JP" altLang="en-US" sz="2400" b="1">
                  <a:solidFill>
                    <a:schemeClr val="accent2"/>
                  </a:solidFill>
                </a:rPr>
                <a:t>土浦駅</a:t>
              </a:r>
              <a:endParaRPr kumimoji="1" lang="ja-JP" altLang="en-US" sz="2400" b="1">
                <a:solidFill>
                  <a:schemeClr val="accent2"/>
                </a:solidFill>
              </a:endParaRPr>
            </a:p>
          </p:txBody>
        </p:sp>
      </p:grpSp>
      <p:sp>
        <p:nvSpPr>
          <p:cNvPr id="5" name="テキスト ボックス 4">
            <a:extLst>
              <a:ext uri="{FF2B5EF4-FFF2-40B4-BE49-F238E27FC236}">
                <a16:creationId xmlns:a16="http://schemas.microsoft.com/office/drawing/2014/main" id="{C49700D4-866D-0AC5-69EF-2C59928FD100}"/>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grpSp>
        <p:nvGrpSpPr>
          <p:cNvPr id="9" name="グループ化 8">
            <a:extLst>
              <a:ext uri="{FF2B5EF4-FFF2-40B4-BE49-F238E27FC236}">
                <a16:creationId xmlns:a16="http://schemas.microsoft.com/office/drawing/2014/main" id="{E2640252-50D2-DC06-5133-7A26C433BCF2}"/>
              </a:ext>
            </a:extLst>
          </p:cNvPr>
          <p:cNvGrpSpPr/>
          <p:nvPr/>
        </p:nvGrpSpPr>
        <p:grpSpPr>
          <a:xfrm>
            <a:off x="4658065" y="4778523"/>
            <a:ext cx="3700075" cy="597219"/>
            <a:chOff x="1874039" y="3438676"/>
            <a:chExt cx="7859694" cy="1268612"/>
          </a:xfrm>
          <a:effectLst>
            <a:outerShdw blurRad="127000" dist="63500" dir="2700000" algn="tl" rotWithShape="0">
              <a:schemeClr val="tx1">
                <a:lumMod val="50000"/>
                <a:lumOff val="50000"/>
                <a:alpha val="40000"/>
              </a:schemeClr>
            </a:outerShdw>
          </a:effectLst>
        </p:grpSpPr>
        <p:sp>
          <p:nvSpPr>
            <p:cNvPr id="37" name="四角形: 角を丸くする 36">
              <a:extLst>
                <a:ext uri="{FF2B5EF4-FFF2-40B4-BE49-F238E27FC236}">
                  <a16:creationId xmlns:a16="http://schemas.microsoft.com/office/drawing/2014/main" id="{C40DA316-A596-73F5-BB92-541F3C806773}"/>
                </a:ext>
              </a:extLst>
            </p:cNvPr>
            <p:cNvSpPr/>
            <p:nvPr/>
          </p:nvSpPr>
          <p:spPr>
            <a:xfrm>
              <a:off x="5617193" y="3441847"/>
              <a:ext cx="411654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3964AB73-A4F8-B177-1727-E0046632F457}"/>
                </a:ext>
              </a:extLst>
            </p:cNvPr>
            <p:cNvSpPr/>
            <p:nvPr/>
          </p:nvSpPr>
          <p:spPr>
            <a:xfrm>
              <a:off x="1874039" y="3443667"/>
              <a:ext cx="3387890" cy="1161275"/>
            </a:xfrm>
            <a:prstGeom prst="roundRect">
              <a:avLst>
                <a:gd name="adj" fmla="val 13386"/>
              </a:avLst>
            </a:prstGeom>
            <a:gradFill>
              <a:gsLst>
                <a:gs pos="0">
                  <a:schemeClr val="accent4"/>
                </a:gs>
                <a:gs pos="100000">
                  <a:schemeClr val="accent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A0B2ED07-410D-F607-6C36-62681FC0D03C}"/>
                </a:ext>
              </a:extLst>
            </p:cNvPr>
            <p:cNvSpPr/>
            <p:nvPr/>
          </p:nvSpPr>
          <p:spPr>
            <a:xfrm>
              <a:off x="294506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FC41246-8C36-F604-99FA-97644A761DCD}"/>
                </a:ext>
              </a:extLst>
            </p:cNvPr>
            <p:cNvSpPr/>
            <p:nvPr/>
          </p:nvSpPr>
          <p:spPr>
            <a:xfrm>
              <a:off x="6107963"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5C286763-2037-93B8-240E-633B4E06FF7C}"/>
                </a:ext>
              </a:extLst>
            </p:cNvPr>
            <p:cNvSpPr/>
            <p:nvPr/>
          </p:nvSpPr>
          <p:spPr>
            <a:xfrm>
              <a:off x="8387625" y="4172252"/>
              <a:ext cx="535036" cy="535036"/>
            </a:xfrm>
            <a:prstGeom prst="ellips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485D85B-08D3-2B3D-724E-FE824EC0FA96}"/>
                </a:ext>
              </a:extLst>
            </p:cNvPr>
            <p:cNvSpPr/>
            <p:nvPr/>
          </p:nvSpPr>
          <p:spPr>
            <a:xfrm>
              <a:off x="5141008" y="3438676"/>
              <a:ext cx="730602" cy="1167619"/>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3818A10-2861-5785-93EE-FCB920D6BC6B}"/>
                </a:ext>
              </a:extLst>
            </p:cNvPr>
            <p:cNvSpPr/>
            <p:nvPr/>
          </p:nvSpPr>
          <p:spPr>
            <a:xfrm>
              <a:off x="5871608" y="3569369"/>
              <a:ext cx="3759885"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9E1A592-0B2E-1B8D-E88A-CD215E1CA439}"/>
                </a:ext>
              </a:extLst>
            </p:cNvPr>
            <p:cNvSpPr/>
            <p:nvPr/>
          </p:nvSpPr>
          <p:spPr>
            <a:xfrm>
              <a:off x="1974858" y="3590656"/>
              <a:ext cx="3166152" cy="53503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D95A679-BA5E-0026-7749-A24569CF50F7}"/>
                </a:ext>
              </a:extLst>
            </p:cNvPr>
            <p:cNvSpPr/>
            <p:nvPr/>
          </p:nvSpPr>
          <p:spPr>
            <a:xfrm>
              <a:off x="5871607" y="3567500"/>
              <a:ext cx="3759885"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EA56D75-146C-EA13-B493-8ACA9847F74C}"/>
                </a:ext>
              </a:extLst>
            </p:cNvPr>
            <p:cNvSpPr/>
            <p:nvPr/>
          </p:nvSpPr>
          <p:spPr>
            <a:xfrm>
              <a:off x="1974856" y="3590656"/>
              <a:ext cx="3166152" cy="535036"/>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C4F7D19-307A-68CF-5CCD-CB5373594DB7}"/>
                </a:ext>
              </a:extLst>
            </p:cNvPr>
            <p:cNvSpPr/>
            <p:nvPr/>
          </p:nvSpPr>
          <p:spPr>
            <a:xfrm>
              <a:off x="3067222"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2A872F9D-5C5C-003C-B42F-D536D28F4B2F}"/>
                </a:ext>
              </a:extLst>
            </p:cNvPr>
            <p:cNvSpPr/>
            <p:nvPr/>
          </p:nvSpPr>
          <p:spPr>
            <a:xfrm>
              <a:off x="6230120"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2FA57790-CAE4-7E15-0CA8-F720DCECEBC3}"/>
                </a:ext>
              </a:extLst>
            </p:cNvPr>
            <p:cNvSpPr/>
            <p:nvPr/>
          </p:nvSpPr>
          <p:spPr>
            <a:xfrm>
              <a:off x="8508544" y="4294409"/>
              <a:ext cx="290722" cy="290722"/>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録音したサウンド">
            <a:hlinkClick r:id="" action="ppaction://media"/>
            <a:extLst>
              <a:ext uri="{FF2B5EF4-FFF2-40B4-BE49-F238E27FC236}">
                <a16:creationId xmlns:a16="http://schemas.microsoft.com/office/drawing/2014/main" id="{85113254-32F2-43D0-8897-B3300EF791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99111974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50FE5-EFF4-541E-4A8A-AB1E47C68103}"/>
              </a:ext>
            </a:extLst>
          </p:cNvPr>
          <p:cNvSpPr>
            <a:spLocks noGrp="1"/>
          </p:cNvSpPr>
          <p:nvPr>
            <p:ph type="title"/>
          </p:nvPr>
        </p:nvSpPr>
        <p:spPr/>
        <p:txBody>
          <a:bodyPr>
            <a:normAutofit fontScale="90000"/>
          </a:bodyPr>
          <a:lstStyle/>
          <a:p>
            <a:r>
              <a:rPr lang="ja-JP" altLang="en-US"/>
              <a:t>土浦駅東口　背景</a:t>
            </a:r>
            <a:endParaRPr kumimoji="1" lang="ja-JP" altLang="en-US"/>
          </a:p>
        </p:txBody>
      </p:sp>
      <p:sp>
        <p:nvSpPr>
          <p:cNvPr id="3" name="コンテンツ プレースホルダー 2">
            <a:extLst>
              <a:ext uri="{FF2B5EF4-FFF2-40B4-BE49-F238E27FC236}">
                <a16:creationId xmlns:a16="http://schemas.microsoft.com/office/drawing/2014/main" id="{E90B4B9D-B271-F514-424E-5541DB592D6A}"/>
              </a:ext>
            </a:extLst>
          </p:cNvPr>
          <p:cNvSpPr>
            <a:spLocks noGrp="1"/>
          </p:cNvSpPr>
          <p:nvPr>
            <p:ph idx="1"/>
          </p:nvPr>
        </p:nvSpPr>
        <p:spPr>
          <a:xfrm>
            <a:off x="5824473" y="1405612"/>
            <a:ext cx="6729572" cy="5314726"/>
          </a:xfrm>
        </p:spPr>
        <p:txBody>
          <a:bodyPr>
            <a:normAutofit lnSpcReduction="10000"/>
          </a:bodyPr>
          <a:lstStyle/>
          <a:p>
            <a:pPr marL="0" indent="0">
              <a:buNone/>
            </a:pPr>
            <a:r>
              <a:rPr lang="ja-JP" altLang="en-US"/>
              <a:t>現状</a:t>
            </a:r>
            <a:r>
              <a:rPr lang="en-US" altLang="ja-JP"/>
              <a:t>:</a:t>
            </a:r>
          </a:p>
          <a:p>
            <a:pPr marL="0" indent="0">
              <a:buNone/>
            </a:pPr>
            <a:r>
              <a:rPr lang="ja-JP" altLang="en-US"/>
              <a:t>主に</a:t>
            </a:r>
            <a:r>
              <a:rPr kumimoji="1" lang="ja-JP" altLang="en-US">
                <a:solidFill>
                  <a:srgbClr val="ED7D31"/>
                </a:solidFill>
              </a:rPr>
              <a:t>駐車場</a:t>
            </a:r>
            <a:r>
              <a:rPr kumimoji="1" lang="ja-JP" altLang="en-US"/>
              <a:t>として利用</a:t>
            </a:r>
            <a:endParaRPr kumimoji="1" lang="en-US" altLang="ja-JP"/>
          </a:p>
          <a:p>
            <a:pPr marL="0" indent="0">
              <a:buNone/>
            </a:pPr>
            <a:r>
              <a:rPr lang="ja-JP" altLang="en-US" sz="2400"/>
              <a:t>　・土浦市駅</a:t>
            </a:r>
            <a:r>
              <a:rPr kumimoji="1" lang="ja-JP" altLang="en-US" sz="2400"/>
              <a:t>東駐車場</a:t>
            </a:r>
            <a:endParaRPr kumimoji="1" lang="en-US" altLang="ja-JP" sz="2400"/>
          </a:p>
          <a:p>
            <a:pPr marL="0" indent="0">
              <a:buNone/>
            </a:pPr>
            <a:r>
              <a:rPr lang="ja-JP" altLang="en-US" sz="2400"/>
              <a:t>　　　稼働率</a:t>
            </a:r>
            <a:r>
              <a:rPr lang="en-US" altLang="ja-JP" sz="2400"/>
              <a:t>…26.1%</a:t>
            </a:r>
            <a:r>
              <a:rPr lang="ja-JP" altLang="en-US" sz="2400"/>
              <a:t>　</a:t>
            </a:r>
            <a:r>
              <a:rPr lang="en-US" altLang="ja-JP" sz="2400"/>
              <a:t>(</a:t>
            </a:r>
            <a:r>
              <a:rPr lang="ja-JP" altLang="en-US" sz="2400"/>
              <a:t>令和元年</a:t>
            </a:r>
            <a:r>
              <a:rPr lang="en-US" altLang="ja-JP" sz="2400"/>
              <a:t>)</a:t>
            </a:r>
            <a:r>
              <a:rPr lang="ja-JP" altLang="en-US" sz="2400"/>
              <a:t>　</a:t>
            </a:r>
            <a:endParaRPr lang="en-US" altLang="ja-JP" sz="2400"/>
          </a:p>
          <a:p>
            <a:pPr marL="0" indent="0">
              <a:buNone/>
            </a:pPr>
            <a:r>
              <a:rPr lang="ja-JP" altLang="en-US" sz="2400"/>
              <a:t>　　　築年数</a:t>
            </a:r>
            <a:r>
              <a:rPr lang="en-US" altLang="ja-JP" sz="2400"/>
              <a:t>…39</a:t>
            </a:r>
            <a:r>
              <a:rPr lang="ja-JP" altLang="en-US" sz="2400"/>
              <a:t>年　</a:t>
            </a:r>
            <a:r>
              <a:rPr lang="en-US" altLang="ja-JP" sz="2400"/>
              <a:t>(</a:t>
            </a:r>
            <a:r>
              <a:rPr lang="ja-JP" altLang="en-US" sz="2400"/>
              <a:t>令和</a:t>
            </a:r>
            <a:r>
              <a:rPr lang="en-US" altLang="ja-JP" sz="2400"/>
              <a:t>5</a:t>
            </a:r>
            <a:r>
              <a:rPr lang="ja-JP" altLang="en-US" sz="2400"/>
              <a:t>年時点</a:t>
            </a:r>
            <a:r>
              <a:rPr lang="en-US" altLang="ja-JP" sz="2400"/>
              <a:t>)</a:t>
            </a:r>
          </a:p>
          <a:p>
            <a:pPr marL="0" indent="0">
              <a:buNone/>
            </a:pPr>
            <a:endParaRPr kumimoji="1" lang="en-US" altLang="ja-JP"/>
          </a:p>
          <a:p>
            <a:pPr marL="0" indent="0">
              <a:buNone/>
            </a:pPr>
            <a:r>
              <a:rPr lang="ja-JP" altLang="en-US"/>
              <a:t>・西口は豊富な施設がある</a:t>
            </a:r>
            <a:endParaRPr lang="en-US" altLang="ja-JP"/>
          </a:p>
          <a:p>
            <a:pPr marL="0" indent="0">
              <a:buNone/>
            </a:pPr>
            <a:r>
              <a:rPr kumimoji="1" lang="ja-JP" altLang="en-US"/>
              <a:t>・霞ヶ浦・りんりんロードと近い</a:t>
            </a:r>
            <a:endParaRPr kumimoji="1" lang="en-US" altLang="ja-JP"/>
          </a:p>
          <a:p>
            <a:endParaRPr kumimoji="1" lang="en-US" altLang="ja-JP"/>
          </a:p>
          <a:p>
            <a:endParaRPr lang="en-US" altLang="ja-JP"/>
          </a:p>
          <a:p>
            <a:pPr marL="0" indent="0">
              <a:buNone/>
            </a:pPr>
            <a:r>
              <a:rPr lang="ja-JP" altLang="en-US"/>
              <a:t>  賑わいを創出するような東口に</a:t>
            </a:r>
            <a:endParaRPr lang="en-US" altLang="ja-JP"/>
          </a:p>
          <a:p>
            <a:pPr marL="0" indent="0">
              <a:buNone/>
            </a:pPr>
            <a:endParaRPr lang="en-US" altLang="ja-JP"/>
          </a:p>
        </p:txBody>
      </p:sp>
      <p:pic>
        <p:nvPicPr>
          <p:cNvPr id="6" name="図 5" descr="建物, 屋外, ストリート, 市 が含まれている画像">
            <a:extLst>
              <a:ext uri="{FF2B5EF4-FFF2-40B4-BE49-F238E27FC236}">
                <a16:creationId xmlns:a16="http://schemas.microsoft.com/office/drawing/2014/main" id="{4873C655-A4E7-F527-08D6-1479287221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25" y="1516477"/>
            <a:ext cx="4588300" cy="4945393"/>
          </a:xfrm>
          <a:prstGeom prst="rect">
            <a:avLst/>
          </a:prstGeom>
        </p:spPr>
      </p:pic>
      <p:sp>
        <p:nvSpPr>
          <p:cNvPr id="5" name="テキスト ボックス 4">
            <a:extLst>
              <a:ext uri="{FF2B5EF4-FFF2-40B4-BE49-F238E27FC236}">
                <a16:creationId xmlns:a16="http://schemas.microsoft.com/office/drawing/2014/main" id="{7BE57BA4-65C0-7D20-17D3-0F6A7FE272B7}"/>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7" name="テキスト ボックス 6">
            <a:extLst>
              <a:ext uri="{FF2B5EF4-FFF2-40B4-BE49-F238E27FC236}">
                <a16:creationId xmlns:a16="http://schemas.microsoft.com/office/drawing/2014/main" id="{1D32C908-A86A-F8D5-4DD9-B7DEF8DC4EE7}"/>
              </a:ext>
            </a:extLst>
          </p:cNvPr>
          <p:cNvSpPr txBox="1"/>
          <p:nvPr/>
        </p:nvSpPr>
        <p:spPr>
          <a:xfrm>
            <a:off x="2514801" y="6461870"/>
            <a:ext cx="1406548" cy="369332"/>
          </a:xfrm>
          <a:prstGeom prst="rect">
            <a:avLst/>
          </a:prstGeom>
          <a:noFill/>
        </p:spPr>
        <p:txBody>
          <a:bodyPr wrap="square" rtlCol="0">
            <a:spAutoFit/>
          </a:bodyPr>
          <a:lstStyle/>
          <a:p>
            <a:r>
              <a:rPr kumimoji="1" lang="en-US" altLang="ja-JP"/>
              <a:t>© Google </a:t>
            </a:r>
            <a:endParaRPr kumimoji="1" lang="ja-JP" altLang="en-US"/>
          </a:p>
        </p:txBody>
      </p:sp>
      <p:sp>
        <p:nvSpPr>
          <p:cNvPr id="12" name="矢印: 下 11">
            <a:extLst>
              <a:ext uri="{FF2B5EF4-FFF2-40B4-BE49-F238E27FC236}">
                <a16:creationId xmlns:a16="http://schemas.microsoft.com/office/drawing/2014/main" id="{CC47C134-2553-090A-6674-5C5163F122E6}"/>
              </a:ext>
            </a:extLst>
          </p:cNvPr>
          <p:cNvSpPr/>
          <p:nvPr/>
        </p:nvSpPr>
        <p:spPr>
          <a:xfrm>
            <a:off x="8028777" y="5139946"/>
            <a:ext cx="805044" cy="624884"/>
          </a:xfrm>
          <a:prstGeom prst="downArrow">
            <a:avLst/>
          </a:prstGeom>
          <a:gradFill>
            <a:gsLst>
              <a:gs pos="0">
                <a:schemeClr val="accent4"/>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8BCC1915-EFA0-B99F-179B-4EC3781AC6F9}"/>
              </a:ext>
            </a:extLst>
          </p:cNvPr>
          <p:cNvSpPr/>
          <p:nvPr/>
        </p:nvSpPr>
        <p:spPr>
          <a:xfrm>
            <a:off x="2424223" y="1669312"/>
            <a:ext cx="2371061" cy="4646428"/>
          </a:xfrm>
          <a:custGeom>
            <a:avLst/>
            <a:gdLst>
              <a:gd name="connsiteX0" fmla="*/ 1935125 w 2456121"/>
              <a:gd name="connsiteY0" fmla="*/ 0 h 4646428"/>
              <a:gd name="connsiteX1" fmla="*/ 2456121 w 2456121"/>
              <a:gd name="connsiteY1" fmla="*/ 85060 h 4646428"/>
              <a:gd name="connsiteX2" fmla="*/ 1573618 w 2456121"/>
              <a:gd name="connsiteY2" fmla="*/ 2222204 h 4646428"/>
              <a:gd name="connsiteX3" fmla="*/ 1360967 w 2456121"/>
              <a:gd name="connsiteY3" fmla="*/ 2147776 h 4646428"/>
              <a:gd name="connsiteX4" fmla="*/ 1148316 w 2456121"/>
              <a:gd name="connsiteY4" fmla="*/ 2668772 h 4646428"/>
              <a:gd name="connsiteX5" fmla="*/ 1424763 w 2456121"/>
              <a:gd name="connsiteY5" fmla="*/ 2721935 h 4646428"/>
              <a:gd name="connsiteX6" fmla="*/ 520995 w 2456121"/>
              <a:gd name="connsiteY6" fmla="*/ 4646428 h 4646428"/>
              <a:gd name="connsiteX7" fmla="*/ 0 w 2456121"/>
              <a:gd name="connsiteY7" fmla="*/ 4486939 h 4646428"/>
              <a:gd name="connsiteX8" fmla="*/ 1935125 w 2456121"/>
              <a:gd name="connsiteY8" fmla="*/ 0 h 464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6121" h="4646428">
                <a:moveTo>
                  <a:pt x="1935125" y="0"/>
                </a:moveTo>
                <a:lnTo>
                  <a:pt x="2456121" y="85060"/>
                </a:lnTo>
                <a:lnTo>
                  <a:pt x="1573618" y="2222204"/>
                </a:lnTo>
                <a:lnTo>
                  <a:pt x="1360967" y="2147776"/>
                </a:lnTo>
                <a:lnTo>
                  <a:pt x="1148316" y="2668772"/>
                </a:lnTo>
                <a:lnTo>
                  <a:pt x="1424763" y="2721935"/>
                </a:lnTo>
                <a:lnTo>
                  <a:pt x="520995" y="4646428"/>
                </a:lnTo>
                <a:lnTo>
                  <a:pt x="0" y="4486939"/>
                </a:lnTo>
                <a:lnTo>
                  <a:pt x="1935125"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26448AB-14C0-1C5E-5D95-EDBD9258D784}"/>
              </a:ext>
            </a:extLst>
          </p:cNvPr>
          <p:cNvSpPr/>
          <p:nvPr/>
        </p:nvSpPr>
        <p:spPr>
          <a:xfrm rot="1251267">
            <a:off x="3924895" y="1636728"/>
            <a:ext cx="517655" cy="2076935"/>
          </a:xfrm>
          <a:prstGeom prst="rect">
            <a:avLst/>
          </a:prstGeom>
          <a:noFill/>
          <a:ln w="38100">
            <a:solidFill>
              <a:srgbClr val="FFA0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3" name="吹き出し: 角を丸めた四角形 12">
            <a:extLst>
              <a:ext uri="{FF2B5EF4-FFF2-40B4-BE49-F238E27FC236}">
                <a16:creationId xmlns:a16="http://schemas.microsoft.com/office/drawing/2014/main" id="{22CC1F45-6E92-26DF-10A9-9CD16A02CCAA}"/>
              </a:ext>
            </a:extLst>
          </p:cNvPr>
          <p:cNvSpPr/>
          <p:nvPr/>
        </p:nvSpPr>
        <p:spPr>
          <a:xfrm>
            <a:off x="1206620" y="1871331"/>
            <a:ext cx="2827959" cy="553370"/>
          </a:xfrm>
          <a:prstGeom prst="wedgeRoundRectCallout">
            <a:avLst>
              <a:gd name="adj1" fmla="val 45083"/>
              <a:gd name="adj2" fmla="val 103449"/>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just"/>
            <a:r>
              <a:rPr kumimoji="1" lang="ja-JP" altLang="en-US" sz="2400" b="1">
                <a:solidFill>
                  <a:schemeClr val="accent2"/>
                </a:solidFill>
              </a:rPr>
              <a:t>土浦市駅東駐車場</a:t>
            </a:r>
          </a:p>
        </p:txBody>
      </p:sp>
      <p:pic>
        <p:nvPicPr>
          <p:cNvPr id="77" name="オーディオ 76">
            <a:hlinkClick r:id="" action="ppaction://media"/>
            <a:extLst>
              <a:ext uri="{FF2B5EF4-FFF2-40B4-BE49-F238E27FC236}">
                <a16:creationId xmlns:a16="http://schemas.microsoft.com/office/drawing/2014/main" id="{FBC527BB-BAAC-C3D2-3ECF-C445EB8706E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696438" y="-471813"/>
            <a:ext cx="2057400" cy="2057400"/>
          </a:xfrm>
          <a:prstGeom prst="ellipse">
            <a:avLst/>
          </a:prstGeom>
        </p:spPr>
      </p:pic>
    </p:spTree>
    <p:custDataLst>
      <p:tags r:id="rId1"/>
    </p:custDataLst>
    <p:extLst>
      <p:ext uri="{BB962C8B-B14F-4D97-AF65-F5344CB8AC3E}">
        <p14:creationId xmlns:p14="http://schemas.microsoft.com/office/powerpoint/2010/main" val="151318276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7"/>
                </p:tgtEl>
              </p:cMediaNode>
            </p:audio>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50FE5-EFF4-541E-4A8A-AB1E47C68103}"/>
              </a:ext>
            </a:extLst>
          </p:cNvPr>
          <p:cNvSpPr>
            <a:spLocks noGrp="1"/>
          </p:cNvSpPr>
          <p:nvPr>
            <p:ph type="title"/>
          </p:nvPr>
        </p:nvSpPr>
        <p:spPr/>
        <p:txBody>
          <a:bodyPr>
            <a:normAutofit fontScale="90000"/>
          </a:bodyPr>
          <a:lstStyle/>
          <a:p>
            <a:r>
              <a:rPr lang="ja-JP" altLang="en-US"/>
              <a:t>土浦駅東口　施策</a:t>
            </a:r>
            <a:endParaRPr kumimoji="1" lang="ja-JP" altLang="en-US"/>
          </a:p>
        </p:txBody>
      </p:sp>
      <p:pic>
        <p:nvPicPr>
          <p:cNvPr id="14" name="グラフィックス 13" descr="階下 枠線">
            <a:extLst>
              <a:ext uri="{FF2B5EF4-FFF2-40B4-BE49-F238E27FC236}">
                <a16:creationId xmlns:a16="http://schemas.microsoft.com/office/drawing/2014/main" id="{33B4E380-765B-D0A5-BEE5-506A680D5C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19089" y="5244111"/>
            <a:ext cx="914400" cy="914400"/>
          </a:xfrm>
          <a:prstGeom prst="rect">
            <a:avLst/>
          </a:prstGeom>
        </p:spPr>
      </p:pic>
      <p:pic>
        <p:nvPicPr>
          <p:cNvPr id="18" name="グラフィックス 17" descr="階下 枠線">
            <a:extLst>
              <a:ext uri="{FF2B5EF4-FFF2-40B4-BE49-F238E27FC236}">
                <a16:creationId xmlns:a16="http://schemas.microsoft.com/office/drawing/2014/main" id="{576DC856-2A24-BC6F-3E98-92D2E59F73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66391" y="5244111"/>
            <a:ext cx="914400" cy="914400"/>
          </a:xfrm>
          <a:prstGeom prst="rect">
            <a:avLst/>
          </a:prstGeom>
        </p:spPr>
      </p:pic>
      <p:cxnSp>
        <p:nvCxnSpPr>
          <p:cNvPr id="20" name="直線コネクタ 19">
            <a:extLst>
              <a:ext uri="{FF2B5EF4-FFF2-40B4-BE49-F238E27FC236}">
                <a16:creationId xmlns:a16="http://schemas.microsoft.com/office/drawing/2014/main" id="{31E88A2B-4F18-CFE7-30D5-9F4BB81225C6}"/>
              </a:ext>
            </a:extLst>
          </p:cNvPr>
          <p:cNvCxnSpPr>
            <a:cxnSpLocks/>
          </p:cNvCxnSpPr>
          <p:nvPr/>
        </p:nvCxnSpPr>
        <p:spPr>
          <a:xfrm>
            <a:off x="6739544" y="5436641"/>
            <a:ext cx="1319727" cy="0"/>
          </a:xfrm>
          <a:prstGeom prst="line">
            <a:avLst/>
          </a:prstGeom>
          <a:ln w="31750"/>
        </p:spPr>
        <p:style>
          <a:lnRef idx="1">
            <a:schemeClr val="dk1"/>
          </a:lnRef>
          <a:fillRef idx="0">
            <a:schemeClr val="dk1"/>
          </a:fillRef>
          <a:effectRef idx="0">
            <a:schemeClr val="dk1"/>
          </a:effectRef>
          <a:fontRef idx="minor">
            <a:schemeClr val="tx1"/>
          </a:fontRef>
        </p:style>
      </p:cxnSp>
      <p:pic>
        <p:nvPicPr>
          <p:cNvPr id="23" name="グラフィックス 22" descr="建物 単色塗りつぶし">
            <a:extLst>
              <a:ext uri="{FF2B5EF4-FFF2-40B4-BE49-F238E27FC236}">
                <a16:creationId xmlns:a16="http://schemas.microsoft.com/office/drawing/2014/main" id="{E7E00995-EE1D-07D5-524F-54ACFCF66A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05273" y="4016999"/>
            <a:ext cx="2738873" cy="2083965"/>
          </a:xfrm>
          <a:prstGeom prst="rect">
            <a:avLst/>
          </a:prstGeom>
        </p:spPr>
      </p:pic>
      <p:cxnSp>
        <p:nvCxnSpPr>
          <p:cNvPr id="31" name="直線コネクタ 30">
            <a:extLst>
              <a:ext uri="{FF2B5EF4-FFF2-40B4-BE49-F238E27FC236}">
                <a16:creationId xmlns:a16="http://schemas.microsoft.com/office/drawing/2014/main" id="{E3E33EF0-ACE3-0976-5A9A-82B6F3B9F384}"/>
              </a:ext>
            </a:extLst>
          </p:cNvPr>
          <p:cNvCxnSpPr>
            <a:cxnSpLocks/>
          </p:cNvCxnSpPr>
          <p:nvPr/>
        </p:nvCxnSpPr>
        <p:spPr>
          <a:xfrm>
            <a:off x="8005273" y="5430651"/>
            <a:ext cx="1774045" cy="12150"/>
          </a:xfrm>
          <a:prstGeom prst="line">
            <a:avLst/>
          </a:prstGeom>
          <a:ln w="2032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0D4F0DA5-666C-2777-B639-C73BC02C683B}"/>
              </a:ext>
            </a:extLst>
          </p:cNvPr>
          <p:cNvCxnSpPr>
            <a:cxnSpLocks/>
          </p:cNvCxnSpPr>
          <p:nvPr/>
        </p:nvCxnSpPr>
        <p:spPr>
          <a:xfrm flipV="1">
            <a:off x="4988330" y="5428633"/>
            <a:ext cx="1806935" cy="12150"/>
          </a:xfrm>
          <a:prstGeom prst="line">
            <a:avLst/>
          </a:prstGeom>
          <a:ln w="20320"/>
        </p:spPr>
        <p:style>
          <a:lnRef idx="1">
            <a:schemeClr val="dk1"/>
          </a:lnRef>
          <a:fillRef idx="0">
            <a:schemeClr val="dk1"/>
          </a:fillRef>
          <a:effectRef idx="0">
            <a:schemeClr val="dk1"/>
          </a:effectRef>
          <a:fontRef idx="minor">
            <a:schemeClr val="tx1"/>
          </a:fontRef>
        </p:style>
      </p:cxnSp>
      <p:sp>
        <p:nvSpPr>
          <p:cNvPr id="35" name="四角形: 角を丸くする 34">
            <a:extLst>
              <a:ext uri="{FF2B5EF4-FFF2-40B4-BE49-F238E27FC236}">
                <a16:creationId xmlns:a16="http://schemas.microsoft.com/office/drawing/2014/main" id="{3E60086C-CB1D-9A28-DE0F-52D695DAC088}"/>
              </a:ext>
            </a:extLst>
          </p:cNvPr>
          <p:cNvSpPr/>
          <p:nvPr/>
        </p:nvSpPr>
        <p:spPr>
          <a:xfrm>
            <a:off x="6561402" y="4819286"/>
            <a:ext cx="1767701" cy="539807"/>
          </a:xfrm>
          <a:prstGeom prst="roundRect">
            <a:avLst>
              <a:gd name="adj" fmla="val 890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広場</a:t>
            </a:r>
          </a:p>
        </p:txBody>
      </p:sp>
      <p:sp>
        <p:nvSpPr>
          <p:cNvPr id="36" name="四角形: 角を丸くする 35">
            <a:extLst>
              <a:ext uri="{FF2B5EF4-FFF2-40B4-BE49-F238E27FC236}">
                <a16:creationId xmlns:a16="http://schemas.microsoft.com/office/drawing/2014/main" id="{36433D6A-115E-71D7-A240-6A2D5DD23D90}"/>
              </a:ext>
            </a:extLst>
          </p:cNvPr>
          <p:cNvSpPr/>
          <p:nvPr/>
        </p:nvSpPr>
        <p:spPr>
          <a:xfrm>
            <a:off x="6616190" y="5515803"/>
            <a:ext cx="1548058" cy="539807"/>
          </a:xfrm>
          <a:prstGeom prst="roundRect">
            <a:avLst>
              <a:gd name="adj" fmla="val 8900"/>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駐車場</a:t>
            </a:r>
          </a:p>
        </p:txBody>
      </p:sp>
      <p:pic>
        <p:nvPicPr>
          <p:cNvPr id="37" name="グラフィックス 36" descr="建物 単色塗りつぶし">
            <a:extLst>
              <a:ext uri="{FF2B5EF4-FFF2-40B4-BE49-F238E27FC236}">
                <a16:creationId xmlns:a16="http://schemas.microsoft.com/office/drawing/2014/main" id="{9E617238-CA16-54D8-5F15-7889D66D9C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14629" y="4016068"/>
            <a:ext cx="2083965" cy="2083965"/>
          </a:xfrm>
          <a:prstGeom prst="rect">
            <a:avLst/>
          </a:prstGeom>
        </p:spPr>
      </p:pic>
      <p:pic>
        <p:nvPicPr>
          <p:cNvPr id="38" name="グラフィックス 37" descr="建物 単色塗りつぶし">
            <a:extLst>
              <a:ext uri="{FF2B5EF4-FFF2-40B4-BE49-F238E27FC236}">
                <a16:creationId xmlns:a16="http://schemas.microsoft.com/office/drawing/2014/main" id="{5CAC2F75-D15C-A8F9-ABBE-9C3EFCE528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56392" y="4016068"/>
            <a:ext cx="2738873" cy="2083965"/>
          </a:xfrm>
          <a:prstGeom prst="rect">
            <a:avLst/>
          </a:prstGeom>
        </p:spPr>
      </p:pic>
      <p:sp>
        <p:nvSpPr>
          <p:cNvPr id="39" name="四角形: 角を丸くする 38">
            <a:extLst>
              <a:ext uri="{FF2B5EF4-FFF2-40B4-BE49-F238E27FC236}">
                <a16:creationId xmlns:a16="http://schemas.microsoft.com/office/drawing/2014/main" id="{27E66252-6DF0-30CF-982B-29322261CB8D}"/>
              </a:ext>
            </a:extLst>
          </p:cNvPr>
          <p:cNvSpPr/>
          <p:nvPr/>
        </p:nvSpPr>
        <p:spPr>
          <a:xfrm>
            <a:off x="10160631" y="4083013"/>
            <a:ext cx="2083965" cy="672522"/>
          </a:xfrm>
          <a:prstGeom prst="roundRect">
            <a:avLst>
              <a:gd name="adj" fmla="val 8900"/>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立体駐車場</a:t>
            </a:r>
          </a:p>
        </p:txBody>
      </p:sp>
      <p:sp>
        <p:nvSpPr>
          <p:cNvPr id="84" name="吹き出し: 角を丸めた四角形 83">
            <a:extLst>
              <a:ext uri="{FF2B5EF4-FFF2-40B4-BE49-F238E27FC236}">
                <a16:creationId xmlns:a16="http://schemas.microsoft.com/office/drawing/2014/main" id="{33C8245D-762B-FA49-1913-F60F45A9C3F0}"/>
              </a:ext>
            </a:extLst>
          </p:cNvPr>
          <p:cNvSpPr/>
          <p:nvPr/>
        </p:nvSpPr>
        <p:spPr>
          <a:xfrm>
            <a:off x="8680791" y="2632943"/>
            <a:ext cx="3336185" cy="1071706"/>
          </a:xfrm>
          <a:prstGeom prst="wedgeRoundRectCallout">
            <a:avLst>
              <a:gd name="adj1" fmla="val 554"/>
              <a:gd name="adj2" fmla="val 77598"/>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just"/>
            <a:r>
              <a:rPr kumimoji="1" lang="en-US" altLang="ja-JP" sz="2400" b="1">
                <a:solidFill>
                  <a:schemeClr val="accent2"/>
                </a:solidFill>
              </a:rPr>
              <a:t>   1F</a:t>
            </a:r>
            <a:r>
              <a:rPr lang="en-US" altLang="ja-JP" sz="2400" b="1">
                <a:solidFill>
                  <a:schemeClr val="accent2"/>
                </a:solidFill>
              </a:rPr>
              <a:t>~2F</a:t>
            </a:r>
            <a:r>
              <a:rPr kumimoji="1" lang="ja-JP" altLang="en-US" sz="2400" b="1">
                <a:solidFill>
                  <a:schemeClr val="accent2"/>
                </a:solidFill>
              </a:rPr>
              <a:t>   商業施設</a:t>
            </a:r>
            <a:endParaRPr kumimoji="1" lang="en-US" altLang="ja-JP" sz="2400" b="1">
              <a:solidFill>
                <a:schemeClr val="accent2"/>
              </a:solidFill>
            </a:endParaRPr>
          </a:p>
          <a:p>
            <a:pPr algn="just"/>
            <a:r>
              <a:rPr lang="en-US" altLang="ja-JP" sz="2400" b="1">
                <a:solidFill>
                  <a:schemeClr val="accent2"/>
                </a:solidFill>
              </a:rPr>
              <a:t>   3F~15F</a:t>
            </a:r>
            <a:r>
              <a:rPr lang="ja-JP" altLang="en-US" sz="2400" b="1">
                <a:solidFill>
                  <a:schemeClr val="accent2"/>
                </a:solidFill>
              </a:rPr>
              <a:t> マンション</a:t>
            </a:r>
            <a:endParaRPr kumimoji="1" lang="ja-JP" altLang="en-US" sz="2400" b="1">
              <a:solidFill>
                <a:schemeClr val="accent2"/>
              </a:solidFill>
            </a:endParaRPr>
          </a:p>
        </p:txBody>
      </p:sp>
      <p:sp>
        <p:nvSpPr>
          <p:cNvPr id="86" name="吹き出し: 角を丸めた四角形 85">
            <a:extLst>
              <a:ext uri="{FF2B5EF4-FFF2-40B4-BE49-F238E27FC236}">
                <a16:creationId xmlns:a16="http://schemas.microsoft.com/office/drawing/2014/main" id="{1489B0EC-037F-DDB0-9154-764DE5F07EC9}"/>
              </a:ext>
            </a:extLst>
          </p:cNvPr>
          <p:cNvSpPr/>
          <p:nvPr/>
        </p:nvSpPr>
        <p:spPr>
          <a:xfrm>
            <a:off x="4184564" y="2615437"/>
            <a:ext cx="4374849" cy="1071706"/>
          </a:xfrm>
          <a:prstGeom prst="wedgeRoundRectCallout">
            <a:avLst>
              <a:gd name="adj1" fmla="val -22167"/>
              <a:gd name="adj2" fmla="val 83481"/>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just"/>
            <a:r>
              <a:rPr kumimoji="1" lang="en-US" altLang="ja-JP" sz="2400" b="1">
                <a:solidFill>
                  <a:schemeClr val="accent2"/>
                </a:solidFill>
              </a:rPr>
              <a:t>1F~</a:t>
            </a:r>
            <a:r>
              <a:rPr lang="en-US" altLang="ja-JP" sz="2400" b="1">
                <a:solidFill>
                  <a:schemeClr val="accent2"/>
                </a:solidFill>
              </a:rPr>
              <a:t>3</a:t>
            </a:r>
            <a:r>
              <a:rPr kumimoji="1" lang="en-US" altLang="ja-JP" sz="2400" b="1">
                <a:solidFill>
                  <a:schemeClr val="accent2"/>
                </a:solidFill>
              </a:rPr>
              <a:t>F</a:t>
            </a:r>
            <a:r>
              <a:rPr kumimoji="1" lang="ja-JP" altLang="en-US" sz="2400" b="1">
                <a:solidFill>
                  <a:schemeClr val="accent2"/>
                </a:solidFill>
              </a:rPr>
              <a:t>    商業施設・</a:t>
            </a:r>
            <a:r>
              <a:rPr lang="ja-JP" altLang="en-US" sz="2400" b="1">
                <a:solidFill>
                  <a:schemeClr val="accent2"/>
                </a:solidFill>
              </a:rPr>
              <a:t>公共施設</a:t>
            </a:r>
            <a:endParaRPr kumimoji="1" lang="en-US" altLang="ja-JP" sz="2400" b="1">
              <a:solidFill>
                <a:schemeClr val="accent2"/>
              </a:solidFill>
            </a:endParaRPr>
          </a:p>
          <a:p>
            <a:pPr algn="just"/>
            <a:r>
              <a:rPr kumimoji="1" lang="en-US" altLang="ja-JP" sz="2400" b="1">
                <a:solidFill>
                  <a:schemeClr val="accent2"/>
                </a:solidFill>
              </a:rPr>
              <a:t>4</a:t>
            </a:r>
            <a:r>
              <a:rPr lang="en-US" altLang="ja-JP" sz="2400" b="1">
                <a:solidFill>
                  <a:schemeClr val="accent2"/>
                </a:solidFill>
              </a:rPr>
              <a:t>F~15F</a:t>
            </a:r>
            <a:r>
              <a:rPr lang="ja-JP" altLang="en-US" sz="2400" b="1">
                <a:solidFill>
                  <a:schemeClr val="accent2"/>
                </a:solidFill>
              </a:rPr>
              <a:t>  宿泊施設</a:t>
            </a:r>
            <a:endParaRPr kumimoji="1" lang="ja-JP" altLang="en-US" sz="2400" b="1">
              <a:solidFill>
                <a:schemeClr val="accent2"/>
              </a:solidFill>
            </a:endParaRPr>
          </a:p>
        </p:txBody>
      </p:sp>
      <p:pic>
        <p:nvPicPr>
          <p:cNvPr id="3" name="図 2" descr="建物, 屋外, ストリート, 市 が含まれている画像">
            <a:extLst>
              <a:ext uri="{FF2B5EF4-FFF2-40B4-BE49-F238E27FC236}">
                <a16:creationId xmlns:a16="http://schemas.microsoft.com/office/drawing/2014/main" id="{DE7A0344-EACA-E6E3-C9DE-CF90DDE9D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050" y="1552783"/>
            <a:ext cx="4588300" cy="4945393"/>
          </a:xfrm>
          <a:prstGeom prst="rect">
            <a:avLst/>
          </a:prstGeom>
        </p:spPr>
      </p:pic>
      <p:sp>
        <p:nvSpPr>
          <p:cNvPr id="5" name="テキスト ボックス 4">
            <a:extLst>
              <a:ext uri="{FF2B5EF4-FFF2-40B4-BE49-F238E27FC236}">
                <a16:creationId xmlns:a16="http://schemas.microsoft.com/office/drawing/2014/main" id="{82770080-A9C7-A596-428F-0A33E23D5C17}"/>
              </a:ext>
            </a:extLst>
          </p:cNvPr>
          <p:cNvSpPr txBox="1"/>
          <p:nvPr/>
        </p:nvSpPr>
        <p:spPr>
          <a:xfrm>
            <a:off x="3142597" y="2740366"/>
            <a:ext cx="856031" cy="461395"/>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en-US" altLang="ja-JP" sz="2400" b="1">
                <a:solidFill>
                  <a:schemeClr val="bg1"/>
                </a:solidFill>
              </a:rPr>
              <a:t>BRT</a:t>
            </a:r>
            <a:endParaRPr kumimoji="1" lang="ja-JP" altLang="en-US" sz="2400" b="1">
              <a:solidFill>
                <a:schemeClr val="bg1"/>
              </a:solidFill>
            </a:endParaRPr>
          </a:p>
        </p:txBody>
      </p:sp>
      <p:sp>
        <p:nvSpPr>
          <p:cNvPr id="6" name="フリーフォーム: 図形 5">
            <a:extLst>
              <a:ext uri="{FF2B5EF4-FFF2-40B4-BE49-F238E27FC236}">
                <a16:creationId xmlns:a16="http://schemas.microsoft.com/office/drawing/2014/main" id="{35CAF32E-FA4F-349F-B6FD-0A5BD2147DB4}"/>
              </a:ext>
            </a:extLst>
          </p:cNvPr>
          <p:cNvSpPr/>
          <p:nvPr/>
        </p:nvSpPr>
        <p:spPr>
          <a:xfrm>
            <a:off x="1007489" y="1743744"/>
            <a:ext cx="2390775" cy="4648200"/>
          </a:xfrm>
          <a:custGeom>
            <a:avLst/>
            <a:gdLst>
              <a:gd name="connsiteX0" fmla="*/ 1905000 w 2390775"/>
              <a:gd name="connsiteY0" fmla="*/ 0 h 4648200"/>
              <a:gd name="connsiteX1" fmla="*/ 2390775 w 2390775"/>
              <a:gd name="connsiteY1" fmla="*/ 180975 h 4648200"/>
              <a:gd name="connsiteX2" fmla="*/ 552450 w 2390775"/>
              <a:gd name="connsiteY2" fmla="*/ 4648200 h 4648200"/>
              <a:gd name="connsiteX3" fmla="*/ 0 w 2390775"/>
              <a:gd name="connsiteY3" fmla="*/ 4448175 h 4648200"/>
              <a:gd name="connsiteX4" fmla="*/ 1905000 w 2390775"/>
              <a:gd name="connsiteY4" fmla="*/ 0 h 464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775" h="4648200">
                <a:moveTo>
                  <a:pt x="1905000" y="0"/>
                </a:moveTo>
                <a:lnTo>
                  <a:pt x="2390775" y="180975"/>
                </a:lnTo>
                <a:lnTo>
                  <a:pt x="552450" y="4648200"/>
                </a:lnTo>
                <a:lnTo>
                  <a:pt x="0" y="4448175"/>
                </a:lnTo>
                <a:lnTo>
                  <a:pt x="1905000" y="0"/>
                </a:ln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solidFill>
                <a:schemeClr val="bg1"/>
              </a:solidFill>
            </a:endParaRPr>
          </a:p>
        </p:txBody>
      </p:sp>
      <p:sp>
        <p:nvSpPr>
          <p:cNvPr id="7" name="正方形/長方形 6">
            <a:extLst>
              <a:ext uri="{FF2B5EF4-FFF2-40B4-BE49-F238E27FC236}">
                <a16:creationId xmlns:a16="http://schemas.microsoft.com/office/drawing/2014/main" id="{E3A2F516-8C6D-24EB-2D39-DBE6D107A86D}"/>
              </a:ext>
            </a:extLst>
          </p:cNvPr>
          <p:cNvSpPr/>
          <p:nvPr/>
        </p:nvSpPr>
        <p:spPr>
          <a:xfrm rot="1309457">
            <a:off x="1798196" y="3894392"/>
            <a:ext cx="529340" cy="1133790"/>
          </a:xfrm>
          <a:prstGeom prst="rect">
            <a:avLst/>
          </a:prstGeom>
          <a:solidFill>
            <a:schemeClr val="accent2">
              <a:alpha val="2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586C151-CB7B-1D72-D8AC-93E86695FA22}"/>
              </a:ext>
            </a:extLst>
          </p:cNvPr>
          <p:cNvSpPr/>
          <p:nvPr/>
        </p:nvSpPr>
        <p:spPr>
          <a:xfrm rot="1309457">
            <a:off x="2303537" y="2540907"/>
            <a:ext cx="560325" cy="1362104"/>
          </a:xfrm>
          <a:prstGeom prst="rect">
            <a:avLst/>
          </a:prstGeom>
          <a:solidFill>
            <a:schemeClr val="accent2">
              <a:alpha val="2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ACADD9D-7B8E-C512-6AF4-F220D5353593}"/>
              </a:ext>
            </a:extLst>
          </p:cNvPr>
          <p:cNvSpPr/>
          <p:nvPr/>
        </p:nvSpPr>
        <p:spPr>
          <a:xfrm rot="1309457">
            <a:off x="1297943" y="5015204"/>
            <a:ext cx="543915" cy="1315110"/>
          </a:xfrm>
          <a:prstGeom prst="rect">
            <a:avLst/>
          </a:prstGeom>
          <a:solidFill>
            <a:schemeClr val="accent2">
              <a:alpha val="2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35EAFCC-AE6A-A608-A0B0-A2D652FF1E39}"/>
              </a:ext>
            </a:extLst>
          </p:cNvPr>
          <p:cNvSpPr/>
          <p:nvPr/>
        </p:nvSpPr>
        <p:spPr>
          <a:xfrm rot="1309457">
            <a:off x="2734576" y="1817604"/>
            <a:ext cx="518766" cy="719374"/>
          </a:xfrm>
          <a:prstGeom prst="rect">
            <a:avLst/>
          </a:prstGeom>
          <a:solidFill>
            <a:schemeClr val="accent2">
              <a:alpha val="20000"/>
            </a:schemeClr>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弧 10">
            <a:extLst>
              <a:ext uri="{FF2B5EF4-FFF2-40B4-BE49-F238E27FC236}">
                <a16:creationId xmlns:a16="http://schemas.microsoft.com/office/drawing/2014/main" id="{DAF9E19E-861B-832B-D437-6676C16DA83C}"/>
              </a:ext>
            </a:extLst>
          </p:cNvPr>
          <p:cNvSpPr/>
          <p:nvPr/>
        </p:nvSpPr>
        <p:spPr>
          <a:xfrm rot="1496283">
            <a:off x="1678805" y="1326579"/>
            <a:ext cx="902664" cy="5002016"/>
          </a:xfrm>
          <a:prstGeom prst="arc">
            <a:avLst>
              <a:gd name="adj1" fmla="val 16200000"/>
              <a:gd name="adj2" fmla="val 287193"/>
            </a:avLst>
          </a:prstGeom>
          <a:ln w="76200" cap="flat" cmpd="sng" algn="ctr">
            <a:solidFill>
              <a:schemeClr val="accent4">
                <a:lumMod val="20000"/>
                <a:lumOff val="8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36829BC-50CD-15F1-B378-A2C5A3372932}"/>
              </a:ext>
            </a:extLst>
          </p:cNvPr>
          <p:cNvSpPr txBox="1"/>
          <p:nvPr/>
        </p:nvSpPr>
        <p:spPr>
          <a:xfrm>
            <a:off x="1256367" y="5443382"/>
            <a:ext cx="647700" cy="461665"/>
          </a:xfrm>
          <a:prstGeom prst="rect">
            <a:avLst/>
          </a:prstGeom>
          <a:noFill/>
        </p:spPr>
        <p:txBody>
          <a:bodyPr wrap="square" rtlCol="0">
            <a:spAutoFit/>
          </a:bodyPr>
          <a:lstStyle/>
          <a:p>
            <a:pPr algn="ctr"/>
            <a:r>
              <a:rPr kumimoji="1" lang="ja-JP" altLang="en-US" sz="2400" b="1">
                <a:solidFill>
                  <a:schemeClr val="bg1"/>
                </a:solidFill>
              </a:rPr>
              <a:t>①</a:t>
            </a:r>
          </a:p>
        </p:txBody>
      </p:sp>
      <p:sp>
        <p:nvSpPr>
          <p:cNvPr id="13" name="テキスト ボックス 12">
            <a:extLst>
              <a:ext uri="{FF2B5EF4-FFF2-40B4-BE49-F238E27FC236}">
                <a16:creationId xmlns:a16="http://schemas.microsoft.com/office/drawing/2014/main" id="{5E2D259C-6712-BB43-E832-4CED298CF5E3}"/>
              </a:ext>
            </a:extLst>
          </p:cNvPr>
          <p:cNvSpPr txBox="1"/>
          <p:nvPr/>
        </p:nvSpPr>
        <p:spPr>
          <a:xfrm>
            <a:off x="1706408" y="4304380"/>
            <a:ext cx="647700" cy="461665"/>
          </a:xfrm>
          <a:prstGeom prst="rect">
            <a:avLst/>
          </a:prstGeom>
          <a:noFill/>
        </p:spPr>
        <p:txBody>
          <a:bodyPr wrap="square" rtlCol="0">
            <a:spAutoFit/>
          </a:bodyPr>
          <a:lstStyle/>
          <a:p>
            <a:pPr algn="ctr"/>
            <a:r>
              <a:rPr lang="ja-JP" altLang="en-US" sz="2400" b="1">
                <a:solidFill>
                  <a:schemeClr val="bg1"/>
                </a:solidFill>
              </a:rPr>
              <a:t>②</a:t>
            </a:r>
            <a:endParaRPr kumimoji="1" lang="ja-JP" altLang="en-US" sz="2400" b="1">
              <a:solidFill>
                <a:schemeClr val="bg1"/>
              </a:solidFill>
            </a:endParaRPr>
          </a:p>
        </p:txBody>
      </p:sp>
      <p:sp>
        <p:nvSpPr>
          <p:cNvPr id="15" name="テキスト ボックス 14">
            <a:extLst>
              <a:ext uri="{FF2B5EF4-FFF2-40B4-BE49-F238E27FC236}">
                <a16:creationId xmlns:a16="http://schemas.microsoft.com/office/drawing/2014/main" id="{22D178A4-1A40-C857-6403-6E54DDC906D9}"/>
              </a:ext>
            </a:extLst>
          </p:cNvPr>
          <p:cNvSpPr txBox="1"/>
          <p:nvPr/>
        </p:nvSpPr>
        <p:spPr>
          <a:xfrm>
            <a:off x="2215849" y="3085963"/>
            <a:ext cx="647700" cy="461665"/>
          </a:xfrm>
          <a:prstGeom prst="rect">
            <a:avLst/>
          </a:prstGeom>
          <a:noFill/>
        </p:spPr>
        <p:txBody>
          <a:bodyPr wrap="square" rtlCol="0">
            <a:spAutoFit/>
          </a:bodyPr>
          <a:lstStyle/>
          <a:p>
            <a:pPr algn="ctr"/>
            <a:r>
              <a:rPr kumimoji="1" lang="ja-JP" altLang="en-US" sz="2400" b="1">
                <a:solidFill>
                  <a:schemeClr val="bg1"/>
                </a:solidFill>
              </a:rPr>
              <a:t>③</a:t>
            </a:r>
          </a:p>
        </p:txBody>
      </p:sp>
      <p:sp>
        <p:nvSpPr>
          <p:cNvPr id="16" name="テキスト ボックス 15">
            <a:extLst>
              <a:ext uri="{FF2B5EF4-FFF2-40B4-BE49-F238E27FC236}">
                <a16:creationId xmlns:a16="http://schemas.microsoft.com/office/drawing/2014/main" id="{2CC65787-C24E-1107-BEB2-33D40D821EA7}"/>
              </a:ext>
            </a:extLst>
          </p:cNvPr>
          <p:cNvSpPr txBox="1"/>
          <p:nvPr/>
        </p:nvSpPr>
        <p:spPr>
          <a:xfrm>
            <a:off x="2642078" y="1985661"/>
            <a:ext cx="647700" cy="461665"/>
          </a:xfrm>
          <a:prstGeom prst="rect">
            <a:avLst/>
          </a:prstGeom>
          <a:noFill/>
        </p:spPr>
        <p:txBody>
          <a:bodyPr wrap="square" rtlCol="0">
            <a:spAutoFit/>
          </a:bodyPr>
          <a:lstStyle/>
          <a:p>
            <a:pPr algn="ctr"/>
            <a:r>
              <a:rPr kumimoji="1" lang="ja-JP" altLang="en-US" sz="2400" b="1">
                <a:solidFill>
                  <a:schemeClr val="bg1"/>
                </a:solidFill>
              </a:rPr>
              <a:t>④</a:t>
            </a:r>
          </a:p>
        </p:txBody>
      </p:sp>
      <p:sp>
        <p:nvSpPr>
          <p:cNvPr id="19" name="テキスト ボックス 18">
            <a:extLst>
              <a:ext uri="{FF2B5EF4-FFF2-40B4-BE49-F238E27FC236}">
                <a16:creationId xmlns:a16="http://schemas.microsoft.com/office/drawing/2014/main" id="{1F0074F8-4735-0CE5-0317-12CF6D1ACC1C}"/>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17" name="テキスト ボックス 16">
            <a:extLst>
              <a:ext uri="{FF2B5EF4-FFF2-40B4-BE49-F238E27FC236}">
                <a16:creationId xmlns:a16="http://schemas.microsoft.com/office/drawing/2014/main" id="{D5D4D36B-D52C-2C1C-3D93-3C63FC20027D}"/>
              </a:ext>
            </a:extLst>
          </p:cNvPr>
          <p:cNvSpPr txBox="1"/>
          <p:nvPr/>
        </p:nvSpPr>
        <p:spPr>
          <a:xfrm>
            <a:off x="1179035" y="6504471"/>
            <a:ext cx="2414874" cy="369332"/>
          </a:xfrm>
          <a:prstGeom prst="rect">
            <a:avLst/>
          </a:prstGeom>
          <a:noFill/>
        </p:spPr>
        <p:txBody>
          <a:bodyPr wrap="square" rtlCol="0">
            <a:spAutoFit/>
          </a:bodyPr>
          <a:lstStyle/>
          <a:p>
            <a:r>
              <a:rPr kumimoji="1" lang="en-US" altLang="ja-JP"/>
              <a:t>© Google   </a:t>
            </a:r>
            <a:endParaRPr kumimoji="1" lang="ja-JP" altLang="en-US"/>
          </a:p>
        </p:txBody>
      </p:sp>
      <p:sp>
        <p:nvSpPr>
          <p:cNvPr id="21" name="テキスト ボックス 20">
            <a:extLst>
              <a:ext uri="{FF2B5EF4-FFF2-40B4-BE49-F238E27FC236}">
                <a16:creationId xmlns:a16="http://schemas.microsoft.com/office/drawing/2014/main" id="{0E9F2757-AFE2-1335-0E1C-A7868D65BB96}"/>
              </a:ext>
            </a:extLst>
          </p:cNvPr>
          <p:cNvSpPr txBox="1"/>
          <p:nvPr/>
        </p:nvSpPr>
        <p:spPr>
          <a:xfrm>
            <a:off x="5225562" y="6012457"/>
            <a:ext cx="557962" cy="369329"/>
          </a:xfrm>
          <a:prstGeom prst="rect">
            <a:avLst/>
          </a:prstGeom>
          <a:noFill/>
        </p:spPr>
        <p:txBody>
          <a:bodyPr wrap="square" rtlCol="0">
            <a:spAutoFit/>
          </a:bodyPr>
          <a:lstStyle/>
          <a:p>
            <a:r>
              <a:rPr lang="ja-JP" altLang="en-US"/>
              <a:t>①</a:t>
            </a:r>
            <a:endParaRPr kumimoji="1" lang="ja-JP" altLang="en-US"/>
          </a:p>
        </p:txBody>
      </p:sp>
      <p:sp>
        <p:nvSpPr>
          <p:cNvPr id="22" name="テキスト ボックス 21">
            <a:extLst>
              <a:ext uri="{FF2B5EF4-FFF2-40B4-BE49-F238E27FC236}">
                <a16:creationId xmlns:a16="http://schemas.microsoft.com/office/drawing/2014/main" id="{95923F2E-3528-A1AB-2DF9-526568BE4D2B}"/>
              </a:ext>
            </a:extLst>
          </p:cNvPr>
          <p:cNvSpPr txBox="1"/>
          <p:nvPr/>
        </p:nvSpPr>
        <p:spPr>
          <a:xfrm>
            <a:off x="7240400" y="5987502"/>
            <a:ext cx="557962" cy="369332"/>
          </a:xfrm>
          <a:prstGeom prst="rect">
            <a:avLst/>
          </a:prstGeom>
          <a:noFill/>
        </p:spPr>
        <p:txBody>
          <a:bodyPr wrap="square" rtlCol="0">
            <a:spAutoFit/>
          </a:bodyPr>
          <a:lstStyle/>
          <a:p>
            <a:r>
              <a:rPr lang="ja-JP" altLang="en-US"/>
              <a:t>②</a:t>
            </a:r>
            <a:endParaRPr kumimoji="1" lang="ja-JP" altLang="en-US"/>
          </a:p>
        </p:txBody>
      </p:sp>
      <p:sp>
        <p:nvSpPr>
          <p:cNvPr id="25" name="テキスト ボックス 24">
            <a:extLst>
              <a:ext uri="{FF2B5EF4-FFF2-40B4-BE49-F238E27FC236}">
                <a16:creationId xmlns:a16="http://schemas.microsoft.com/office/drawing/2014/main" id="{81D8AECD-8F67-40BD-962C-43447969E473}"/>
              </a:ext>
            </a:extLst>
          </p:cNvPr>
          <p:cNvSpPr txBox="1"/>
          <p:nvPr/>
        </p:nvSpPr>
        <p:spPr>
          <a:xfrm>
            <a:off x="9226497" y="6026857"/>
            <a:ext cx="557962" cy="369332"/>
          </a:xfrm>
          <a:prstGeom prst="rect">
            <a:avLst/>
          </a:prstGeom>
          <a:noFill/>
        </p:spPr>
        <p:txBody>
          <a:bodyPr wrap="square" rtlCol="0">
            <a:spAutoFit/>
          </a:bodyPr>
          <a:lstStyle/>
          <a:p>
            <a:r>
              <a:rPr lang="ja-JP" altLang="en-US"/>
              <a:t>③</a:t>
            </a:r>
            <a:endParaRPr kumimoji="1" lang="ja-JP" altLang="en-US"/>
          </a:p>
        </p:txBody>
      </p:sp>
      <p:sp>
        <p:nvSpPr>
          <p:cNvPr id="26" name="テキスト ボックス 25">
            <a:extLst>
              <a:ext uri="{FF2B5EF4-FFF2-40B4-BE49-F238E27FC236}">
                <a16:creationId xmlns:a16="http://schemas.microsoft.com/office/drawing/2014/main" id="{BCCC1A51-BD2B-4DF2-F93C-FD46CD82E92E}"/>
              </a:ext>
            </a:extLst>
          </p:cNvPr>
          <p:cNvSpPr txBox="1"/>
          <p:nvPr/>
        </p:nvSpPr>
        <p:spPr>
          <a:xfrm>
            <a:off x="11112023" y="6012457"/>
            <a:ext cx="557962" cy="369332"/>
          </a:xfrm>
          <a:prstGeom prst="rect">
            <a:avLst/>
          </a:prstGeom>
          <a:noFill/>
        </p:spPr>
        <p:txBody>
          <a:bodyPr wrap="square" rtlCol="0">
            <a:spAutoFit/>
          </a:bodyPr>
          <a:lstStyle/>
          <a:p>
            <a:r>
              <a:rPr lang="ja-JP" altLang="en-US"/>
              <a:t>④</a:t>
            </a:r>
            <a:endParaRPr kumimoji="1" lang="ja-JP" altLang="en-US"/>
          </a:p>
        </p:txBody>
      </p:sp>
      <p:pic>
        <p:nvPicPr>
          <p:cNvPr id="58" name="オーディオ 57">
            <a:hlinkClick r:id="" action="ppaction://media"/>
            <a:extLst>
              <a:ext uri="{FF2B5EF4-FFF2-40B4-BE49-F238E27FC236}">
                <a16:creationId xmlns:a16="http://schemas.microsoft.com/office/drawing/2014/main" id="{7BBB1897-2D10-D1A1-404E-1B15FEE6904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696438" y="-486629"/>
            <a:ext cx="2057400" cy="2057400"/>
          </a:xfrm>
          <a:prstGeom prst="ellipse">
            <a:avLst/>
          </a:prstGeom>
        </p:spPr>
      </p:pic>
    </p:spTree>
    <p:extLst>
      <p:ext uri="{BB962C8B-B14F-4D97-AF65-F5344CB8AC3E}">
        <p14:creationId xmlns:p14="http://schemas.microsoft.com/office/powerpoint/2010/main" val="270516426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a:xfrm>
            <a:off x="838200" y="1407886"/>
            <a:ext cx="10515600" cy="5260042"/>
          </a:xfrm>
        </p:spPr>
        <p:txBody>
          <a:bodyPr>
            <a:normAutofit/>
          </a:bodyPr>
          <a:lstStyle/>
          <a:p>
            <a:pPr marL="514350" indent="-514350">
              <a:buFont typeface="+mj-lt"/>
              <a:buAutoNum type="arabicPeriod"/>
            </a:pPr>
            <a:r>
              <a:rPr kumimoji="1" lang="ja-JP" altLang="en-US" sz="3600"/>
              <a:t>背景</a:t>
            </a:r>
            <a:endParaRPr kumimoji="1" lang="en-US" altLang="ja-JP" sz="3600"/>
          </a:p>
          <a:p>
            <a:pPr marL="514350" indent="-514350">
              <a:buFont typeface="+mj-lt"/>
              <a:buAutoNum type="arabicPeriod"/>
            </a:pPr>
            <a:r>
              <a:rPr lang="ja-JP" altLang="en-US" sz="3600"/>
              <a:t>基本構想・施策</a:t>
            </a:r>
            <a:endParaRPr lang="en-US" altLang="ja-JP" sz="3600"/>
          </a:p>
          <a:p>
            <a:pPr marL="514350" indent="-514350">
              <a:buFont typeface="+mj-lt"/>
              <a:buAutoNum type="arabicPeriod"/>
            </a:pPr>
            <a:r>
              <a:rPr lang="ja-JP" altLang="en-US" sz="3600"/>
              <a:t>地区別構想・施策</a:t>
            </a:r>
            <a:endParaRPr lang="en-US" altLang="ja-JP" sz="3600"/>
          </a:p>
          <a:p>
            <a:pPr marL="971550" lvl="1" indent="-514350">
              <a:buFont typeface="+mj-lt"/>
              <a:buAutoNum type="arabicPeriod"/>
            </a:pPr>
            <a:r>
              <a:rPr lang="ja-JP" altLang="en-US" sz="3200"/>
              <a:t>中央地区</a:t>
            </a:r>
            <a:endParaRPr lang="en-US" altLang="ja-JP" sz="3200"/>
          </a:p>
          <a:p>
            <a:pPr marL="971550" lvl="1" indent="-514350">
              <a:buFont typeface="+mj-lt"/>
              <a:buAutoNum type="arabicPeriod"/>
            </a:pPr>
            <a:r>
              <a:rPr lang="ja-JP" altLang="en-US" sz="3200"/>
              <a:t>北部地区</a:t>
            </a:r>
            <a:endParaRPr lang="en-US" altLang="ja-JP" sz="3200"/>
          </a:p>
          <a:p>
            <a:pPr marL="971550" lvl="1" indent="-514350">
              <a:buFont typeface="+mj-lt"/>
              <a:buAutoNum type="arabicPeriod"/>
            </a:pPr>
            <a:r>
              <a:rPr lang="ja-JP" altLang="en-US" sz="3200"/>
              <a:t>南部地区</a:t>
            </a:r>
            <a:endParaRPr lang="en-US" altLang="ja-JP" sz="3200"/>
          </a:p>
          <a:p>
            <a:pPr marL="971550" lvl="1" indent="-514350">
              <a:buFont typeface="+mj-lt"/>
              <a:buAutoNum type="arabicPeriod"/>
            </a:pPr>
            <a:r>
              <a:rPr lang="ja-JP" altLang="en-US" sz="3200"/>
              <a:t>新治地区</a:t>
            </a:r>
            <a:endParaRPr lang="en-US" altLang="ja-JP" sz="3200"/>
          </a:p>
          <a:p>
            <a:pPr marL="514350" indent="-514350">
              <a:buFont typeface="+mj-lt"/>
              <a:buAutoNum type="arabicPeriod"/>
            </a:pPr>
            <a:r>
              <a:rPr lang="ja-JP" altLang="en-US" sz="3600"/>
              <a:t>まとめ</a:t>
            </a:r>
            <a:endParaRPr lang="en-US" altLang="ja-JP" sz="3600"/>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5" name="p.2">
            <a:hlinkClick r:id="" action="ppaction://media"/>
            <a:extLst>
              <a:ext uri="{FF2B5EF4-FFF2-40B4-BE49-F238E27FC236}">
                <a16:creationId xmlns:a16="http://schemas.microsoft.com/office/drawing/2014/main" id="{0D8F38B9-6530-1D75-0C68-8EE41C4E8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1600" y="313730"/>
            <a:ext cx="406400" cy="406400"/>
          </a:xfrm>
          <a:prstGeom prst="rect">
            <a:avLst/>
          </a:prstGeom>
        </p:spPr>
      </p:pic>
    </p:spTree>
    <p:extLst>
      <p:ext uri="{BB962C8B-B14F-4D97-AF65-F5344CB8AC3E}">
        <p14:creationId xmlns:p14="http://schemas.microsoft.com/office/powerpoint/2010/main" val="37655168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50FE5-EFF4-541E-4A8A-AB1E47C68103}"/>
              </a:ext>
            </a:extLst>
          </p:cNvPr>
          <p:cNvSpPr>
            <a:spLocks noGrp="1"/>
          </p:cNvSpPr>
          <p:nvPr>
            <p:ph type="title"/>
          </p:nvPr>
        </p:nvSpPr>
        <p:spPr/>
        <p:txBody>
          <a:bodyPr>
            <a:normAutofit fontScale="90000"/>
          </a:bodyPr>
          <a:lstStyle/>
          <a:p>
            <a:r>
              <a:rPr lang="ja-JP" altLang="en-US"/>
              <a:t>土浦駅東口　施策の効果</a:t>
            </a:r>
            <a:endParaRPr kumimoji="1" lang="ja-JP" altLang="en-US"/>
          </a:p>
        </p:txBody>
      </p:sp>
      <p:sp>
        <p:nvSpPr>
          <p:cNvPr id="19" name="テキスト ボックス 18">
            <a:extLst>
              <a:ext uri="{FF2B5EF4-FFF2-40B4-BE49-F238E27FC236}">
                <a16:creationId xmlns:a16="http://schemas.microsoft.com/office/drawing/2014/main" id="{1F0074F8-4735-0CE5-0317-12CF6D1ACC1C}"/>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28" name="四角形: 角を丸くする 27">
            <a:extLst>
              <a:ext uri="{FF2B5EF4-FFF2-40B4-BE49-F238E27FC236}">
                <a16:creationId xmlns:a16="http://schemas.microsoft.com/office/drawing/2014/main" id="{987B4268-E915-60DC-95F8-0B03A7E853A7}"/>
              </a:ext>
            </a:extLst>
          </p:cNvPr>
          <p:cNvSpPr/>
          <p:nvPr/>
        </p:nvSpPr>
        <p:spPr>
          <a:xfrm>
            <a:off x="931994" y="4951338"/>
            <a:ext cx="4594149" cy="1420589"/>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りんりんロード</a:t>
            </a:r>
            <a:r>
              <a:rPr lang="en-US" altLang="ja-JP" sz="2400" b="1">
                <a:solidFill>
                  <a:schemeClr val="bg1"/>
                </a:solidFill>
              </a:rPr>
              <a:t>(</a:t>
            </a:r>
            <a:r>
              <a:rPr lang="ja-JP" altLang="en-US" sz="2400" b="1">
                <a:solidFill>
                  <a:schemeClr val="bg1"/>
                </a:solidFill>
              </a:rPr>
              <a:t>霞ヶ浦方面</a:t>
            </a:r>
            <a:r>
              <a:rPr lang="en-US" altLang="ja-JP" sz="2400" b="1">
                <a:solidFill>
                  <a:schemeClr val="bg1"/>
                </a:solidFill>
              </a:rPr>
              <a:t>)</a:t>
            </a:r>
            <a:r>
              <a:rPr lang="ja-JP" altLang="en-US" sz="2400" b="1">
                <a:solidFill>
                  <a:schemeClr val="bg1"/>
                </a:solidFill>
              </a:rPr>
              <a:t>の出発地点としてふさわしい広場</a:t>
            </a:r>
            <a:endParaRPr lang="en-US" altLang="ja-JP" sz="2400" b="1">
              <a:solidFill>
                <a:schemeClr val="bg1"/>
              </a:solidFill>
            </a:endParaRPr>
          </a:p>
          <a:p>
            <a:pPr algn="ctr"/>
            <a:r>
              <a:rPr lang="en-US" altLang="ja-JP" sz="2000" b="1">
                <a:solidFill>
                  <a:schemeClr val="bg1"/>
                </a:solidFill>
              </a:rPr>
              <a:t>*</a:t>
            </a:r>
            <a:r>
              <a:rPr lang="ja-JP" altLang="en-US" sz="2000" b="1">
                <a:solidFill>
                  <a:schemeClr val="bg1"/>
                </a:solidFill>
              </a:rPr>
              <a:t>りんりんスクエア土浦</a:t>
            </a:r>
            <a:r>
              <a:rPr lang="en-US" altLang="ja-JP" sz="2000" b="1">
                <a:solidFill>
                  <a:schemeClr val="bg1"/>
                </a:solidFill>
              </a:rPr>
              <a:t>[</a:t>
            </a:r>
            <a:r>
              <a:rPr lang="ja-JP" altLang="en-US" sz="2000" b="1">
                <a:solidFill>
                  <a:schemeClr val="bg1"/>
                </a:solidFill>
              </a:rPr>
              <a:t>西口</a:t>
            </a:r>
            <a:r>
              <a:rPr lang="en-US" altLang="ja-JP" sz="2000" b="1">
                <a:solidFill>
                  <a:schemeClr val="bg1"/>
                </a:solidFill>
              </a:rPr>
              <a:t>]</a:t>
            </a:r>
          </a:p>
        </p:txBody>
      </p:sp>
      <p:sp>
        <p:nvSpPr>
          <p:cNvPr id="33" name="四角形: 角を丸くする 32">
            <a:extLst>
              <a:ext uri="{FF2B5EF4-FFF2-40B4-BE49-F238E27FC236}">
                <a16:creationId xmlns:a16="http://schemas.microsoft.com/office/drawing/2014/main" id="{FFF4B7C5-87CF-FC26-756A-49D84CA32CAC}"/>
              </a:ext>
            </a:extLst>
          </p:cNvPr>
          <p:cNvSpPr/>
          <p:nvPr/>
        </p:nvSpPr>
        <p:spPr>
          <a:xfrm>
            <a:off x="8954875" y="2860905"/>
            <a:ext cx="2318387"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accent2"/>
                </a:solidFill>
              </a:rPr>
              <a:t>住民の増加</a:t>
            </a:r>
            <a:endParaRPr lang="ja-JP" altLang="en-US" sz="3600" b="1">
              <a:solidFill>
                <a:schemeClr val="accent2"/>
              </a:solidFill>
            </a:endParaRPr>
          </a:p>
        </p:txBody>
      </p:sp>
      <p:sp>
        <p:nvSpPr>
          <p:cNvPr id="41" name="矢印: 右 40">
            <a:extLst>
              <a:ext uri="{FF2B5EF4-FFF2-40B4-BE49-F238E27FC236}">
                <a16:creationId xmlns:a16="http://schemas.microsoft.com/office/drawing/2014/main" id="{7A14317E-95F6-5BC5-BD63-828D4F4FF38A}"/>
              </a:ext>
            </a:extLst>
          </p:cNvPr>
          <p:cNvSpPr/>
          <p:nvPr/>
        </p:nvSpPr>
        <p:spPr>
          <a:xfrm>
            <a:off x="7880784" y="3216461"/>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grpSp>
        <p:nvGrpSpPr>
          <p:cNvPr id="3" name="グループ化 2">
            <a:extLst>
              <a:ext uri="{FF2B5EF4-FFF2-40B4-BE49-F238E27FC236}">
                <a16:creationId xmlns:a16="http://schemas.microsoft.com/office/drawing/2014/main" id="{CB5E43C9-FD0F-1FF8-CCDA-E9A18CAF37FA}"/>
              </a:ext>
            </a:extLst>
          </p:cNvPr>
          <p:cNvGrpSpPr/>
          <p:nvPr/>
        </p:nvGrpSpPr>
        <p:grpSpPr>
          <a:xfrm>
            <a:off x="1396460" y="2570042"/>
            <a:ext cx="3031703" cy="1716749"/>
            <a:chOff x="1396460" y="2570042"/>
            <a:chExt cx="3031703" cy="1716749"/>
          </a:xfrm>
        </p:grpSpPr>
        <p:sp>
          <p:nvSpPr>
            <p:cNvPr id="27" name="四角形: 角を丸くする 26">
              <a:extLst>
                <a:ext uri="{FF2B5EF4-FFF2-40B4-BE49-F238E27FC236}">
                  <a16:creationId xmlns:a16="http://schemas.microsoft.com/office/drawing/2014/main" id="{5F53CF5A-F330-3537-8594-CB296A275FC7}"/>
                </a:ext>
              </a:extLst>
            </p:cNvPr>
            <p:cNvSpPr/>
            <p:nvPr/>
          </p:nvSpPr>
          <p:spPr>
            <a:xfrm>
              <a:off x="2015116" y="2674300"/>
              <a:ext cx="2318387" cy="743057"/>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子育て支援</a:t>
              </a:r>
            </a:p>
          </p:txBody>
        </p:sp>
        <p:sp>
          <p:nvSpPr>
            <p:cNvPr id="30" name="四角形: 角を丸くする 29">
              <a:extLst>
                <a:ext uri="{FF2B5EF4-FFF2-40B4-BE49-F238E27FC236}">
                  <a16:creationId xmlns:a16="http://schemas.microsoft.com/office/drawing/2014/main" id="{41930E65-03FB-63DF-0012-E0A0A262BFB3}"/>
                </a:ext>
              </a:extLst>
            </p:cNvPr>
            <p:cNvSpPr/>
            <p:nvPr/>
          </p:nvSpPr>
          <p:spPr>
            <a:xfrm>
              <a:off x="2015116" y="3453091"/>
              <a:ext cx="2318387" cy="743057"/>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防災拠点</a:t>
              </a:r>
              <a:endParaRPr lang="en-US" altLang="ja-JP" sz="2400" b="1">
                <a:solidFill>
                  <a:schemeClr val="bg1"/>
                </a:solidFill>
              </a:endParaRPr>
            </a:p>
          </p:txBody>
        </p:sp>
        <p:sp>
          <p:nvSpPr>
            <p:cNvPr id="46" name="四角形: 角を丸くする 45">
              <a:extLst>
                <a:ext uri="{FF2B5EF4-FFF2-40B4-BE49-F238E27FC236}">
                  <a16:creationId xmlns:a16="http://schemas.microsoft.com/office/drawing/2014/main" id="{10FE0A2A-C541-1A5D-AFBC-70E2B4D55FC2}"/>
                </a:ext>
              </a:extLst>
            </p:cNvPr>
            <p:cNvSpPr/>
            <p:nvPr/>
          </p:nvSpPr>
          <p:spPr>
            <a:xfrm>
              <a:off x="1824220" y="2570042"/>
              <a:ext cx="2603943" cy="1716749"/>
            </a:xfrm>
            <a:prstGeom prst="roundRect">
              <a:avLst>
                <a:gd name="adj" fmla="val 9303"/>
              </a:avLst>
            </a:prstGeom>
            <a:noFill/>
            <a:ln>
              <a:solidFill>
                <a:srgbClr val="44546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400" b="1">
                <a:solidFill>
                  <a:schemeClr val="bg1"/>
                </a:solidFill>
              </a:endParaRPr>
            </a:p>
          </p:txBody>
        </p:sp>
        <p:sp>
          <p:nvSpPr>
            <p:cNvPr id="32" name="テキスト ボックス 31">
              <a:extLst>
                <a:ext uri="{FF2B5EF4-FFF2-40B4-BE49-F238E27FC236}">
                  <a16:creationId xmlns:a16="http://schemas.microsoft.com/office/drawing/2014/main" id="{5ADD35BE-3BF3-D90B-FF28-666B1845160D}"/>
                </a:ext>
              </a:extLst>
            </p:cNvPr>
            <p:cNvSpPr txBox="1"/>
            <p:nvPr/>
          </p:nvSpPr>
          <p:spPr>
            <a:xfrm>
              <a:off x="1396460" y="2668261"/>
              <a:ext cx="568677" cy="1569660"/>
            </a:xfrm>
            <a:prstGeom prst="rect">
              <a:avLst/>
            </a:prstGeom>
            <a:solidFill>
              <a:schemeClr val="bg1"/>
            </a:solid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a:solidFill>
                    <a:schemeClr val="tx2">
                      <a:lumMod val="50000"/>
                    </a:schemeClr>
                  </a:solidFill>
                  <a:latin typeface="游ゴシック"/>
                  <a:ea typeface="游ゴシック"/>
                </a:rPr>
                <a:t>公共施設</a:t>
              </a:r>
              <a:endParaRPr kumimoji="1" lang="en-US" altLang="ja-JP" sz="2400" b="1" i="0" u="none" strike="noStrike" kern="1200" cap="none" spc="0" normalizeH="0" baseline="0" noProof="0">
                <a:ln>
                  <a:noFill/>
                </a:ln>
                <a:solidFill>
                  <a:schemeClr val="tx2">
                    <a:lumMod val="50000"/>
                  </a:schemeClr>
                </a:solidFill>
                <a:effectLst/>
                <a:uLnTx/>
                <a:uFillTx/>
                <a:latin typeface="游ゴシック"/>
                <a:ea typeface="游ゴシック"/>
                <a:cs typeface="+mn-cs"/>
              </a:endParaRPr>
            </a:p>
          </p:txBody>
        </p:sp>
      </p:grpSp>
      <p:sp>
        <p:nvSpPr>
          <p:cNvPr id="47" name="四角形: 角を丸くする 46">
            <a:extLst>
              <a:ext uri="{FF2B5EF4-FFF2-40B4-BE49-F238E27FC236}">
                <a16:creationId xmlns:a16="http://schemas.microsoft.com/office/drawing/2014/main" id="{F89EBAB6-F85A-CEDA-0698-EE8B3DB9DF4E}"/>
              </a:ext>
            </a:extLst>
          </p:cNvPr>
          <p:cNvSpPr/>
          <p:nvPr/>
        </p:nvSpPr>
        <p:spPr>
          <a:xfrm>
            <a:off x="4705962" y="2668261"/>
            <a:ext cx="2690846" cy="1569660"/>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マンション</a:t>
            </a:r>
            <a:endParaRPr lang="en-US" altLang="ja-JP" sz="2400" b="1">
              <a:solidFill>
                <a:schemeClr val="bg1"/>
              </a:solidFill>
            </a:endParaRPr>
          </a:p>
          <a:p>
            <a:pPr algn="ctr"/>
            <a:r>
              <a:rPr lang="en-US" altLang="ja-JP" sz="2400" b="1">
                <a:solidFill>
                  <a:schemeClr val="bg1"/>
                </a:solidFill>
              </a:rPr>
              <a:t>(</a:t>
            </a:r>
            <a:r>
              <a:rPr lang="ja-JP" altLang="en-US" sz="2400" b="1">
                <a:solidFill>
                  <a:schemeClr val="bg1"/>
                </a:solidFill>
              </a:rPr>
              <a:t>駅から徒歩</a:t>
            </a:r>
            <a:r>
              <a:rPr lang="en-US" altLang="ja-JP" sz="2400" b="1">
                <a:solidFill>
                  <a:schemeClr val="bg1"/>
                </a:solidFill>
              </a:rPr>
              <a:t>2</a:t>
            </a:r>
            <a:r>
              <a:rPr lang="ja-JP" altLang="en-US" sz="2400" b="1">
                <a:solidFill>
                  <a:schemeClr val="bg1"/>
                </a:solidFill>
              </a:rPr>
              <a:t>分</a:t>
            </a:r>
            <a:r>
              <a:rPr lang="en-US" altLang="ja-JP" sz="2400" b="1">
                <a:solidFill>
                  <a:schemeClr val="bg1"/>
                </a:solidFill>
              </a:rPr>
              <a:t>)</a:t>
            </a:r>
          </a:p>
        </p:txBody>
      </p:sp>
      <p:sp>
        <p:nvSpPr>
          <p:cNvPr id="49" name="四角形: 角を丸くする 48">
            <a:extLst>
              <a:ext uri="{FF2B5EF4-FFF2-40B4-BE49-F238E27FC236}">
                <a16:creationId xmlns:a16="http://schemas.microsoft.com/office/drawing/2014/main" id="{44FFF055-47FE-8311-7CD6-17C086C06A13}"/>
              </a:ext>
            </a:extLst>
          </p:cNvPr>
          <p:cNvSpPr/>
          <p:nvPr/>
        </p:nvSpPr>
        <p:spPr>
          <a:xfrm>
            <a:off x="8808051" y="4965399"/>
            <a:ext cx="2612033"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accent2"/>
                </a:solidFill>
              </a:rPr>
              <a:t>商業・観光の拠点性の向上</a:t>
            </a:r>
            <a:endParaRPr lang="ja-JP" altLang="en-US" sz="3600" b="1">
              <a:solidFill>
                <a:schemeClr val="accent2"/>
              </a:solidFill>
            </a:endParaRPr>
          </a:p>
        </p:txBody>
      </p:sp>
      <p:sp>
        <p:nvSpPr>
          <p:cNvPr id="51" name="四角形: 角を丸くする 50">
            <a:extLst>
              <a:ext uri="{FF2B5EF4-FFF2-40B4-BE49-F238E27FC236}">
                <a16:creationId xmlns:a16="http://schemas.microsoft.com/office/drawing/2014/main" id="{3DA60ABF-D2A3-4027-7AAB-CD9A9F6C4DCC}"/>
              </a:ext>
            </a:extLst>
          </p:cNvPr>
          <p:cNvSpPr/>
          <p:nvPr/>
        </p:nvSpPr>
        <p:spPr>
          <a:xfrm>
            <a:off x="5662978" y="4951338"/>
            <a:ext cx="1834087" cy="646331"/>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商業施設</a:t>
            </a:r>
          </a:p>
        </p:txBody>
      </p:sp>
      <p:sp>
        <p:nvSpPr>
          <p:cNvPr id="52" name="四角形: 角を丸くする 51">
            <a:extLst>
              <a:ext uri="{FF2B5EF4-FFF2-40B4-BE49-F238E27FC236}">
                <a16:creationId xmlns:a16="http://schemas.microsoft.com/office/drawing/2014/main" id="{9133E635-99D9-BEA8-1206-4BD7AB601C05}"/>
              </a:ext>
            </a:extLst>
          </p:cNvPr>
          <p:cNvSpPr/>
          <p:nvPr/>
        </p:nvSpPr>
        <p:spPr>
          <a:xfrm>
            <a:off x="5662977" y="5691436"/>
            <a:ext cx="1834087" cy="646331"/>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宿泊施設</a:t>
            </a:r>
          </a:p>
        </p:txBody>
      </p:sp>
      <p:sp>
        <p:nvSpPr>
          <p:cNvPr id="54" name="矢印: 右 53">
            <a:extLst>
              <a:ext uri="{FF2B5EF4-FFF2-40B4-BE49-F238E27FC236}">
                <a16:creationId xmlns:a16="http://schemas.microsoft.com/office/drawing/2014/main" id="{1335FB29-2D5A-2523-708E-1FDE39A67FBD}"/>
              </a:ext>
            </a:extLst>
          </p:cNvPr>
          <p:cNvSpPr/>
          <p:nvPr/>
        </p:nvSpPr>
        <p:spPr>
          <a:xfrm>
            <a:off x="7880784" y="5274503"/>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56" name="コンテンツ プレースホルダー 55">
            <a:extLst>
              <a:ext uri="{FF2B5EF4-FFF2-40B4-BE49-F238E27FC236}">
                <a16:creationId xmlns:a16="http://schemas.microsoft.com/office/drawing/2014/main" id="{935F6F71-6BFC-F09B-865E-2AF9EA4110D0}"/>
              </a:ext>
            </a:extLst>
          </p:cNvPr>
          <p:cNvSpPr>
            <a:spLocks noGrp="1"/>
          </p:cNvSpPr>
          <p:nvPr>
            <p:ph idx="1"/>
          </p:nvPr>
        </p:nvSpPr>
        <p:spPr>
          <a:xfrm>
            <a:off x="1153268" y="1725006"/>
            <a:ext cx="10515600" cy="635180"/>
          </a:xfrm>
        </p:spPr>
        <p:txBody>
          <a:bodyPr>
            <a:normAutofit/>
          </a:bodyPr>
          <a:lstStyle/>
          <a:p>
            <a:pPr marL="0" indent="0">
              <a:buNone/>
            </a:pPr>
            <a:r>
              <a:rPr lang="ja-JP" altLang="en-US" sz="3600"/>
              <a:t>　　　　　　施策　　　　　　　　　　 効果</a:t>
            </a:r>
            <a:endParaRPr lang="en-US" altLang="ja-JP" sz="3600"/>
          </a:p>
          <a:p>
            <a:endParaRPr lang="ja-JP" altLang="en-US"/>
          </a:p>
        </p:txBody>
      </p:sp>
      <p:pic>
        <p:nvPicPr>
          <p:cNvPr id="64" name="オーディオ 63">
            <a:hlinkClick r:id="" action="ppaction://media"/>
            <a:extLst>
              <a:ext uri="{FF2B5EF4-FFF2-40B4-BE49-F238E27FC236}">
                <a16:creationId xmlns:a16="http://schemas.microsoft.com/office/drawing/2014/main" id="{D8A76AAE-03C1-170D-2C28-65BFDFBF10B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640168" y="-542250"/>
            <a:ext cx="2057400" cy="2057400"/>
          </a:xfrm>
          <a:prstGeom prst="ellipse">
            <a:avLst/>
          </a:prstGeom>
        </p:spPr>
      </p:pic>
    </p:spTree>
    <p:extLst>
      <p:ext uri="{BB962C8B-B14F-4D97-AF65-F5344CB8AC3E}">
        <p14:creationId xmlns:p14="http://schemas.microsoft.com/office/powerpoint/2010/main" val="10660892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50FE5-EFF4-541E-4A8A-AB1E47C68103}"/>
              </a:ext>
            </a:extLst>
          </p:cNvPr>
          <p:cNvSpPr>
            <a:spLocks noGrp="1"/>
          </p:cNvSpPr>
          <p:nvPr>
            <p:ph type="title"/>
          </p:nvPr>
        </p:nvSpPr>
        <p:spPr/>
        <p:txBody>
          <a:bodyPr>
            <a:normAutofit fontScale="90000"/>
          </a:bodyPr>
          <a:lstStyle/>
          <a:p>
            <a:r>
              <a:rPr lang="ja-JP" altLang="en-US"/>
              <a:t>土浦駅東口　実現方法</a:t>
            </a:r>
            <a:endParaRPr kumimoji="1" lang="ja-JP" altLang="en-US"/>
          </a:p>
        </p:txBody>
      </p:sp>
      <p:sp>
        <p:nvSpPr>
          <p:cNvPr id="3" name="コンテンツ プレースホルダー 2">
            <a:extLst>
              <a:ext uri="{FF2B5EF4-FFF2-40B4-BE49-F238E27FC236}">
                <a16:creationId xmlns:a16="http://schemas.microsoft.com/office/drawing/2014/main" id="{6402E639-C6DD-D706-471F-AED9E2742626}"/>
              </a:ext>
            </a:extLst>
          </p:cNvPr>
          <p:cNvSpPr>
            <a:spLocks noGrp="1"/>
          </p:cNvSpPr>
          <p:nvPr>
            <p:ph idx="1"/>
          </p:nvPr>
        </p:nvSpPr>
        <p:spPr>
          <a:xfrm>
            <a:off x="810065" y="1369313"/>
            <a:ext cx="10956031" cy="1492448"/>
          </a:xfrm>
        </p:spPr>
        <p:txBody>
          <a:bodyPr vert="horz" lIns="91440" tIns="45720" rIns="91440" bIns="45720" rtlCol="0" anchor="t">
            <a:normAutofit lnSpcReduction="10000"/>
          </a:bodyPr>
          <a:lstStyle/>
          <a:p>
            <a:r>
              <a:rPr lang="en-US" altLang="zh-TW"/>
              <a:t>SPC</a:t>
            </a:r>
            <a:r>
              <a:rPr lang="ja-JP" altLang="en-US"/>
              <a:t>を活用した</a:t>
            </a:r>
            <a:r>
              <a:rPr lang="zh-TW" altLang="en-US"/>
              <a:t>不動産特定共同事業</a:t>
            </a:r>
            <a:r>
              <a:rPr lang="en-US" altLang="zh-TW"/>
              <a:t>(FTK)</a:t>
            </a:r>
            <a:r>
              <a:rPr lang="ja-JP" altLang="en-US"/>
              <a:t>による駅前再整備事業</a:t>
            </a:r>
            <a:endParaRPr lang="en-US" altLang="ja-JP"/>
          </a:p>
          <a:p>
            <a:r>
              <a:rPr lang="ja-JP" altLang="en-US"/>
              <a:t>円滑な資金供給・民間資本の活用→</a:t>
            </a:r>
            <a:r>
              <a:rPr lang="ja-JP" altLang="en-US">
                <a:solidFill>
                  <a:srgbClr val="00B050"/>
                </a:solidFill>
              </a:rPr>
              <a:t>土浦市の支出</a:t>
            </a:r>
            <a:r>
              <a:rPr lang="ja-JP" altLang="en-US"/>
              <a:t>を抑える</a:t>
            </a:r>
            <a:endParaRPr lang="en-US" altLang="ja-JP"/>
          </a:p>
          <a:p>
            <a:r>
              <a:rPr lang="ja-JP" altLang="en-US"/>
              <a:t>総事業費</a:t>
            </a:r>
            <a:r>
              <a:rPr lang="en-US" altLang="ja-JP"/>
              <a:t>: </a:t>
            </a:r>
            <a:r>
              <a:rPr lang="ja-JP" altLang="en-US"/>
              <a:t>約</a:t>
            </a:r>
            <a:r>
              <a:rPr lang="en-US" altLang="ja-JP"/>
              <a:t>185</a:t>
            </a:r>
            <a:r>
              <a:rPr lang="ja-JP" altLang="en-US"/>
              <a:t>億円</a:t>
            </a:r>
          </a:p>
        </p:txBody>
      </p:sp>
      <p:sp>
        <p:nvSpPr>
          <p:cNvPr id="26" name="テキスト ボックス 25">
            <a:extLst>
              <a:ext uri="{FF2B5EF4-FFF2-40B4-BE49-F238E27FC236}">
                <a16:creationId xmlns:a16="http://schemas.microsoft.com/office/drawing/2014/main" id="{5C600973-FC1E-B405-EF0D-93FF7C42A449}"/>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40" name="四角形: 角を丸くする 39">
            <a:extLst>
              <a:ext uri="{FF2B5EF4-FFF2-40B4-BE49-F238E27FC236}">
                <a16:creationId xmlns:a16="http://schemas.microsoft.com/office/drawing/2014/main" id="{04D131B0-0FC5-0774-BD13-E41685AA8056}"/>
              </a:ext>
            </a:extLst>
          </p:cNvPr>
          <p:cNvSpPr/>
          <p:nvPr/>
        </p:nvSpPr>
        <p:spPr>
          <a:xfrm>
            <a:off x="885720" y="3095061"/>
            <a:ext cx="5874839" cy="564456"/>
          </a:xfrm>
          <a:prstGeom prst="roundRect">
            <a:avLst>
              <a:gd name="adj" fmla="val 8900"/>
            </a:avLst>
          </a:prstGeom>
          <a:solidFill>
            <a:schemeClr val="bg1"/>
          </a:solidFill>
          <a:ln w="38100">
            <a:gradFill>
              <a:gsLst>
                <a:gs pos="0">
                  <a:srgbClr val="33CC33"/>
                </a:gs>
                <a:gs pos="100000">
                  <a:srgbClr val="00B05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gradFill>
                  <a:gsLst>
                    <a:gs pos="0">
                      <a:srgbClr val="33CC33"/>
                    </a:gs>
                    <a:gs pos="100000">
                      <a:srgbClr val="00B050"/>
                    </a:gs>
                  </a:gsLst>
                  <a:lin ang="5400000" scaled="1"/>
                </a:gradFill>
              </a:rPr>
              <a:t>土浦市</a:t>
            </a:r>
          </a:p>
        </p:txBody>
      </p:sp>
      <p:sp>
        <p:nvSpPr>
          <p:cNvPr id="43" name="四角形: 角を丸くする 42">
            <a:extLst>
              <a:ext uri="{FF2B5EF4-FFF2-40B4-BE49-F238E27FC236}">
                <a16:creationId xmlns:a16="http://schemas.microsoft.com/office/drawing/2014/main" id="{7CACFE42-46C8-2325-7F9E-7F29481A7BAE}"/>
              </a:ext>
            </a:extLst>
          </p:cNvPr>
          <p:cNvSpPr/>
          <p:nvPr/>
        </p:nvSpPr>
        <p:spPr>
          <a:xfrm>
            <a:off x="5170466" y="4823366"/>
            <a:ext cx="5944379" cy="564456"/>
          </a:xfrm>
          <a:prstGeom prst="roundRect">
            <a:avLst>
              <a:gd name="adj" fmla="val 8900"/>
            </a:avLst>
          </a:prstGeom>
          <a:solidFill>
            <a:schemeClr val="bg1"/>
          </a:solidFill>
          <a:ln w="381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特別目的会社</a:t>
            </a:r>
            <a:r>
              <a:rPr lang="en-US" altLang="ja-JP" b="1">
                <a:solidFill>
                  <a:schemeClr val="accent2"/>
                </a:solidFill>
              </a:rPr>
              <a:t>(FTK</a:t>
            </a:r>
            <a:r>
              <a:rPr lang="ja-JP" altLang="en-US" b="1">
                <a:solidFill>
                  <a:schemeClr val="accent2"/>
                </a:solidFill>
              </a:rPr>
              <a:t>特例事業者</a:t>
            </a:r>
            <a:r>
              <a:rPr lang="en-US" altLang="ja-JP" b="1">
                <a:solidFill>
                  <a:schemeClr val="accent2"/>
                </a:solidFill>
              </a:rPr>
              <a:t>)</a:t>
            </a:r>
            <a:endParaRPr lang="ja-JP" altLang="en-US" sz="2400" b="1">
              <a:solidFill>
                <a:schemeClr val="accent2"/>
              </a:solidFill>
            </a:endParaRPr>
          </a:p>
        </p:txBody>
      </p:sp>
      <p:sp>
        <p:nvSpPr>
          <p:cNvPr id="57" name="四角形: 角を丸くする 56">
            <a:extLst>
              <a:ext uri="{FF2B5EF4-FFF2-40B4-BE49-F238E27FC236}">
                <a16:creationId xmlns:a16="http://schemas.microsoft.com/office/drawing/2014/main" id="{0F36DCE2-D792-FBC8-CA64-1C7070605ADA}"/>
              </a:ext>
            </a:extLst>
          </p:cNvPr>
          <p:cNvSpPr/>
          <p:nvPr/>
        </p:nvSpPr>
        <p:spPr>
          <a:xfrm>
            <a:off x="5137097" y="6059937"/>
            <a:ext cx="2879673" cy="564456"/>
          </a:xfrm>
          <a:prstGeom prst="roundRect">
            <a:avLst>
              <a:gd name="adj" fmla="val 8900"/>
            </a:avLst>
          </a:prstGeom>
          <a:solidFill>
            <a:schemeClr val="bg1"/>
          </a:solidFill>
          <a:ln w="381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ED7D31"/>
                </a:solidFill>
              </a:rPr>
              <a:t>建設企業</a:t>
            </a:r>
          </a:p>
        </p:txBody>
      </p:sp>
      <p:sp>
        <p:nvSpPr>
          <p:cNvPr id="60" name="矢印: 右 59">
            <a:extLst>
              <a:ext uri="{FF2B5EF4-FFF2-40B4-BE49-F238E27FC236}">
                <a16:creationId xmlns:a16="http://schemas.microsoft.com/office/drawing/2014/main" id="{0E76C61A-03E1-A182-564C-F19C87D210FC}"/>
              </a:ext>
            </a:extLst>
          </p:cNvPr>
          <p:cNvSpPr/>
          <p:nvPr/>
        </p:nvSpPr>
        <p:spPr>
          <a:xfrm rot="5400000">
            <a:off x="4979426" y="4188969"/>
            <a:ext cx="987027" cy="155224"/>
          </a:xfrm>
          <a:prstGeom prst="rightArrow">
            <a:avLst>
              <a:gd name="adj1" fmla="val 50000"/>
              <a:gd name="adj2" fmla="val 151670"/>
            </a:avLst>
          </a:prstGeom>
          <a:gradFill>
            <a:gsLst>
              <a:gs pos="0">
                <a:srgbClr val="33CC33"/>
              </a:gs>
              <a:gs pos="100000">
                <a:srgbClr val="00B05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1FC277A9-E504-4B50-B6AA-6294D933C2FC}"/>
              </a:ext>
            </a:extLst>
          </p:cNvPr>
          <p:cNvSpPr txBox="1"/>
          <p:nvPr/>
        </p:nvSpPr>
        <p:spPr>
          <a:xfrm>
            <a:off x="5021380" y="3961548"/>
            <a:ext cx="911072" cy="523220"/>
          </a:xfrm>
          <a:prstGeom prst="rect">
            <a:avLst/>
          </a:prstGeom>
          <a:solidFill>
            <a:schemeClr val="bg1"/>
          </a:solidFill>
        </p:spPr>
        <p:txBody>
          <a:bodyPr wrap="square" lIns="0" rIns="0" anchor="ctr">
            <a:spAutoFit/>
          </a:bodyPr>
          <a:lstStyle/>
          <a:p>
            <a:pPr algn="ctr"/>
            <a:r>
              <a:rPr lang="ja-JP" altLang="en-US" sz="1400" b="1">
                <a:gradFill>
                  <a:gsLst>
                    <a:gs pos="0">
                      <a:srgbClr val="33CC33"/>
                    </a:gs>
                    <a:gs pos="100000">
                      <a:srgbClr val="00B050"/>
                    </a:gs>
                  </a:gsLst>
                  <a:lin ang="5400000" scaled="1"/>
                </a:gradFill>
              </a:rPr>
              <a:t>補助金</a:t>
            </a:r>
            <a:endParaRPr lang="en-US" altLang="ja-JP" sz="1400" b="1">
              <a:gradFill>
                <a:gsLst>
                  <a:gs pos="0">
                    <a:srgbClr val="33CC33"/>
                  </a:gs>
                  <a:gs pos="100000">
                    <a:srgbClr val="00B050"/>
                  </a:gs>
                </a:gsLst>
                <a:lin ang="5400000" scaled="1"/>
              </a:gradFill>
            </a:endParaRPr>
          </a:p>
          <a:p>
            <a:pPr algn="ctr"/>
            <a:r>
              <a:rPr lang="ja-JP" altLang="en-US" sz="1400" b="1">
                <a:gradFill>
                  <a:gsLst>
                    <a:gs pos="0">
                      <a:srgbClr val="33CC33"/>
                    </a:gs>
                    <a:gs pos="100000">
                      <a:srgbClr val="00B050"/>
                    </a:gs>
                  </a:gsLst>
                  <a:lin ang="5400000" scaled="1"/>
                </a:gradFill>
              </a:rPr>
              <a:t>テナント料</a:t>
            </a:r>
          </a:p>
        </p:txBody>
      </p:sp>
      <p:sp>
        <p:nvSpPr>
          <p:cNvPr id="64" name="矢印: 右 63">
            <a:extLst>
              <a:ext uri="{FF2B5EF4-FFF2-40B4-BE49-F238E27FC236}">
                <a16:creationId xmlns:a16="http://schemas.microsoft.com/office/drawing/2014/main" id="{6CEC7F69-186A-656A-AD60-7190A1FB7D42}"/>
              </a:ext>
            </a:extLst>
          </p:cNvPr>
          <p:cNvSpPr/>
          <p:nvPr/>
        </p:nvSpPr>
        <p:spPr>
          <a:xfrm rot="16200000" flipV="1">
            <a:off x="5865604" y="4153122"/>
            <a:ext cx="987027" cy="155224"/>
          </a:xfrm>
          <a:prstGeom prst="rightArrow">
            <a:avLst>
              <a:gd name="adj1" fmla="val 50000"/>
              <a:gd name="adj2" fmla="val 151670"/>
            </a:avLst>
          </a:prstGeom>
          <a:gradFill>
            <a:gsLst>
              <a:gs pos="0">
                <a:schemeClr val="accent4"/>
              </a:gs>
              <a:gs pos="100000">
                <a:schemeClr val="accent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テキスト ボックス 67">
            <a:extLst>
              <a:ext uri="{FF2B5EF4-FFF2-40B4-BE49-F238E27FC236}">
                <a16:creationId xmlns:a16="http://schemas.microsoft.com/office/drawing/2014/main" id="{82A94EB9-7445-8E59-6570-206287E432E9}"/>
              </a:ext>
            </a:extLst>
          </p:cNvPr>
          <p:cNvSpPr txBox="1"/>
          <p:nvPr/>
        </p:nvSpPr>
        <p:spPr>
          <a:xfrm>
            <a:off x="5934801" y="4112692"/>
            <a:ext cx="851761" cy="307777"/>
          </a:xfrm>
          <a:prstGeom prst="rect">
            <a:avLst/>
          </a:prstGeom>
          <a:solidFill>
            <a:schemeClr val="bg1"/>
          </a:solidFill>
        </p:spPr>
        <p:txBody>
          <a:bodyPr wrap="square" lIns="0" rIns="0" anchor="ctr">
            <a:spAutoFit/>
          </a:bodyPr>
          <a:lstStyle>
            <a:defPPr>
              <a:defRPr lang="ja-JP"/>
            </a:defPPr>
            <a:lvl1pPr algn="ctr">
              <a:defRPr b="1">
                <a:solidFill>
                  <a:schemeClr val="accent2"/>
                </a:solidFill>
              </a:defRPr>
            </a:lvl1pPr>
          </a:lstStyle>
          <a:p>
            <a:r>
              <a:rPr lang="ja-JP" altLang="en-US" sz="1400"/>
              <a:t>土地賃料</a:t>
            </a:r>
          </a:p>
        </p:txBody>
      </p:sp>
      <p:sp>
        <p:nvSpPr>
          <p:cNvPr id="70" name="四角形: 角を丸くする 69">
            <a:extLst>
              <a:ext uri="{FF2B5EF4-FFF2-40B4-BE49-F238E27FC236}">
                <a16:creationId xmlns:a16="http://schemas.microsoft.com/office/drawing/2014/main" id="{D1B40093-3B80-6660-081E-978202804A4C}"/>
              </a:ext>
            </a:extLst>
          </p:cNvPr>
          <p:cNvSpPr/>
          <p:nvPr/>
        </p:nvSpPr>
        <p:spPr>
          <a:xfrm>
            <a:off x="6872908" y="3095061"/>
            <a:ext cx="1031513" cy="564456"/>
          </a:xfrm>
          <a:prstGeom prst="roundRect">
            <a:avLst>
              <a:gd name="adj" fmla="val 8900"/>
            </a:avLst>
          </a:prstGeom>
          <a:solidFill>
            <a:schemeClr val="bg1"/>
          </a:solidFill>
          <a:ln w="38100">
            <a:gradFill>
              <a:gsLst>
                <a:gs pos="0">
                  <a:schemeClr val="accent5"/>
                </a:gs>
                <a:gs pos="100000">
                  <a:schemeClr val="accent5">
                    <a:lumMod val="5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1"/>
                </a:solidFill>
              </a:rPr>
              <a:t>国</a:t>
            </a:r>
          </a:p>
        </p:txBody>
      </p:sp>
      <p:sp>
        <p:nvSpPr>
          <p:cNvPr id="71" name="矢印: 右 70">
            <a:extLst>
              <a:ext uri="{FF2B5EF4-FFF2-40B4-BE49-F238E27FC236}">
                <a16:creationId xmlns:a16="http://schemas.microsoft.com/office/drawing/2014/main" id="{F03666A9-3462-5D14-52AE-FCF410701BF1}"/>
              </a:ext>
            </a:extLst>
          </p:cNvPr>
          <p:cNvSpPr/>
          <p:nvPr/>
        </p:nvSpPr>
        <p:spPr>
          <a:xfrm rot="5400000">
            <a:off x="6888305" y="4200192"/>
            <a:ext cx="987027" cy="155224"/>
          </a:xfrm>
          <a:prstGeom prst="rightArrow">
            <a:avLst>
              <a:gd name="adj1" fmla="val 50000"/>
              <a:gd name="adj2" fmla="val 151670"/>
            </a:avLst>
          </a:prstGeom>
          <a:gradFill>
            <a:gsLst>
              <a:gs pos="0">
                <a:schemeClr val="accent5"/>
              </a:gs>
              <a:gs pos="100000">
                <a:schemeClr val="accent5">
                  <a:lumMod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E1E13331-8F4B-D0DF-3721-4F8D506DE9D7}"/>
              </a:ext>
            </a:extLst>
          </p:cNvPr>
          <p:cNvSpPr txBox="1"/>
          <p:nvPr/>
        </p:nvSpPr>
        <p:spPr>
          <a:xfrm>
            <a:off x="6910313" y="4062387"/>
            <a:ext cx="943010" cy="369332"/>
          </a:xfrm>
          <a:prstGeom prst="rect">
            <a:avLst/>
          </a:prstGeom>
          <a:solidFill>
            <a:schemeClr val="bg1"/>
          </a:solidFill>
        </p:spPr>
        <p:txBody>
          <a:bodyPr wrap="square" anchor="ctr">
            <a:spAutoFit/>
          </a:bodyPr>
          <a:lstStyle/>
          <a:p>
            <a:pPr algn="ctr"/>
            <a:r>
              <a:rPr lang="ja-JP" altLang="en-US" b="1">
                <a:gradFill flip="none" rotWithShape="1">
                  <a:gsLst>
                    <a:gs pos="0">
                      <a:schemeClr val="accent5"/>
                    </a:gs>
                    <a:gs pos="100000">
                      <a:schemeClr val="accent5">
                        <a:lumMod val="50000"/>
                      </a:schemeClr>
                    </a:gs>
                  </a:gsLst>
                  <a:lin ang="2700000" scaled="1"/>
                  <a:tileRect/>
                </a:gradFill>
              </a:rPr>
              <a:t>補助金</a:t>
            </a:r>
            <a:endParaRPr lang="ja-JP" altLang="en-US" sz="1800" b="1">
              <a:gradFill flip="none" rotWithShape="1">
                <a:gsLst>
                  <a:gs pos="0">
                    <a:schemeClr val="accent5"/>
                  </a:gs>
                  <a:gs pos="100000">
                    <a:schemeClr val="accent5">
                      <a:lumMod val="50000"/>
                    </a:schemeClr>
                  </a:gs>
                </a:gsLst>
                <a:lin ang="2700000" scaled="1"/>
                <a:tileRect/>
              </a:gradFill>
            </a:endParaRPr>
          </a:p>
        </p:txBody>
      </p:sp>
      <p:sp>
        <p:nvSpPr>
          <p:cNvPr id="73" name="四角形: 角を丸くする 72">
            <a:extLst>
              <a:ext uri="{FF2B5EF4-FFF2-40B4-BE49-F238E27FC236}">
                <a16:creationId xmlns:a16="http://schemas.microsoft.com/office/drawing/2014/main" id="{B7B5BF2E-707F-7543-AF77-C4E3AF4279CD}"/>
              </a:ext>
            </a:extLst>
          </p:cNvPr>
          <p:cNvSpPr/>
          <p:nvPr/>
        </p:nvSpPr>
        <p:spPr>
          <a:xfrm>
            <a:off x="8016770" y="3081911"/>
            <a:ext cx="1686875" cy="577606"/>
          </a:xfrm>
          <a:prstGeom prst="roundRect">
            <a:avLst>
              <a:gd name="adj" fmla="val 8900"/>
            </a:avLst>
          </a:prstGeom>
          <a:solidFill>
            <a:schemeClr val="bg1"/>
          </a:solidFill>
          <a:ln w="381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ED7D31"/>
                </a:solidFill>
              </a:rPr>
              <a:t>金融機関</a:t>
            </a:r>
          </a:p>
        </p:txBody>
      </p:sp>
      <p:sp>
        <p:nvSpPr>
          <p:cNvPr id="75" name="四角形: 角を丸くする 74">
            <a:extLst>
              <a:ext uri="{FF2B5EF4-FFF2-40B4-BE49-F238E27FC236}">
                <a16:creationId xmlns:a16="http://schemas.microsoft.com/office/drawing/2014/main" id="{F103F12A-B85E-2878-F28D-3F1A133E88D0}"/>
              </a:ext>
            </a:extLst>
          </p:cNvPr>
          <p:cNvSpPr/>
          <p:nvPr/>
        </p:nvSpPr>
        <p:spPr>
          <a:xfrm>
            <a:off x="9815995" y="3075336"/>
            <a:ext cx="1298850" cy="577606"/>
          </a:xfrm>
          <a:prstGeom prst="roundRect">
            <a:avLst>
              <a:gd name="adj" fmla="val 8900"/>
            </a:avLst>
          </a:prstGeom>
          <a:solidFill>
            <a:schemeClr val="bg1"/>
          </a:solidFill>
          <a:ln w="381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ED7D31"/>
                </a:solidFill>
              </a:rPr>
              <a:t>投資家</a:t>
            </a:r>
          </a:p>
        </p:txBody>
      </p:sp>
      <p:sp>
        <p:nvSpPr>
          <p:cNvPr id="76" name="矢印: 右 75">
            <a:extLst>
              <a:ext uri="{FF2B5EF4-FFF2-40B4-BE49-F238E27FC236}">
                <a16:creationId xmlns:a16="http://schemas.microsoft.com/office/drawing/2014/main" id="{55012C2B-AD32-BF53-D4BF-190C0113FD32}"/>
              </a:ext>
            </a:extLst>
          </p:cNvPr>
          <p:cNvSpPr/>
          <p:nvPr/>
        </p:nvSpPr>
        <p:spPr>
          <a:xfrm rot="5400000">
            <a:off x="8434076" y="4188969"/>
            <a:ext cx="987027" cy="155224"/>
          </a:xfrm>
          <a:prstGeom prst="rightArrow">
            <a:avLst>
              <a:gd name="adj1" fmla="val 50000"/>
              <a:gd name="adj2" fmla="val 151670"/>
            </a:avLst>
          </a:prstGeom>
          <a:gradFill>
            <a:gsLst>
              <a:gs pos="0">
                <a:schemeClr val="accent4"/>
              </a:gs>
              <a:gs pos="100000">
                <a:schemeClr val="accent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165C218D-8DE8-FD57-D845-23405F50BA6E}"/>
              </a:ext>
            </a:extLst>
          </p:cNvPr>
          <p:cNvSpPr txBox="1"/>
          <p:nvPr/>
        </p:nvSpPr>
        <p:spPr>
          <a:xfrm>
            <a:off x="8456084" y="4051164"/>
            <a:ext cx="943010" cy="369332"/>
          </a:xfrm>
          <a:prstGeom prst="rect">
            <a:avLst/>
          </a:prstGeom>
          <a:solidFill>
            <a:schemeClr val="bg1"/>
          </a:solidFill>
        </p:spPr>
        <p:txBody>
          <a:bodyPr wrap="square" anchor="ctr">
            <a:spAutoFit/>
          </a:bodyPr>
          <a:lstStyle/>
          <a:p>
            <a:pPr algn="ctr"/>
            <a:r>
              <a:rPr lang="ja-JP" altLang="en-US" sz="1800" b="1">
                <a:solidFill>
                  <a:schemeClr val="accent2"/>
                </a:solidFill>
              </a:rPr>
              <a:t>融資</a:t>
            </a:r>
            <a:endParaRPr lang="ja-JP" altLang="en-US" b="1">
              <a:solidFill>
                <a:schemeClr val="accent2"/>
              </a:solidFill>
            </a:endParaRPr>
          </a:p>
        </p:txBody>
      </p:sp>
      <p:sp>
        <p:nvSpPr>
          <p:cNvPr id="78" name="矢印: 右 77">
            <a:extLst>
              <a:ext uri="{FF2B5EF4-FFF2-40B4-BE49-F238E27FC236}">
                <a16:creationId xmlns:a16="http://schemas.microsoft.com/office/drawing/2014/main" id="{AAE7C0A5-04BE-AF3B-3B0A-55C04DF019CA}"/>
              </a:ext>
            </a:extLst>
          </p:cNvPr>
          <p:cNvSpPr/>
          <p:nvPr/>
        </p:nvSpPr>
        <p:spPr>
          <a:xfrm rot="5400000">
            <a:off x="9999220" y="4153121"/>
            <a:ext cx="987027" cy="155224"/>
          </a:xfrm>
          <a:prstGeom prst="rightArrow">
            <a:avLst>
              <a:gd name="adj1" fmla="val 50000"/>
              <a:gd name="adj2" fmla="val 151670"/>
            </a:avLst>
          </a:prstGeom>
          <a:gradFill>
            <a:gsLst>
              <a:gs pos="0">
                <a:schemeClr val="accent4"/>
              </a:gs>
              <a:gs pos="100000">
                <a:schemeClr val="accent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C5DA97F-32CD-D35C-8638-FB2EF2D9BDB4}"/>
              </a:ext>
            </a:extLst>
          </p:cNvPr>
          <p:cNvSpPr txBox="1"/>
          <p:nvPr/>
        </p:nvSpPr>
        <p:spPr>
          <a:xfrm>
            <a:off x="9966602" y="4033689"/>
            <a:ext cx="1148243" cy="369332"/>
          </a:xfrm>
          <a:prstGeom prst="rect">
            <a:avLst/>
          </a:prstGeom>
          <a:solidFill>
            <a:schemeClr val="bg1"/>
          </a:solidFill>
        </p:spPr>
        <p:txBody>
          <a:bodyPr wrap="square" anchor="ctr">
            <a:spAutoFit/>
          </a:bodyPr>
          <a:lstStyle/>
          <a:p>
            <a:pPr algn="ctr"/>
            <a:r>
              <a:rPr lang="ja-JP" altLang="en-US" b="1">
                <a:solidFill>
                  <a:schemeClr val="accent2"/>
                </a:solidFill>
              </a:rPr>
              <a:t>匿名出資</a:t>
            </a:r>
            <a:endParaRPr lang="ja-JP" altLang="en-US" sz="1800" b="1">
              <a:solidFill>
                <a:schemeClr val="accent2"/>
              </a:solidFill>
            </a:endParaRPr>
          </a:p>
        </p:txBody>
      </p:sp>
      <p:sp>
        <p:nvSpPr>
          <p:cNvPr id="80" name="四角形: 角を丸くする 79">
            <a:extLst>
              <a:ext uri="{FF2B5EF4-FFF2-40B4-BE49-F238E27FC236}">
                <a16:creationId xmlns:a16="http://schemas.microsoft.com/office/drawing/2014/main" id="{A3099417-593A-50CB-2AF3-416BD5D9E8C3}"/>
              </a:ext>
            </a:extLst>
          </p:cNvPr>
          <p:cNvSpPr/>
          <p:nvPr/>
        </p:nvSpPr>
        <p:spPr>
          <a:xfrm>
            <a:off x="8232406" y="6040346"/>
            <a:ext cx="2879673" cy="564456"/>
          </a:xfrm>
          <a:prstGeom prst="roundRect">
            <a:avLst>
              <a:gd name="adj" fmla="val 8900"/>
            </a:avLst>
          </a:prstGeom>
          <a:solidFill>
            <a:schemeClr val="bg1"/>
          </a:solidFill>
          <a:ln w="381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rgbClr val="ED7D31"/>
                </a:solidFill>
              </a:rPr>
              <a:t>運営事業者等</a:t>
            </a:r>
          </a:p>
        </p:txBody>
      </p:sp>
      <p:sp>
        <p:nvSpPr>
          <p:cNvPr id="81" name="矢印: 右 80">
            <a:extLst>
              <a:ext uri="{FF2B5EF4-FFF2-40B4-BE49-F238E27FC236}">
                <a16:creationId xmlns:a16="http://schemas.microsoft.com/office/drawing/2014/main" id="{B497D2AC-CB7F-7AED-4C31-51677FCB5329}"/>
              </a:ext>
            </a:extLst>
          </p:cNvPr>
          <p:cNvSpPr/>
          <p:nvPr/>
        </p:nvSpPr>
        <p:spPr>
          <a:xfrm rot="5400000">
            <a:off x="5662217" y="5644485"/>
            <a:ext cx="564454" cy="155224"/>
          </a:xfrm>
          <a:prstGeom prst="rightArrow">
            <a:avLst>
              <a:gd name="adj1" fmla="val 50000"/>
              <a:gd name="adj2" fmla="val 151670"/>
            </a:avLst>
          </a:prstGeom>
          <a:gradFill>
            <a:gsLst>
              <a:gs pos="0">
                <a:schemeClr val="accent4"/>
              </a:gs>
              <a:gs pos="100000">
                <a:schemeClr val="accent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8666A76-C4AD-6FA5-B035-4B5FA86A465C}"/>
              </a:ext>
            </a:extLst>
          </p:cNvPr>
          <p:cNvSpPr txBox="1"/>
          <p:nvPr/>
        </p:nvSpPr>
        <p:spPr>
          <a:xfrm>
            <a:off x="6057667" y="5536628"/>
            <a:ext cx="1846754" cy="369332"/>
          </a:xfrm>
          <a:prstGeom prst="rect">
            <a:avLst/>
          </a:prstGeom>
          <a:solidFill>
            <a:schemeClr val="bg1"/>
          </a:solidFill>
        </p:spPr>
        <p:txBody>
          <a:bodyPr wrap="square" anchor="ctr">
            <a:spAutoFit/>
          </a:bodyPr>
          <a:lstStyle/>
          <a:p>
            <a:pPr algn="ctr"/>
            <a:r>
              <a:rPr lang="ja-JP" altLang="en-US" sz="1800" b="1">
                <a:solidFill>
                  <a:schemeClr val="accent2"/>
                </a:solidFill>
              </a:rPr>
              <a:t>工事</a:t>
            </a:r>
            <a:r>
              <a:rPr lang="ja-JP" altLang="en-US" b="1">
                <a:solidFill>
                  <a:schemeClr val="accent2"/>
                </a:solidFill>
              </a:rPr>
              <a:t>請負契約</a:t>
            </a:r>
            <a:endParaRPr lang="ja-JP" altLang="en-US" sz="1800" b="1">
              <a:solidFill>
                <a:schemeClr val="accent2"/>
              </a:solidFill>
            </a:endParaRPr>
          </a:p>
        </p:txBody>
      </p:sp>
      <p:sp>
        <p:nvSpPr>
          <p:cNvPr id="83" name="矢印: 右 82">
            <a:extLst>
              <a:ext uri="{FF2B5EF4-FFF2-40B4-BE49-F238E27FC236}">
                <a16:creationId xmlns:a16="http://schemas.microsoft.com/office/drawing/2014/main" id="{4C002D1C-703D-0676-F978-FC77C2AF9364}"/>
              </a:ext>
            </a:extLst>
          </p:cNvPr>
          <p:cNvSpPr/>
          <p:nvPr/>
        </p:nvSpPr>
        <p:spPr>
          <a:xfrm rot="5400000">
            <a:off x="8188836" y="5648545"/>
            <a:ext cx="564454" cy="155224"/>
          </a:xfrm>
          <a:prstGeom prst="rightArrow">
            <a:avLst>
              <a:gd name="adj1" fmla="val 50000"/>
              <a:gd name="adj2" fmla="val 151670"/>
            </a:avLst>
          </a:prstGeom>
          <a:gradFill>
            <a:gsLst>
              <a:gs pos="0">
                <a:schemeClr val="accent4"/>
              </a:gs>
              <a:gs pos="100000">
                <a:schemeClr val="accent2"/>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A0426ECD-5B75-B874-304A-C26FCAB9A3BF}"/>
              </a:ext>
            </a:extLst>
          </p:cNvPr>
          <p:cNvSpPr txBox="1"/>
          <p:nvPr/>
        </p:nvSpPr>
        <p:spPr>
          <a:xfrm>
            <a:off x="8584285" y="5540688"/>
            <a:ext cx="2322513" cy="369332"/>
          </a:xfrm>
          <a:prstGeom prst="rect">
            <a:avLst/>
          </a:prstGeom>
          <a:solidFill>
            <a:schemeClr val="bg1"/>
          </a:solidFill>
        </p:spPr>
        <p:txBody>
          <a:bodyPr wrap="square" anchor="ctr">
            <a:spAutoFit/>
          </a:bodyPr>
          <a:lstStyle/>
          <a:p>
            <a:pPr algn="ctr"/>
            <a:r>
              <a:rPr lang="ja-JP" altLang="en-US" b="1">
                <a:solidFill>
                  <a:schemeClr val="accent2"/>
                </a:solidFill>
              </a:rPr>
              <a:t>定期建物賃貸借契約</a:t>
            </a:r>
            <a:endParaRPr lang="ja-JP" altLang="en-US" sz="1800" b="1">
              <a:solidFill>
                <a:schemeClr val="accent2"/>
              </a:solidFill>
            </a:endParaRPr>
          </a:p>
        </p:txBody>
      </p:sp>
      <p:sp>
        <p:nvSpPr>
          <p:cNvPr id="4" name="四角形: 角を丸くする 3">
            <a:extLst>
              <a:ext uri="{FF2B5EF4-FFF2-40B4-BE49-F238E27FC236}">
                <a16:creationId xmlns:a16="http://schemas.microsoft.com/office/drawing/2014/main" id="{FC0A4201-26B3-147C-9C36-DA60A02E01EE}"/>
              </a:ext>
            </a:extLst>
          </p:cNvPr>
          <p:cNvSpPr/>
          <p:nvPr/>
        </p:nvSpPr>
        <p:spPr>
          <a:xfrm>
            <a:off x="3021106" y="4823366"/>
            <a:ext cx="2000274" cy="564456"/>
          </a:xfrm>
          <a:prstGeom prst="roundRect">
            <a:avLst>
              <a:gd name="adj" fmla="val 8900"/>
            </a:avLst>
          </a:prstGeom>
          <a:solidFill>
            <a:schemeClr val="bg1"/>
          </a:solidFill>
          <a:ln w="38100">
            <a:gradFill flip="none" rotWithShape="1">
              <a:gsLst>
                <a:gs pos="0">
                  <a:schemeClr val="bg2">
                    <a:lumMod val="50000"/>
                  </a:schemeClr>
                </a:gs>
                <a:gs pos="100000">
                  <a:schemeClr val="bg2">
                    <a:lumMod val="2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2">
                    <a:lumMod val="25000"/>
                  </a:schemeClr>
                </a:solidFill>
              </a:rPr>
              <a:t>民営駐車場</a:t>
            </a:r>
          </a:p>
        </p:txBody>
      </p:sp>
      <p:sp>
        <p:nvSpPr>
          <p:cNvPr id="5" name="四角形: 角を丸くする 4">
            <a:extLst>
              <a:ext uri="{FF2B5EF4-FFF2-40B4-BE49-F238E27FC236}">
                <a16:creationId xmlns:a16="http://schemas.microsoft.com/office/drawing/2014/main" id="{8A4F902E-E661-BC90-0381-E31A60E07E8F}"/>
              </a:ext>
            </a:extLst>
          </p:cNvPr>
          <p:cNvSpPr/>
          <p:nvPr/>
        </p:nvSpPr>
        <p:spPr>
          <a:xfrm>
            <a:off x="885720" y="4823366"/>
            <a:ext cx="2000274" cy="564456"/>
          </a:xfrm>
          <a:prstGeom prst="roundRect">
            <a:avLst>
              <a:gd name="adj" fmla="val 8900"/>
            </a:avLst>
          </a:prstGeom>
          <a:solidFill>
            <a:schemeClr val="bg1"/>
          </a:solidFill>
          <a:ln w="38100">
            <a:gradFill flip="none" rotWithShape="1">
              <a:gsLst>
                <a:gs pos="0">
                  <a:schemeClr val="bg2">
                    <a:lumMod val="50000"/>
                  </a:schemeClr>
                </a:gs>
                <a:gs pos="100000">
                  <a:schemeClr val="bg2">
                    <a:lumMod val="2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2">
                    <a:lumMod val="25000"/>
                  </a:schemeClr>
                </a:solidFill>
              </a:rPr>
              <a:t>土浦駅東口</a:t>
            </a:r>
            <a:endParaRPr lang="en-US" altLang="ja-JP" sz="1400" b="1">
              <a:solidFill>
                <a:schemeClr val="bg2">
                  <a:lumMod val="25000"/>
                </a:schemeClr>
              </a:solidFill>
            </a:endParaRPr>
          </a:p>
          <a:p>
            <a:pPr algn="ctr"/>
            <a:r>
              <a:rPr lang="ja-JP" altLang="en-US" sz="2000" b="1">
                <a:solidFill>
                  <a:schemeClr val="bg2">
                    <a:lumMod val="25000"/>
                  </a:schemeClr>
                </a:solidFill>
              </a:rPr>
              <a:t>駐車場</a:t>
            </a:r>
          </a:p>
        </p:txBody>
      </p:sp>
      <p:sp>
        <p:nvSpPr>
          <p:cNvPr id="6" name="矢印: 右 5">
            <a:extLst>
              <a:ext uri="{FF2B5EF4-FFF2-40B4-BE49-F238E27FC236}">
                <a16:creationId xmlns:a16="http://schemas.microsoft.com/office/drawing/2014/main" id="{B192570D-8904-6347-DDA1-B641A265B257}"/>
              </a:ext>
            </a:extLst>
          </p:cNvPr>
          <p:cNvSpPr/>
          <p:nvPr/>
        </p:nvSpPr>
        <p:spPr>
          <a:xfrm rot="5400000">
            <a:off x="1458920" y="4202847"/>
            <a:ext cx="987027" cy="155224"/>
          </a:xfrm>
          <a:prstGeom prst="rightArrow">
            <a:avLst>
              <a:gd name="adj1" fmla="val 50000"/>
              <a:gd name="adj2" fmla="val 151670"/>
            </a:avLst>
          </a:prstGeom>
          <a:gradFill>
            <a:gsLst>
              <a:gs pos="0">
                <a:srgbClr val="33CC33"/>
              </a:gs>
              <a:gs pos="100000">
                <a:srgbClr val="00B05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36B6AB4-BDF0-1E6E-CC79-12D66B81BFCD}"/>
              </a:ext>
            </a:extLst>
          </p:cNvPr>
          <p:cNvSpPr txBox="1"/>
          <p:nvPr/>
        </p:nvSpPr>
        <p:spPr>
          <a:xfrm>
            <a:off x="2082523" y="4107482"/>
            <a:ext cx="595127" cy="338554"/>
          </a:xfrm>
          <a:prstGeom prst="rect">
            <a:avLst/>
          </a:prstGeom>
          <a:solidFill>
            <a:schemeClr val="bg1"/>
          </a:solidFill>
        </p:spPr>
        <p:txBody>
          <a:bodyPr wrap="square" lIns="0" rIns="0" anchor="ctr">
            <a:spAutoFit/>
          </a:bodyPr>
          <a:lstStyle/>
          <a:p>
            <a:pPr algn="ctr"/>
            <a:r>
              <a:rPr lang="ja-JP" altLang="en-US" sz="1600" b="1">
                <a:gradFill>
                  <a:gsLst>
                    <a:gs pos="0">
                      <a:srgbClr val="33CC33"/>
                    </a:gs>
                    <a:gs pos="100000">
                      <a:srgbClr val="00B050"/>
                    </a:gs>
                  </a:gsLst>
                  <a:lin ang="5400000" scaled="1"/>
                </a:gradFill>
              </a:rPr>
              <a:t>解体</a:t>
            </a:r>
            <a:endParaRPr lang="en-US" altLang="ja-JP" sz="1600" b="1">
              <a:gradFill>
                <a:gsLst>
                  <a:gs pos="0">
                    <a:srgbClr val="33CC33"/>
                  </a:gs>
                  <a:gs pos="100000">
                    <a:srgbClr val="00B050"/>
                  </a:gs>
                </a:gsLst>
                <a:lin ang="5400000" scaled="1"/>
              </a:gradFill>
            </a:endParaRPr>
          </a:p>
        </p:txBody>
      </p:sp>
      <p:sp>
        <p:nvSpPr>
          <p:cNvPr id="8" name="矢印: 右 7">
            <a:extLst>
              <a:ext uri="{FF2B5EF4-FFF2-40B4-BE49-F238E27FC236}">
                <a16:creationId xmlns:a16="http://schemas.microsoft.com/office/drawing/2014/main" id="{6811BA13-584B-1EB0-469D-589CC9CF10DA}"/>
              </a:ext>
            </a:extLst>
          </p:cNvPr>
          <p:cNvSpPr/>
          <p:nvPr/>
        </p:nvSpPr>
        <p:spPr>
          <a:xfrm rot="5400000">
            <a:off x="2989138" y="4199145"/>
            <a:ext cx="987027" cy="155224"/>
          </a:xfrm>
          <a:prstGeom prst="rightArrow">
            <a:avLst>
              <a:gd name="adj1" fmla="val 50000"/>
              <a:gd name="adj2" fmla="val 151670"/>
            </a:avLst>
          </a:prstGeom>
          <a:gradFill>
            <a:gsLst>
              <a:gs pos="0">
                <a:srgbClr val="33CC33"/>
              </a:gs>
              <a:gs pos="100000">
                <a:srgbClr val="00B05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5DF110D-4D7D-C664-68DB-115029BF5DCD}"/>
              </a:ext>
            </a:extLst>
          </p:cNvPr>
          <p:cNvSpPr txBox="1"/>
          <p:nvPr/>
        </p:nvSpPr>
        <p:spPr>
          <a:xfrm>
            <a:off x="3639050" y="4079856"/>
            <a:ext cx="911072" cy="338554"/>
          </a:xfrm>
          <a:prstGeom prst="rect">
            <a:avLst/>
          </a:prstGeom>
          <a:solidFill>
            <a:schemeClr val="bg1"/>
          </a:solidFill>
        </p:spPr>
        <p:txBody>
          <a:bodyPr wrap="square" lIns="0" rIns="0" anchor="ctr">
            <a:spAutoFit/>
          </a:bodyPr>
          <a:lstStyle/>
          <a:p>
            <a:pPr algn="ctr"/>
            <a:r>
              <a:rPr lang="ja-JP" altLang="en-US" sz="1600" b="1">
                <a:gradFill>
                  <a:gsLst>
                    <a:gs pos="0">
                      <a:srgbClr val="33CC33"/>
                    </a:gs>
                    <a:gs pos="100000">
                      <a:srgbClr val="00B050"/>
                    </a:gs>
                  </a:gsLst>
                  <a:lin ang="5400000" scaled="1"/>
                </a:gradFill>
              </a:rPr>
              <a:t>用地取得</a:t>
            </a:r>
            <a:endParaRPr lang="en-US" altLang="ja-JP" sz="1600" b="1">
              <a:gradFill>
                <a:gsLst>
                  <a:gs pos="0">
                    <a:srgbClr val="33CC33"/>
                  </a:gs>
                  <a:gs pos="100000">
                    <a:srgbClr val="00B050"/>
                  </a:gs>
                </a:gsLst>
                <a:lin ang="5400000" scaled="1"/>
              </a:gradFill>
            </a:endParaRPr>
          </a:p>
        </p:txBody>
      </p:sp>
      <p:sp>
        <p:nvSpPr>
          <p:cNvPr id="10" name="テキスト ボックス 9">
            <a:extLst>
              <a:ext uri="{FF2B5EF4-FFF2-40B4-BE49-F238E27FC236}">
                <a16:creationId xmlns:a16="http://schemas.microsoft.com/office/drawing/2014/main" id="{F5838549-52E4-45D6-DC34-F9481526FA74}"/>
              </a:ext>
            </a:extLst>
          </p:cNvPr>
          <p:cNvSpPr txBox="1"/>
          <p:nvPr/>
        </p:nvSpPr>
        <p:spPr>
          <a:xfrm>
            <a:off x="968904" y="5692872"/>
            <a:ext cx="3203019" cy="954107"/>
          </a:xfrm>
          <a:prstGeom prst="rect">
            <a:avLst/>
          </a:prstGeom>
          <a:noFill/>
        </p:spPr>
        <p:txBody>
          <a:bodyPr wrap="square">
            <a:spAutoFit/>
          </a:bodyPr>
          <a:lstStyle/>
          <a:p>
            <a:pPr marL="0" indent="0">
              <a:buNone/>
            </a:pPr>
            <a:r>
              <a:rPr lang="ja-JP" altLang="en-US" sz="2800" b="1"/>
              <a:t>事業スキームの</a:t>
            </a:r>
            <a:endParaRPr lang="en-US" altLang="ja-JP" sz="2800" b="1"/>
          </a:p>
          <a:p>
            <a:pPr marL="0" indent="0">
              <a:buNone/>
            </a:pPr>
            <a:r>
              <a:rPr lang="ja-JP" altLang="en-US" sz="2800" b="1"/>
              <a:t>イメージ</a:t>
            </a:r>
            <a:endParaRPr lang="en-US" altLang="ja-JP" sz="2800" b="1"/>
          </a:p>
        </p:txBody>
      </p:sp>
      <p:pic>
        <p:nvPicPr>
          <p:cNvPr id="54" name="オーディオ 53">
            <a:hlinkClick r:id="" action="ppaction://media"/>
            <a:extLst>
              <a:ext uri="{FF2B5EF4-FFF2-40B4-BE49-F238E27FC236}">
                <a16:creationId xmlns:a16="http://schemas.microsoft.com/office/drawing/2014/main" id="{7306D197-A8C2-73D2-0A41-0D24844E47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570346" y="-459623"/>
            <a:ext cx="2057400" cy="2057400"/>
          </a:xfrm>
          <a:prstGeom prst="ellipse">
            <a:avLst/>
          </a:prstGeom>
        </p:spPr>
      </p:pic>
    </p:spTree>
    <p:extLst>
      <p:ext uri="{BB962C8B-B14F-4D97-AF65-F5344CB8AC3E}">
        <p14:creationId xmlns:p14="http://schemas.microsoft.com/office/powerpoint/2010/main" val="28736596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0485E-64AE-A2E7-454B-DD54E964A8E9}"/>
              </a:ext>
            </a:extLst>
          </p:cNvPr>
          <p:cNvSpPr>
            <a:spLocks noGrp="1"/>
          </p:cNvSpPr>
          <p:nvPr>
            <p:ph type="title"/>
          </p:nvPr>
        </p:nvSpPr>
        <p:spPr/>
        <p:txBody>
          <a:bodyPr>
            <a:normAutofit fontScale="90000"/>
          </a:bodyPr>
          <a:lstStyle/>
          <a:p>
            <a:r>
              <a:rPr kumimoji="1" lang="ja-JP" altLang="en-US"/>
              <a:t>中央地区</a:t>
            </a:r>
          </a:p>
        </p:txBody>
      </p:sp>
      <p:sp>
        <p:nvSpPr>
          <p:cNvPr id="6" name="四角形: 角を丸くする 5">
            <a:extLst>
              <a:ext uri="{FF2B5EF4-FFF2-40B4-BE49-F238E27FC236}">
                <a16:creationId xmlns:a16="http://schemas.microsoft.com/office/drawing/2014/main" id="{2E43F757-1DFA-425C-358C-40EB16130A27}"/>
              </a:ext>
            </a:extLst>
          </p:cNvPr>
          <p:cNvSpPr/>
          <p:nvPr/>
        </p:nvSpPr>
        <p:spPr>
          <a:xfrm>
            <a:off x="674914" y="4673600"/>
            <a:ext cx="10842171" cy="1175657"/>
          </a:xfrm>
          <a:prstGeom prst="roundRect">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800" b="1"/>
              <a:t>土浦市の象徴となる拠点へ</a:t>
            </a:r>
          </a:p>
        </p:txBody>
      </p:sp>
      <p:grpSp>
        <p:nvGrpSpPr>
          <p:cNvPr id="17" name="グループ化 16">
            <a:extLst>
              <a:ext uri="{FF2B5EF4-FFF2-40B4-BE49-F238E27FC236}">
                <a16:creationId xmlns:a16="http://schemas.microsoft.com/office/drawing/2014/main" id="{48D04F5E-B656-8EBF-DF63-FE4FD54D94BA}"/>
              </a:ext>
            </a:extLst>
          </p:cNvPr>
          <p:cNvGrpSpPr/>
          <p:nvPr/>
        </p:nvGrpSpPr>
        <p:grpSpPr>
          <a:xfrm>
            <a:off x="819392" y="1919065"/>
            <a:ext cx="4659085" cy="2242457"/>
            <a:chOff x="819392" y="1919065"/>
            <a:chExt cx="4659085" cy="2242457"/>
          </a:xfrm>
          <a:effectLst>
            <a:outerShdw blurRad="127000" dist="63500" dir="2700000" algn="tl" rotWithShape="0">
              <a:schemeClr val="tx1">
                <a:lumMod val="50000"/>
                <a:lumOff val="50000"/>
                <a:alpha val="40000"/>
              </a:schemeClr>
            </a:outerShdw>
          </a:effectLst>
        </p:grpSpPr>
        <p:sp>
          <p:nvSpPr>
            <p:cNvPr id="10" name="四角形: 角を丸くする 9">
              <a:extLst>
                <a:ext uri="{FF2B5EF4-FFF2-40B4-BE49-F238E27FC236}">
                  <a16:creationId xmlns:a16="http://schemas.microsoft.com/office/drawing/2014/main" id="{1DC686FF-79CE-A985-1F40-C1DB91EBF2BE}"/>
                </a:ext>
              </a:extLst>
            </p:cNvPr>
            <p:cNvSpPr/>
            <p:nvPr/>
          </p:nvSpPr>
          <p:spPr>
            <a:xfrm>
              <a:off x="819392" y="1919065"/>
              <a:ext cx="4659085" cy="2242457"/>
            </a:xfrm>
            <a:prstGeom prst="roundRect">
              <a:avLst>
                <a:gd name="adj" fmla="val 8900"/>
              </a:avLst>
            </a:prstGeom>
            <a:solidFill>
              <a:schemeClr val="bg1"/>
            </a:soli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4400" b="1">
                <a:solidFill>
                  <a:schemeClr val="accent2"/>
                </a:solidFill>
              </a:endParaRPr>
            </a:p>
          </p:txBody>
        </p:sp>
        <p:sp>
          <p:nvSpPr>
            <p:cNvPr id="12" name="テキスト ボックス 11">
              <a:extLst>
                <a:ext uri="{FF2B5EF4-FFF2-40B4-BE49-F238E27FC236}">
                  <a16:creationId xmlns:a16="http://schemas.microsoft.com/office/drawing/2014/main" id="{40371610-12B6-30D8-EBD8-0E0B63E72177}"/>
                </a:ext>
              </a:extLst>
            </p:cNvPr>
            <p:cNvSpPr txBox="1"/>
            <p:nvPr/>
          </p:nvSpPr>
          <p:spPr>
            <a:xfrm>
              <a:off x="819392" y="2352986"/>
              <a:ext cx="4659085" cy="1569660"/>
            </a:xfrm>
            <a:prstGeom prst="rect">
              <a:avLst/>
            </a:prstGeom>
            <a:noFill/>
          </p:spPr>
          <p:txBody>
            <a:bodyPr wrap="square" anchor="ctr">
              <a:spAutoFit/>
            </a:bodyPr>
            <a:lstStyle/>
            <a:p>
              <a:pPr algn="ctr"/>
              <a:r>
                <a:rPr lang="en-US" altLang="ja-JP" sz="4800" b="1">
                  <a:solidFill>
                    <a:schemeClr val="accent2"/>
                  </a:solidFill>
                </a:rPr>
                <a:t>TSUCHIURA</a:t>
              </a:r>
            </a:p>
            <a:p>
              <a:pPr algn="ctr"/>
              <a:r>
                <a:rPr lang="en-US" altLang="ja-JP" sz="4800" b="1">
                  <a:solidFill>
                    <a:schemeClr val="accent2"/>
                  </a:solidFill>
                </a:rPr>
                <a:t>BRT</a:t>
              </a:r>
              <a:endParaRPr lang="ja-JP" altLang="en-US" sz="4800" b="1">
                <a:solidFill>
                  <a:schemeClr val="accent2"/>
                </a:solidFill>
              </a:endParaRPr>
            </a:p>
          </p:txBody>
        </p:sp>
      </p:grpSp>
      <p:grpSp>
        <p:nvGrpSpPr>
          <p:cNvPr id="18" name="グループ化 17">
            <a:extLst>
              <a:ext uri="{FF2B5EF4-FFF2-40B4-BE49-F238E27FC236}">
                <a16:creationId xmlns:a16="http://schemas.microsoft.com/office/drawing/2014/main" id="{D29361F5-BA94-F4CC-4C1B-A05870BEA3D5}"/>
              </a:ext>
            </a:extLst>
          </p:cNvPr>
          <p:cNvGrpSpPr/>
          <p:nvPr/>
        </p:nvGrpSpPr>
        <p:grpSpPr>
          <a:xfrm>
            <a:off x="6713525" y="1919065"/>
            <a:ext cx="4659085" cy="2242457"/>
            <a:chOff x="6713525" y="1919065"/>
            <a:chExt cx="4659085" cy="2242457"/>
          </a:xfrm>
          <a:effectLst>
            <a:outerShdw blurRad="127000" dist="63500" dir="2700000" algn="tl" rotWithShape="0">
              <a:schemeClr val="tx1">
                <a:lumMod val="50000"/>
                <a:lumOff val="50000"/>
                <a:alpha val="40000"/>
              </a:schemeClr>
            </a:outerShdw>
          </a:effectLst>
        </p:grpSpPr>
        <p:sp>
          <p:nvSpPr>
            <p:cNvPr id="13" name="四角形: 角を丸くする 12">
              <a:extLst>
                <a:ext uri="{FF2B5EF4-FFF2-40B4-BE49-F238E27FC236}">
                  <a16:creationId xmlns:a16="http://schemas.microsoft.com/office/drawing/2014/main" id="{4F77B552-E7A6-2D39-BC57-F647B30CBE58}"/>
                </a:ext>
              </a:extLst>
            </p:cNvPr>
            <p:cNvSpPr/>
            <p:nvPr/>
          </p:nvSpPr>
          <p:spPr>
            <a:xfrm>
              <a:off x="6713525" y="1919065"/>
              <a:ext cx="4659085" cy="2242457"/>
            </a:xfrm>
            <a:prstGeom prst="roundRect">
              <a:avLst>
                <a:gd name="adj" fmla="val 8253"/>
              </a:avLst>
            </a:prstGeom>
            <a:solidFill>
              <a:schemeClr val="bg1"/>
            </a:soli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4400" b="1">
                <a:solidFill>
                  <a:schemeClr val="accent2"/>
                </a:solidFill>
              </a:endParaRPr>
            </a:p>
          </p:txBody>
        </p:sp>
        <p:sp>
          <p:nvSpPr>
            <p:cNvPr id="14" name="テキスト ボックス 13">
              <a:extLst>
                <a:ext uri="{FF2B5EF4-FFF2-40B4-BE49-F238E27FC236}">
                  <a16:creationId xmlns:a16="http://schemas.microsoft.com/office/drawing/2014/main" id="{6B877CE7-248F-303B-EE13-C779A5D01AC3}"/>
                </a:ext>
              </a:extLst>
            </p:cNvPr>
            <p:cNvSpPr txBox="1"/>
            <p:nvPr/>
          </p:nvSpPr>
          <p:spPr>
            <a:xfrm>
              <a:off x="6713525" y="2352986"/>
              <a:ext cx="4659085" cy="1569660"/>
            </a:xfrm>
            <a:prstGeom prst="rect">
              <a:avLst/>
            </a:prstGeom>
            <a:noFill/>
          </p:spPr>
          <p:txBody>
            <a:bodyPr wrap="square" anchor="ctr">
              <a:spAutoFit/>
            </a:bodyPr>
            <a:lstStyle/>
            <a:p>
              <a:pPr algn="ctr"/>
              <a:r>
                <a:rPr lang="ja-JP" altLang="en-US" sz="4800" b="1">
                  <a:solidFill>
                    <a:schemeClr val="accent2"/>
                  </a:solidFill>
                </a:rPr>
                <a:t>土浦駅東口</a:t>
              </a:r>
              <a:endParaRPr lang="en-US" altLang="ja-JP" sz="4800" b="1">
                <a:solidFill>
                  <a:schemeClr val="accent2"/>
                </a:solidFill>
              </a:endParaRPr>
            </a:p>
            <a:p>
              <a:pPr algn="ctr"/>
              <a:r>
                <a:rPr lang="ja-JP" altLang="en-US" sz="4800" b="1">
                  <a:solidFill>
                    <a:schemeClr val="accent2"/>
                  </a:solidFill>
                </a:rPr>
                <a:t>再開発</a:t>
              </a:r>
              <a:endParaRPr lang="en-US" altLang="ja-JP" sz="4800" b="1">
                <a:solidFill>
                  <a:schemeClr val="accent2"/>
                </a:solidFill>
              </a:endParaRPr>
            </a:p>
          </p:txBody>
        </p:sp>
      </p:grpSp>
      <p:sp>
        <p:nvSpPr>
          <p:cNvPr id="16" name="テキスト ボックス 15">
            <a:extLst>
              <a:ext uri="{FF2B5EF4-FFF2-40B4-BE49-F238E27FC236}">
                <a16:creationId xmlns:a16="http://schemas.microsoft.com/office/drawing/2014/main" id="{EB53EE5B-8090-0F5D-2434-23AC9A03ABD9}"/>
              </a:ext>
            </a:extLst>
          </p:cNvPr>
          <p:cNvSpPr txBox="1"/>
          <p:nvPr/>
        </p:nvSpPr>
        <p:spPr>
          <a:xfrm>
            <a:off x="5127172" y="2494393"/>
            <a:ext cx="1937657" cy="1323439"/>
          </a:xfrm>
          <a:prstGeom prst="rect">
            <a:avLst/>
          </a:prstGeom>
          <a:noFill/>
          <a:effectLst>
            <a:outerShdw blurRad="127000" dist="63500" dir="2700000" algn="tl" rotWithShape="0">
              <a:schemeClr val="tx1">
                <a:lumMod val="50000"/>
                <a:lumOff val="50000"/>
                <a:alpha val="40000"/>
              </a:schemeClr>
            </a:outerShdw>
          </a:effectLst>
        </p:spPr>
        <p:txBody>
          <a:bodyPr wrap="square">
            <a:spAutoFit/>
          </a:bodyPr>
          <a:lstStyle/>
          <a:p>
            <a:pPr algn="ctr"/>
            <a:r>
              <a:rPr lang="en-US" altLang="ja-JP" sz="8000" b="1">
                <a:solidFill>
                  <a:schemeClr val="accent2"/>
                </a:solidFill>
              </a:rPr>
              <a:t>×</a:t>
            </a:r>
            <a:endParaRPr lang="ja-JP" altLang="en-US" sz="8000" b="1">
              <a:solidFill>
                <a:schemeClr val="accent2"/>
              </a:solidFill>
            </a:endParaRPr>
          </a:p>
        </p:txBody>
      </p:sp>
      <p:sp>
        <p:nvSpPr>
          <p:cNvPr id="4" name="テキスト ボックス 3">
            <a:extLst>
              <a:ext uri="{FF2B5EF4-FFF2-40B4-BE49-F238E27FC236}">
                <a16:creationId xmlns:a16="http://schemas.microsoft.com/office/drawing/2014/main" id="{AADAE51B-F083-44F7-947E-37A46097DB54}"/>
              </a:ext>
            </a:extLst>
          </p:cNvPr>
          <p:cNvSpPr txBox="1"/>
          <p:nvPr/>
        </p:nvSpPr>
        <p:spPr>
          <a:xfrm>
            <a:off x="466862" y="351487"/>
            <a:ext cx="686406"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a:t>
            </a: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pic>
        <p:nvPicPr>
          <p:cNvPr id="22" name="オーディオ 21">
            <a:hlinkClick r:id="" action="ppaction://media"/>
            <a:extLst>
              <a:ext uri="{FF2B5EF4-FFF2-40B4-BE49-F238E27FC236}">
                <a16:creationId xmlns:a16="http://schemas.microsoft.com/office/drawing/2014/main" id="{0034230F-BF3A-60CA-E83D-E26882F33A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581113" y="-513812"/>
            <a:ext cx="2057400" cy="2057400"/>
          </a:xfrm>
          <a:prstGeom prst="ellipse">
            <a:avLst/>
          </a:prstGeom>
        </p:spPr>
      </p:pic>
    </p:spTree>
    <p:extLst>
      <p:ext uri="{BB962C8B-B14F-4D97-AF65-F5344CB8AC3E}">
        <p14:creationId xmlns:p14="http://schemas.microsoft.com/office/powerpoint/2010/main" val="24183879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solidFill>
                  <a:schemeClr val="accent3"/>
                </a:solidFill>
              </a:rPr>
              <a:t>背景</a:t>
            </a:r>
            <a:endParaRPr kumimoji="1" lang="en-US" altLang="ja-JP" sz="3600">
              <a:solidFill>
                <a:schemeClr val="accent3"/>
              </a:solidFill>
            </a:endParaRPr>
          </a:p>
          <a:p>
            <a:pPr marL="514350" indent="-514350">
              <a:buFont typeface="+mj-lt"/>
              <a:buAutoNum type="arabicPeriod"/>
            </a:pPr>
            <a:r>
              <a:rPr lang="ja-JP" altLang="en-US" sz="3600">
                <a:solidFill>
                  <a:schemeClr val="accent3"/>
                </a:solidFill>
              </a:rPr>
              <a:t>基本構想・施策</a:t>
            </a:r>
            <a:endParaRPr lang="en-US" altLang="ja-JP" sz="3600">
              <a:solidFill>
                <a:schemeClr val="accent3"/>
              </a:solidFill>
            </a:endParaRPr>
          </a:p>
          <a:p>
            <a:pPr marL="514350" indent="-514350">
              <a:buFont typeface="+mj-lt"/>
              <a:buAutoNum type="arabicPeriod"/>
            </a:pPr>
            <a:r>
              <a:rPr lang="ja-JP" altLang="en-US" sz="3600">
                <a:solidFill>
                  <a:schemeClr val="accent3"/>
                </a:solidFill>
              </a:rPr>
              <a:t>地区別構想・施策</a:t>
            </a:r>
            <a:endParaRPr lang="en-US" altLang="ja-JP" sz="3600">
              <a:solidFill>
                <a:schemeClr val="accent3"/>
              </a:solidFill>
            </a:endParaRPr>
          </a:p>
          <a:p>
            <a:pPr marL="971550" lvl="1" indent="-514350">
              <a:buFont typeface="+mj-lt"/>
              <a:buAutoNum type="arabicPeriod"/>
            </a:pPr>
            <a:r>
              <a:rPr lang="ja-JP" altLang="en-US" sz="3200">
                <a:solidFill>
                  <a:schemeClr val="accent3"/>
                </a:solidFill>
              </a:rPr>
              <a:t>中央地区</a:t>
            </a:r>
            <a:endParaRPr lang="en-US" altLang="ja-JP" sz="3200">
              <a:solidFill>
                <a:schemeClr val="accent3"/>
              </a:solidFill>
            </a:endParaRPr>
          </a:p>
          <a:p>
            <a:pPr marL="971550" lvl="1" indent="-514350">
              <a:buFont typeface="+mj-lt"/>
              <a:buAutoNum type="arabicPeriod"/>
            </a:pPr>
            <a:r>
              <a:rPr lang="ja-JP" altLang="en-US" sz="3200"/>
              <a:t>北部地区</a:t>
            </a:r>
            <a:endParaRPr lang="en-US" altLang="ja-JP" sz="3200"/>
          </a:p>
          <a:p>
            <a:pPr marL="971550" lvl="1" indent="-514350">
              <a:buFont typeface="+mj-lt"/>
              <a:buAutoNum type="arabicPeriod"/>
            </a:pPr>
            <a:r>
              <a:rPr lang="ja-JP" altLang="en-US" sz="3200">
                <a:solidFill>
                  <a:schemeClr val="accent3"/>
                </a:solidFill>
              </a:rPr>
              <a:t>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新治地区</a:t>
            </a:r>
            <a:endParaRPr lang="en-US" altLang="ja-JP" sz="3200">
              <a:solidFill>
                <a:schemeClr val="accent3"/>
              </a:solidFill>
            </a:endParaRPr>
          </a:p>
          <a:p>
            <a:pPr marL="514350" indent="-514350">
              <a:buFont typeface="+mj-lt"/>
              <a:buAutoNum type="arabicPeriod"/>
            </a:pPr>
            <a:r>
              <a:rPr lang="ja-JP" altLang="en-US" sz="3600">
                <a:solidFill>
                  <a:schemeClr val="accent3"/>
                </a:solidFill>
              </a:rPr>
              <a:t>まとめ</a:t>
            </a:r>
            <a:endParaRPr lang="en-US" altLang="ja-JP" sz="3600">
              <a:solidFill>
                <a:schemeClr val="accent3"/>
              </a:solidFill>
            </a:endParaRPr>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0.</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pic>
        <p:nvPicPr>
          <p:cNvPr id="25" name="オーディオ 24">
            <a:hlinkClick r:id="" action="ppaction://media"/>
            <a:extLst>
              <a:ext uri="{FF2B5EF4-FFF2-40B4-BE49-F238E27FC236}">
                <a16:creationId xmlns:a16="http://schemas.microsoft.com/office/drawing/2014/main" id="{645D4D7A-DCF8-D912-8796-297F89F5D8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321921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北部地区</a:t>
            </a:r>
            <a:r>
              <a:rPr lang="ja-JP" altLang="en-US"/>
              <a:t> 構想・背景</a:t>
            </a:r>
            <a:endParaRPr kumimoji="1" lang="ja-JP" altLang="en-US"/>
          </a:p>
        </p:txBody>
      </p:sp>
      <p:sp>
        <p:nvSpPr>
          <p:cNvPr id="3" name="コンテンツ プレースホルダー 2">
            <a:extLst>
              <a:ext uri="{FF2B5EF4-FFF2-40B4-BE49-F238E27FC236}">
                <a16:creationId xmlns:a16="http://schemas.microsoft.com/office/drawing/2014/main" id="{B3AB66B2-15A7-6DC1-8BA2-606416D79073}"/>
              </a:ext>
            </a:extLst>
          </p:cNvPr>
          <p:cNvSpPr>
            <a:spLocks noGrp="1"/>
          </p:cNvSpPr>
          <p:nvPr>
            <p:ph idx="1"/>
          </p:nvPr>
        </p:nvSpPr>
        <p:spPr>
          <a:xfrm>
            <a:off x="693106" y="1345661"/>
            <a:ext cx="10515600" cy="4769077"/>
          </a:xfrm>
        </p:spPr>
        <p:txBody>
          <a:bodyPr/>
          <a:lstStyle/>
          <a:p>
            <a:r>
              <a:rPr lang="ja-JP" altLang="en-US"/>
              <a:t>構想</a:t>
            </a:r>
            <a:endParaRPr lang="en-US" altLang="ja-JP"/>
          </a:p>
          <a:p>
            <a:pPr marL="0" indent="0">
              <a:buNone/>
            </a:pPr>
            <a:r>
              <a:rPr lang="ja-JP" altLang="en-US"/>
              <a:t>市街化調整区域に遍在する施設を市街化区域に集約し、</a:t>
            </a:r>
            <a:endParaRPr lang="en-US" altLang="ja-JP"/>
          </a:p>
          <a:p>
            <a:pPr marL="0" indent="0">
              <a:buNone/>
            </a:pPr>
            <a:r>
              <a:rPr lang="ja-JP" altLang="en-US"/>
              <a:t>どの世代にとっても住みやすく住み続けられるまち</a:t>
            </a:r>
            <a:endParaRPr lang="en-US" altLang="ja-JP"/>
          </a:p>
        </p:txBody>
      </p:sp>
      <p:sp>
        <p:nvSpPr>
          <p:cNvPr id="5" name="テキスト ボックス 4">
            <a:extLst>
              <a:ext uri="{FF2B5EF4-FFF2-40B4-BE49-F238E27FC236}">
                <a16:creationId xmlns:a16="http://schemas.microsoft.com/office/drawing/2014/main" id="{74075C42-77B6-AC97-BFEB-BD97F80FDB19}"/>
              </a:ext>
            </a:extLst>
          </p:cNvPr>
          <p:cNvSpPr txBox="1"/>
          <p:nvPr/>
        </p:nvSpPr>
        <p:spPr>
          <a:xfrm>
            <a:off x="424382"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pic>
        <p:nvPicPr>
          <p:cNvPr id="37" name="オーディオ 36">
            <a:hlinkClick r:id="" action="ppaction://media"/>
            <a:extLst>
              <a:ext uri="{FF2B5EF4-FFF2-40B4-BE49-F238E27FC236}">
                <a16:creationId xmlns:a16="http://schemas.microsoft.com/office/drawing/2014/main" id="{DD467D63-D88D-30A2-7422-4DE31DD0F9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61879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1</a:t>
            </a:r>
            <a:r>
              <a:rPr kumimoji="1" lang="ja-JP" altLang="en-US" b="0"/>
              <a:t>ー</a:t>
            </a:r>
            <a:r>
              <a:rPr kumimoji="1" lang="ja-JP" altLang="en-US"/>
              <a:t>背景</a:t>
            </a:r>
          </a:p>
        </p:txBody>
      </p:sp>
      <p:sp>
        <p:nvSpPr>
          <p:cNvPr id="3" name="四角形: 角を丸くする 2">
            <a:extLst>
              <a:ext uri="{FF2B5EF4-FFF2-40B4-BE49-F238E27FC236}">
                <a16:creationId xmlns:a16="http://schemas.microsoft.com/office/drawing/2014/main" id="{F9FD79BE-4D8B-BD09-6CFB-A4311C6C684F}"/>
              </a:ext>
            </a:extLst>
          </p:cNvPr>
          <p:cNvSpPr/>
          <p:nvPr/>
        </p:nvSpPr>
        <p:spPr>
          <a:xfrm>
            <a:off x="2109775" y="2140297"/>
            <a:ext cx="2734863" cy="1234158"/>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施設の</a:t>
            </a:r>
            <a:endParaRPr kumimoji="1" lang="en-US" altLang="ja-JP" sz="2800" b="1" i="0" u="none" strike="noStrike" kern="1200" cap="none" spc="0" normalizeH="0" baseline="0" noProof="0">
              <a:ln>
                <a:noFill/>
              </a:ln>
              <a:solidFill>
                <a:prstClr val="white"/>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老朽化</a:t>
            </a:r>
          </a:p>
        </p:txBody>
      </p:sp>
      <p:sp>
        <p:nvSpPr>
          <p:cNvPr id="5" name="四角形: 角を丸くする 4">
            <a:extLst>
              <a:ext uri="{FF2B5EF4-FFF2-40B4-BE49-F238E27FC236}">
                <a16:creationId xmlns:a16="http://schemas.microsoft.com/office/drawing/2014/main" id="{63085E0C-72B3-ECB2-E868-013D5AB90653}"/>
              </a:ext>
            </a:extLst>
          </p:cNvPr>
          <p:cNvSpPr/>
          <p:nvPr/>
        </p:nvSpPr>
        <p:spPr>
          <a:xfrm>
            <a:off x="5066704" y="2140297"/>
            <a:ext cx="2734863" cy="1234158"/>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利用者数の</a:t>
            </a:r>
            <a:endParaRPr kumimoji="1" lang="en-US" altLang="ja-JP" sz="2800" b="1" i="0" u="none" strike="noStrike" kern="1200" cap="none" spc="0" normalizeH="0" baseline="0" noProof="0">
              <a:ln>
                <a:noFill/>
              </a:ln>
              <a:solidFill>
                <a:prstClr val="white"/>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低下</a:t>
            </a:r>
          </a:p>
        </p:txBody>
      </p:sp>
      <p:sp>
        <p:nvSpPr>
          <p:cNvPr id="6" name="四角形: 角を丸くする 5">
            <a:extLst>
              <a:ext uri="{FF2B5EF4-FFF2-40B4-BE49-F238E27FC236}">
                <a16:creationId xmlns:a16="http://schemas.microsoft.com/office/drawing/2014/main" id="{0D2C576D-B34F-B84E-384A-4FE3D6A638E7}"/>
              </a:ext>
            </a:extLst>
          </p:cNvPr>
          <p:cNvSpPr/>
          <p:nvPr/>
        </p:nvSpPr>
        <p:spPr>
          <a:xfrm>
            <a:off x="8009337" y="2149724"/>
            <a:ext cx="2734863" cy="1234158"/>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アクセスの</a:t>
            </a:r>
            <a:endParaRPr kumimoji="1" lang="en-US" altLang="ja-JP" sz="2800" b="1" i="0" u="none" strike="noStrike" kern="1200" cap="none" spc="0" normalizeH="0" baseline="0" noProof="0">
              <a:ln>
                <a:noFill/>
              </a:ln>
              <a:solidFill>
                <a:prstClr val="white"/>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悪さ</a:t>
            </a:r>
          </a:p>
        </p:txBody>
      </p:sp>
      <p:sp>
        <p:nvSpPr>
          <p:cNvPr id="13" name="テキスト ボックス 12">
            <a:extLst>
              <a:ext uri="{FF2B5EF4-FFF2-40B4-BE49-F238E27FC236}">
                <a16:creationId xmlns:a16="http://schemas.microsoft.com/office/drawing/2014/main" id="{D26C8DD6-079D-458A-88DB-79FC3CA213FE}"/>
              </a:ext>
            </a:extLst>
          </p:cNvPr>
          <p:cNvSpPr txBox="1"/>
          <p:nvPr/>
        </p:nvSpPr>
        <p:spPr>
          <a:xfrm>
            <a:off x="3445458" y="1463168"/>
            <a:ext cx="5971407" cy="6167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44546A"/>
                </a:solidFill>
                <a:effectLst/>
                <a:uLnTx/>
                <a:uFillTx/>
                <a:latin typeface="游ゴシック"/>
                <a:ea typeface="游ゴシック"/>
                <a:cs typeface="+mn-cs"/>
              </a:rPr>
              <a:t>公共施設の課題</a:t>
            </a:r>
            <a:endParaRPr kumimoji="1" lang="en-US" altLang="ja-JP" sz="3600" b="1" i="0" u="none" strike="noStrike" kern="1200" cap="none" spc="0" normalizeH="0" baseline="0" noProof="0">
              <a:ln>
                <a:noFill/>
              </a:ln>
              <a:solidFill>
                <a:srgbClr val="44546A"/>
              </a:solidFill>
              <a:effectLst/>
              <a:uLnTx/>
              <a:uFillTx/>
              <a:latin typeface="游ゴシック"/>
              <a:ea typeface="游ゴシック"/>
              <a:cs typeface="+mn-cs"/>
            </a:endParaRPr>
          </a:p>
        </p:txBody>
      </p:sp>
      <p:sp>
        <p:nvSpPr>
          <p:cNvPr id="14" name="四角形: 角を丸くする 13">
            <a:extLst>
              <a:ext uri="{FF2B5EF4-FFF2-40B4-BE49-F238E27FC236}">
                <a16:creationId xmlns:a16="http://schemas.microsoft.com/office/drawing/2014/main" id="{32FF91F4-970C-B146-2ACE-E14FFEBC91D8}"/>
              </a:ext>
            </a:extLst>
          </p:cNvPr>
          <p:cNvSpPr/>
          <p:nvPr/>
        </p:nvSpPr>
        <p:spPr>
          <a:xfrm>
            <a:off x="2109776" y="3754352"/>
            <a:ext cx="8634425"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D7D31"/>
                </a:solidFill>
                <a:effectLst/>
                <a:uLnTx/>
                <a:uFillTx/>
                <a:latin typeface="游ゴシック"/>
                <a:ea typeface="游ゴシック"/>
                <a:cs typeface="+mn-cs"/>
              </a:rPr>
              <a:t>コスト削減・利便性の改善のための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ED7D31"/>
                </a:solidFill>
                <a:effectLst/>
                <a:uLnTx/>
                <a:uFillTx/>
                <a:latin typeface="游ゴシック"/>
                <a:ea typeface="游ゴシック"/>
                <a:cs typeface="+mn-cs"/>
              </a:rPr>
              <a:t>複合化・移転</a:t>
            </a:r>
          </a:p>
        </p:txBody>
      </p:sp>
      <p:sp>
        <p:nvSpPr>
          <p:cNvPr id="18" name="四角形: 角を丸くする 17">
            <a:extLst>
              <a:ext uri="{FF2B5EF4-FFF2-40B4-BE49-F238E27FC236}">
                <a16:creationId xmlns:a16="http://schemas.microsoft.com/office/drawing/2014/main" id="{4676CAC8-960C-D9AE-9538-9334E7397F36}"/>
              </a:ext>
            </a:extLst>
          </p:cNvPr>
          <p:cNvSpPr/>
          <p:nvPr/>
        </p:nvSpPr>
        <p:spPr>
          <a:xfrm>
            <a:off x="2109776" y="5227710"/>
            <a:ext cx="8634425" cy="1234158"/>
          </a:xfrm>
          <a:prstGeom prst="roundRect">
            <a:avLst>
              <a:gd name="adj" fmla="val 9303"/>
            </a:avLst>
          </a:prstGeom>
          <a:gradFill flip="none" rotWithShape="1">
            <a:gsLst>
              <a:gs pos="0">
                <a:schemeClr val="accent4"/>
              </a:gs>
              <a:gs pos="100000">
                <a:schemeClr val="accent2"/>
              </a:gs>
            </a:gsLst>
            <a:lin ang="2700000" scaled="1"/>
            <a:tileRect/>
          </a:gradFill>
          <a:ln w="50800">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上大津地区の小学校統合と併せて実施</a:t>
            </a:r>
          </a:p>
        </p:txBody>
      </p:sp>
      <p:sp>
        <p:nvSpPr>
          <p:cNvPr id="23" name="矢印: 右 22">
            <a:extLst>
              <a:ext uri="{FF2B5EF4-FFF2-40B4-BE49-F238E27FC236}">
                <a16:creationId xmlns:a16="http://schemas.microsoft.com/office/drawing/2014/main" id="{8BCDB9A1-10CD-7C0F-1831-367A069B77EF}"/>
              </a:ext>
            </a:extLst>
          </p:cNvPr>
          <p:cNvSpPr/>
          <p:nvPr/>
        </p:nvSpPr>
        <p:spPr>
          <a:xfrm>
            <a:off x="1018737" y="4048267"/>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24" name="矢印: 右 23">
            <a:extLst>
              <a:ext uri="{FF2B5EF4-FFF2-40B4-BE49-F238E27FC236}">
                <a16:creationId xmlns:a16="http://schemas.microsoft.com/office/drawing/2014/main" id="{2A8D1029-043B-DFA3-8B4B-FDA4EFC8D31E}"/>
              </a:ext>
            </a:extLst>
          </p:cNvPr>
          <p:cNvSpPr/>
          <p:nvPr/>
        </p:nvSpPr>
        <p:spPr>
          <a:xfrm>
            <a:off x="1018736" y="5521625"/>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25" name="テキスト ボックス 24">
            <a:extLst>
              <a:ext uri="{FF2B5EF4-FFF2-40B4-BE49-F238E27FC236}">
                <a16:creationId xmlns:a16="http://schemas.microsoft.com/office/drawing/2014/main" id="{0B9C4113-12EE-874E-EE4C-6453F7126E33}"/>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pic>
        <p:nvPicPr>
          <p:cNvPr id="64" name="オーディオ 63">
            <a:hlinkClick r:id="" action="ppaction://media"/>
            <a:extLst>
              <a:ext uri="{FF2B5EF4-FFF2-40B4-BE49-F238E27FC236}">
                <a16:creationId xmlns:a16="http://schemas.microsoft.com/office/drawing/2014/main" id="{00CE4E37-2617-1A54-5F2A-4A6E546D1E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449126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2</a:t>
            </a:r>
            <a:r>
              <a:rPr kumimoji="1" lang="ja-JP" altLang="en-US"/>
              <a:t>－施策</a:t>
            </a:r>
          </a:p>
        </p:txBody>
      </p:sp>
      <p:grpSp>
        <p:nvGrpSpPr>
          <p:cNvPr id="18" name="グループ化 17">
            <a:extLst>
              <a:ext uri="{FF2B5EF4-FFF2-40B4-BE49-F238E27FC236}">
                <a16:creationId xmlns:a16="http://schemas.microsoft.com/office/drawing/2014/main" id="{B75B89B2-1FFC-24AF-C693-F8B84BB4C86E}"/>
              </a:ext>
            </a:extLst>
          </p:cNvPr>
          <p:cNvGrpSpPr/>
          <p:nvPr/>
        </p:nvGrpSpPr>
        <p:grpSpPr>
          <a:xfrm>
            <a:off x="3942871" y="1711278"/>
            <a:ext cx="3157421" cy="3060441"/>
            <a:chOff x="6591313" y="1126397"/>
            <a:chExt cx="3349307" cy="3547203"/>
          </a:xfrm>
          <a:gradFill>
            <a:gsLst>
              <a:gs pos="0">
                <a:schemeClr val="accent4"/>
              </a:gs>
              <a:gs pos="100000">
                <a:schemeClr val="accent2"/>
              </a:gs>
            </a:gsLst>
            <a:lin ang="2700000" scaled="1"/>
          </a:gradFill>
        </p:grpSpPr>
        <p:sp>
          <p:nvSpPr>
            <p:cNvPr id="15" name="楕円 14">
              <a:extLst>
                <a:ext uri="{FF2B5EF4-FFF2-40B4-BE49-F238E27FC236}">
                  <a16:creationId xmlns:a16="http://schemas.microsoft.com/office/drawing/2014/main" id="{3EC9DB25-2B0A-6F77-358B-F80F70CBEE4F}"/>
                </a:ext>
              </a:extLst>
            </p:cNvPr>
            <p:cNvSpPr/>
            <p:nvPr/>
          </p:nvSpPr>
          <p:spPr>
            <a:xfrm>
              <a:off x="6591313" y="1126397"/>
              <a:ext cx="3349307" cy="3547203"/>
            </a:xfrm>
            <a:prstGeom prst="ellipse">
              <a:avLst/>
            </a:prstGeom>
            <a:grpFill/>
            <a:ln>
              <a:solidFill>
                <a:schemeClr val="accent4"/>
              </a:solidFill>
            </a:ln>
            <a:effectLst>
              <a:outerShdw blurRad="127000" dist="63500" dir="2700000" algn="t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pic>
          <p:nvPicPr>
            <p:cNvPr id="9" name="図 8">
              <a:extLst>
                <a:ext uri="{FF2B5EF4-FFF2-40B4-BE49-F238E27FC236}">
                  <a16:creationId xmlns:a16="http://schemas.microsoft.com/office/drawing/2014/main" id="{31463366-FECE-60C3-8C7A-0B16AC1460DA}"/>
                </a:ext>
              </a:extLst>
            </p:cNvPr>
            <p:cNvPicPr>
              <a:picLocks noChangeAspect="1"/>
            </p:cNvPicPr>
            <p:nvPr/>
          </p:nvPicPr>
          <p:blipFill>
            <a:blip r:embed="rId5"/>
            <a:stretch>
              <a:fillRect/>
            </a:stretch>
          </p:blipFill>
          <p:spPr>
            <a:xfrm>
              <a:off x="7102998" y="1754064"/>
              <a:ext cx="2325934" cy="1744451"/>
            </a:xfrm>
            <a:prstGeom prst="rect">
              <a:avLst/>
            </a:prstGeom>
            <a:grpFill/>
          </p:spPr>
        </p:pic>
        <p:sp>
          <p:nvSpPr>
            <p:cNvPr id="8" name="テキスト ボックス 7">
              <a:extLst>
                <a:ext uri="{FF2B5EF4-FFF2-40B4-BE49-F238E27FC236}">
                  <a16:creationId xmlns:a16="http://schemas.microsoft.com/office/drawing/2014/main" id="{62B9CB12-8006-EACE-1066-555698127E0E}"/>
                </a:ext>
              </a:extLst>
            </p:cNvPr>
            <p:cNvSpPr txBox="1"/>
            <p:nvPr/>
          </p:nvSpPr>
          <p:spPr>
            <a:xfrm>
              <a:off x="7079751" y="3601764"/>
              <a:ext cx="2372429" cy="8204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游ゴシック"/>
                  <a:ea typeface="游ゴシック"/>
                  <a:cs typeface="+mn-cs"/>
                </a:rPr>
                <a:t>老人福祉センター</a:t>
              </a:r>
              <a:endParaRPr kumimoji="1" lang="en-US" altLang="ja-JP" sz="2000" b="1" i="0" u="none" strike="noStrike" kern="1200" cap="none" spc="0" normalizeH="0" baseline="0" noProof="0">
                <a:ln>
                  <a:noFill/>
                </a:ln>
                <a:solidFill>
                  <a:prstClr val="white"/>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游ゴシック"/>
                  <a:ea typeface="游ゴシック"/>
                  <a:cs typeface="+mn-cs"/>
                </a:rPr>
                <a:t>「湖畔荘」</a:t>
              </a:r>
            </a:p>
          </p:txBody>
        </p:sp>
      </p:grpSp>
      <p:grpSp>
        <p:nvGrpSpPr>
          <p:cNvPr id="17" name="グループ化 16">
            <a:extLst>
              <a:ext uri="{FF2B5EF4-FFF2-40B4-BE49-F238E27FC236}">
                <a16:creationId xmlns:a16="http://schemas.microsoft.com/office/drawing/2014/main" id="{BFCFC3FF-6401-849F-0FE9-5B9A63FFDDBA}"/>
              </a:ext>
            </a:extLst>
          </p:cNvPr>
          <p:cNvGrpSpPr/>
          <p:nvPr/>
        </p:nvGrpSpPr>
        <p:grpSpPr>
          <a:xfrm>
            <a:off x="959521" y="1711278"/>
            <a:ext cx="3157422" cy="3060441"/>
            <a:chOff x="1811970" y="1186130"/>
            <a:chExt cx="3349307" cy="3350735"/>
          </a:xfrm>
          <a:gradFill>
            <a:gsLst>
              <a:gs pos="0">
                <a:schemeClr val="accent4"/>
              </a:gs>
              <a:gs pos="100000">
                <a:schemeClr val="accent2"/>
              </a:gs>
            </a:gsLst>
            <a:lin ang="2700000" scaled="1"/>
          </a:gradFill>
        </p:grpSpPr>
        <p:sp>
          <p:nvSpPr>
            <p:cNvPr id="14" name="楕円 13">
              <a:extLst>
                <a:ext uri="{FF2B5EF4-FFF2-40B4-BE49-F238E27FC236}">
                  <a16:creationId xmlns:a16="http://schemas.microsoft.com/office/drawing/2014/main" id="{165CF661-130E-3692-98DA-9B5E86628156}"/>
                </a:ext>
              </a:extLst>
            </p:cNvPr>
            <p:cNvSpPr/>
            <p:nvPr/>
          </p:nvSpPr>
          <p:spPr>
            <a:xfrm>
              <a:off x="1811970" y="1186130"/>
              <a:ext cx="3349307" cy="3350735"/>
            </a:xfrm>
            <a:prstGeom prst="ellipse">
              <a:avLst/>
            </a:prstGeom>
            <a:grpFill/>
            <a:ln>
              <a:solidFill>
                <a:srgbClr val="FFA833"/>
              </a:solidFill>
            </a:ln>
            <a:effectLst>
              <a:outerShdw blurRad="127000" dist="63500" dir="2700000" algn="t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pic>
          <p:nvPicPr>
            <p:cNvPr id="1026" name="Picture 2" descr="「上大津支所」の画像">
              <a:extLst>
                <a:ext uri="{FF2B5EF4-FFF2-40B4-BE49-F238E27FC236}">
                  <a16:creationId xmlns:a16="http://schemas.microsoft.com/office/drawing/2014/main" id="{8B34508D-D625-F0A5-7A35-77B1E9738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3180" y="1751507"/>
              <a:ext cx="2266885" cy="1700164"/>
            </a:xfrm>
            <a:prstGeom prst="rect">
              <a:avLst/>
            </a:prstGeom>
            <a:grpFill/>
          </p:spPr>
        </p:pic>
        <p:sp>
          <p:nvSpPr>
            <p:cNvPr id="10" name="テキスト ボックス 9">
              <a:extLst>
                <a:ext uri="{FF2B5EF4-FFF2-40B4-BE49-F238E27FC236}">
                  <a16:creationId xmlns:a16="http://schemas.microsoft.com/office/drawing/2014/main" id="{09D4A6D0-04F7-713A-E603-ED64E7CDA466}"/>
                </a:ext>
              </a:extLst>
            </p:cNvPr>
            <p:cNvSpPr txBox="1"/>
            <p:nvPr/>
          </p:nvSpPr>
          <p:spPr>
            <a:xfrm>
              <a:off x="2572475" y="3543955"/>
              <a:ext cx="1828294" cy="505456"/>
            </a:xfrm>
            <a:prstGeom prst="rect">
              <a:avLst/>
            </a:prstGeom>
            <a:grp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游ゴシック"/>
                  <a:ea typeface="游ゴシック"/>
                  <a:cs typeface="+mn-cs"/>
                </a:rPr>
                <a:t>上大津支所</a:t>
              </a:r>
            </a:p>
          </p:txBody>
        </p:sp>
      </p:grpSp>
      <p:sp>
        <p:nvSpPr>
          <p:cNvPr id="34" name="テキスト ボックス 33">
            <a:extLst>
              <a:ext uri="{FF2B5EF4-FFF2-40B4-BE49-F238E27FC236}">
                <a16:creationId xmlns:a16="http://schemas.microsoft.com/office/drawing/2014/main" id="{939DAACC-2D17-3738-3E78-68C43534E2B3}"/>
              </a:ext>
            </a:extLst>
          </p:cNvPr>
          <p:cNvSpPr txBox="1"/>
          <p:nvPr/>
        </p:nvSpPr>
        <p:spPr>
          <a:xfrm>
            <a:off x="0" y="5033920"/>
            <a:ext cx="80437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a:ea typeface="游ゴシック"/>
                <a:cs typeface="+mn-cs"/>
              </a:rPr>
              <a:t>築</a:t>
            </a:r>
            <a:r>
              <a:rPr kumimoji="1" lang="en-US" altLang="ja-JP" sz="2400" b="1" i="0" u="none" strike="noStrike" kern="1200" cap="none" spc="0" normalizeH="0" baseline="0" noProof="0">
                <a:ln>
                  <a:noFill/>
                </a:ln>
                <a:solidFill>
                  <a:prstClr val="black"/>
                </a:solidFill>
                <a:effectLst/>
                <a:uLnTx/>
                <a:uFillTx/>
                <a:latin typeface="游ゴシック"/>
                <a:ea typeface="游ゴシック"/>
                <a:cs typeface="+mn-cs"/>
              </a:rPr>
              <a:t>40</a:t>
            </a:r>
            <a:r>
              <a:rPr kumimoji="1" lang="ja-JP" altLang="en-US" sz="2400" b="1" i="0" u="none" strike="noStrike" kern="1200" cap="none" spc="0" normalizeH="0" baseline="0" noProof="0">
                <a:ln>
                  <a:noFill/>
                </a:ln>
                <a:solidFill>
                  <a:prstClr val="black"/>
                </a:solidFill>
                <a:effectLst/>
                <a:uLnTx/>
                <a:uFillTx/>
                <a:latin typeface="游ゴシック"/>
                <a:ea typeface="游ゴシック"/>
                <a:cs typeface="+mn-cs"/>
              </a:rPr>
              <a:t>年以上が経過</a:t>
            </a:r>
            <a:endParaRPr kumimoji="1" lang="en-US" altLang="ja-JP" sz="2400" b="1"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a:ea typeface="游ゴシック"/>
                <a:cs typeface="+mn-cs"/>
              </a:rPr>
              <a:t>早急な対応が求められる施設</a:t>
            </a:r>
          </a:p>
        </p:txBody>
      </p:sp>
      <p:grpSp>
        <p:nvGrpSpPr>
          <p:cNvPr id="3" name="グループ化 2">
            <a:extLst>
              <a:ext uri="{FF2B5EF4-FFF2-40B4-BE49-F238E27FC236}">
                <a16:creationId xmlns:a16="http://schemas.microsoft.com/office/drawing/2014/main" id="{6C6DF47A-70E5-FBA4-03C1-D27E06DD7130}"/>
              </a:ext>
            </a:extLst>
          </p:cNvPr>
          <p:cNvGrpSpPr/>
          <p:nvPr/>
        </p:nvGrpSpPr>
        <p:grpSpPr>
          <a:xfrm>
            <a:off x="7983364" y="1711278"/>
            <a:ext cx="3157421" cy="3060441"/>
            <a:chOff x="6591313" y="1126397"/>
            <a:chExt cx="3349307" cy="3547203"/>
          </a:xfrm>
          <a:gradFill>
            <a:gsLst>
              <a:gs pos="0">
                <a:schemeClr val="accent2"/>
              </a:gs>
              <a:gs pos="100000">
                <a:schemeClr val="accent2">
                  <a:lumMod val="50000"/>
                </a:schemeClr>
              </a:gs>
            </a:gsLst>
            <a:lin ang="2700000" scaled="1"/>
          </a:gradFill>
        </p:grpSpPr>
        <p:sp>
          <p:nvSpPr>
            <p:cNvPr id="5" name="楕円 4">
              <a:extLst>
                <a:ext uri="{FF2B5EF4-FFF2-40B4-BE49-F238E27FC236}">
                  <a16:creationId xmlns:a16="http://schemas.microsoft.com/office/drawing/2014/main" id="{2FD6CDB8-1614-9F52-0992-00E6860A63AC}"/>
                </a:ext>
              </a:extLst>
            </p:cNvPr>
            <p:cNvSpPr/>
            <p:nvPr/>
          </p:nvSpPr>
          <p:spPr>
            <a:xfrm>
              <a:off x="6591313" y="1126397"/>
              <a:ext cx="3349307" cy="3547203"/>
            </a:xfrm>
            <a:prstGeom prst="ellipse">
              <a:avLst/>
            </a:prstGeom>
            <a:grpFill/>
            <a:ln>
              <a:noFill/>
            </a:ln>
            <a:effectLst>
              <a:outerShdw blurRad="127000" dist="63500" dir="2700000" algn="t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7" name="テキスト ボックス 6">
              <a:extLst>
                <a:ext uri="{FF2B5EF4-FFF2-40B4-BE49-F238E27FC236}">
                  <a16:creationId xmlns:a16="http://schemas.microsoft.com/office/drawing/2014/main" id="{F779F4D3-6128-8561-DA45-662C91EF9A44}"/>
                </a:ext>
              </a:extLst>
            </p:cNvPr>
            <p:cNvSpPr txBox="1"/>
            <p:nvPr/>
          </p:nvSpPr>
          <p:spPr>
            <a:xfrm>
              <a:off x="7188579" y="3601764"/>
              <a:ext cx="2154776" cy="535093"/>
            </a:xfrm>
            <a:prstGeom prst="rect">
              <a:avLst/>
            </a:prstGeom>
            <a:grp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游ゴシック"/>
                  <a:ea typeface="游ゴシック"/>
                  <a:cs typeface="+mn-cs"/>
                </a:rPr>
                <a:t>上大津公民館</a:t>
              </a:r>
            </a:p>
          </p:txBody>
        </p:sp>
      </p:grpSp>
      <p:pic>
        <p:nvPicPr>
          <p:cNvPr id="11" name="Picture 2" descr="上公全景2020">
            <a:extLst>
              <a:ext uri="{FF2B5EF4-FFF2-40B4-BE49-F238E27FC236}">
                <a16:creationId xmlns:a16="http://schemas.microsoft.com/office/drawing/2014/main" id="{4F78E8EC-6F59-1173-2810-2AB7AFE30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1858" y="2354084"/>
            <a:ext cx="2412530" cy="1351017"/>
          </a:xfrm>
          <a:prstGeom prst="rect">
            <a:avLst/>
          </a:prstGeom>
        </p:spPr>
      </p:pic>
      <p:sp>
        <p:nvSpPr>
          <p:cNvPr id="12" name="テキスト ボックス 11">
            <a:extLst>
              <a:ext uri="{FF2B5EF4-FFF2-40B4-BE49-F238E27FC236}">
                <a16:creationId xmlns:a16="http://schemas.microsoft.com/office/drawing/2014/main" id="{9549D7F0-30D7-8845-672B-33E1A335FDD4}"/>
              </a:ext>
            </a:extLst>
          </p:cNvPr>
          <p:cNvSpPr txBox="1"/>
          <p:nvPr/>
        </p:nvSpPr>
        <p:spPr>
          <a:xfrm>
            <a:off x="7485501" y="5080232"/>
            <a:ext cx="418576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a:ea typeface="游ゴシック"/>
                <a:cs typeface="+mn-cs"/>
              </a:rPr>
              <a:t>居住誘導地区から外れた立地</a:t>
            </a:r>
            <a:endParaRPr kumimoji="1" lang="en-US" altLang="ja-JP" sz="2400" b="1"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a:ea typeface="游ゴシック"/>
                <a:cs typeface="+mn-cs"/>
              </a:rPr>
              <a:t>移転が望ましい施設</a:t>
            </a:r>
          </a:p>
        </p:txBody>
      </p:sp>
      <p:sp>
        <p:nvSpPr>
          <p:cNvPr id="6" name="テキスト ボックス 5">
            <a:extLst>
              <a:ext uri="{FF2B5EF4-FFF2-40B4-BE49-F238E27FC236}">
                <a16:creationId xmlns:a16="http://schemas.microsoft.com/office/drawing/2014/main" id="{24BE9871-3649-0013-BA7F-D4487883EC82}"/>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pic>
        <p:nvPicPr>
          <p:cNvPr id="1039" name="オーディオ 1038">
            <a:hlinkClick r:id="" action="ppaction://media"/>
            <a:extLst>
              <a:ext uri="{FF2B5EF4-FFF2-40B4-BE49-F238E27FC236}">
                <a16:creationId xmlns:a16="http://schemas.microsoft.com/office/drawing/2014/main" id="{85B191CA-961C-04DC-B2E7-FE410206A3A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5654437"/>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88792C8-8683-B350-DE9C-3C740EF3BE34}"/>
              </a:ext>
            </a:extLst>
          </p:cNvPr>
          <p:cNvPicPr>
            <a:picLocks noChangeAspect="1"/>
          </p:cNvPicPr>
          <p:nvPr/>
        </p:nvPicPr>
        <p:blipFill>
          <a:blip r:embed="rId5"/>
          <a:stretch>
            <a:fillRect/>
          </a:stretch>
        </p:blipFill>
        <p:spPr>
          <a:xfrm>
            <a:off x="2269725" y="1303263"/>
            <a:ext cx="6453671" cy="5347327"/>
          </a:xfrm>
          <a:prstGeom prst="rect">
            <a:avLst/>
          </a:prstGeom>
        </p:spPr>
      </p:pic>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2</a:t>
            </a:r>
            <a:r>
              <a:rPr kumimoji="1" lang="ja-JP" altLang="en-US"/>
              <a:t>－実現方法</a:t>
            </a:r>
          </a:p>
        </p:txBody>
      </p:sp>
      <p:cxnSp>
        <p:nvCxnSpPr>
          <p:cNvPr id="18" name="直線矢印コネクタ 17">
            <a:extLst>
              <a:ext uri="{FF2B5EF4-FFF2-40B4-BE49-F238E27FC236}">
                <a16:creationId xmlns:a16="http://schemas.microsoft.com/office/drawing/2014/main" id="{EA8CB5E7-BE2B-79C6-AEAD-A496AD73E1A9}"/>
              </a:ext>
            </a:extLst>
          </p:cNvPr>
          <p:cNvCxnSpPr>
            <a:cxnSpLocks/>
          </p:cNvCxnSpPr>
          <p:nvPr/>
        </p:nvCxnSpPr>
        <p:spPr>
          <a:xfrm>
            <a:off x="4155440" y="3291840"/>
            <a:ext cx="1341120" cy="263504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546C3CD0-E30E-A3E5-866F-BA6D581CA65A}"/>
              </a:ext>
            </a:extLst>
          </p:cNvPr>
          <p:cNvCxnSpPr>
            <a:cxnSpLocks/>
          </p:cNvCxnSpPr>
          <p:nvPr/>
        </p:nvCxnSpPr>
        <p:spPr>
          <a:xfrm>
            <a:off x="3383280" y="3291840"/>
            <a:ext cx="2011680" cy="278384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8BCA48BB-6285-F7C9-06D1-63773D588DD3}"/>
              </a:ext>
            </a:extLst>
          </p:cNvPr>
          <p:cNvSpPr/>
          <p:nvPr/>
        </p:nvSpPr>
        <p:spPr>
          <a:xfrm>
            <a:off x="5496560" y="5926880"/>
            <a:ext cx="701040" cy="723710"/>
          </a:xfrm>
          <a:prstGeom prst="ellipse">
            <a:avLst/>
          </a:prstGeom>
          <a:solidFill>
            <a:schemeClr val="accent4">
              <a:alpha val="25000"/>
            </a:scheme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cxnSp>
        <p:nvCxnSpPr>
          <p:cNvPr id="11" name="直線矢印コネクタ 10">
            <a:extLst>
              <a:ext uri="{FF2B5EF4-FFF2-40B4-BE49-F238E27FC236}">
                <a16:creationId xmlns:a16="http://schemas.microsoft.com/office/drawing/2014/main" id="{E6B37FB1-F91B-970E-F961-57C7DC2D24D1}"/>
              </a:ext>
            </a:extLst>
          </p:cNvPr>
          <p:cNvCxnSpPr>
            <a:cxnSpLocks/>
          </p:cNvCxnSpPr>
          <p:nvPr/>
        </p:nvCxnSpPr>
        <p:spPr>
          <a:xfrm>
            <a:off x="4277360" y="1974320"/>
            <a:ext cx="1402080" cy="384736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387879FF-56F6-39F0-4C18-85DF8C36E7AD}"/>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sp>
        <p:nvSpPr>
          <p:cNvPr id="9" name="四角形: 角を丸くする 8">
            <a:extLst>
              <a:ext uri="{FF2B5EF4-FFF2-40B4-BE49-F238E27FC236}">
                <a16:creationId xmlns:a16="http://schemas.microsoft.com/office/drawing/2014/main" id="{3EDA0555-7073-30C8-BE4E-D1C79B3CB1ED}"/>
              </a:ext>
            </a:extLst>
          </p:cNvPr>
          <p:cNvSpPr/>
          <p:nvPr/>
        </p:nvSpPr>
        <p:spPr>
          <a:xfrm>
            <a:off x="5496560" y="3143040"/>
            <a:ext cx="5799051" cy="828885"/>
          </a:xfrm>
          <a:prstGeom prst="roundRect">
            <a:avLst>
              <a:gd name="adj" fmla="val 9303"/>
            </a:avLst>
          </a:prstGeom>
          <a:gradFill flip="none" rotWithShape="1">
            <a:gsLst>
              <a:gs pos="0">
                <a:schemeClr val="accent4"/>
              </a:gs>
              <a:gs pos="100000">
                <a:schemeClr val="accent2"/>
              </a:gs>
            </a:gsLst>
            <a:lin ang="2700000" scaled="1"/>
            <a:tileRect/>
          </a:gradFill>
          <a:ln w="50800">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上大津東小学校に複合化</a:t>
            </a:r>
          </a:p>
        </p:txBody>
      </p:sp>
      <p:pic>
        <p:nvPicPr>
          <p:cNvPr id="53" name="オーディオ 52">
            <a:hlinkClick r:id="" action="ppaction://media"/>
            <a:extLst>
              <a:ext uri="{FF2B5EF4-FFF2-40B4-BE49-F238E27FC236}">
                <a16:creationId xmlns:a16="http://schemas.microsoft.com/office/drawing/2014/main" id="{1D4A4D27-6138-A1B1-5237-D8DF839ED3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24296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3</a:t>
            </a:r>
            <a:r>
              <a:rPr kumimoji="1" lang="ja-JP" altLang="en-US"/>
              <a:t>－実現方法</a:t>
            </a:r>
          </a:p>
        </p:txBody>
      </p:sp>
      <p:sp>
        <p:nvSpPr>
          <p:cNvPr id="6" name="テキスト ボックス 5">
            <a:extLst>
              <a:ext uri="{FF2B5EF4-FFF2-40B4-BE49-F238E27FC236}">
                <a16:creationId xmlns:a16="http://schemas.microsoft.com/office/drawing/2014/main" id="{6E8E461C-2C42-B479-A382-22FA1AA4B67C}"/>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grpSp>
        <p:nvGrpSpPr>
          <p:cNvPr id="17" name="グループ化 16">
            <a:extLst>
              <a:ext uri="{FF2B5EF4-FFF2-40B4-BE49-F238E27FC236}">
                <a16:creationId xmlns:a16="http://schemas.microsoft.com/office/drawing/2014/main" id="{FDF83F41-F2D0-66CD-4078-9FD9A93CCF5F}"/>
              </a:ext>
            </a:extLst>
          </p:cNvPr>
          <p:cNvGrpSpPr/>
          <p:nvPr/>
        </p:nvGrpSpPr>
        <p:grpSpPr>
          <a:xfrm>
            <a:off x="838991" y="1745109"/>
            <a:ext cx="8255802" cy="2826655"/>
            <a:chOff x="810064" y="1865088"/>
            <a:chExt cx="8255802" cy="2826655"/>
          </a:xfrm>
          <a:gradFill>
            <a:gsLst>
              <a:gs pos="0">
                <a:srgbClr val="FFCC00"/>
              </a:gs>
              <a:gs pos="100000">
                <a:srgbClr val="ED7D31"/>
              </a:gs>
            </a:gsLst>
            <a:lin ang="2700000" scaled="0"/>
          </a:gradFill>
        </p:grpSpPr>
        <p:sp>
          <p:nvSpPr>
            <p:cNvPr id="8" name="正方形/長方形 7">
              <a:extLst>
                <a:ext uri="{FF2B5EF4-FFF2-40B4-BE49-F238E27FC236}">
                  <a16:creationId xmlns:a16="http://schemas.microsoft.com/office/drawing/2014/main" id="{EC09EB12-5C1E-1D55-A7A8-E5326885523E}"/>
                </a:ext>
              </a:extLst>
            </p:cNvPr>
            <p:cNvSpPr/>
            <p:nvPr/>
          </p:nvSpPr>
          <p:spPr>
            <a:xfrm>
              <a:off x="810064" y="1865088"/>
              <a:ext cx="8255802" cy="91460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小学校</a:t>
              </a:r>
            </a:p>
          </p:txBody>
        </p:sp>
        <p:sp>
          <p:nvSpPr>
            <p:cNvPr id="9" name="正方形/長方形 8">
              <a:extLst>
                <a:ext uri="{FF2B5EF4-FFF2-40B4-BE49-F238E27FC236}">
                  <a16:creationId xmlns:a16="http://schemas.microsoft.com/office/drawing/2014/main" id="{DC99F150-B5DB-CA6A-5987-4E0AEBD46A4F}"/>
                </a:ext>
              </a:extLst>
            </p:cNvPr>
            <p:cNvSpPr/>
            <p:nvPr/>
          </p:nvSpPr>
          <p:spPr>
            <a:xfrm>
              <a:off x="810064" y="3694305"/>
              <a:ext cx="4403282" cy="997438"/>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小学校</a:t>
              </a:r>
            </a:p>
          </p:txBody>
        </p:sp>
        <p:sp>
          <p:nvSpPr>
            <p:cNvPr id="10" name="正方形/長方形 9">
              <a:extLst>
                <a:ext uri="{FF2B5EF4-FFF2-40B4-BE49-F238E27FC236}">
                  <a16:creationId xmlns:a16="http://schemas.microsoft.com/office/drawing/2014/main" id="{9AC12AD5-3C73-405B-E9A9-116C56E6B71F}"/>
                </a:ext>
              </a:extLst>
            </p:cNvPr>
            <p:cNvSpPr/>
            <p:nvPr/>
          </p:nvSpPr>
          <p:spPr>
            <a:xfrm>
              <a:off x="810064" y="2779696"/>
              <a:ext cx="4403282" cy="91460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小学校</a:t>
              </a:r>
            </a:p>
          </p:txBody>
        </p:sp>
        <p:sp>
          <p:nvSpPr>
            <p:cNvPr id="11" name="正方形/長方形 10">
              <a:extLst>
                <a:ext uri="{FF2B5EF4-FFF2-40B4-BE49-F238E27FC236}">
                  <a16:creationId xmlns:a16="http://schemas.microsoft.com/office/drawing/2014/main" id="{5769EF0F-AEE7-8923-88F9-077EF70841B6}"/>
                </a:ext>
              </a:extLst>
            </p:cNvPr>
            <p:cNvSpPr/>
            <p:nvPr/>
          </p:nvSpPr>
          <p:spPr>
            <a:xfrm>
              <a:off x="5213347" y="2779695"/>
              <a:ext cx="3852519" cy="914609"/>
            </a:xfrm>
            <a:prstGeom prst="rect">
              <a:avLst/>
            </a:prstGeom>
            <a:gr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公民館</a:t>
              </a:r>
            </a:p>
          </p:txBody>
        </p:sp>
        <p:sp>
          <p:nvSpPr>
            <p:cNvPr id="12" name="正方形/長方形 11">
              <a:extLst>
                <a:ext uri="{FF2B5EF4-FFF2-40B4-BE49-F238E27FC236}">
                  <a16:creationId xmlns:a16="http://schemas.microsoft.com/office/drawing/2014/main" id="{3836945B-F76D-5304-EA28-B8ADA30E5FC7}"/>
                </a:ext>
              </a:extLst>
            </p:cNvPr>
            <p:cNvSpPr/>
            <p:nvPr/>
          </p:nvSpPr>
          <p:spPr>
            <a:xfrm>
              <a:off x="5213346" y="3694304"/>
              <a:ext cx="3852519" cy="997438"/>
            </a:xfrm>
            <a:prstGeom prst="rect">
              <a:avLst/>
            </a:prstGeom>
            <a:grp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white"/>
                  </a:solidFill>
                  <a:effectLst/>
                  <a:uLnTx/>
                  <a:uFillTx/>
                  <a:latin typeface="游ゴシック"/>
                  <a:ea typeface="游ゴシック"/>
                  <a:cs typeface="+mn-cs"/>
                </a:rPr>
                <a:t>老人福祉センター</a:t>
              </a:r>
            </a:p>
          </p:txBody>
        </p:sp>
      </p:grpSp>
      <p:grpSp>
        <p:nvGrpSpPr>
          <p:cNvPr id="18" name="グループ化 17">
            <a:extLst>
              <a:ext uri="{FF2B5EF4-FFF2-40B4-BE49-F238E27FC236}">
                <a16:creationId xmlns:a16="http://schemas.microsoft.com/office/drawing/2014/main" id="{01E24F20-DAEF-0BAB-EA5A-AEBBC61429D4}"/>
              </a:ext>
            </a:extLst>
          </p:cNvPr>
          <p:cNvGrpSpPr/>
          <p:nvPr/>
        </p:nvGrpSpPr>
        <p:grpSpPr>
          <a:xfrm>
            <a:off x="9214362" y="1599144"/>
            <a:ext cx="623125" cy="2631950"/>
            <a:chOff x="9253363" y="2084293"/>
            <a:chExt cx="623125" cy="2631950"/>
          </a:xfrm>
        </p:grpSpPr>
        <p:sp>
          <p:nvSpPr>
            <p:cNvPr id="13" name="テキスト ボックス 12">
              <a:extLst>
                <a:ext uri="{FF2B5EF4-FFF2-40B4-BE49-F238E27FC236}">
                  <a16:creationId xmlns:a16="http://schemas.microsoft.com/office/drawing/2014/main" id="{A327C836-8DE2-86F7-C791-EC9ED7E2D362}"/>
                </a:ext>
              </a:extLst>
            </p:cNvPr>
            <p:cNvSpPr txBox="1"/>
            <p:nvPr/>
          </p:nvSpPr>
          <p:spPr>
            <a:xfrm>
              <a:off x="9259011" y="4193023"/>
              <a:ext cx="6174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游ゴシック"/>
                  <a:ea typeface="游ゴシック"/>
                  <a:cs typeface="+mn-cs"/>
                </a:rPr>
                <a:t>1F</a:t>
              </a:r>
              <a:endPar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4" name="テキスト ボックス 13">
              <a:extLst>
                <a:ext uri="{FF2B5EF4-FFF2-40B4-BE49-F238E27FC236}">
                  <a16:creationId xmlns:a16="http://schemas.microsoft.com/office/drawing/2014/main" id="{C34E95F4-701B-E7C5-DECB-F042C0F60AC3}"/>
                </a:ext>
              </a:extLst>
            </p:cNvPr>
            <p:cNvSpPr txBox="1"/>
            <p:nvPr/>
          </p:nvSpPr>
          <p:spPr>
            <a:xfrm>
              <a:off x="9259011" y="3090627"/>
              <a:ext cx="6174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游ゴシック"/>
                  <a:ea typeface="游ゴシック"/>
                  <a:cs typeface="+mn-cs"/>
                </a:rPr>
                <a:t>2F</a:t>
              </a:r>
              <a:endPar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endParaRPr>
            </a:p>
          </p:txBody>
        </p:sp>
        <p:sp>
          <p:nvSpPr>
            <p:cNvPr id="15" name="テキスト ボックス 14">
              <a:extLst>
                <a:ext uri="{FF2B5EF4-FFF2-40B4-BE49-F238E27FC236}">
                  <a16:creationId xmlns:a16="http://schemas.microsoft.com/office/drawing/2014/main" id="{9244865B-F698-B7BA-B33C-6F94E04AC7D7}"/>
                </a:ext>
              </a:extLst>
            </p:cNvPr>
            <p:cNvSpPr txBox="1"/>
            <p:nvPr/>
          </p:nvSpPr>
          <p:spPr>
            <a:xfrm>
              <a:off x="9253363" y="2084293"/>
              <a:ext cx="6174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prstClr val="black"/>
                  </a:solidFill>
                  <a:effectLst/>
                  <a:uLnTx/>
                  <a:uFillTx/>
                  <a:latin typeface="游ゴシック"/>
                  <a:ea typeface="游ゴシック"/>
                  <a:cs typeface="+mn-cs"/>
                </a:rPr>
                <a:t>3F</a:t>
              </a:r>
              <a:endPar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endParaRPr>
            </a:p>
          </p:txBody>
        </p:sp>
      </p:grpSp>
      <p:cxnSp>
        <p:nvCxnSpPr>
          <p:cNvPr id="20" name="直線コネクタ 19">
            <a:extLst>
              <a:ext uri="{FF2B5EF4-FFF2-40B4-BE49-F238E27FC236}">
                <a16:creationId xmlns:a16="http://schemas.microsoft.com/office/drawing/2014/main" id="{96248B13-DB35-B693-9697-4D1C5EC80DAD}"/>
              </a:ext>
            </a:extLst>
          </p:cNvPr>
          <p:cNvCxnSpPr>
            <a:cxnSpLocks/>
          </p:cNvCxnSpPr>
          <p:nvPr/>
        </p:nvCxnSpPr>
        <p:spPr>
          <a:xfrm flipH="1">
            <a:off x="4649494" y="4118055"/>
            <a:ext cx="1926261" cy="1145959"/>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24" name="グループ化 23">
            <a:extLst>
              <a:ext uri="{FF2B5EF4-FFF2-40B4-BE49-F238E27FC236}">
                <a16:creationId xmlns:a16="http://schemas.microsoft.com/office/drawing/2014/main" id="{C2B008C1-CBD5-C3AA-9982-7980D6FE2AF6}"/>
              </a:ext>
            </a:extLst>
          </p:cNvPr>
          <p:cNvGrpSpPr/>
          <p:nvPr/>
        </p:nvGrpSpPr>
        <p:grpSpPr>
          <a:xfrm>
            <a:off x="831821" y="4938432"/>
            <a:ext cx="4994037" cy="1738621"/>
            <a:chOff x="771939" y="1919065"/>
            <a:chExt cx="4843868" cy="2242457"/>
          </a:xfrm>
        </p:grpSpPr>
        <p:sp>
          <p:nvSpPr>
            <p:cNvPr id="25" name="四角形: 角を丸くする 24">
              <a:extLst>
                <a:ext uri="{FF2B5EF4-FFF2-40B4-BE49-F238E27FC236}">
                  <a16:creationId xmlns:a16="http://schemas.microsoft.com/office/drawing/2014/main" id="{D0AB22E9-A6BF-A7C4-FE85-D47A4BD92C06}"/>
                </a:ext>
              </a:extLst>
            </p:cNvPr>
            <p:cNvSpPr/>
            <p:nvPr/>
          </p:nvSpPr>
          <p:spPr>
            <a:xfrm>
              <a:off x="819392" y="1919065"/>
              <a:ext cx="4659085" cy="2242457"/>
            </a:xfrm>
            <a:prstGeom prst="roundRect">
              <a:avLst>
                <a:gd name="adj" fmla="val 8900"/>
              </a:avLst>
            </a:prstGeom>
            <a:solidFill>
              <a:schemeClr val="bg1"/>
            </a:soli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4400" b="1" i="0" u="none" strike="noStrike" kern="1200" cap="none" spc="0" normalizeH="0" baseline="0" noProof="0">
                <a:ln>
                  <a:noFill/>
                </a:ln>
                <a:solidFill>
                  <a:srgbClr val="ED7D31"/>
                </a:solidFill>
                <a:effectLst/>
                <a:uLnTx/>
                <a:uFillTx/>
                <a:latin typeface="游ゴシック"/>
                <a:ea typeface="游ゴシック"/>
                <a:cs typeface="+mn-cs"/>
              </a:endParaRPr>
            </a:p>
          </p:txBody>
        </p:sp>
        <p:sp>
          <p:nvSpPr>
            <p:cNvPr id="26" name="テキスト ボックス 25">
              <a:extLst>
                <a:ext uri="{FF2B5EF4-FFF2-40B4-BE49-F238E27FC236}">
                  <a16:creationId xmlns:a16="http://schemas.microsoft.com/office/drawing/2014/main" id="{6058F0DA-AD80-1EED-2FD4-483710F2A02C}"/>
                </a:ext>
              </a:extLst>
            </p:cNvPr>
            <p:cNvSpPr txBox="1"/>
            <p:nvPr/>
          </p:nvSpPr>
          <p:spPr>
            <a:xfrm>
              <a:off x="771939" y="2424993"/>
              <a:ext cx="4843868" cy="123059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D7D31"/>
                  </a:solidFill>
                  <a:effectLst/>
                  <a:uLnTx/>
                  <a:uFillTx/>
                  <a:latin typeface="游ゴシック"/>
                  <a:ea typeface="游ゴシック"/>
                  <a:cs typeface="+mn-cs"/>
                </a:rPr>
                <a:t>リハビリ施設、入浴施設、</a:t>
              </a:r>
              <a:endParaRPr kumimoji="1" lang="en-US" altLang="ja-JP" sz="2800" b="1" i="0" u="none" strike="noStrike" kern="1200" cap="none" spc="0" normalizeH="0" baseline="0" noProof="0">
                <a:ln>
                  <a:noFill/>
                </a:ln>
                <a:solidFill>
                  <a:srgbClr val="ED7D31"/>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D7D31"/>
                  </a:solidFill>
                  <a:effectLst/>
                  <a:uLnTx/>
                  <a:uFillTx/>
                  <a:latin typeface="游ゴシック"/>
                  <a:ea typeface="游ゴシック"/>
                  <a:cs typeface="+mn-cs"/>
                </a:rPr>
                <a:t>和室集会所、市役所支所機能</a:t>
              </a:r>
            </a:p>
          </p:txBody>
        </p:sp>
      </p:grpSp>
      <p:cxnSp>
        <p:nvCxnSpPr>
          <p:cNvPr id="30" name="直線コネクタ 29">
            <a:extLst>
              <a:ext uri="{FF2B5EF4-FFF2-40B4-BE49-F238E27FC236}">
                <a16:creationId xmlns:a16="http://schemas.microsoft.com/office/drawing/2014/main" id="{647995F8-95B1-42E5-42C1-4AC69E9EB4B0}"/>
              </a:ext>
            </a:extLst>
          </p:cNvPr>
          <p:cNvCxnSpPr>
            <a:cxnSpLocks/>
          </p:cNvCxnSpPr>
          <p:nvPr/>
        </p:nvCxnSpPr>
        <p:spPr>
          <a:xfrm flipH="1" flipV="1">
            <a:off x="7745838" y="3180567"/>
            <a:ext cx="1468524" cy="169451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27" name="グループ化 26">
            <a:extLst>
              <a:ext uri="{FF2B5EF4-FFF2-40B4-BE49-F238E27FC236}">
                <a16:creationId xmlns:a16="http://schemas.microsoft.com/office/drawing/2014/main" id="{62E47842-FA5F-15EE-B3AE-56899CA0CCB4}"/>
              </a:ext>
            </a:extLst>
          </p:cNvPr>
          <p:cNvGrpSpPr/>
          <p:nvPr/>
        </p:nvGrpSpPr>
        <p:grpSpPr>
          <a:xfrm>
            <a:off x="7097588" y="4821374"/>
            <a:ext cx="4994037" cy="1694510"/>
            <a:chOff x="771939" y="1919065"/>
            <a:chExt cx="4843868" cy="2242457"/>
          </a:xfrm>
        </p:grpSpPr>
        <p:sp>
          <p:nvSpPr>
            <p:cNvPr id="28" name="四角形: 角を丸くする 27">
              <a:extLst>
                <a:ext uri="{FF2B5EF4-FFF2-40B4-BE49-F238E27FC236}">
                  <a16:creationId xmlns:a16="http://schemas.microsoft.com/office/drawing/2014/main" id="{0DBE167B-0BD8-4A69-B8A0-1714E9BFF8C6}"/>
                </a:ext>
              </a:extLst>
            </p:cNvPr>
            <p:cNvSpPr/>
            <p:nvPr/>
          </p:nvSpPr>
          <p:spPr>
            <a:xfrm>
              <a:off x="819392" y="1919065"/>
              <a:ext cx="4659085" cy="2242457"/>
            </a:xfrm>
            <a:prstGeom prst="roundRect">
              <a:avLst>
                <a:gd name="adj" fmla="val 8900"/>
              </a:avLst>
            </a:prstGeom>
            <a:solidFill>
              <a:schemeClr val="bg1"/>
            </a:solid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4400" b="1" i="0" u="none" strike="noStrike" kern="1200" cap="none" spc="0" normalizeH="0" baseline="0" noProof="0">
                <a:ln>
                  <a:noFill/>
                </a:ln>
                <a:solidFill>
                  <a:srgbClr val="ED7D31"/>
                </a:solidFill>
                <a:effectLst/>
                <a:uLnTx/>
                <a:uFillTx/>
                <a:latin typeface="游ゴシック"/>
                <a:ea typeface="游ゴシック"/>
                <a:cs typeface="+mn-cs"/>
              </a:endParaRPr>
            </a:p>
          </p:txBody>
        </p:sp>
        <p:sp>
          <p:nvSpPr>
            <p:cNvPr id="29" name="テキスト ボックス 28">
              <a:extLst>
                <a:ext uri="{FF2B5EF4-FFF2-40B4-BE49-F238E27FC236}">
                  <a16:creationId xmlns:a16="http://schemas.microsoft.com/office/drawing/2014/main" id="{B5F08CEB-D0D5-390F-F56A-A129D6B5ECCF}"/>
                </a:ext>
              </a:extLst>
            </p:cNvPr>
            <p:cNvSpPr txBox="1"/>
            <p:nvPr/>
          </p:nvSpPr>
          <p:spPr>
            <a:xfrm>
              <a:off x="771939" y="2424993"/>
              <a:ext cx="4843868" cy="123059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a:ln>
                    <a:noFill/>
                  </a:ln>
                  <a:solidFill>
                    <a:srgbClr val="ED7D31"/>
                  </a:solidFill>
                  <a:effectLst/>
                  <a:uLnTx/>
                  <a:uFillTx/>
                  <a:latin typeface="游ゴシック"/>
                  <a:ea typeface="游ゴシック"/>
                  <a:cs typeface="+mn-cs"/>
                </a:rPr>
                <a:t>60</a:t>
              </a:r>
              <a:r>
                <a:rPr kumimoji="1" lang="ja-JP" altLang="en-US" sz="2800" b="1" i="0" u="none" strike="noStrike" kern="1200" cap="none" spc="0" normalizeH="0" baseline="0" noProof="0">
                  <a:ln>
                    <a:noFill/>
                  </a:ln>
                  <a:solidFill>
                    <a:srgbClr val="ED7D31"/>
                  </a:solidFill>
                  <a:effectLst/>
                  <a:uLnTx/>
                  <a:uFillTx/>
                  <a:latin typeface="游ゴシック"/>
                  <a:ea typeface="游ゴシック"/>
                  <a:cs typeface="+mn-cs"/>
                </a:rPr>
                <a:t>人規模の会議室、</a:t>
              </a:r>
              <a:endParaRPr kumimoji="1" lang="en-US" altLang="ja-JP" sz="2800" b="1" i="0" u="none" strike="noStrike" kern="1200" cap="none" spc="0" normalizeH="0" baseline="0" noProof="0">
                <a:ln>
                  <a:noFill/>
                </a:ln>
                <a:solidFill>
                  <a:srgbClr val="ED7D31"/>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ED7D31"/>
                  </a:solidFill>
                  <a:effectLst/>
                  <a:uLnTx/>
                  <a:uFillTx/>
                  <a:latin typeface="游ゴシック"/>
                  <a:ea typeface="游ゴシック"/>
                  <a:cs typeface="+mn-cs"/>
                </a:rPr>
                <a:t>調理室は小学校と共用</a:t>
              </a:r>
            </a:p>
          </p:txBody>
        </p:sp>
      </p:grpSp>
      <p:sp>
        <p:nvSpPr>
          <p:cNvPr id="35" name="テキスト ボックス 34">
            <a:extLst>
              <a:ext uri="{FF2B5EF4-FFF2-40B4-BE49-F238E27FC236}">
                <a16:creationId xmlns:a16="http://schemas.microsoft.com/office/drawing/2014/main" id="{25F0CC78-84CD-A204-2532-34738ECB8BA1}"/>
              </a:ext>
            </a:extLst>
          </p:cNvPr>
          <p:cNvSpPr txBox="1"/>
          <p:nvPr/>
        </p:nvSpPr>
        <p:spPr>
          <a:xfrm>
            <a:off x="1034143" y="1201918"/>
            <a:ext cx="16209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rPr>
              <a:t>施設概要</a:t>
            </a:r>
          </a:p>
        </p:txBody>
      </p:sp>
      <p:pic>
        <p:nvPicPr>
          <p:cNvPr id="60" name="オーディオ 59">
            <a:hlinkClick r:id="" action="ppaction://media"/>
            <a:extLst>
              <a:ext uri="{FF2B5EF4-FFF2-40B4-BE49-F238E27FC236}">
                <a16:creationId xmlns:a16="http://schemas.microsoft.com/office/drawing/2014/main" id="{A927679F-D0E6-A581-BB06-63BD64E335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95195"/>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3</a:t>
            </a:r>
            <a:r>
              <a:rPr kumimoji="1" lang="ja-JP" altLang="en-US"/>
              <a:t>－実現方法</a:t>
            </a:r>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a:xfrm>
            <a:off x="424381" y="1425355"/>
            <a:ext cx="6766393" cy="1192430"/>
          </a:xfrm>
        </p:spPr>
        <p:txBody>
          <a:bodyPr>
            <a:noAutofit/>
          </a:bodyPr>
          <a:lstStyle/>
          <a:p>
            <a:pPr marL="0" indent="0">
              <a:buNone/>
            </a:pPr>
            <a:r>
              <a:rPr lang="ja-JP" altLang="en-US"/>
              <a:t>今回集約する施設が元々あった手野町は</a:t>
            </a:r>
            <a:endParaRPr lang="en-US" altLang="ja-JP"/>
          </a:p>
          <a:p>
            <a:pPr marL="0" indent="0">
              <a:buNone/>
            </a:pPr>
            <a:r>
              <a:rPr lang="ja-JP" altLang="en-US"/>
              <a:t>高齢化率が高い（</a:t>
            </a:r>
            <a:r>
              <a:rPr lang="en-US" altLang="ja-JP"/>
              <a:t>38.8</a:t>
            </a:r>
            <a:r>
              <a:rPr lang="ja-JP" altLang="en-US"/>
              <a:t>％）</a:t>
            </a:r>
            <a:endParaRPr lang="en-US" altLang="ja-JP"/>
          </a:p>
          <a:p>
            <a:pPr marL="0" indent="0">
              <a:buNone/>
            </a:pPr>
            <a:endParaRPr lang="en-US" altLang="ja-JP" sz="2400"/>
          </a:p>
          <a:p>
            <a:pPr marL="0" indent="0">
              <a:buNone/>
            </a:pPr>
            <a:endParaRPr lang="en-US" altLang="ja-JP" sz="2400"/>
          </a:p>
        </p:txBody>
      </p:sp>
      <p:sp>
        <p:nvSpPr>
          <p:cNvPr id="6" name="テキスト ボックス 5">
            <a:extLst>
              <a:ext uri="{FF2B5EF4-FFF2-40B4-BE49-F238E27FC236}">
                <a16:creationId xmlns:a16="http://schemas.microsoft.com/office/drawing/2014/main" id="{6E8E461C-2C42-B479-A382-22FA1AA4B67C}"/>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grpSp>
        <p:nvGrpSpPr>
          <p:cNvPr id="11" name="グループ化 10">
            <a:extLst>
              <a:ext uri="{FF2B5EF4-FFF2-40B4-BE49-F238E27FC236}">
                <a16:creationId xmlns:a16="http://schemas.microsoft.com/office/drawing/2014/main" id="{9D2E0DEE-5078-AAC1-D20F-D7C5F195BB74}"/>
              </a:ext>
            </a:extLst>
          </p:cNvPr>
          <p:cNvGrpSpPr/>
          <p:nvPr/>
        </p:nvGrpSpPr>
        <p:grpSpPr>
          <a:xfrm>
            <a:off x="8526475" y="3307506"/>
            <a:ext cx="2383971" cy="2383971"/>
            <a:chOff x="5638799" y="2971799"/>
            <a:chExt cx="2383971" cy="2383971"/>
          </a:xfrm>
        </p:grpSpPr>
        <p:pic>
          <p:nvPicPr>
            <p:cNvPr id="5" name="グラフィックス 4" descr="バス 単色塗りつぶし">
              <a:extLst>
                <a:ext uri="{FF2B5EF4-FFF2-40B4-BE49-F238E27FC236}">
                  <a16:creationId xmlns:a16="http://schemas.microsoft.com/office/drawing/2014/main" id="{F691D072-711C-DAAF-40BE-C55619274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799" y="2971799"/>
              <a:ext cx="2383971" cy="2383971"/>
            </a:xfrm>
            <a:prstGeom prst="rect">
              <a:avLst/>
            </a:prstGeom>
          </p:spPr>
        </p:pic>
        <p:cxnSp>
          <p:nvCxnSpPr>
            <p:cNvPr id="8" name="直線コネクタ 7">
              <a:extLst>
                <a:ext uri="{FF2B5EF4-FFF2-40B4-BE49-F238E27FC236}">
                  <a16:creationId xmlns:a16="http://schemas.microsoft.com/office/drawing/2014/main" id="{5E3F68A2-8773-E9B7-F82B-1F01D42497E7}"/>
                </a:ext>
              </a:extLst>
            </p:cNvPr>
            <p:cNvCxnSpPr/>
            <p:nvPr/>
          </p:nvCxnSpPr>
          <p:spPr>
            <a:xfrm>
              <a:off x="5769429" y="4310742"/>
              <a:ext cx="213360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2" name="矢印: 下 11">
            <a:extLst>
              <a:ext uri="{FF2B5EF4-FFF2-40B4-BE49-F238E27FC236}">
                <a16:creationId xmlns:a16="http://schemas.microsoft.com/office/drawing/2014/main" id="{4EFCB77A-A425-D680-983F-106EA96C98C2}"/>
              </a:ext>
            </a:extLst>
          </p:cNvPr>
          <p:cNvSpPr/>
          <p:nvPr/>
        </p:nvSpPr>
        <p:spPr>
          <a:xfrm rot="16200000">
            <a:off x="6627848" y="3263089"/>
            <a:ext cx="805044" cy="1342153"/>
          </a:xfrm>
          <a:prstGeom prst="downArrow">
            <a:avLst/>
          </a:prstGeom>
          <a:gradFill>
            <a:gsLst>
              <a:gs pos="0">
                <a:schemeClr val="accent4"/>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grpSp>
        <p:nvGrpSpPr>
          <p:cNvPr id="15" name="グループ化 14">
            <a:extLst>
              <a:ext uri="{FF2B5EF4-FFF2-40B4-BE49-F238E27FC236}">
                <a16:creationId xmlns:a16="http://schemas.microsoft.com/office/drawing/2014/main" id="{7735CC15-6E56-CC75-2D73-DD85F73C83DC}"/>
              </a:ext>
            </a:extLst>
          </p:cNvPr>
          <p:cNvGrpSpPr/>
          <p:nvPr/>
        </p:nvGrpSpPr>
        <p:grpSpPr>
          <a:xfrm>
            <a:off x="754216" y="2435688"/>
            <a:ext cx="5361072" cy="2996957"/>
            <a:chOff x="640512" y="3084136"/>
            <a:chExt cx="5361072" cy="2996957"/>
          </a:xfrm>
        </p:grpSpPr>
        <p:graphicFrame>
          <p:nvGraphicFramePr>
            <p:cNvPr id="10" name="グラフ 9">
              <a:extLst>
                <a:ext uri="{FF2B5EF4-FFF2-40B4-BE49-F238E27FC236}">
                  <a16:creationId xmlns:a16="http://schemas.microsoft.com/office/drawing/2014/main" id="{45537D6E-207A-79BE-411A-451F9D36BDB6}"/>
                </a:ext>
              </a:extLst>
            </p:cNvPr>
            <p:cNvGraphicFramePr>
              <a:graphicFrameLocks/>
            </p:cNvGraphicFramePr>
            <p:nvPr/>
          </p:nvGraphicFramePr>
          <p:xfrm>
            <a:off x="640512" y="3084136"/>
            <a:ext cx="4892207" cy="2996957"/>
          </p:xfrm>
          <a:graphic>
            <a:graphicData uri="http://schemas.openxmlformats.org/drawingml/2006/chart">
              <c:chart xmlns:c="http://schemas.openxmlformats.org/drawingml/2006/chart" xmlns:r="http://schemas.openxmlformats.org/officeDocument/2006/relationships" r:id="rId7"/>
            </a:graphicData>
          </a:graphic>
        </p:graphicFrame>
        <p:sp>
          <p:nvSpPr>
            <p:cNvPr id="13" name="四角形: 角を丸くする 12">
              <a:extLst>
                <a:ext uri="{FF2B5EF4-FFF2-40B4-BE49-F238E27FC236}">
                  <a16:creationId xmlns:a16="http://schemas.microsoft.com/office/drawing/2014/main" id="{D7F4C4A5-9581-BD8F-A273-5AF7E21F5C56}"/>
                </a:ext>
              </a:extLst>
            </p:cNvPr>
            <p:cNvSpPr/>
            <p:nvPr/>
          </p:nvSpPr>
          <p:spPr>
            <a:xfrm>
              <a:off x="3831770" y="3624943"/>
              <a:ext cx="1556659" cy="1676400"/>
            </a:xfrm>
            <a:prstGeom prst="roundRect">
              <a:avLst/>
            </a:prstGeom>
            <a:noFill/>
            <a:ln w="2857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4" name="テキスト ボックス 13">
              <a:extLst>
                <a:ext uri="{FF2B5EF4-FFF2-40B4-BE49-F238E27FC236}">
                  <a16:creationId xmlns:a16="http://schemas.microsoft.com/office/drawing/2014/main" id="{F86554BD-B148-C964-9975-91A348117A6F}"/>
                </a:ext>
              </a:extLst>
            </p:cNvPr>
            <p:cNvSpPr txBox="1"/>
            <p:nvPr/>
          </p:nvSpPr>
          <p:spPr>
            <a:xfrm>
              <a:off x="4431924" y="3883775"/>
              <a:ext cx="1569660" cy="369332"/>
            </a:xfrm>
            <a:prstGeom prst="rect">
              <a:avLst/>
            </a:prstGeom>
            <a:solidFill>
              <a:schemeClr val="bg1"/>
            </a:solidFill>
            <a:ln>
              <a:solidFill>
                <a:schemeClr val="tx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游ゴシック"/>
                  <a:ea typeface="游ゴシック"/>
                  <a:cs typeface="+mn-cs"/>
                </a:rPr>
                <a:t>高齢者が多い</a:t>
              </a:r>
            </a:p>
          </p:txBody>
        </p:sp>
      </p:grpSp>
      <p:sp>
        <p:nvSpPr>
          <p:cNvPr id="16" name="四角形: 角を丸くする 15">
            <a:extLst>
              <a:ext uri="{FF2B5EF4-FFF2-40B4-BE49-F238E27FC236}">
                <a16:creationId xmlns:a16="http://schemas.microsoft.com/office/drawing/2014/main" id="{327C614D-2BA2-96E1-913B-270555A75A9D}"/>
              </a:ext>
            </a:extLst>
          </p:cNvPr>
          <p:cNvSpPr/>
          <p:nvPr/>
        </p:nvSpPr>
        <p:spPr>
          <a:xfrm>
            <a:off x="327123" y="5691477"/>
            <a:ext cx="5799051" cy="828885"/>
          </a:xfrm>
          <a:prstGeom prst="roundRect">
            <a:avLst>
              <a:gd name="adj" fmla="val 9303"/>
            </a:avLst>
          </a:prstGeom>
          <a:gradFill flip="none" rotWithShape="1">
            <a:gsLst>
              <a:gs pos="0">
                <a:schemeClr val="accent4"/>
              </a:gs>
              <a:gs pos="100000">
                <a:schemeClr val="accent2"/>
              </a:gs>
            </a:gsLst>
            <a:lin ang="2700000" scaled="1"/>
            <a:tileRect/>
          </a:gradFill>
          <a:ln w="508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prstClr val="white"/>
                </a:solidFill>
                <a:effectLst/>
                <a:uLnTx/>
                <a:uFillTx/>
                <a:latin typeface="游ゴシック"/>
                <a:ea typeface="游ゴシック"/>
                <a:cs typeface="+mn-cs"/>
              </a:rPr>
              <a:t>交通弱者への配慮が必要</a:t>
            </a:r>
          </a:p>
        </p:txBody>
      </p:sp>
      <p:sp>
        <p:nvSpPr>
          <p:cNvPr id="18" name="テキスト ボックス 17">
            <a:extLst>
              <a:ext uri="{FF2B5EF4-FFF2-40B4-BE49-F238E27FC236}">
                <a16:creationId xmlns:a16="http://schemas.microsoft.com/office/drawing/2014/main" id="{67F03658-EF3C-6A73-2AA4-841ADB8F1AA3}"/>
              </a:ext>
            </a:extLst>
          </p:cNvPr>
          <p:cNvSpPr txBox="1"/>
          <p:nvPr/>
        </p:nvSpPr>
        <p:spPr>
          <a:xfrm>
            <a:off x="7810304" y="2435688"/>
            <a:ext cx="428835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游ゴシック"/>
                <a:ea typeface="游ゴシック"/>
                <a:cs typeface="+mn-cs"/>
              </a:rPr>
              <a:t>登下校以外の時間帯の</a:t>
            </a:r>
            <a:endParaRPr kumimoji="1" lang="en-US" altLang="ja-JP" sz="3200" b="1"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游ゴシック"/>
                <a:ea typeface="游ゴシック"/>
                <a:cs typeface="+mn-cs"/>
              </a:rPr>
              <a:t>スクールバスを活用</a:t>
            </a:r>
          </a:p>
        </p:txBody>
      </p:sp>
      <p:sp>
        <p:nvSpPr>
          <p:cNvPr id="19" name="テキスト ボックス 18">
            <a:extLst>
              <a:ext uri="{FF2B5EF4-FFF2-40B4-BE49-F238E27FC236}">
                <a16:creationId xmlns:a16="http://schemas.microsoft.com/office/drawing/2014/main" id="{426A750F-EF2A-4E43-3FFC-CFB8F30C4B32}"/>
              </a:ext>
            </a:extLst>
          </p:cNvPr>
          <p:cNvSpPr txBox="1"/>
          <p:nvPr/>
        </p:nvSpPr>
        <p:spPr>
          <a:xfrm>
            <a:off x="8115105" y="5812329"/>
            <a:ext cx="35189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游ゴシック"/>
                <a:ea typeface="游ゴシック"/>
                <a:cs typeface="+mn-cs"/>
              </a:rPr>
              <a:t>具体案はこれから考えます。</a:t>
            </a:r>
          </a:p>
        </p:txBody>
      </p:sp>
      <p:pic>
        <p:nvPicPr>
          <p:cNvPr id="57" name="オーディオ 56">
            <a:hlinkClick r:id="" action="ppaction://media"/>
            <a:extLst>
              <a:ext uri="{FF2B5EF4-FFF2-40B4-BE49-F238E27FC236}">
                <a16:creationId xmlns:a16="http://schemas.microsoft.com/office/drawing/2014/main" id="{4CB40AA9-FADD-D022-F525-6D6A3092714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77178027"/>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t>背景</a:t>
            </a:r>
            <a:endParaRPr kumimoji="1" lang="en-US" altLang="ja-JP" sz="3600"/>
          </a:p>
          <a:p>
            <a:pPr marL="514350" indent="-514350">
              <a:buFont typeface="+mj-lt"/>
              <a:buAutoNum type="arabicPeriod"/>
            </a:pPr>
            <a:r>
              <a:rPr lang="ja-JP" altLang="en-US" sz="3600"/>
              <a:t>基本構想・施策</a:t>
            </a:r>
            <a:endParaRPr lang="en-US" altLang="ja-JP" sz="3600"/>
          </a:p>
          <a:p>
            <a:pPr marL="514350" indent="-514350">
              <a:buFont typeface="+mj-lt"/>
              <a:buAutoNum type="arabicPeriod"/>
            </a:pPr>
            <a:r>
              <a:rPr lang="ja-JP" altLang="en-US" sz="3600"/>
              <a:t>地区別構想・施策</a:t>
            </a:r>
            <a:endParaRPr lang="en-US" altLang="ja-JP" sz="3600"/>
          </a:p>
          <a:p>
            <a:pPr marL="971550" lvl="1" indent="-514350">
              <a:buFont typeface="+mj-lt"/>
              <a:buAutoNum type="arabicPeriod"/>
            </a:pPr>
            <a:r>
              <a:rPr lang="ja-JP" altLang="en-US" sz="3200">
                <a:solidFill>
                  <a:schemeClr val="accent3"/>
                </a:solidFill>
              </a:rPr>
              <a:t>中央地区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新治地区</a:t>
            </a:r>
            <a:endParaRPr lang="en-US" altLang="ja-JP" sz="3200">
              <a:solidFill>
                <a:schemeClr val="accent3"/>
              </a:solidFill>
            </a:endParaRPr>
          </a:p>
          <a:p>
            <a:pPr marL="514350" indent="-514350">
              <a:buFont typeface="+mj-lt"/>
              <a:buAutoNum type="arabicPeriod"/>
            </a:pPr>
            <a:r>
              <a:rPr lang="ja-JP" altLang="en-US" sz="3600">
                <a:solidFill>
                  <a:schemeClr val="accent3"/>
                </a:solidFill>
              </a:rPr>
              <a:t>まとめ</a:t>
            </a:r>
            <a:endParaRPr lang="en-US" altLang="ja-JP" sz="3600">
              <a:solidFill>
                <a:schemeClr val="accent3"/>
              </a:solidFill>
            </a:endParaRPr>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5" name="p.3">
            <a:hlinkClick r:id="" action="ppaction://media"/>
            <a:extLst>
              <a:ext uri="{FF2B5EF4-FFF2-40B4-BE49-F238E27FC236}">
                <a16:creationId xmlns:a16="http://schemas.microsoft.com/office/drawing/2014/main" id="{F59B97ED-33F7-9A57-ED8E-F8D10CC644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0607" y="268252"/>
            <a:ext cx="406400" cy="406400"/>
          </a:xfrm>
          <a:prstGeom prst="rect">
            <a:avLst/>
          </a:prstGeom>
        </p:spPr>
      </p:pic>
    </p:spTree>
    <p:extLst>
      <p:ext uri="{BB962C8B-B14F-4D97-AF65-F5344CB8AC3E}">
        <p14:creationId xmlns:p14="http://schemas.microsoft.com/office/powerpoint/2010/main" val="3741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北部</a:t>
            </a:r>
            <a:r>
              <a:rPr kumimoji="1" lang="ja-JP" altLang="en-US"/>
              <a:t>地区　</a:t>
            </a:r>
            <a:r>
              <a:rPr kumimoji="1" lang="en-US" altLang="ja-JP"/>
              <a:t>4</a:t>
            </a:r>
            <a:r>
              <a:rPr kumimoji="1" lang="ja-JP" altLang="en-US"/>
              <a:t>－施策の効果</a:t>
            </a:r>
          </a:p>
        </p:txBody>
      </p:sp>
      <p:sp>
        <p:nvSpPr>
          <p:cNvPr id="5" name="テキスト ボックス 4">
            <a:extLst>
              <a:ext uri="{FF2B5EF4-FFF2-40B4-BE49-F238E27FC236}">
                <a16:creationId xmlns:a16="http://schemas.microsoft.com/office/drawing/2014/main" id="{F386FEC6-8941-B674-8A69-8E3086B42091}"/>
              </a:ext>
            </a:extLst>
          </p:cNvPr>
          <p:cNvSpPr txBox="1"/>
          <p:nvPr/>
        </p:nvSpPr>
        <p:spPr>
          <a:xfrm>
            <a:off x="424381" y="351487"/>
            <a:ext cx="77136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rPr>
              <a:t>3.2</a:t>
            </a:r>
            <a:endParaRPr kumimoji="1" lang="ja-JP" altLang="en-US" sz="3600" b="0" i="0" u="none" strike="noStrike" kern="1200" cap="none" spc="0" normalizeH="0" baseline="0" noProof="0">
              <a:ln>
                <a:noFill/>
              </a:ln>
              <a:solidFill>
                <a:prstClr val="white"/>
              </a:solidFill>
              <a:effectLst/>
              <a:uLnTx/>
              <a:uFillTx/>
              <a:latin typeface="Bahnschrift" panose="020B0502040204020203" pitchFamily="34" charset="0"/>
              <a:ea typeface="游ゴシック"/>
              <a:cs typeface="+mn-cs"/>
            </a:endParaRPr>
          </a:p>
        </p:txBody>
      </p:sp>
      <p:sp>
        <p:nvSpPr>
          <p:cNvPr id="3" name="テキスト ボックス 2">
            <a:extLst>
              <a:ext uri="{FF2B5EF4-FFF2-40B4-BE49-F238E27FC236}">
                <a16:creationId xmlns:a16="http://schemas.microsoft.com/office/drawing/2014/main" id="{6E0BE8A7-B0DA-2793-ABEA-02E098F95B2C}"/>
              </a:ext>
            </a:extLst>
          </p:cNvPr>
          <p:cNvSpPr txBox="1"/>
          <p:nvPr/>
        </p:nvSpPr>
        <p:spPr>
          <a:xfrm>
            <a:off x="7755438" y="285893"/>
            <a:ext cx="36471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施策の実施有無による費用の比較</a:t>
            </a:r>
            <a:endParaRPr kumimoji="1" lang="en-US" altLang="ja-JP" sz="1800" b="0"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施設集約による延床面積の変化</a:t>
            </a:r>
          </a:p>
        </p:txBody>
      </p:sp>
      <p:graphicFrame>
        <p:nvGraphicFramePr>
          <p:cNvPr id="7" name="コンテンツ プレースホルダー 7">
            <a:extLst>
              <a:ext uri="{FF2B5EF4-FFF2-40B4-BE49-F238E27FC236}">
                <a16:creationId xmlns:a16="http://schemas.microsoft.com/office/drawing/2014/main" id="{CBAA870A-0068-B06B-3592-39AFB6B3F62A}"/>
              </a:ext>
            </a:extLst>
          </p:cNvPr>
          <p:cNvGraphicFramePr>
            <a:graphicFrameLocks/>
          </p:cNvGraphicFramePr>
          <p:nvPr/>
        </p:nvGraphicFramePr>
        <p:xfrm>
          <a:off x="940144" y="1349180"/>
          <a:ext cx="10397803" cy="5112690"/>
        </p:xfrm>
        <a:graphic>
          <a:graphicData uri="http://schemas.openxmlformats.org/drawingml/2006/table">
            <a:tbl>
              <a:tblPr firstRow="1">
                <a:tableStyleId>{00A15C55-8517-42AA-B614-E9B94910E393}</a:tableStyleId>
              </a:tblPr>
              <a:tblGrid>
                <a:gridCol w="2135803">
                  <a:extLst>
                    <a:ext uri="{9D8B030D-6E8A-4147-A177-3AD203B41FA5}">
                      <a16:colId xmlns:a16="http://schemas.microsoft.com/office/drawing/2014/main" val="2986682813"/>
                    </a:ext>
                  </a:extLst>
                </a:gridCol>
                <a:gridCol w="2487395">
                  <a:extLst>
                    <a:ext uri="{9D8B030D-6E8A-4147-A177-3AD203B41FA5}">
                      <a16:colId xmlns:a16="http://schemas.microsoft.com/office/drawing/2014/main" val="1796854213"/>
                    </a:ext>
                  </a:extLst>
                </a:gridCol>
                <a:gridCol w="1506510">
                  <a:extLst>
                    <a:ext uri="{9D8B030D-6E8A-4147-A177-3AD203B41FA5}">
                      <a16:colId xmlns:a16="http://schemas.microsoft.com/office/drawing/2014/main" val="4066807972"/>
                    </a:ext>
                  </a:extLst>
                </a:gridCol>
                <a:gridCol w="2823772">
                  <a:extLst>
                    <a:ext uri="{9D8B030D-6E8A-4147-A177-3AD203B41FA5}">
                      <a16:colId xmlns:a16="http://schemas.microsoft.com/office/drawing/2014/main" val="3912762908"/>
                    </a:ext>
                  </a:extLst>
                </a:gridCol>
                <a:gridCol w="1444323">
                  <a:extLst>
                    <a:ext uri="{9D8B030D-6E8A-4147-A177-3AD203B41FA5}">
                      <a16:colId xmlns:a16="http://schemas.microsoft.com/office/drawing/2014/main" val="1262084414"/>
                    </a:ext>
                  </a:extLst>
                </a:gridCol>
              </a:tblGrid>
              <a:tr h="424393">
                <a:tc>
                  <a:txBody>
                    <a:bodyPr/>
                    <a:lstStyle/>
                    <a:p>
                      <a:pPr algn="r" fontAlgn="ctr"/>
                      <a:r>
                        <a:rPr lang="en-US" altLang="ja-JP" sz="2400" b="0" u="none" strike="noStrike">
                          <a:solidFill>
                            <a:srgbClr val="000000"/>
                          </a:solidFill>
                          <a:effectLst/>
                        </a:rPr>
                        <a:t> </a:t>
                      </a: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400" u="none" strike="noStrike">
                          <a:effectLst/>
                        </a:rPr>
                        <a:t>維持</a:t>
                      </a: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400" b="0" u="none" strike="noStrike">
                          <a:solidFill>
                            <a:srgbClr val="000000"/>
                          </a:solidFill>
                          <a:effectLst/>
                        </a:rPr>
                        <a:t> </a:t>
                      </a: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400" u="none" strike="noStrike">
                          <a:effectLst/>
                        </a:rPr>
                        <a:t>集約</a:t>
                      </a: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688202167"/>
                  </a:ext>
                </a:extLst>
              </a:tr>
              <a:tr h="424393">
                <a:tc>
                  <a:txBody>
                    <a:bodyPr/>
                    <a:lstStyle/>
                    <a:p>
                      <a:pPr algn="ctr" fontAlgn="ctr"/>
                      <a:r>
                        <a:rPr lang="ja-JP" altLang="en-US" sz="2000" u="none" strike="noStrike">
                          <a:effectLst/>
                        </a:rPr>
                        <a:t>改築費（億）</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000" b="0" u="none" strike="noStrike">
                          <a:solidFill>
                            <a:srgbClr val="000000"/>
                          </a:solidFill>
                          <a:effectLst/>
                        </a:rPr>
                        <a:t>湖畔荘</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2.8</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2000" b="0" u="none" strike="noStrike">
                          <a:solidFill>
                            <a:srgbClr val="000000"/>
                          </a:solidFill>
                          <a:effectLst/>
                        </a:rPr>
                        <a:t>用地買収</a:t>
                      </a:r>
                      <a:endParaRPr lang="ja-JP" altLang="en-US" sz="2000" b="0" i="0" u="none" strike="noStrike">
                        <a:solidFill>
                          <a:srgbClr val="000000"/>
                        </a:solidFill>
                        <a:effectLst/>
                        <a:latin typeface="+mn-ea"/>
                        <a:ea typeface="+mn-ea"/>
                      </a:endParaRPr>
                    </a:p>
                  </a:txBody>
                  <a:tcPr marL="7832" marR="7832" marT="7832" marB="0" anchor="ctr"/>
                </a:tc>
                <a:tc>
                  <a:txBody>
                    <a:bodyPr/>
                    <a:lstStyle/>
                    <a:p>
                      <a:pPr algn="r" fontAlgn="ctr"/>
                      <a:r>
                        <a:rPr lang="en-US" altLang="ja-JP" sz="2000" b="0" u="none" strike="noStrike">
                          <a:solidFill>
                            <a:srgbClr val="000000"/>
                          </a:solidFill>
                          <a:effectLst/>
                        </a:rPr>
                        <a:t>0.3</a:t>
                      </a:r>
                      <a:endParaRPr lang="en-US" altLang="ja-JP" sz="2000" b="0" i="0" u="none" strike="noStrike">
                        <a:solidFill>
                          <a:srgbClr val="000000"/>
                        </a:solidFill>
                        <a:effectLst/>
                        <a:latin typeface="+mn-ea"/>
                        <a:ea typeface="+mn-ea"/>
                      </a:endParaRPr>
                    </a:p>
                  </a:txBody>
                  <a:tcPr marL="7832" marR="7832" marT="7832" marB="0" anchor="ctr"/>
                </a:tc>
                <a:extLst>
                  <a:ext uri="{0D108BD9-81ED-4DB2-BD59-A6C34878D82A}">
                    <a16:rowId xmlns:a16="http://schemas.microsoft.com/office/drawing/2014/main" val="1352023700"/>
                  </a:ext>
                </a:extLst>
              </a:tr>
              <a:tr h="424393">
                <a:tc>
                  <a:txBody>
                    <a:bodyPr/>
                    <a:lstStyle/>
                    <a:p>
                      <a:pPr algn="ct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000" b="0" u="none" strike="noStrike">
                          <a:solidFill>
                            <a:srgbClr val="000000"/>
                          </a:solidFill>
                          <a:effectLst/>
                        </a:rPr>
                        <a:t>上大津支所</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0.015</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2000" b="0" u="none" strike="noStrike">
                          <a:solidFill>
                            <a:srgbClr val="000000"/>
                          </a:solidFill>
                          <a:effectLst/>
                        </a:rPr>
                        <a:t>敷地造成・外構</a:t>
                      </a:r>
                      <a:endParaRPr lang="ja-JP" altLang="en-US" sz="2000" b="0" i="0" u="none" strike="noStrike">
                        <a:solidFill>
                          <a:srgbClr val="000000"/>
                        </a:solidFill>
                        <a:effectLst/>
                        <a:latin typeface="+mn-ea"/>
                        <a:ea typeface="+mn-ea"/>
                      </a:endParaRPr>
                    </a:p>
                  </a:txBody>
                  <a:tcPr marL="7832" marR="7832" marT="7832" marB="0" anchor="ctr"/>
                </a:tc>
                <a:tc>
                  <a:txBody>
                    <a:bodyPr/>
                    <a:lstStyle/>
                    <a:p>
                      <a:pPr algn="r" fontAlgn="ctr"/>
                      <a:r>
                        <a:rPr lang="en-US" altLang="ja-JP" sz="2000" b="0" u="none" strike="noStrike">
                          <a:solidFill>
                            <a:srgbClr val="000000"/>
                          </a:solidFill>
                          <a:effectLst/>
                        </a:rPr>
                        <a:t>2.8</a:t>
                      </a:r>
                      <a:endParaRPr lang="en-US" altLang="ja-JP" sz="2000" b="0" i="0" u="none" strike="noStrike">
                        <a:solidFill>
                          <a:srgbClr val="000000"/>
                        </a:solidFill>
                        <a:effectLst/>
                        <a:latin typeface="+mn-ea"/>
                        <a:ea typeface="+mn-ea"/>
                      </a:endParaRPr>
                    </a:p>
                  </a:txBody>
                  <a:tcPr marL="7832" marR="7832" marT="7832" marB="0" anchor="ctr"/>
                </a:tc>
                <a:extLst>
                  <a:ext uri="{0D108BD9-81ED-4DB2-BD59-A6C34878D82A}">
                    <a16:rowId xmlns:a16="http://schemas.microsoft.com/office/drawing/2014/main" val="4033910024"/>
                  </a:ext>
                </a:extLst>
              </a:tr>
              <a:tr h="424393">
                <a:tc>
                  <a:txBody>
                    <a:bodyPr/>
                    <a:lstStyle/>
                    <a:p>
                      <a:pPr algn="ct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zh-TW" altLang="en-US" sz="2000" b="0" u="none" strike="noStrike">
                          <a:solidFill>
                            <a:srgbClr val="000000"/>
                          </a:solidFill>
                          <a:effectLst/>
                        </a:rPr>
                        <a:t>上大津公民館</a:t>
                      </a:r>
                      <a:endParaRPr lang="zh-TW"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2.9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ctr" fontAlgn="ctr"/>
                      <a:r>
                        <a:rPr lang="ja-JP" altLang="en-US" sz="2000" b="0" u="none" strike="noStrike">
                          <a:solidFill>
                            <a:srgbClr val="000000"/>
                          </a:solidFill>
                          <a:effectLst/>
                        </a:rPr>
                        <a:t>解体・新築</a:t>
                      </a:r>
                      <a:endParaRPr lang="ja-JP" altLang="en-US" sz="2000" b="0" i="0" u="none" strike="noStrike">
                        <a:solidFill>
                          <a:srgbClr val="000000"/>
                        </a:solidFill>
                        <a:effectLst/>
                        <a:latin typeface="+mn-ea"/>
                        <a:ea typeface="+mn-ea"/>
                      </a:endParaRPr>
                    </a:p>
                  </a:txBody>
                  <a:tcPr marL="7832" marR="7832" marT="7832" marB="0" anchor="ctr"/>
                </a:tc>
                <a:tc>
                  <a:txBody>
                    <a:bodyPr/>
                    <a:lstStyle/>
                    <a:p>
                      <a:pPr algn="r" fontAlgn="ctr"/>
                      <a:r>
                        <a:rPr lang="en-US" altLang="ja-JP" sz="2000" b="0" u="none" strike="noStrike">
                          <a:solidFill>
                            <a:srgbClr val="000000"/>
                          </a:solidFill>
                          <a:effectLst/>
                        </a:rPr>
                        <a:t>40</a:t>
                      </a:r>
                      <a:endParaRPr lang="en-US" altLang="ja-JP" sz="2000" b="0" i="0" u="none" strike="noStrike">
                        <a:solidFill>
                          <a:srgbClr val="000000"/>
                        </a:solidFill>
                        <a:effectLst/>
                        <a:latin typeface="+mn-ea"/>
                        <a:ea typeface="+mn-ea"/>
                      </a:endParaRPr>
                    </a:p>
                  </a:txBody>
                  <a:tcPr marL="7832" marR="7832" marT="7832" marB="0" anchor="ctr"/>
                </a:tc>
                <a:extLst>
                  <a:ext uri="{0D108BD9-81ED-4DB2-BD59-A6C34878D82A}">
                    <a16:rowId xmlns:a16="http://schemas.microsoft.com/office/drawing/2014/main" val="3168357610"/>
                  </a:ext>
                </a:extLst>
              </a:tr>
              <a:tr h="422295">
                <a:tc>
                  <a:txBody>
                    <a:bodyPr/>
                    <a:lstStyle/>
                    <a:p>
                      <a:pPr algn="ct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000" b="0" u="none" strike="noStrike">
                          <a:solidFill>
                            <a:srgbClr val="000000"/>
                          </a:solidFill>
                          <a:effectLst/>
                        </a:rPr>
                        <a:t>小学校統合</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000" b="0" u="none" strike="noStrike">
                          <a:solidFill>
                            <a:srgbClr val="000000"/>
                          </a:solidFill>
                          <a:effectLst/>
                        </a:rPr>
                        <a:t>39.4</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218502303"/>
                  </a:ext>
                </a:extLst>
              </a:tr>
              <a:tr h="422295">
                <a:tc>
                  <a:txBody>
                    <a:bodyPr/>
                    <a:lstStyle/>
                    <a:p>
                      <a:pPr algn="ct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000" b="1" u="none" strike="noStrike">
                          <a:solidFill>
                            <a:srgbClr val="000000"/>
                          </a:solidFill>
                          <a:effectLst/>
                        </a:rPr>
                        <a:t>合計</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000" b="1" u="none" strike="noStrike">
                          <a:solidFill>
                            <a:srgbClr val="000000"/>
                          </a:solidFill>
                          <a:effectLst/>
                        </a:rPr>
                        <a:t>45.115</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000" b="1" u="none" strike="noStrike">
                          <a:solidFill>
                            <a:srgbClr val="000000"/>
                          </a:solidFill>
                          <a:effectLst/>
                        </a:rPr>
                        <a:t>43.1</a:t>
                      </a:r>
                      <a:endParaRPr lang="en-US" altLang="ja-JP"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18923219"/>
                  </a:ext>
                </a:extLst>
              </a:tr>
              <a:tr h="448563">
                <a:tc>
                  <a:txBody>
                    <a:bodyPr/>
                    <a:lstStyle/>
                    <a:p>
                      <a:pPr algn="ctr" fontAlgn="ctr"/>
                      <a:r>
                        <a:rPr lang="ja-JP" altLang="en-US" sz="2000" b="0" u="none" strike="noStrike">
                          <a:solidFill>
                            <a:srgbClr val="000000"/>
                          </a:solidFill>
                          <a:effectLst/>
                        </a:rPr>
                        <a:t>敷地面積（㎡）</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2000" b="0" u="none" strike="noStrike">
                          <a:solidFill>
                            <a:srgbClr val="000000"/>
                          </a:solidFill>
                          <a:effectLst/>
                        </a:rPr>
                        <a:t>湖畔荘</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4782</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ja-JP" altLang="en-US" sz="2000" b="0" u="none" strike="noStrike">
                          <a:solidFill>
                            <a:srgbClr val="000000"/>
                          </a:solidFill>
                          <a:effectLst/>
                        </a:rPr>
                        <a:t>小学校複合施設</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000" b="0" u="none" strike="noStrike">
                          <a:solidFill>
                            <a:srgbClr val="000000"/>
                          </a:solidFill>
                          <a:effectLst/>
                        </a:rPr>
                        <a:t>22467</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983379524"/>
                  </a:ext>
                </a:extLst>
              </a:tr>
              <a:tr h="424393">
                <a:tc>
                  <a:txBody>
                    <a:bodyPr/>
                    <a:lstStyle/>
                    <a:p>
                      <a:pPr algn="ct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2000" b="0" u="none" strike="noStrike">
                          <a:solidFill>
                            <a:srgbClr val="000000"/>
                          </a:solidFill>
                          <a:effectLst/>
                        </a:rPr>
                        <a:t>上大津支所</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790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en-US" altLang="ja-JP" sz="2000" u="none" strike="noStrike">
                        <a:effectLst/>
                      </a:endParaRPr>
                    </a:p>
                  </a:txBody>
                  <a:tcPr marL="9525" marR="9525" marT="9525" marB="0" anchor="ctr"/>
                </a:tc>
                <a:extLst>
                  <a:ext uri="{0D108BD9-81ED-4DB2-BD59-A6C34878D82A}">
                    <a16:rowId xmlns:a16="http://schemas.microsoft.com/office/drawing/2014/main" val="1820647011"/>
                  </a:ext>
                </a:extLst>
              </a:tr>
              <a:tr h="424393">
                <a:tc>
                  <a:txBody>
                    <a:bodyPr/>
                    <a:lstStyle/>
                    <a:p>
                      <a:pPr algn="ct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zh-TW" altLang="en-US" sz="2000" b="0" u="none" strike="noStrike">
                          <a:solidFill>
                            <a:srgbClr val="000000"/>
                          </a:solidFill>
                          <a:effectLst/>
                        </a:rPr>
                        <a:t>上大津公民館</a:t>
                      </a:r>
                      <a:endParaRPr lang="zh-TW"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1905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en-US" altLang="ja-JP" sz="2000" u="none" strike="noStrike">
                        <a:effectLst/>
                      </a:endParaRPr>
                    </a:p>
                  </a:txBody>
                  <a:tcPr marL="9525" marR="9525" marT="9525" marB="0" anchor="ctr"/>
                </a:tc>
                <a:extLst>
                  <a:ext uri="{0D108BD9-81ED-4DB2-BD59-A6C34878D82A}">
                    <a16:rowId xmlns:a16="http://schemas.microsoft.com/office/drawing/2014/main" val="2688821877"/>
                  </a:ext>
                </a:extLst>
              </a:tr>
              <a:tr h="424393">
                <a:tc>
                  <a:txBody>
                    <a:bodyPr/>
                    <a:lstStyle/>
                    <a:p>
                      <a:pPr algn="ct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2000" b="0" u="none" strike="noStrike">
                          <a:solidFill>
                            <a:srgbClr val="000000"/>
                          </a:solidFill>
                          <a:effectLst/>
                        </a:rPr>
                        <a:t>上大津東小学校</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12367</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en-US" altLang="ja-JP" sz="2000" u="none" strike="noStrike">
                        <a:effectLst/>
                      </a:endParaRPr>
                    </a:p>
                  </a:txBody>
                  <a:tcPr marL="9525" marR="9525" marT="9525" marB="0" anchor="ctr"/>
                </a:tc>
                <a:extLst>
                  <a:ext uri="{0D108BD9-81ED-4DB2-BD59-A6C34878D82A}">
                    <a16:rowId xmlns:a16="http://schemas.microsoft.com/office/drawing/2014/main" val="2013354411"/>
                  </a:ext>
                </a:extLst>
              </a:tr>
              <a:tr h="424393">
                <a:tc>
                  <a:txBody>
                    <a:bodyPr/>
                    <a:lstStyle/>
                    <a:p>
                      <a:pPr algn="ct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2000" b="0" u="none" strike="noStrike">
                          <a:solidFill>
                            <a:srgbClr val="000000"/>
                          </a:solidFill>
                          <a:effectLst/>
                        </a:rPr>
                        <a:t>菅谷小学校</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0" u="none" strike="noStrike">
                          <a:solidFill>
                            <a:srgbClr val="000000"/>
                          </a:solidFill>
                          <a:effectLst/>
                        </a:rPr>
                        <a:t>27888</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endParaRPr lang="en-US" altLang="ja-JP" sz="2000" u="none" strike="noStrike">
                        <a:effectLst/>
                      </a:endParaRPr>
                    </a:p>
                  </a:txBody>
                  <a:tcPr marL="9525" marR="9525" marT="9525" marB="0" anchor="ctr"/>
                </a:tc>
                <a:extLst>
                  <a:ext uri="{0D108BD9-81ED-4DB2-BD59-A6C34878D82A}">
                    <a16:rowId xmlns:a16="http://schemas.microsoft.com/office/drawing/2014/main" val="757869380"/>
                  </a:ext>
                </a:extLst>
              </a:tr>
              <a:tr h="424393">
                <a:tc>
                  <a:txBody>
                    <a:bodyPr/>
                    <a:lstStyle/>
                    <a:p>
                      <a:pPr algn="ctr" fontAlgn="ctr"/>
                      <a:endParaRPr lang="ja-JP" altLang="en-US" sz="2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2000" b="1" u="none" strike="noStrike">
                          <a:solidFill>
                            <a:srgbClr val="000000"/>
                          </a:solidFill>
                          <a:effectLst/>
                        </a:rPr>
                        <a:t>合計</a:t>
                      </a: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2000" b="1" u="none" strike="noStrike">
                          <a:solidFill>
                            <a:srgbClr val="000000"/>
                          </a:solidFill>
                          <a:effectLst/>
                        </a:rPr>
                        <a:t>47732</a:t>
                      </a:r>
                      <a:endParaRPr lang="en-US" altLang="ja-JP"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2000" b="1" u="none" strike="noStrike">
                          <a:effectLst/>
                        </a:rPr>
                        <a:t>22467</a:t>
                      </a:r>
                    </a:p>
                  </a:txBody>
                  <a:tcPr marL="9525" marR="9525" marT="9525" marB="0" anchor="ctr"/>
                </a:tc>
                <a:extLst>
                  <a:ext uri="{0D108BD9-81ED-4DB2-BD59-A6C34878D82A}">
                    <a16:rowId xmlns:a16="http://schemas.microsoft.com/office/drawing/2014/main" val="3999276962"/>
                  </a:ext>
                </a:extLst>
              </a:tr>
            </a:tbl>
          </a:graphicData>
        </a:graphic>
      </p:graphicFrame>
      <p:sp>
        <p:nvSpPr>
          <p:cNvPr id="4" name="正方形/長方形 3">
            <a:extLst>
              <a:ext uri="{FF2B5EF4-FFF2-40B4-BE49-F238E27FC236}">
                <a16:creationId xmlns:a16="http://schemas.microsoft.com/office/drawing/2014/main" id="{130FA7DA-82AC-C23B-DF4C-F947D3F1AD97}"/>
              </a:ext>
            </a:extLst>
          </p:cNvPr>
          <p:cNvSpPr/>
          <p:nvPr/>
        </p:nvSpPr>
        <p:spPr>
          <a:xfrm>
            <a:off x="-4431538" y="1359813"/>
            <a:ext cx="4114800" cy="1839433"/>
          </a:xfrm>
          <a:prstGeom prst="rect">
            <a:avLst/>
          </a:prstGeom>
          <a:solidFill>
            <a:srgbClr val="ED7D3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rPr>
              <a:t>集約しない場合、維持費が嵩むと考えられるため、建設費以上にコスト削減できるはず</a:t>
            </a:r>
          </a:p>
        </p:txBody>
      </p:sp>
      <p:sp>
        <p:nvSpPr>
          <p:cNvPr id="6" name="テキスト ボックス 5">
            <a:extLst>
              <a:ext uri="{FF2B5EF4-FFF2-40B4-BE49-F238E27FC236}">
                <a16:creationId xmlns:a16="http://schemas.microsoft.com/office/drawing/2014/main" id="{75A30719-237E-B66A-6810-66C3D41ED512}"/>
              </a:ext>
            </a:extLst>
          </p:cNvPr>
          <p:cNvSpPr txBox="1"/>
          <p:nvPr/>
        </p:nvSpPr>
        <p:spPr>
          <a:xfrm>
            <a:off x="-5694435" y="4051005"/>
            <a:ext cx="526297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施設の具体的な内容がまだ考えられていないので</a:t>
            </a:r>
            <a:endParaRPr kumimoji="1" lang="en-US" altLang="ja-JP" sz="1800" b="0"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延べ床面積は最終までに出します。</a:t>
            </a:r>
            <a:endParaRPr kumimoji="1" lang="en-US" altLang="ja-JP" sz="1800" b="0" i="0" u="none" strike="noStrike" kern="1200" cap="none" spc="0" normalizeH="0" baseline="0" noProof="0">
              <a:ln>
                <a:noFill/>
              </a:ln>
              <a:solidFill>
                <a:prstClr val="black"/>
              </a:solidFill>
              <a:effectLst/>
              <a:uLnTx/>
              <a:uFillTx/>
              <a:latin typeface="游ゴシック"/>
              <a:ea typeface="游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土浦市は公共施設</a:t>
            </a:r>
            <a:r>
              <a:rPr kumimoji="1" lang="en-US" altLang="ja-JP" sz="1800" b="0" i="0" u="none" strike="noStrike" kern="1200" cap="none" spc="0" normalizeH="0" baseline="0" noProof="0">
                <a:ln>
                  <a:noFill/>
                </a:ln>
                <a:solidFill>
                  <a:prstClr val="black"/>
                </a:solidFill>
                <a:effectLst/>
                <a:uLnTx/>
                <a:uFillTx/>
                <a:latin typeface="游ゴシック"/>
                <a:ea typeface="游ゴシック"/>
                <a:cs typeface="+mn-cs"/>
              </a:rPr>
              <a:t>30</a:t>
            </a:r>
            <a:r>
              <a:rPr kumimoji="1" lang="ja-JP" altLang="en-US" sz="1800" b="0" i="0" u="none" strike="noStrike" kern="1200" cap="none" spc="0" normalizeH="0" baseline="0" noProof="0">
                <a:ln>
                  <a:noFill/>
                </a:ln>
                <a:solidFill>
                  <a:prstClr val="black"/>
                </a:solidFill>
                <a:effectLst/>
                <a:uLnTx/>
                <a:uFillTx/>
                <a:latin typeface="游ゴシック"/>
                <a:ea typeface="游ゴシック"/>
                <a:cs typeface="+mn-cs"/>
              </a:rPr>
              <a:t>％削減を目指している。</a:t>
            </a:r>
          </a:p>
        </p:txBody>
      </p:sp>
      <p:sp>
        <p:nvSpPr>
          <p:cNvPr id="8" name="矢印: 下 7">
            <a:extLst>
              <a:ext uri="{FF2B5EF4-FFF2-40B4-BE49-F238E27FC236}">
                <a16:creationId xmlns:a16="http://schemas.microsoft.com/office/drawing/2014/main" id="{31DE8615-660D-CC63-AEA9-A32ADE36D8B1}"/>
              </a:ext>
            </a:extLst>
          </p:cNvPr>
          <p:cNvSpPr/>
          <p:nvPr/>
        </p:nvSpPr>
        <p:spPr>
          <a:xfrm rot="16200000">
            <a:off x="8255160" y="2947501"/>
            <a:ext cx="392009" cy="1396144"/>
          </a:xfrm>
          <a:prstGeom prst="downArrow">
            <a:avLst/>
          </a:prstGeom>
          <a:gradFill>
            <a:gsLst>
              <a:gs pos="0">
                <a:schemeClr val="accent4"/>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0" name="テキスト ボックス 9">
            <a:extLst>
              <a:ext uri="{FF2B5EF4-FFF2-40B4-BE49-F238E27FC236}">
                <a16:creationId xmlns:a16="http://schemas.microsoft.com/office/drawing/2014/main" id="{1483B065-5745-CDC1-9801-B4F7BA88F77D}"/>
              </a:ext>
            </a:extLst>
          </p:cNvPr>
          <p:cNvSpPr txBox="1"/>
          <p:nvPr/>
        </p:nvSpPr>
        <p:spPr>
          <a:xfrm>
            <a:off x="8845480" y="3069332"/>
            <a:ext cx="1467068" cy="369332"/>
          </a:xfrm>
          <a:prstGeom prst="rect">
            <a:avLst/>
          </a:prstGeom>
          <a:gradFill>
            <a:gsLst>
              <a:gs pos="0">
                <a:srgbClr val="FFCC00"/>
              </a:gs>
              <a:gs pos="100000">
                <a:srgbClr val="FF9E36"/>
              </a:gs>
            </a:gsLst>
            <a:lin ang="2700000" scaled="0"/>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a:ea typeface="游ゴシック"/>
                <a:cs typeface="+mn-cs"/>
              </a:rPr>
              <a:t>約</a:t>
            </a:r>
            <a:r>
              <a:rPr kumimoji="1" lang="en-US" altLang="ja-JP" sz="1800" b="1" i="0" u="none" strike="noStrike" kern="1200" cap="none" spc="0" normalizeH="0" baseline="0" noProof="0">
                <a:ln>
                  <a:noFill/>
                </a:ln>
                <a:solidFill>
                  <a:prstClr val="white"/>
                </a:solidFill>
                <a:effectLst/>
                <a:uLnTx/>
                <a:uFillTx/>
                <a:latin typeface="游ゴシック"/>
                <a:ea typeface="游ゴシック"/>
                <a:cs typeface="+mn-cs"/>
              </a:rPr>
              <a:t>2</a:t>
            </a:r>
            <a:r>
              <a:rPr kumimoji="1" lang="ja-JP" altLang="en-US" sz="1800" b="1" i="0" u="none" strike="noStrike" kern="1200" cap="none" spc="0" normalizeH="0" baseline="0" noProof="0">
                <a:ln>
                  <a:noFill/>
                </a:ln>
                <a:solidFill>
                  <a:prstClr val="white"/>
                </a:solidFill>
                <a:effectLst/>
                <a:uLnTx/>
                <a:uFillTx/>
                <a:latin typeface="游ゴシック"/>
                <a:ea typeface="游ゴシック"/>
                <a:cs typeface="+mn-cs"/>
              </a:rPr>
              <a:t>億円削減</a:t>
            </a:r>
          </a:p>
        </p:txBody>
      </p:sp>
      <p:sp>
        <p:nvSpPr>
          <p:cNvPr id="11" name="矢印: 下 10">
            <a:extLst>
              <a:ext uri="{FF2B5EF4-FFF2-40B4-BE49-F238E27FC236}">
                <a16:creationId xmlns:a16="http://schemas.microsoft.com/office/drawing/2014/main" id="{73823EE5-6C92-BB69-7911-95F92C38468B}"/>
              </a:ext>
            </a:extLst>
          </p:cNvPr>
          <p:cNvSpPr/>
          <p:nvPr/>
        </p:nvSpPr>
        <p:spPr>
          <a:xfrm rot="16200000">
            <a:off x="8255161" y="5439898"/>
            <a:ext cx="392009" cy="1396144"/>
          </a:xfrm>
          <a:prstGeom prst="downArrow">
            <a:avLst/>
          </a:prstGeom>
          <a:gradFill>
            <a:gsLst>
              <a:gs pos="0">
                <a:schemeClr val="accent4"/>
              </a:gs>
              <a:gs pos="100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游ゴシック"/>
              <a:cs typeface="+mn-cs"/>
            </a:endParaRPr>
          </a:p>
        </p:txBody>
      </p:sp>
      <p:sp>
        <p:nvSpPr>
          <p:cNvPr id="12" name="テキスト ボックス 11">
            <a:extLst>
              <a:ext uri="{FF2B5EF4-FFF2-40B4-BE49-F238E27FC236}">
                <a16:creationId xmlns:a16="http://schemas.microsoft.com/office/drawing/2014/main" id="{88DA757F-3CCA-E9F2-389A-48C4D43F72BD}"/>
              </a:ext>
            </a:extLst>
          </p:cNvPr>
          <p:cNvSpPr txBox="1"/>
          <p:nvPr/>
        </p:nvSpPr>
        <p:spPr>
          <a:xfrm>
            <a:off x="8845480" y="5420108"/>
            <a:ext cx="1604927" cy="369332"/>
          </a:xfrm>
          <a:prstGeom prst="rect">
            <a:avLst/>
          </a:prstGeom>
          <a:gradFill>
            <a:gsLst>
              <a:gs pos="0">
                <a:srgbClr val="FFCC00"/>
              </a:gs>
              <a:gs pos="100000">
                <a:srgbClr val="FF9E36"/>
              </a:gs>
            </a:gsLst>
            <a:lin ang="2700000" scaled="0"/>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white"/>
                </a:solidFill>
                <a:effectLst/>
                <a:uLnTx/>
                <a:uFillTx/>
                <a:latin typeface="游ゴシック"/>
                <a:ea typeface="游ゴシック"/>
                <a:cs typeface="+mn-cs"/>
              </a:rPr>
              <a:t>50</a:t>
            </a:r>
            <a:r>
              <a:rPr kumimoji="1" lang="ja-JP" altLang="en-US" sz="1800" b="1" i="0" u="none" strike="noStrike" kern="1200" cap="none" spc="0" normalizeH="0" baseline="0" noProof="0">
                <a:ln>
                  <a:noFill/>
                </a:ln>
                <a:solidFill>
                  <a:prstClr val="white"/>
                </a:solidFill>
                <a:effectLst/>
                <a:uLnTx/>
                <a:uFillTx/>
                <a:latin typeface="游ゴシック"/>
                <a:ea typeface="游ゴシック"/>
                <a:cs typeface="+mn-cs"/>
              </a:rPr>
              <a:t>％以上削減</a:t>
            </a:r>
          </a:p>
        </p:txBody>
      </p:sp>
      <p:pic>
        <p:nvPicPr>
          <p:cNvPr id="62" name="オーディオ 61">
            <a:hlinkClick r:id="" action="ppaction://media"/>
            <a:extLst>
              <a:ext uri="{FF2B5EF4-FFF2-40B4-BE49-F238E27FC236}">
                <a16:creationId xmlns:a16="http://schemas.microsoft.com/office/drawing/2014/main" id="{81217DDC-68EF-AF60-DE88-962F5DFEC3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693996"/>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solidFill>
                  <a:schemeClr val="accent3"/>
                </a:solidFill>
              </a:rPr>
              <a:t>背景</a:t>
            </a:r>
            <a:endParaRPr kumimoji="1" lang="en-US" altLang="ja-JP" sz="3600">
              <a:solidFill>
                <a:schemeClr val="accent3"/>
              </a:solidFill>
            </a:endParaRPr>
          </a:p>
          <a:p>
            <a:pPr marL="514350" indent="-514350">
              <a:buFont typeface="+mj-lt"/>
              <a:buAutoNum type="arabicPeriod"/>
            </a:pPr>
            <a:r>
              <a:rPr lang="ja-JP" altLang="en-US" sz="3600">
                <a:solidFill>
                  <a:schemeClr val="accent3"/>
                </a:solidFill>
              </a:rPr>
              <a:t>基本構想・施策</a:t>
            </a:r>
            <a:endParaRPr lang="en-US" altLang="ja-JP" sz="3600">
              <a:solidFill>
                <a:schemeClr val="accent3"/>
              </a:solidFill>
            </a:endParaRPr>
          </a:p>
          <a:p>
            <a:pPr marL="514350" indent="-514350">
              <a:buFont typeface="+mj-lt"/>
              <a:buAutoNum type="arabicPeriod"/>
            </a:pPr>
            <a:r>
              <a:rPr lang="ja-JP" altLang="en-US" sz="3600">
                <a:solidFill>
                  <a:schemeClr val="accent3"/>
                </a:solidFill>
              </a:rPr>
              <a:t>地区別構想・施策</a:t>
            </a:r>
            <a:endParaRPr lang="en-US" altLang="ja-JP" sz="3600">
              <a:solidFill>
                <a:schemeClr val="accent3"/>
              </a:solidFill>
            </a:endParaRPr>
          </a:p>
          <a:p>
            <a:pPr marL="971550" lvl="1" indent="-514350">
              <a:buFont typeface="+mj-lt"/>
              <a:buAutoNum type="arabicPeriod"/>
            </a:pPr>
            <a:r>
              <a:rPr lang="ja-JP" altLang="en-US" sz="3200">
                <a:solidFill>
                  <a:schemeClr val="accent3"/>
                </a:solidFill>
              </a:rPr>
              <a:t>中央地区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北部地区</a:t>
            </a:r>
            <a:endParaRPr lang="en-US" altLang="ja-JP" sz="3200">
              <a:solidFill>
                <a:schemeClr val="accent3"/>
              </a:solidFill>
            </a:endParaRPr>
          </a:p>
          <a:p>
            <a:pPr marL="971550" lvl="1" indent="-514350">
              <a:buFont typeface="+mj-lt"/>
              <a:buAutoNum type="arabicPeriod"/>
            </a:pPr>
            <a:r>
              <a:rPr lang="ja-JP" altLang="en-US" sz="3200"/>
              <a:t>南部地区</a:t>
            </a:r>
            <a:endParaRPr lang="en-US" altLang="ja-JP" sz="3200"/>
          </a:p>
          <a:p>
            <a:pPr marL="971550" lvl="1" indent="-514350">
              <a:buFont typeface="+mj-lt"/>
              <a:buAutoNum type="arabicPeriod"/>
            </a:pPr>
            <a:r>
              <a:rPr lang="ja-JP" altLang="en-US" sz="3200">
                <a:solidFill>
                  <a:schemeClr val="accent3"/>
                </a:solidFill>
              </a:rPr>
              <a:t>新治地区</a:t>
            </a:r>
            <a:endParaRPr lang="en-US" altLang="ja-JP" sz="3200">
              <a:solidFill>
                <a:schemeClr val="accent3"/>
              </a:solidFill>
            </a:endParaRPr>
          </a:p>
          <a:p>
            <a:pPr marL="514350" indent="-514350">
              <a:buFont typeface="+mj-lt"/>
              <a:buAutoNum type="arabicPeriod"/>
            </a:pPr>
            <a:r>
              <a:rPr lang="ja-JP" altLang="en-US" sz="3600">
                <a:solidFill>
                  <a:schemeClr val="accent3"/>
                </a:solidFill>
              </a:rPr>
              <a:t>まとめ</a:t>
            </a:r>
            <a:endParaRPr lang="en-US" altLang="ja-JP" sz="3600">
              <a:solidFill>
                <a:schemeClr val="accent3"/>
              </a:solidFill>
            </a:endParaRPr>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7" name="録音したサウンド">
            <a:hlinkClick r:id="" action="ppaction://media"/>
            <a:extLst>
              <a:ext uri="{FF2B5EF4-FFF2-40B4-BE49-F238E27FC236}">
                <a16:creationId xmlns:a16="http://schemas.microsoft.com/office/drawing/2014/main" id="{C14CE6A0-5440-4032-895C-89C7EBAD6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7344" y="272503"/>
            <a:ext cx="609600" cy="609600"/>
          </a:xfrm>
          <a:prstGeom prst="rect">
            <a:avLst/>
          </a:prstGeom>
        </p:spPr>
      </p:pic>
    </p:spTree>
    <p:extLst>
      <p:ext uri="{BB962C8B-B14F-4D97-AF65-F5344CB8AC3E}">
        <p14:creationId xmlns:p14="http://schemas.microsoft.com/office/powerpoint/2010/main" val="312794661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構想</a:t>
            </a:r>
          </a:p>
        </p:txBody>
      </p:sp>
      <p:sp>
        <p:nvSpPr>
          <p:cNvPr id="3" name="コンテンツ プレースホルダー 2">
            <a:extLst>
              <a:ext uri="{FF2B5EF4-FFF2-40B4-BE49-F238E27FC236}">
                <a16:creationId xmlns:a16="http://schemas.microsoft.com/office/drawing/2014/main" id="{217C2858-F3F2-4B9E-0279-6845CBD847E8}"/>
              </a:ext>
            </a:extLst>
          </p:cNvPr>
          <p:cNvSpPr>
            <a:spLocks noGrp="1"/>
          </p:cNvSpPr>
          <p:nvPr>
            <p:ph idx="1"/>
          </p:nvPr>
        </p:nvSpPr>
        <p:spPr>
          <a:xfrm>
            <a:off x="838200" y="1407886"/>
            <a:ext cx="5257800" cy="4769077"/>
          </a:xfrm>
        </p:spPr>
        <p:txBody>
          <a:bodyPr anchor="ctr"/>
          <a:lstStyle/>
          <a:p>
            <a:r>
              <a:rPr lang="en-US" altLang="ja-JP"/>
              <a:t>JR</a:t>
            </a:r>
            <a:r>
              <a:rPr lang="ja-JP" altLang="en-US"/>
              <a:t>常磐線荒川沖駅の拠点性を高めることで、利便性の高い住みやすいまちに</a:t>
            </a:r>
            <a:endParaRPr lang="en-US" altLang="ja-JP"/>
          </a:p>
          <a:p>
            <a:endParaRPr lang="en-US" altLang="ja-JP"/>
          </a:p>
          <a:p>
            <a:r>
              <a:rPr lang="ja-JP" altLang="en-US"/>
              <a:t>人口維持につながる</a:t>
            </a:r>
          </a:p>
        </p:txBody>
      </p:sp>
      <p:sp>
        <p:nvSpPr>
          <p:cNvPr id="11" name="テキスト ボックス 10">
            <a:extLst>
              <a:ext uri="{FF2B5EF4-FFF2-40B4-BE49-F238E27FC236}">
                <a16:creationId xmlns:a16="http://schemas.microsoft.com/office/drawing/2014/main" id="{84BFA9E8-F233-B4CB-8165-452978C99451}"/>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graphicFrame>
        <p:nvGraphicFramePr>
          <p:cNvPr id="4" name="図表 3">
            <a:extLst>
              <a:ext uri="{FF2B5EF4-FFF2-40B4-BE49-F238E27FC236}">
                <a16:creationId xmlns:a16="http://schemas.microsoft.com/office/drawing/2014/main" id="{0766D4CE-65F1-EF2C-AB3A-C0D3A7C24663}"/>
              </a:ext>
            </a:extLst>
          </p:cNvPr>
          <p:cNvGraphicFramePr/>
          <p:nvPr>
            <p:extLst>
              <p:ext uri="{D42A27DB-BD31-4B8C-83A1-F6EECF244321}">
                <p14:modId xmlns:p14="http://schemas.microsoft.com/office/powerpoint/2010/main" val="1277789907"/>
              </p:ext>
            </p:extLst>
          </p:nvPr>
        </p:nvGraphicFramePr>
        <p:xfrm>
          <a:off x="4644571" y="108309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録音したサウンド">
            <a:hlinkClick r:id="" action="ppaction://media"/>
            <a:extLst>
              <a:ext uri="{FF2B5EF4-FFF2-40B4-BE49-F238E27FC236}">
                <a16:creationId xmlns:a16="http://schemas.microsoft.com/office/drawing/2014/main" id="{7142A645-7F18-8161-EE88-143E33D4C8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7600" y="328370"/>
            <a:ext cx="609600" cy="609600"/>
          </a:xfrm>
          <a:prstGeom prst="rect">
            <a:avLst/>
          </a:prstGeom>
        </p:spPr>
      </p:pic>
    </p:spTree>
    <p:extLst>
      <p:ext uri="{BB962C8B-B14F-4D97-AF65-F5344CB8AC3E}">
        <p14:creationId xmlns:p14="http://schemas.microsoft.com/office/powerpoint/2010/main" val="429254891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背景</a:t>
            </a:r>
          </a:p>
        </p:txBody>
      </p:sp>
      <p:sp>
        <p:nvSpPr>
          <p:cNvPr id="11" name="テキスト ボックス 10">
            <a:extLst>
              <a:ext uri="{FF2B5EF4-FFF2-40B4-BE49-F238E27FC236}">
                <a16:creationId xmlns:a16="http://schemas.microsoft.com/office/drawing/2014/main" id="{84BFA9E8-F233-B4CB-8165-452978C99451}"/>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sp>
        <p:nvSpPr>
          <p:cNvPr id="12" name="テキスト ボックス 11">
            <a:extLst>
              <a:ext uri="{FF2B5EF4-FFF2-40B4-BE49-F238E27FC236}">
                <a16:creationId xmlns:a16="http://schemas.microsoft.com/office/drawing/2014/main" id="{5A3B9609-A376-CB44-0AB4-D8992802BBA6}"/>
              </a:ext>
            </a:extLst>
          </p:cNvPr>
          <p:cNvSpPr txBox="1"/>
          <p:nvPr/>
        </p:nvSpPr>
        <p:spPr>
          <a:xfrm>
            <a:off x="7193226" y="5465712"/>
            <a:ext cx="4375040" cy="630942"/>
          </a:xfrm>
          <a:prstGeom prst="rect">
            <a:avLst/>
          </a:prstGeom>
          <a:noFill/>
        </p:spPr>
        <p:txBody>
          <a:bodyPr wrap="square">
            <a:spAutoFit/>
          </a:bodyPr>
          <a:lstStyle/>
          <a:p>
            <a:r>
              <a:rPr lang="ja-JP" altLang="en-US" sz="1200" b="1"/>
              <a:t>図　荒川沖駅の乗降客数</a:t>
            </a:r>
            <a:endParaRPr lang="en-US" altLang="ja-JP" sz="1200" b="1"/>
          </a:p>
          <a:p>
            <a:r>
              <a:rPr lang="ja-JP" altLang="en-US" sz="1200" b="1"/>
              <a:t>国土数値情報　駅別乗降客数データを基に作成</a:t>
            </a:r>
            <a:endParaRPr lang="en-US" altLang="ja-JP" sz="1200" b="1"/>
          </a:p>
          <a:p>
            <a:r>
              <a:rPr lang="en-US" altLang="ja-JP" sz="1100">
                <a:hlinkClick r:id="rId5"/>
              </a:rPr>
              <a:t>https://nlftp.milt.go.jp/ksj/gml/datalist/KsjTmplt-S12-v3_1.html</a:t>
            </a:r>
            <a:endParaRPr lang="en-US" altLang="ja-JP" sz="1100"/>
          </a:p>
        </p:txBody>
      </p:sp>
      <p:sp>
        <p:nvSpPr>
          <p:cNvPr id="13" name="四角形: 角を丸くする 12">
            <a:extLst>
              <a:ext uri="{FF2B5EF4-FFF2-40B4-BE49-F238E27FC236}">
                <a16:creationId xmlns:a16="http://schemas.microsoft.com/office/drawing/2014/main" id="{6760BA67-EBFA-4B87-1FF8-745029A55DD9}"/>
              </a:ext>
            </a:extLst>
          </p:cNvPr>
          <p:cNvSpPr/>
          <p:nvPr/>
        </p:nvSpPr>
        <p:spPr>
          <a:xfrm>
            <a:off x="507848" y="1229784"/>
            <a:ext cx="8312457" cy="713205"/>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駅周辺の人口増にもかかわらず低調な</a:t>
            </a:r>
            <a:r>
              <a:rPr lang="ja-JP" altLang="en-US" sz="4000" b="1">
                <a:solidFill>
                  <a:schemeClr val="bg1"/>
                </a:solidFill>
              </a:rPr>
              <a:t>鉄道</a:t>
            </a:r>
            <a:r>
              <a:rPr lang="ja-JP" altLang="en-US" sz="2800" b="1">
                <a:solidFill>
                  <a:schemeClr val="bg1"/>
                </a:solidFill>
              </a:rPr>
              <a:t>利用</a:t>
            </a:r>
            <a:endParaRPr lang="en-US" altLang="ja-JP" sz="2800" b="1">
              <a:solidFill>
                <a:schemeClr val="bg1"/>
              </a:solidFill>
            </a:endParaRPr>
          </a:p>
        </p:txBody>
      </p:sp>
      <p:pic>
        <p:nvPicPr>
          <p:cNvPr id="4" name="図 3" descr="マップ&#10;&#10;説明は自動で生成されたものです">
            <a:extLst>
              <a:ext uri="{FF2B5EF4-FFF2-40B4-BE49-F238E27FC236}">
                <a16:creationId xmlns:a16="http://schemas.microsoft.com/office/drawing/2014/main" id="{10984D98-2C7F-479C-62AD-2669E1716E83}"/>
              </a:ext>
            </a:extLst>
          </p:cNvPr>
          <p:cNvPicPr>
            <a:picLocks noChangeAspect="1"/>
          </p:cNvPicPr>
          <p:nvPr/>
        </p:nvPicPr>
        <p:blipFill rotWithShape="1">
          <a:blip r:embed="rId6"/>
          <a:srcRect t="44023" r="-299" b="6018"/>
          <a:stretch/>
        </p:blipFill>
        <p:spPr>
          <a:xfrm>
            <a:off x="507848" y="2174955"/>
            <a:ext cx="6299352" cy="4440752"/>
          </a:xfrm>
          <a:prstGeom prst="rect">
            <a:avLst/>
          </a:prstGeom>
        </p:spPr>
      </p:pic>
      <p:sp>
        <p:nvSpPr>
          <p:cNvPr id="7" name="吹き出し: 角を丸めた四角形 6">
            <a:extLst>
              <a:ext uri="{FF2B5EF4-FFF2-40B4-BE49-F238E27FC236}">
                <a16:creationId xmlns:a16="http://schemas.microsoft.com/office/drawing/2014/main" id="{53FF6153-56FA-6494-93E3-3DCCF68360C6}"/>
              </a:ext>
            </a:extLst>
          </p:cNvPr>
          <p:cNvSpPr/>
          <p:nvPr/>
        </p:nvSpPr>
        <p:spPr>
          <a:xfrm>
            <a:off x="6942057" y="2085449"/>
            <a:ext cx="5155600" cy="3260959"/>
          </a:xfrm>
          <a:prstGeom prst="wedgeRoundRectCallout">
            <a:avLst>
              <a:gd name="adj1" fmla="val -139979"/>
              <a:gd name="adj2" fmla="val -18172"/>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b="1">
              <a:solidFill>
                <a:schemeClr val="accent2"/>
              </a:solidFill>
            </a:endParaRPr>
          </a:p>
        </p:txBody>
      </p:sp>
      <p:graphicFrame>
        <p:nvGraphicFramePr>
          <p:cNvPr id="6" name="グラフ 5">
            <a:extLst>
              <a:ext uri="{FF2B5EF4-FFF2-40B4-BE49-F238E27FC236}">
                <a16:creationId xmlns:a16="http://schemas.microsoft.com/office/drawing/2014/main" id="{CCC0A488-5C8B-BFE4-CD2C-3B0E604BE13C}"/>
              </a:ext>
            </a:extLst>
          </p:cNvPr>
          <p:cNvGraphicFramePr>
            <a:graphicFrameLocks/>
          </p:cNvGraphicFramePr>
          <p:nvPr>
            <p:extLst>
              <p:ext uri="{D42A27DB-BD31-4B8C-83A1-F6EECF244321}">
                <p14:modId xmlns:p14="http://schemas.microsoft.com/office/powerpoint/2010/main" val="2945302103"/>
              </p:ext>
            </p:extLst>
          </p:nvPr>
        </p:nvGraphicFramePr>
        <p:xfrm>
          <a:off x="6942057" y="2168408"/>
          <a:ext cx="4884443" cy="3260958"/>
        </p:xfrm>
        <a:graphic>
          <a:graphicData uri="http://schemas.openxmlformats.org/drawingml/2006/chart">
            <c:chart xmlns:c="http://schemas.openxmlformats.org/drawingml/2006/chart" xmlns:r="http://schemas.openxmlformats.org/officeDocument/2006/relationships" r:id="rId7"/>
          </a:graphicData>
        </a:graphic>
      </p:graphicFrame>
      <p:sp>
        <p:nvSpPr>
          <p:cNvPr id="8" name="テキスト ボックス 7">
            <a:extLst>
              <a:ext uri="{FF2B5EF4-FFF2-40B4-BE49-F238E27FC236}">
                <a16:creationId xmlns:a16="http://schemas.microsoft.com/office/drawing/2014/main" id="{9EF67556-1BA7-C000-3357-CE190191BF1D}"/>
              </a:ext>
            </a:extLst>
          </p:cNvPr>
          <p:cNvSpPr txBox="1"/>
          <p:nvPr/>
        </p:nvSpPr>
        <p:spPr>
          <a:xfrm>
            <a:off x="4320196" y="4250591"/>
            <a:ext cx="2394247" cy="1200329"/>
          </a:xfrm>
          <a:prstGeom prst="rect">
            <a:avLst/>
          </a:prstGeom>
          <a:solidFill>
            <a:srgbClr val="FFFFFF"/>
          </a:solidFill>
        </p:spPr>
        <p:txBody>
          <a:bodyPr wrap="square" rtlCol="0">
            <a:spAutoFit/>
          </a:bodyPr>
          <a:lstStyle/>
          <a:p>
            <a:r>
              <a:rPr kumimoji="1" lang="ja-JP" altLang="en-US" b="1">
                <a:solidFill>
                  <a:schemeClr val="bg1"/>
                </a:solidFill>
              </a:rPr>
              <a:t>赤　</a:t>
            </a:r>
            <a:endParaRPr kumimoji="1" lang="en-US" altLang="ja-JP" b="1">
              <a:solidFill>
                <a:schemeClr val="bg1"/>
              </a:solidFill>
            </a:endParaRPr>
          </a:p>
          <a:p>
            <a:r>
              <a:rPr lang="en-US" altLang="ja-JP" b="1">
                <a:solidFill>
                  <a:schemeClr val="bg1"/>
                </a:solidFill>
              </a:rPr>
              <a:t>       </a:t>
            </a:r>
            <a:r>
              <a:rPr kumimoji="1" lang="ja-JP" altLang="en-US" b="1"/>
              <a:t>人口増加地区</a:t>
            </a:r>
            <a:endParaRPr kumimoji="1" lang="en-US" altLang="ja-JP" b="1"/>
          </a:p>
          <a:p>
            <a:endParaRPr lang="en-US" altLang="ja-JP" b="1">
              <a:solidFill>
                <a:schemeClr val="bg1"/>
              </a:solidFill>
            </a:endParaRPr>
          </a:p>
          <a:p>
            <a:endParaRPr kumimoji="1" lang="en-US" altLang="ja-JP" b="1">
              <a:solidFill>
                <a:schemeClr val="bg1"/>
              </a:solidFill>
            </a:endParaRPr>
          </a:p>
        </p:txBody>
      </p:sp>
      <p:sp>
        <p:nvSpPr>
          <p:cNvPr id="9" name="正方形/長方形 8">
            <a:extLst>
              <a:ext uri="{FF2B5EF4-FFF2-40B4-BE49-F238E27FC236}">
                <a16:creationId xmlns:a16="http://schemas.microsoft.com/office/drawing/2014/main" id="{60F66006-64EC-7EE7-0C09-F45EA64165F7}"/>
              </a:ext>
            </a:extLst>
          </p:cNvPr>
          <p:cNvSpPr/>
          <p:nvPr/>
        </p:nvSpPr>
        <p:spPr>
          <a:xfrm>
            <a:off x="4375404" y="4307600"/>
            <a:ext cx="308283" cy="218587"/>
          </a:xfrm>
          <a:prstGeom prst="rect">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 name="テキスト ボックス 9">
            <a:extLst>
              <a:ext uri="{FF2B5EF4-FFF2-40B4-BE49-F238E27FC236}">
                <a16:creationId xmlns:a16="http://schemas.microsoft.com/office/drawing/2014/main" id="{D741A6B3-AEEF-D205-048B-162F964D0ACA}"/>
              </a:ext>
            </a:extLst>
          </p:cNvPr>
          <p:cNvSpPr txBox="1"/>
          <p:nvPr/>
        </p:nvSpPr>
        <p:spPr>
          <a:xfrm>
            <a:off x="4320196" y="5202528"/>
            <a:ext cx="2394247" cy="738664"/>
          </a:xfrm>
          <a:prstGeom prst="rect">
            <a:avLst/>
          </a:prstGeom>
          <a:solidFill>
            <a:srgbClr val="FFFFFF"/>
          </a:solidFill>
        </p:spPr>
        <p:txBody>
          <a:bodyPr wrap="square" rtlCol="0">
            <a:spAutoFit/>
          </a:bodyPr>
          <a:lstStyle/>
          <a:p>
            <a:endParaRPr kumimoji="1" lang="en-US" altLang="ja-JP" sz="1000" b="1">
              <a:solidFill>
                <a:schemeClr val="bg1"/>
              </a:solidFill>
            </a:endParaRPr>
          </a:p>
          <a:p>
            <a:r>
              <a:rPr lang="en-US" altLang="ja-JP" b="1">
                <a:solidFill>
                  <a:schemeClr val="bg1"/>
                </a:solidFill>
              </a:rPr>
              <a:t>      </a:t>
            </a:r>
            <a:r>
              <a:rPr kumimoji="1" lang="ja-JP" altLang="en-US" b="1"/>
              <a:t>人口減少地区</a:t>
            </a:r>
            <a:endParaRPr lang="en-US" altLang="ja-JP" b="1">
              <a:solidFill>
                <a:schemeClr val="bg1"/>
              </a:solidFill>
            </a:endParaRPr>
          </a:p>
          <a:p>
            <a:endParaRPr kumimoji="1" lang="en-US" altLang="ja-JP" sz="1400" b="1"/>
          </a:p>
        </p:txBody>
      </p:sp>
      <p:sp>
        <p:nvSpPr>
          <p:cNvPr id="15" name="正方形/長方形 14">
            <a:extLst>
              <a:ext uri="{FF2B5EF4-FFF2-40B4-BE49-F238E27FC236}">
                <a16:creationId xmlns:a16="http://schemas.microsoft.com/office/drawing/2014/main" id="{C5B25491-5956-13D5-59B8-860C0EBBDC02}"/>
              </a:ext>
            </a:extLst>
          </p:cNvPr>
          <p:cNvSpPr/>
          <p:nvPr/>
        </p:nvSpPr>
        <p:spPr>
          <a:xfrm>
            <a:off x="4375385" y="5276329"/>
            <a:ext cx="308283" cy="218587"/>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 name="正方形/長方形 15">
            <a:extLst>
              <a:ext uri="{FF2B5EF4-FFF2-40B4-BE49-F238E27FC236}">
                <a16:creationId xmlns:a16="http://schemas.microsoft.com/office/drawing/2014/main" id="{B2C558E8-2A80-5785-A9F0-56C99558D5E5}"/>
              </a:ext>
            </a:extLst>
          </p:cNvPr>
          <p:cNvSpPr/>
          <p:nvPr/>
        </p:nvSpPr>
        <p:spPr>
          <a:xfrm>
            <a:off x="4375404" y="4594875"/>
            <a:ext cx="308283" cy="218587"/>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正方形/長方形 16">
            <a:extLst>
              <a:ext uri="{FF2B5EF4-FFF2-40B4-BE49-F238E27FC236}">
                <a16:creationId xmlns:a16="http://schemas.microsoft.com/office/drawing/2014/main" id="{150D49CC-1E9F-932B-38DB-BA83E174AFAC}"/>
              </a:ext>
            </a:extLst>
          </p:cNvPr>
          <p:cNvSpPr/>
          <p:nvPr/>
        </p:nvSpPr>
        <p:spPr>
          <a:xfrm>
            <a:off x="4375385" y="4882150"/>
            <a:ext cx="308283" cy="218587"/>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正方形/長方形 17">
            <a:extLst>
              <a:ext uri="{FF2B5EF4-FFF2-40B4-BE49-F238E27FC236}">
                <a16:creationId xmlns:a16="http://schemas.microsoft.com/office/drawing/2014/main" id="{76533BE5-1002-2580-CE3A-2AA0DF49F7EC}"/>
              </a:ext>
            </a:extLst>
          </p:cNvPr>
          <p:cNvSpPr/>
          <p:nvPr/>
        </p:nvSpPr>
        <p:spPr>
          <a:xfrm>
            <a:off x="4375384" y="5579831"/>
            <a:ext cx="308283" cy="218587"/>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E5D69457-EE32-B4EB-586C-9EC6E65C7D65}"/>
              </a:ext>
            </a:extLst>
          </p:cNvPr>
          <p:cNvCxnSpPr>
            <a:cxnSpLocks/>
          </p:cNvCxnSpPr>
          <p:nvPr/>
        </p:nvCxnSpPr>
        <p:spPr>
          <a:xfrm>
            <a:off x="4320196" y="5202528"/>
            <a:ext cx="2350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CDD13AC-768A-62EF-F2EF-02EAEAFD1379}"/>
              </a:ext>
            </a:extLst>
          </p:cNvPr>
          <p:cNvSpPr txBox="1"/>
          <p:nvPr/>
        </p:nvSpPr>
        <p:spPr>
          <a:xfrm>
            <a:off x="987820" y="2863340"/>
            <a:ext cx="1107958" cy="369332"/>
          </a:xfrm>
          <a:prstGeom prst="rect">
            <a:avLst/>
          </a:prstGeom>
          <a:solidFill>
            <a:srgbClr val="A6A6A6">
              <a:alpha val="74902"/>
            </a:srgbClr>
          </a:solidFill>
        </p:spPr>
        <p:txBody>
          <a:bodyPr wrap="square">
            <a:spAutoFit/>
          </a:bodyPr>
          <a:lstStyle/>
          <a:p>
            <a:pPr algn="ctr"/>
            <a:r>
              <a:rPr lang="ja-JP" altLang="en-US" b="1">
                <a:solidFill>
                  <a:schemeClr val="bg1"/>
                </a:solidFill>
                <a:latin typeface="游ゴシック"/>
                <a:ea typeface="游ゴシック"/>
              </a:rPr>
              <a:t>荒川沖駅</a:t>
            </a:r>
            <a:endParaRPr lang="ja-JP" altLang="en-US" sz="1400">
              <a:solidFill>
                <a:schemeClr val="bg1"/>
              </a:solidFill>
            </a:endParaRPr>
          </a:p>
        </p:txBody>
      </p:sp>
      <p:pic>
        <p:nvPicPr>
          <p:cNvPr id="5" name="録音したサウンド">
            <a:hlinkClick r:id="" action="ppaction://media"/>
            <a:extLst>
              <a:ext uri="{FF2B5EF4-FFF2-40B4-BE49-F238E27FC236}">
                <a16:creationId xmlns:a16="http://schemas.microsoft.com/office/drawing/2014/main" id="{BD92E181-35B1-1D0C-F482-5F7EE88998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0423" y="318096"/>
            <a:ext cx="609600" cy="609600"/>
          </a:xfrm>
          <a:prstGeom prst="rect">
            <a:avLst/>
          </a:prstGeom>
        </p:spPr>
      </p:pic>
    </p:spTree>
    <p:extLst>
      <p:ext uri="{BB962C8B-B14F-4D97-AF65-F5344CB8AC3E}">
        <p14:creationId xmlns:p14="http://schemas.microsoft.com/office/powerpoint/2010/main" val="227987954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背景</a:t>
            </a:r>
          </a:p>
        </p:txBody>
      </p:sp>
      <p:sp>
        <p:nvSpPr>
          <p:cNvPr id="7" name="テキスト ボックス 6">
            <a:extLst>
              <a:ext uri="{FF2B5EF4-FFF2-40B4-BE49-F238E27FC236}">
                <a16:creationId xmlns:a16="http://schemas.microsoft.com/office/drawing/2014/main" id="{67CA1E56-181B-2C86-922A-54F8143A1D0B}"/>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pic>
        <p:nvPicPr>
          <p:cNvPr id="3" name="図 2">
            <a:extLst>
              <a:ext uri="{FF2B5EF4-FFF2-40B4-BE49-F238E27FC236}">
                <a16:creationId xmlns:a16="http://schemas.microsoft.com/office/drawing/2014/main" id="{071EC7F8-1A76-76E1-7E61-AFE34474D264}"/>
              </a:ext>
            </a:extLst>
          </p:cNvPr>
          <p:cNvPicPr>
            <a:picLocks noChangeAspect="1"/>
          </p:cNvPicPr>
          <p:nvPr/>
        </p:nvPicPr>
        <p:blipFill rotWithShape="1">
          <a:blip r:embed="rId5">
            <a:extLst>
              <a:ext uri="{28A0092B-C50C-407E-A947-70E740481C1C}">
                <a14:useLocalDpi xmlns:a14="http://schemas.microsoft.com/office/drawing/2010/main" val="0"/>
              </a:ext>
            </a:extLst>
          </a:blip>
          <a:srcRect l="22642" t="20180" r="2917" b="26493"/>
          <a:stretch/>
        </p:blipFill>
        <p:spPr>
          <a:xfrm>
            <a:off x="6604896" y="2128918"/>
            <a:ext cx="4777040" cy="2565985"/>
          </a:xfrm>
          <a:prstGeom prst="rect">
            <a:avLst/>
          </a:prstGeom>
        </p:spPr>
      </p:pic>
      <p:sp>
        <p:nvSpPr>
          <p:cNvPr id="4" name="テキスト ボックス 3">
            <a:extLst>
              <a:ext uri="{FF2B5EF4-FFF2-40B4-BE49-F238E27FC236}">
                <a16:creationId xmlns:a16="http://schemas.microsoft.com/office/drawing/2014/main" id="{37DBD6BE-F3DE-E4C9-EC28-903B8EFB7690}"/>
              </a:ext>
            </a:extLst>
          </p:cNvPr>
          <p:cNvSpPr txBox="1"/>
          <p:nvPr/>
        </p:nvSpPr>
        <p:spPr>
          <a:xfrm>
            <a:off x="6515199" y="4717192"/>
            <a:ext cx="4866737" cy="507831"/>
          </a:xfrm>
          <a:prstGeom prst="rect">
            <a:avLst/>
          </a:prstGeom>
          <a:noFill/>
        </p:spPr>
        <p:txBody>
          <a:bodyPr wrap="square" rtlCol="0">
            <a:spAutoFit/>
          </a:bodyPr>
          <a:lstStyle/>
          <a:p>
            <a:r>
              <a:rPr kumimoji="1" lang="ja-JP" altLang="en-US" sz="1600" b="1"/>
              <a:t>図　荒川沖駅東口駅前ロータリーの様子 </a:t>
            </a:r>
            <a:endParaRPr kumimoji="1" lang="en-US" altLang="ja-JP" sz="1600" b="1"/>
          </a:p>
          <a:p>
            <a:r>
              <a:rPr kumimoji="1" lang="en-US" altLang="ja-JP" sz="1100" b="1"/>
              <a:t>2023/12/4 </a:t>
            </a:r>
            <a:r>
              <a:rPr lang="ja-JP" altLang="en-US" sz="1100" b="1"/>
              <a:t>筆者</a:t>
            </a:r>
            <a:r>
              <a:rPr kumimoji="1" lang="ja-JP" altLang="en-US" sz="1100" b="1"/>
              <a:t>撮影</a:t>
            </a:r>
            <a:endParaRPr kumimoji="1" lang="ja-JP" altLang="en-US" sz="1200" b="1"/>
          </a:p>
        </p:txBody>
      </p:sp>
      <p:sp>
        <p:nvSpPr>
          <p:cNvPr id="5" name="テキスト ボックス 4">
            <a:extLst>
              <a:ext uri="{FF2B5EF4-FFF2-40B4-BE49-F238E27FC236}">
                <a16:creationId xmlns:a16="http://schemas.microsoft.com/office/drawing/2014/main" id="{6178FED0-0846-1E6A-7C92-7B412C24DEE4}"/>
              </a:ext>
            </a:extLst>
          </p:cNvPr>
          <p:cNvSpPr txBox="1"/>
          <p:nvPr/>
        </p:nvSpPr>
        <p:spPr>
          <a:xfrm>
            <a:off x="6604896" y="2122994"/>
            <a:ext cx="4777040" cy="413879"/>
          </a:xfrm>
          <a:prstGeom prst="rect">
            <a:avLst/>
          </a:prstGeom>
          <a:solidFill>
            <a:schemeClr val="bg1">
              <a:lumMod val="65000"/>
              <a:alpha val="69804"/>
            </a:schemeClr>
          </a:solidFill>
        </p:spPr>
        <p:txBody>
          <a:bodyPr wrap="square" rtlCol="0">
            <a:spAutoFit/>
          </a:bodyPr>
          <a:lstStyle/>
          <a:p>
            <a:pPr algn="ctr"/>
            <a:r>
              <a:rPr kumimoji="1" lang="ja-JP" altLang="en-US" sz="2400" b="1">
                <a:solidFill>
                  <a:schemeClr val="bg1"/>
                </a:solidFill>
              </a:rPr>
              <a:t>駅前には駐輪</a:t>
            </a:r>
            <a:r>
              <a:rPr lang="ja-JP" altLang="en-US" sz="2400" b="1">
                <a:solidFill>
                  <a:schemeClr val="bg1"/>
                </a:solidFill>
              </a:rPr>
              <a:t>違反</a:t>
            </a:r>
            <a:r>
              <a:rPr kumimoji="1" lang="ja-JP" altLang="en-US" sz="2400" b="1">
                <a:solidFill>
                  <a:schemeClr val="bg1"/>
                </a:solidFill>
              </a:rPr>
              <a:t>が目立つ</a:t>
            </a:r>
            <a:endParaRPr kumimoji="1" lang="en-US" altLang="ja-JP" sz="2400" b="1">
              <a:solidFill>
                <a:schemeClr val="bg1"/>
              </a:solidFill>
            </a:endParaRPr>
          </a:p>
        </p:txBody>
      </p:sp>
      <p:sp>
        <p:nvSpPr>
          <p:cNvPr id="6" name="四角形: 角を丸くする 5">
            <a:extLst>
              <a:ext uri="{FF2B5EF4-FFF2-40B4-BE49-F238E27FC236}">
                <a16:creationId xmlns:a16="http://schemas.microsoft.com/office/drawing/2014/main" id="{88C09DF5-F615-6FF1-61E4-AA6A8FD318AB}"/>
              </a:ext>
            </a:extLst>
          </p:cNvPr>
          <p:cNvSpPr/>
          <p:nvPr/>
        </p:nvSpPr>
        <p:spPr>
          <a:xfrm>
            <a:off x="6504799" y="5225023"/>
            <a:ext cx="4877138" cy="1154360"/>
          </a:xfrm>
          <a:prstGeom prst="roundRect">
            <a:avLst>
              <a:gd name="adj" fmla="val 11456"/>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a:t>駐輪場の</a:t>
            </a:r>
            <a:endParaRPr lang="en-US" altLang="ja-JP" sz="3600" b="1"/>
          </a:p>
          <a:p>
            <a:pPr algn="ctr"/>
            <a:r>
              <a:rPr lang="ja-JP" altLang="en-US" sz="3600" b="1"/>
              <a:t>利便性向上が必要</a:t>
            </a:r>
            <a:endParaRPr lang="en-US" altLang="ja-JP" sz="3600" b="1"/>
          </a:p>
        </p:txBody>
      </p:sp>
      <p:sp>
        <p:nvSpPr>
          <p:cNvPr id="9" name="四角形: 角を丸くする 8">
            <a:extLst>
              <a:ext uri="{FF2B5EF4-FFF2-40B4-BE49-F238E27FC236}">
                <a16:creationId xmlns:a16="http://schemas.microsoft.com/office/drawing/2014/main" id="{48947958-176F-A876-E246-763E679D9C9D}"/>
              </a:ext>
            </a:extLst>
          </p:cNvPr>
          <p:cNvSpPr/>
          <p:nvPr/>
        </p:nvSpPr>
        <p:spPr>
          <a:xfrm>
            <a:off x="813090" y="1203975"/>
            <a:ext cx="3754334" cy="778156"/>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駅周辺の駐輪場が</a:t>
            </a:r>
            <a:r>
              <a:rPr lang="ja-JP" altLang="en-US" sz="3600" b="1">
                <a:solidFill>
                  <a:schemeClr val="bg1"/>
                </a:solidFill>
              </a:rPr>
              <a:t>不便</a:t>
            </a:r>
          </a:p>
        </p:txBody>
      </p:sp>
      <p:grpSp>
        <p:nvGrpSpPr>
          <p:cNvPr id="10" name="グループ化 9">
            <a:extLst>
              <a:ext uri="{FF2B5EF4-FFF2-40B4-BE49-F238E27FC236}">
                <a16:creationId xmlns:a16="http://schemas.microsoft.com/office/drawing/2014/main" id="{0AF1C6C9-F12F-918B-9F90-0B98DE3661A3}"/>
              </a:ext>
            </a:extLst>
          </p:cNvPr>
          <p:cNvGrpSpPr/>
          <p:nvPr/>
        </p:nvGrpSpPr>
        <p:grpSpPr>
          <a:xfrm>
            <a:off x="810064" y="2137851"/>
            <a:ext cx="5405588" cy="3840542"/>
            <a:chOff x="310594" y="2257904"/>
            <a:chExt cx="6597143" cy="4687112"/>
          </a:xfrm>
        </p:grpSpPr>
        <p:pic>
          <p:nvPicPr>
            <p:cNvPr id="11" name="図 10" descr="テキスト, ホワイトボード&#10;&#10;自動的に生成された説明">
              <a:extLst>
                <a:ext uri="{FF2B5EF4-FFF2-40B4-BE49-F238E27FC236}">
                  <a16:creationId xmlns:a16="http://schemas.microsoft.com/office/drawing/2014/main" id="{F2C8331C-61B5-93BF-6DEB-C1AEA8749CED}"/>
                </a:ext>
              </a:extLst>
            </p:cNvPr>
            <p:cNvPicPr>
              <a:picLocks noChangeAspect="1"/>
            </p:cNvPicPr>
            <p:nvPr/>
          </p:nvPicPr>
          <p:blipFill rotWithShape="1">
            <a:blip r:embed="rId6">
              <a:extLst>
                <a:ext uri="{28A0092B-C50C-407E-A947-70E740481C1C}">
                  <a14:useLocalDpi xmlns:a14="http://schemas.microsoft.com/office/drawing/2010/main" val="0"/>
                </a:ext>
              </a:extLst>
            </a:blip>
            <a:srcRect l="17701" t="39822" r="40007" b="20105"/>
            <a:stretch/>
          </p:blipFill>
          <p:spPr>
            <a:xfrm>
              <a:off x="310594" y="2257904"/>
              <a:ext cx="6597143" cy="4687112"/>
            </a:xfrm>
            <a:prstGeom prst="rect">
              <a:avLst/>
            </a:prstGeom>
          </p:spPr>
        </p:pic>
        <p:sp>
          <p:nvSpPr>
            <p:cNvPr id="13" name="星: 5 pt 12">
              <a:extLst>
                <a:ext uri="{FF2B5EF4-FFF2-40B4-BE49-F238E27FC236}">
                  <a16:creationId xmlns:a16="http://schemas.microsoft.com/office/drawing/2014/main" id="{F6F9CAA0-AA43-FD7F-386E-2618D9C3AAA2}"/>
                </a:ext>
              </a:extLst>
            </p:cNvPr>
            <p:cNvSpPr/>
            <p:nvPr/>
          </p:nvSpPr>
          <p:spPr>
            <a:xfrm>
              <a:off x="2605238" y="5024387"/>
              <a:ext cx="378594" cy="369907"/>
            </a:xfrm>
            <a:prstGeom prst="star5">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テキスト ボックス 13">
              <a:extLst>
                <a:ext uri="{FF2B5EF4-FFF2-40B4-BE49-F238E27FC236}">
                  <a16:creationId xmlns:a16="http://schemas.microsoft.com/office/drawing/2014/main" id="{BD9BC480-B5BC-DDCE-A1CD-287629C896A3}"/>
                </a:ext>
              </a:extLst>
            </p:cNvPr>
            <p:cNvSpPr txBox="1"/>
            <p:nvPr/>
          </p:nvSpPr>
          <p:spPr>
            <a:xfrm>
              <a:off x="583771" y="5930843"/>
              <a:ext cx="6001091" cy="563430"/>
            </a:xfrm>
            <a:prstGeom prst="rect">
              <a:avLst/>
            </a:prstGeom>
            <a:solidFill>
              <a:schemeClr val="bg1">
                <a:lumMod val="65000"/>
                <a:alpha val="69804"/>
              </a:schemeClr>
            </a:solidFill>
          </p:spPr>
          <p:txBody>
            <a:bodyPr wrap="square" rtlCol="0">
              <a:spAutoFit/>
            </a:bodyPr>
            <a:lstStyle/>
            <a:p>
              <a:pPr algn="ctr"/>
              <a:r>
                <a:rPr kumimoji="1" lang="ja-JP" altLang="en-US" sz="2400" b="1">
                  <a:solidFill>
                    <a:schemeClr val="bg1"/>
                  </a:solidFill>
                </a:rPr>
                <a:t>駅から離れた位置に東口の駐輪場</a:t>
              </a:r>
              <a:endParaRPr lang="en-US" altLang="ja-JP" sz="2400" b="1">
                <a:solidFill>
                  <a:schemeClr val="bg1"/>
                </a:solidFill>
              </a:endParaRPr>
            </a:p>
          </p:txBody>
        </p:sp>
        <p:sp>
          <p:nvSpPr>
            <p:cNvPr id="15" name="テキスト ボックス 14">
              <a:extLst>
                <a:ext uri="{FF2B5EF4-FFF2-40B4-BE49-F238E27FC236}">
                  <a16:creationId xmlns:a16="http://schemas.microsoft.com/office/drawing/2014/main" id="{4A061B30-7359-9453-5B38-7D2BCB116A00}"/>
                </a:ext>
              </a:extLst>
            </p:cNvPr>
            <p:cNvSpPr txBox="1"/>
            <p:nvPr/>
          </p:nvSpPr>
          <p:spPr>
            <a:xfrm>
              <a:off x="421977" y="2321014"/>
              <a:ext cx="3674842" cy="450744"/>
            </a:xfrm>
            <a:prstGeom prst="rect">
              <a:avLst/>
            </a:prstGeom>
            <a:solidFill>
              <a:srgbClr val="A6A6A6">
                <a:alpha val="69804"/>
              </a:srgbClr>
            </a:solidFill>
          </p:spPr>
          <p:txBody>
            <a:bodyPr wrap="square" rtlCol="0">
              <a:spAutoFit/>
            </a:bodyPr>
            <a:lstStyle/>
            <a:p>
              <a:r>
                <a:rPr kumimoji="1" lang="ja-JP" altLang="en-US" b="1">
                  <a:solidFill>
                    <a:schemeClr val="bg1"/>
                  </a:solidFill>
                </a:rPr>
                <a:t>赤　自転車等放置禁止区域</a:t>
              </a:r>
            </a:p>
          </p:txBody>
        </p:sp>
        <p:sp>
          <p:nvSpPr>
            <p:cNvPr id="16" name="正方形/長方形 15">
              <a:extLst>
                <a:ext uri="{FF2B5EF4-FFF2-40B4-BE49-F238E27FC236}">
                  <a16:creationId xmlns:a16="http://schemas.microsoft.com/office/drawing/2014/main" id="{EEE2C04C-BF77-A5C6-79F8-D150990A0D3D}"/>
                </a:ext>
              </a:extLst>
            </p:cNvPr>
            <p:cNvSpPr/>
            <p:nvPr/>
          </p:nvSpPr>
          <p:spPr>
            <a:xfrm>
              <a:off x="489354" y="2390589"/>
              <a:ext cx="473172" cy="266770"/>
            </a:xfrm>
            <a:prstGeom prst="rect">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吹き出し: 角を丸めた四角形 16">
              <a:extLst>
                <a:ext uri="{FF2B5EF4-FFF2-40B4-BE49-F238E27FC236}">
                  <a16:creationId xmlns:a16="http://schemas.microsoft.com/office/drawing/2014/main" id="{13ED2E1F-76DC-146E-B99A-810575FF083A}"/>
                </a:ext>
              </a:extLst>
            </p:cNvPr>
            <p:cNvSpPr/>
            <p:nvPr/>
          </p:nvSpPr>
          <p:spPr>
            <a:xfrm>
              <a:off x="3331719" y="4295590"/>
              <a:ext cx="2686017" cy="821759"/>
            </a:xfrm>
            <a:prstGeom prst="wedgeRoundRectCallout">
              <a:avLst>
                <a:gd name="adj1" fmla="val -61491"/>
                <a:gd name="adj2" fmla="val 47287"/>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a:solidFill>
                    <a:schemeClr val="accent2"/>
                  </a:solidFill>
                </a:rPr>
                <a:t>荒川沖駅東口</a:t>
              </a:r>
              <a:endParaRPr kumimoji="1" lang="en-US" altLang="ja-JP" b="1">
                <a:solidFill>
                  <a:schemeClr val="accent2"/>
                </a:solidFill>
              </a:endParaRPr>
            </a:p>
            <a:p>
              <a:pPr algn="ctr"/>
              <a:r>
                <a:rPr kumimoji="1" lang="ja-JP" altLang="en-US" b="1">
                  <a:solidFill>
                    <a:schemeClr val="accent2"/>
                  </a:solidFill>
                </a:rPr>
                <a:t>臨時自転車置場</a:t>
              </a:r>
            </a:p>
          </p:txBody>
        </p:sp>
        <p:sp>
          <p:nvSpPr>
            <p:cNvPr id="18" name="テキスト ボックス 17">
              <a:extLst>
                <a:ext uri="{FF2B5EF4-FFF2-40B4-BE49-F238E27FC236}">
                  <a16:creationId xmlns:a16="http://schemas.microsoft.com/office/drawing/2014/main" id="{76247843-5ED5-EBF5-84CC-6C6DF44C0839}"/>
                </a:ext>
              </a:extLst>
            </p:cNvPr>
            <p:cNvSpPr txBox="1"/>
            <p:nvPr/>
          </p:nvSpPr>
          <p:spPr>
            <a:xfrm>
              <a:off x="998371" y="4424754"/>
              <a:ext cx="1645572" cy="563430"/>
            </a:xfrm>
            <a:prstGeom prst="rect">
              <a:avLst/>
            </a:prstGeom>
            <a:solidFill>
              <a:srgbClr val="A6A6A6">
                <a:alpha val="74902"/>
              </a:srgbClr>
            </a:solidFill>
          </p:spPr>
          <p:txBody>
            <a:bodyPr wrap="square">
              <a:spAutoFit/>
            </a:bodyPr>
            <a:lstStyle/>
            <a:p>
              <a:r>
                <a:rPr kumimoji="1" lang="ja-JP" altLang="en-US" sz="2400" b="1" i="0" u="none" strike="noStrike" kern="1200" cap="none" spc="0" normalizeH="0" baseline="0" noProof="0">
                  <a:ln>
                    <a:noFill/>
                  </a:ln>
                  <a:solidFill>
                    <a:schemeClr val="bg1"/>
                  </a:solidFill>
                  <a:effectLst/>
                  <a:uLnTx/>
                  <a:uFillTx/>
                  <a:latin typeface="游ゴシック"/>
                  <a:ea typeface="游ゴシック"/>
                  <a:cs typeface="+mn-cs"/>
                </a:rPr>
                <a:t>約</a:t>
              </a:r>
              <a:r>
                <a:rPr kumimoji="1" lang="en-US" altLang="ja-JP" sz="2400" b="1" i="0" u="none" strike="noStrike" kern="1200" cap="none" spc="0" normalizeH="0" baseline="0" noProof="0">
                  <a:ln>
                    <a:noFill/>
                  </a:ln>
                  <a:solidFill>
                    <a:schemeClr val="bg1"/>
                  </a:solidFill>
                  <a:effectLst/>
                  <a:uLnTx/>
                  <a:uFillTx/>
                  <a:latin typeface="游ゴシック"/>
                  <a:ea typeface="游ゴシック"/>
                  <a:cs typeface="+mn-cs"/>
                </a:rPr>
                <a:t>250m</a:t>
              </a:r>
              <a:endParaRPr lang="ja-JP" altLang="en-US">
                <a:solidFill>
                  <a:schemeClr val="bg1"/>
                </a:solidFill>
              </a:endParaRPr>
            </a:p>
          </p:txBody>
        </p:sp>
      </p:grpSp>
      <p:sp>
        <p:nvSpPr>
          <p:cNvPr id="21" name="テキスト ボックス 20">
            <a:extLst>
              <a:ext uri="{FF2B5EF4-FFF2-40B4-BE49-F238E27FC236}">
                <a16:creationId xmlns:a16="http://schemas.microsoft.com/office/drawing/2014/main" id="{141E7002-EB0D-3DE7-B716-D24819330921}"/>
              </a:ext>
            </a:extLst>
          </p:cNvPr>
          <p:cNvSpPr txBox="1"/>
          <p:nvPr/>
        </p:nvSpPr>
        <p:spPr>
          <a:xfrm>
            <a:off x="727157" y="6079216"/>
            <a:ext cx="5718784" cy="338554"/>
          </a:xfrm>
          <a:prstGeom prst="rect">
            <a:avLst/>
          </a:prstGeom>
          <a:noFill/>
        </p:spPr>
        <p:txBody>
          <a:bodyPr wrap="square" rtlCol="0">
            <a:spAutoFit/>
          </a:bodyPr>
          <a:lstStyle/>
          <a:p>
            <a:r>
              <a:rPr kumimoji="1" lang="ja-JP" altLang="en-US" sz="1600" b="1"/>
              <a:t>図　荒川沖駅周辺の自転車等放置禁止区域  </a:t>
            </a:r>
            <a:r>
              <a:rPr kumimoji="1" lang="en-US" altLang="ja-JP" sz="1100" b="1"/>
              <a:t>2023/12/4 </a:t>
            </a:r>
            <a:r>
              <a:rPr lang="ja-JP" altLang="en-US" sz="1100" b="1"/>
              <a:t>筆者</a:t>
            </a:r>
            <a:r>
              <a:rPr kumimoji="1" lang="ja-JP" altLang="en-US" sz="1100" b="1"/>
              <a:t>撮影</a:t>
            </a:r>
            <a:endParaRPr kumimoji="1" lang="ja-JP" altLang="en-US" sz="1200" b="1"/>
          </a:p>
        </p:txBody>
      </p:sp>
      <p:sp>
        <p:nvSpPr>
          <p:cNvPr id="31" name="四角形: 角を丸くする 30">
            <a:extLst>
              <a:ext uri="{FF2B5EF4-FFF2-40B4-BE49-F238E27FC236}">
                <a16:creationId xmlns:a16="http://schemas.microsoft.com/office/drawing/2014/main" id="{83EE9019-12C0-118D-E828-2A6E10AB9997}"/>
              </a:ext>
            </a:extLst>
          </p:cNvPr>
          <p:cNvSpPr/>
          <p:nvPr/>
        </p:nvSpPr>
        <p:spPr>
          <a:xfrm>
            <a:off x="6784522" y="1243899"/>
            <a:ext cx="4417788" cy="778156"/>
          </a:xfrm>
          <a:prstGeom prst="roundRect">
            <a:avLst>
              <a:gd name="adj" fmla="val 9303"/>
            </a:avLst>
          </a:prstGeom>
          <a:solidFill>
            <a:schemeClr val="tx2"/>
          </a:soli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放置自転車が市内最多</a:t>
            </a:r>
            <a:endParaRPr lang="en-US" altLang="ja-JP" sz="2800" b="1">
              <a:solidFill>
                <a:schemeClr val="bg1"/>
              </a:solidFill>
            </a:endParaRPr>
          </a:p>
          <a:p>
            <a:pPr algn="ctr"/>
            <a:endParaRPr lang="en-US" altLang="ja-JP" sz="200" b="1">
              <a:solidFill>
                <a:schemeClr val="bg1"/>
              </a:solidFill>
            </a:endParaRPr>
          </a:p>
          <a:p>
            <a:pPr algn="ctr"/>
            <a:r>
              <a:rPr lang="en-US" altLang="ja-JP" sz="2000" b="1">
                <a:solidFill>
                  <a:schemeClr val="bg1"/>
                </a:solidFill>
              </a:rPr>
              <a:t>(177</a:t>
            </a:r>
            <a:r>
              <a:rPr lang="ja-JP" altLang="en-US" sz="2000" b="1">
                <a:solidFill>
                  <a:schemeClr val="bg1"/>
                </a:solidFill>
              </a:rPr>
              <a:t>件</a:t>
            </a:r>
            <a:r>
              <a:rPr lang="en-US" altLang="ja-JP" b="1">
                <a:solidFill>
                  <a:schemeClr val="bg1"/>
                </a:solidFill>
              </a:rPr>
              <a:t>(R3)</a:t>
            </a:r>
            <a:r>
              <a:rPr lang="en-US" altLang="ja-JP" sz="2000" b="1">
                <a:solidFill>
                  <a:schemeClr val="bg1"/>
                </a:solidFill>
              </a:rPr>
              <a:t>)</a:t>
            </a:r>
            <a:endParaRPr lang="ja-JP" altLang="en-US" sz="3200" b="1">
              <a:solidFill>
                <a:schemeClr val="bg1"/>
              </a:solidFill>
            </a:endParaRPr>
          </a:p>
        </p:txBody>
      </p:sp>
      <p:pic>
        <p:nvPicPr>
          <p:cNvPr id="8" name="録音したサウンド">
            <a:hlinkClick r:id="" action="ppaction://media"/>
            <a:extLst>
              <a:ext uri="{FF2B5EF4-FFF2-40B4-BE49-F238E27FC236}">
                <a16:creationId xmlns:a16="http://schemas.microsoft.com/office/drawing/2014/main" id="{06F9BA76-CF2F-28AF-4EEF-C4AD5203C9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6880" y="318355"/>
            <a:ext cx="609600" cy="609600"/>
          </a:xfrm>
          <a:prstGeom prst="rect">
            <a:avLst/>
          </a:prstGeom>
        </p:spPr>
      </p:pic>
    </p:spTree>
    <p:extLst>
      <p:ext uri="{BB962C8B-B14F-4D97-AF65-F5344CB8AC3E}">
        <p14:creationId xmlns:p14="http://schemas.microsoft.com/office/powerpoint/2010/main" val="168822963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a:t>
            </a:r>
            <a:r>
              <a:rPr lang="ja-JP" altLang="en-US"/>
              <a:t>背景</a:t>
            </a:r>
            <a:endParaRPr kumimoji="1" lang="ja-JP" altLang="en-US"/>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a:xfrm>
            <a:off x="838200" y="1407886"/>
            <a:ext cx="10515600" cy="5098627"/>
          </a:xfrm>
        </p:spPr>
        <p:txBody>
          <a:bodyPr vert="horz" lIns="91440" tIns="45720" rIns="91440" bIns="45720" rtlCol="0" anchor="t">
            <a:normAutofit/>
          </a:bodyPr>
          <a:lstStyle/>
          <a:p>
            <a:endParaRPr lang="ja-JP" altLang="en-US" sz="3800"/>
          </a:p>
          <a:p>
            <a:endParaRPr lang="en-US" altLang="ja-JP"/>
          </a:p>
          <a:p>
            <a:endParaRPr lang="en-US" altLang="ja-JP"/>
          </a:p>
        </p:txBody>
      </p:sp>
      <p:sp>
        <p:nvSpPr>
          <p:cNvPr id="5" name="テキスト ボックス 4">
            <a:extLst>
              <a:ext uri="{FF2B5EF4-FFF2-40B4-BE49-F238E27FC236}">
                <a16:creationId xmlns:a16="http://schemas.microsoft.com/office/drawing/2014/main" id="{6B3E074F-AD63-C0B6-C342-3C2B9EBFA0A2}"/>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pic>
        <p:nvPicPr>
          <p:cNvPr id="4" name="図 3" descr="マップ&#10;&#10;説明は自動で生成されたものです">
            <a:extLst>
              <a:ext uri="{FF2B5EF4-FFF2-40B4-BE49-F238E27FC236}">
                <a16:creationId xmlns:a16="http://schemas.microsoft.com/office/drawing/2014/main" id="{3343D42F-FEF5-AECA-6B7C-8D9FBE41576A}"/>
              </a:ext>
            </a:extLst>
          </p:cNvPr>
          <p:cNvPicPr>
            <a:picLocks noChangeAspect="1"/>
          </p:cNvPicPr>
          <p:nvPr/>
        </p:nvPicPr>
        <p:blipFill rotWithShape="1">
          <a:blip r:embed="rId5"/>
          <a:srcRect t="24868" r="187" b="4762"/>
          <a:stretch/>
        </p:blipFill>
        <p:spPr>
          <a:xfrm>
            <a:off x="661548" y="1148683"/>
            <a:ext cx="11274201" cy="5617031"/>
          </a:xfrm>
          <a:prstGeom prst="rect">
            <a:avLst/>
          </a:prstGeom>
        </p:spPr>
      </p:pic>
      <p:cxnSp>
        <p:nvCxnSpPr>
          <p:cNvPr id="22" name="直線コネクタ 21">
            <a:extLst>
              <a:ext uri="{FF2B5EF4-FFF2-40B4-BE49-F238E27FC236}">
                <a16:creationId xmlns:a16="http://schemas.microsoft.com/office/drawing/2014/main" id="{8F0B6C6A-DCD6-AC65-37D2-28363F517ABA}"/>
              </a:ext>
            </a:extLst>
          </p:cNvPr>
          <p:cNvCxnSpPr>
            <a:cxnSpLocks/>
          </p:cNvCxnSpPr>
          <p:nvPr/>
        </p:nvCxnSpPr>
        <p:spPr>
          <a:xfrm flipH="1">
            <a:off x="5994519" y="1197240"/>
            <a:ext cx="4120559" cy="5551905"/>
          </a:xfrm>
          <a:prstGeom prst="line">
            <a:avLst/>
          </a:prstGeom>
          <a:ln w="127000">
            <a:solidFill>
              <a:srgbClr val="44546A">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F858B1F-F5EC-CDE0-2E17-87E5BB39522E}"/>
              </a:ext>
            </a:extLst>
          </p:cNvPr>
          <p:cNvCxnSpPr>
            <a:cxnSpLocks/>
          </p:cNvCxnSpPr>
          <p:nvPr/>
        </p:nvCxnSpPr>
        <p:spPr>
          <a:xfrm flipH="1">
            <a:off x="1923143" y="1178426"/>
            <a:ext cx="500743" cy="5519917"/>
          </a:xfrm>
          <a:prstGeom prst="line">
            <a:avLst/>
          </a:prstGeom>
          <a:ln w="127000">
            <a:solidFill>
              <a:srgbClr val="44546A">
                <a:alpha val="60000"/>
              </a:srgbClr>
            </a:solidFill>
          </a:ln>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EA9ADF7E-2F1A-306A-3F1F-E794CD5A2F72}"/>
              </a:ext>
            </a:extLst>
          </p:cNvPr>
          <p:cNvSpPr/>
          <p:nvPr/>
        </p:nvSpPr>
        <p:spPr>
          <a:xfrm>
            <a:off x="1104174" y="1319902"/>
            <a:ext cx="1179285" cy="384629"/>
          </a:xfrm>
          <a:prstGeom prst="roundRect">
            <a:avLst/>
          </a:prstGeom>
          <a:solidFill>
            <a:srgbClr val="FFFFFF">
              <a:alpha val="50196"/>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2"/>
                </a:solidFill>
              </a:rPr>
              <a:t>国道</a:t>
            </a:r>
            <a:r>
              <a:rPr kumimoji="1" lang="en-US" altLang="ja-JP" sz="2000" b="1">
                <a:solidFill>
                  <a:schemeClr val="tx2"/>
                </a:solidFill>
              </a:rPr>
              <a:t>6</a:t>
            </a:r>
            <a:r>
              <a:rPr kumimoji="1" lang="ja-JP" altLang="en-US" sz="2000" b="1">
                <a:solidFill>
                  <a:schemeClr val="tx2"/>
                </a:solidFill>
              </a:rPr>
              <a:t>号</a:t>
            </a:r>
          </a:p>
        </p:txBody>
      </p:sp>
      <p:sp>
        <p:nvSpPr>
          <p:cNvPr id="24" name="四角形: 角を丸くする 23">
            <a:extLst>
              <a:ext uri="{FF2B5EF4-FFF2-40B4-BE49-F238E27FC236}">
                <a16:creationId xmlns:a16="http://schemas.microsoft.com/office/drawing/2014/main" id="{0737D2B7-2000-5256-063B-43356ED514B1}"/>
              </a:ext>
            </a:extLst>
          </p:cNvPr>
          <p:cNvSpPr/>
          <p:nvPr/>
        </p:nvSpPr>
        <p:spPr>
          <a:xfrm>
            <a:off x="9771737" y="1383471"/>
            <a:ext cx="1058999" cy="434602"/>
          </a:xfrm>
          <a:prstGeom prst="roundRect">
            <a:avLst/>
          </a:prstGeom>
          <a:solidFill>
            <a:srgbClr val="FFFFFF">
              <a:alpha val="50196"/>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2"/>
                </a:solidFill>
              </a:rPr>
              <a:t>常磐線</a:t>
            </a:r>
          </a:p>
        </p:txBody>
      </p:sp>
      <p:sp>
        <p:nvSpPr>
          <p:cNvPr id="26" name="正方形/長方形 25">
            <a:extLst>
              <a:ext uri="{FF2B5EF4-FFF2-40B4-BE49-F238E27FC236}">
                <a16:creationId xmlns:a16="http://schemas.microsoft.com/office/drawing/2014/main" id="{84B6E606-D38D-3390-7975-6E7FEF03D4B1}"/>
              </a:ext>
            </a:extLst>
          </p:cNvPr>
          <p:cNvSpPr/>
          <p:nvPr/>
        </p:nvSpPr>
        <p:spPr>
          <a:xfrm>
            <a:off x="2299076" y="4104368"/>
            <a:ext cx="1808467" cy="624754"/>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BF371FA4-EA1F-D24A-307F-F7B1503E18E1}"/>
              </a:ext>
            </a:extLst>
          </p:cNvPr>
          <p:cNvSpPr/>
          <p:nvPr/>
        </p:nvSpPr>
        <p:spPr>
          <a:xfrm>
            <a:off x="3142343" y="5181600"/>
            <a:ext cx="1864430" cy="1324913"/>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E7D1097-6D80-B4DC-F297-27B6718A7D75}"/>
              </a:ext>
            </a:extLst>
          </p:cNvPr>
          <p:cNvSpPr/>
          <p:nvPr/>
        </p:nvSpPr>
        <p:spPr>
          <a:xfrm>
            <a:off x="8388980" y="4775628"/>
            <a:ext cx="1864430" cy="812798"/>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descr="建物の前に立っている&#10;&#10;低い精度で自動的に生成された説明">
            <a:extLst>
              <a:ext uri="{FF2B5EF4-FFF2-40B4-BE49-F238E27FC236}">
                <a16:creationId xmlns:a16="http://schemas.microsoft.com/office/drawing/2014/main" id="{F4E30FD3-E686-8FE7-0826-E1A41A8249E6}"/>
              </a:ext>
            </a:extLst>
          </p:cNvPr>
          <p:cNvPicPr>
            <a:picLocks noChangeAspect="1"/>
          </p:cNvPicPr>
          <p:nvPr/>
        </p:nvPicPr>
        <p:blipFill rotWithShape="1">
          <a:blip r:embed="rId6">
            <a:extLst>
              <a:ext uri="{28A0092B-C50C-407E-A947-70E740481C1C}">
                <a14:useLocalDpi xmlns:a14="http://schemas.microsoft.com/office/drawing/2010/main" val="0"/>
              </a:ext>
            </a:extLst>
          </a:blip>
          <a:srcRect l="-1980" t="17183" r="1"/>
          <a:stretch/>
        </p:blipFill>
        <p:spPr>
          <a:xfrm>
            <a:off x="2568366" y="2292879"/>
            <a:ext cx="2974869" cy="1811489"/>
          </a:xfrm>
          <a:prstGeom prst="rect">
            <a:avLst/>
          </a:prstGeom>
        </p:spPr>
      </p:pic>
      <p:pic>
        <p:nvPicPr>
          <p:cNvPr id="13" name="図 12" descr="屋外, 建物, 道路, ストリート が含まれている画像&#10;&#10;自動的に生成された説明">
            <a:extLst>
              <a:ext uri="{FF2B5EF4-FFF2-40B4-BE49-F238E27FC236}">
                <a16:creationId xmlns:a16="http://schemas.microsoft.com/office/drawing/2014/main" id="{598105E1-2A6E-9202-A1DA-65D5715BA09B}"/>
              </a:ext>
            </a:extLst>
          </p:cNvPr>
          <p:cNvPicPr>
            <a:picLocks noChangeAspect="1"/>
          </p:cNvPicPr>
          <p:nvPr/>
        </p:nvPicPr>
        <p:blipFill rotWithShape="1">
          <a:blip r:embed="rId7">
            <a:extLst>
              <a:ext uri="{28A0092B-C50C-407E-A947-70E740481C1C}">
                <a14:useLocalDpi xmlns:a14="http://schemas.microsoft.com/office/drawing/2010/main" val="0"/>
              </a:ext>
            </a:extLst>
          </a:blip>
          <a:srcRect l="14770" t="19246" r="10961" b="19154"/>
          <a:stretch/>
        </p:blipFill>
        <p:spPr>
          <a:xfrm>
            <a:off x="5060999" y="4897015"/>
            <a:ext cx="2834108" cy="1762608"/>
          </a:xfrm>
          <a:prstGeom prst="rect">
            <a:avLst/>
          </a:prstGeom>
        </p:spPr>
      </p:pic>
      <p:pic>
        <p:nvPicPr>
          <p:cNvPr id="8" name="図 7" descr="家の前に立っている建物&#10;&#10;中程度の精度で自動的に生成された説明">
            <a:extLst>
              <a:ext uri="{FF2B5EF4-FFF2-40B4-BE49-F238E27FC236}">
                <a16:creationId xmlns:a16="http://schemas.microsoft.com/office/drawing/2014/main" id="{FDACB731-1C23-3E22-AA5F-9107148E6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4136" y="2560370"/>
            <a:ext cx="2352344" cy="1763860"/>
          </a:xfrm>
          <a:prstGeom prst="rect">
            <a:avLst/>
          </a:prstGeom>
        </p:spPr>
      </p:pic>
      <p:sp>
        <p:nvSpPr>
          <p:cNvPr id="34" name="テキスト ボックス 33">
            <a:extLst>
              <a:ext uri="{FF2B5EF4-FFF2-40B4-BE49-F238E27FC236}">
                <a16:creationId xmlns:a16="http://schemas.microsoft.com/office/drawing/2014/main" id="{23CE7B51-9A98-040F-CE4A-1D76360B28C8}"/>
              </a:ext>
            </a:extLst>
          </p:cNvPr>
          <p:cNvSpPr txBox="1"/>
          <p:nvPr/>
        </p:nvSpPr>
        <p:spPr>
          <a:xfrm>
            <a:off x="8577406" y="6473941"/>
            <a:ext cx="3201617" cy="307777"/>
          </a:xfrm>
          <a:prstGeom prst="rect">
            <a:avLst/>
          </a:prstGeom>
          <a:noFill/>
        </p:spPr>
        <p:txBody>
          <a:bodyPr wrap="square">
            <a:spAutoFit/>
          </a:bodyPr>
          <a:lstStyle/>
          <a:p>
            <a:pPr algn="r"/>
            <a:r>
              <a:rPr kumimoji="1" lang="ja-JP" altLang="en-US" sz="1400" b="1"/>
              <a:t>写真はいずれも </a:t>
            </a:r>
            <a:r>
              <a:rPr kumimoji="1" lang="en-US" altLang="ja-JP" sz="1400" b="1"/>
              <a:t>2023/12/4 </a:t>
            </a:r>
            <a:r>
              <a:rPr lang="ja-JP" altLang="en-US" sz="1400" b="1"/>
              <a:t>筆者</a:t>
            </a:r>
            <a:r>
              <a:rPr kumimoji="1" lang="ja-JP" altLang="en-US" sz="1400" b="1"/>
              <a:t>撮影</a:t>
            </a:r>
            <a:endParaRPr kumimoji="1" lang="ja-JP" altLang="en-US" sz="1600" b="1"/>
          </a:p>
        </p:txBody>
      </p:sp>
      <p:sp>
        <p:nvSpPr>
          <p:cNvPr id="6" name="楕円 5">
            <a:extLst>
              <a:ext uri="{FF2B5EF4-FFF2-40B4-BE49-F238E27FC236}">
                <a16:creationId xmlns:a16="http://schemas.microsoft.com/office/drawing/2014/main" id="{049FEC63-44B6-DC3A-E4CD-61F89561FF22}"/>
              </a:ext>
            </a:extLst>
          </p:cNvPr>
          <p:cNvSpPr/>
          <p:nvPr/>
        </p:nvSpPr>
        <p:spPr>
          <a:xfrm>
            <a:off x="2729500" y="4882232"/>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6EBCD2E2-0E3E-EEC7-EBA4-3286A1E7B4E4}"/>
              </a:ext>
            </a:extLst>
          </p:cNvPr>
          <p:cNvSpPr/>
          <p:nvPr/>
        </p:nvSpPr>
        <p:spPr>
          <a:xfrm>
            <a:off x="2639112" y="5778319"/>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246D555-11E9-FA3E-D3D0-CD51636299EA}"/>
              </a:ext>
            </a:extLst>
          </p:cNvPr>
          <p:cNvSpPr/>
          <p:nvPr/>
        </p:nvSpPr>
        <p:spPr>
          <a:xfrm>
            <a:off x="9980504" y="4377744"/>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07A3EADC-7720-2BB8-44BC-9A8436DA5C51}"/>
              </a:ext>
            </a:extLst>
          </p:cNvPr>
          <p:cNvSpPr/>
          <p:nvPr/>
        </p:nvSpPr>
        <p:spPr>
          <a:xfrm>
            <a:off x="3618819" y="1280183"/>
            <a:ext cx="5005137" cy="858447"/>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駅周辺の公共施設の</a:t>
            </a:r>
            <a:r>
              <a:rPr lang="ja-JP" altLang="en-US" sz="4000" b="1">
                <a:solidFill>
                  <a:schemeClr val="bg1"/>
                </a:solidFill>
              </a:rPr>
              <a:t>老朽化</a:t>
            </a:r>
          </a:p>
        </p:txBody>
      </p:sp>
      <p:pic>
        <p:nvPicPr>
          <p:cNvPr id="10" name="録音したサウンド">
            <a:hlinkClick r:id="" action="ppaction://media"/>
            <a:extLst>
              <a:ext uri="{FF2B5EF4-FFF2-40B4-BE49-F238E27FC236}">
                <a16:creationId xmlns:a16="http://schemas.microsoft.com/office/drawing/2014/main" id="{3B3438AD-6CFB-6BE9-CDBA-61CA37D4A76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1995" y="224712"/>
            <a:ext cx="609600" cy="609600"/>
          </a:xfrm>
          <a:prstGeom prst="rect">
            <a:avLst/>
          </a:prstGeom>
        </p:spPr>
      </p:pic>
    </p:spTree>
    <p:extLst>
      <p:ext uri="{BB962C8B-B14F-4D97-AF65-F5344CB8AC3E}">
        <p14:creationId xmlns:p14="http://schemas.microsoft.com/office/powerpoint/2010/main" val="107082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a:t>
            </a:r>
            <a:r>
              <a:rPr lang="ja-JP" altLang="en-US"/>
              <a:t>背景</a:t>
            </a:r>
            <a:endParaRPr kumimoji="1" lang="ja-JP" altLang="en-US"/>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a:xfrm>
            <a:off x="838200" y="1407886"/>
            <a:ext cx="10515600" cy="5098627"/>
          </a:xfrm>
        </p:spPr>
        <p:txBody>
          <a:bodyPr vert="horz" lIns="91440" tIns="45720" rIns="91440" bIns="45720" rtlCol="0" anchor="t">
            <a:normAutofit/>
          </a:bodyPr>
          <a:lstStyle/>
          <a:p>
            <a:endParaRPr lang="ja-JP" altLang="en-US" sz="3800"/>
          </a:p>
          <a:p>
            <a:endParaRPr lang="en-US" altLang="ja-JP"/>
          </a:p>
          <a:p>
            <a:endParaRPr lang="en-US" altLang="ja-JP"/>
          </a:p>
        </p:txBody>
      </p:sp>
      <p:sp>
        <p:nvSpPr>
          <p:cNvPr id="5" name="テキスト ボックス 4">
            <a:extLst>
              <a:ext uri="{FF2B5EF4-FFF2-40B4-BE49-F238E27FC236}">
                <a16:creationId xmlns:a16="http://schemas.microsoft.com/office/drawing/2014/main" id="{6B3E074F-AD63-C0B6-C342-3C2B9EBFA0A2}"/>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pic>
        <p:nvPicPr>
          <p:cNvPr id="4" name="図 3" descr="マップ&#10;&#10;説明は自動で生成されたものです">
            <a:extLst>
              <a:ext uri="{FF2B5EF4-FFF2-40B4-BE49-F238E27FC236}">
                <a16:creationId xmlns:a16="http://schemas.microsoft.com/office/drawing/2014/main" id="{3343D42F-FEF5-AECA-6B7C-8D9FBE41576A}"/>
              </a:ext>
            </a:extLst>
          </p:cNvPr>
          <p:cNvPicPr>
            <a:picLocks noChangeAspect="1"/>
          </p:cNvPicPr>
          <p:nvPr/>
        </p:nvPicPr>
        <p:blipFill rotWithShape="1">
          <a:blip r:embed="rId5"/>
          <a:srcRect t="24868" r="187" b="4762"/>
          <a:stretch/>
        </p:blipFill>
        <p:spPr>
          <a:xfrm>
            <a:off x="661548" y="1148683"/>
            <a:ext cx="11274201" cy="5617031"/>
          </a:xfrm>
          <a:prstGeom prst="rect">
            <a:avLst/>
          </a:prstGeom>
        </p:spPr>
      </p:pic>
      <p:cxnSp>
        <p:nvCxnSpPr>
          <p:cNvPr id="22" name="直線コネクタ 21">
            <a:extLst>
              <a:ext uri="{FF2B5EF4-FFF2-40B4-BE49-F238E27FC236}">
                <a16:creationId xmlns:a16="http://schemas.microsoft.com/office/drawing/2014/main" id="{8F0B6C6A-DCD6-AC65-37D2-28363F517ABA}"/>
              </a:ext>
            </a:extLst>
          </p:cNvPr>
          <p:cNvCxnSpPr>
            <a:cxnSpLocks/>
          </p:cNvCxnSpPr>
          <p:nvPr/>
        </p:nvCxnSpPr>
        <p:spPr>
          <a:xfrm flipH="1">
            <a:off x="5994519" y="1197240"/>
            <a:ext cx="4120559" cy="5551905"/>
          </a:xfrm>
          <a:prstGeom prst="line">
            <a:avLst/>
          </a:prstGeom>
          <a:ln w="127000">
            <a:solidFill>
              <a:srgbClr val="44546A">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F858B1F-F5EC-CDE0-2E17-87E5BB39522E}"/>
              </a:ext>
            </a:extLst>
          </p:cNvPr>
          <p:cNvCxnSpPr>
            <a:cxnSpLocks/>
          </p:cNvCxnSpPr>
          <p:nvPr/>
        </p:nvCxnSpPr>
        <p:spPr>
          <a:xfrm flipH="1">
            <a:off x="1923143" y="1178426"/>
            <a:ext cx="500743" cy="5519917"/>
          </a:xfrm>
          <a:prstGeom prst="line">
            <a:avLst/>
          </a:prstGeom>
          <a:ln w="127000">
            <a:solidFill>
              <a:srgbClr val="44546A">
                <a:alpha val="60000"/>
              </a:srgbClr>
            </a:solidFill>
          </a:ln>
        </p:spPr>
        <p:style>
          <a:lnRef idx="1">
            <a:schemeClr val="accent1"/>
          </a:lnRef>
          <a:fillRef idx="0">
            <a:schemeClr val="accent1"/>
          </a:fillRef>
          <a:effectRef idx="0">
            <a:schemeClr val="accent1"/>
          </a:effectRef>
          <a:fontRef idx="minor">
            <a:schemeClr val="tx1"/>
          </a:fontRef>
        </p:style>
      </p:cxnSp>
      <p:sp>
        <p:nvSpPr>
          <p:cNvPr id="21" name="四角形: 角を丸くする 20">
            <a:extLst>
              <a:ext uri="{FF2B5EF4-FFF2-40B4-BE49-F238E27FC236}">
                <a16:creationId xmlns:a16="http://schemas.microsoft.com/office/drawing/2014/main" id="{EA9ADF7E-2F1A-306A-3F1F-E794CD5A2F72}"/>
              </a:ext>
            </a:extLst>
          </p:cNvPr>
          <p:cNvSpPr/>
          <p:nvPr/>
        </p:nvSpPr>
        <p:spPr>
          <a:xfrm>
            <a:off x="1104174" y="1319902"/>
            <a:ext cx="1179285" cy="384629"/>
          </a:xfrm>
          <a:prstGeom prst="roundRect">
            <a:avLst/>
          </a:prstGeom>
          <a:solidFill>
            <a:srgbClr val="FFFFFF">
              <a:alpha val="50196"/>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2"/>
                </a:solidFill>
              </a:rPr>
              <a:t>国道</a:t>
            </a:r>
            <a:r>
              <a:rPr kumimoji="1" lang="en-US" altLang="ja-JP" sz="2000" b="1">
                <a:solidFill>
                  <a:schemeClr val="tx2"/>
                </a:solidFill>
              </a:rPr>
              <a:t>6</a:t>
            </a:r>
            <a:r>
              <a:rPr kumimoji="1" lang="ja-JP" altLang="en-US" sz="2000" b="1">
                <a:solidFill>
                  <a:schemeClr val="tx2"/>
                </a:solidFill>
              </a:rPr>
              <a:t>号</a:t>
            </a:r>
          </a:p>
        </p:txBody>
      </p:sp>
      <p:sp>
        <p:nvSpPr>
          <p:cNvPr id="24" name="四角形: 角を丸くする 23">
            <a:extLst>
              <a:ext uri="{FF2B5EF4-FFF2-40B4-BE49-F238E27FC236}">
                <a16:creationId xmlns:a16="http://schemas.microsoft.com/office/drawing/2014/main" id="{0737D2B7-2000-5256-063B-43356ED514B1}"/>
              </a:ext>
            </a:extLst>
          </p:cNvPr>
          <p:cNvSpPr/>
          <p:nvPr/>
        </p:nvSpPr>
        <p:spPr>
          <a:xfrm>
            <a:off x="9771737" y="1383471"/>
            <a:ext cx="1058999" cy="434602"/>
          </a:xfrm>
          <a:prstGeom prst="roundRect">
            <a:avLst/>
          </a:prstGeom>
          <a:solidFill>
            <a:srgbClr val="FFFFFF">
              <a:alpha val="50196"/>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tx2"/>
                </a:solidFill>
              </a:rPr>
              <a:t>常磐線</a:t>
            </a:r>
          </a:p>
        </p:txBody>
      </p:sp>
      <p:sp>
        <p:nvSpPr>
          <p:cNvPr id="26" name="正方形/長方形 25">
            <a:extLst>
              <a:ext uri="{FF2B5EF4-FFF2-40B4-BE49-F238E27FC236}">
                <a16:creationId xmlns:a16="http://schemas.microsoft.com/office/drawing/2014/main" id="{84B6E606-D38D-3390-7975-6E7FEF03D4B1}"/>
              </a:ext>
            </a:extLst>
          </p:cNvPr>
          <p:cNvSpPr/>
          <p:nvPr/>
        </p:nvSpPr>
        <p:spPr>
          <a:xfrm>
            <a:off x="2299076" y="4104368"/>
            <a:ext cx="1808467" cy="624754"/>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BF371FA4-EA1F-D24A-307F-F7B1503E18E1}"/>
              </a:ext>
            </a:extLst>
          </p:cNvPr>
          <p:cNvSpPr/>
          <p:nvPr/>
        </p:nvSpPr>
        <p:spPr>
          <a:xfrm>
            <a:off x="3142343" y="5181600"/>
            <a:ext cx="1864430" cy="1324913"/>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E7D1097-6D80-B4DC-F297-27B6718A7D75}"/>
              </a:ext>
            </a:extLst>
          </p:cNvPr>
          <p:cNvSpPr/>
          <p:nvPr/>
        </p:nvSpPr>
        <p:spPr>
          <a:xfrm>
            <a:off x="8388980" y="4775628"/>
            <a:ext cx="1864430" cy="812798"/>
          </a:xfrm>
          <a:prstGeom prst="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下カーブ 29">
            <a:extLst>
              <a:ext uri="{FF2B5EF4-FFF2-40B4-BE49-F238E27FC236}">
                <a16:creationId xmlns:a16="http://schemas.microsoft.com/office/drawing/2014/main" id="{80D2789A-B15D-1392-031C-4289A3F35F09}"/>
              </a:ext>
            </a:extLst>
          </p:cNvPr>
          <p:cNvSpPr/>
          <p:nvPr/>
        </p:nvSpPr>
        <p:spPr>
          <a:xfrm rot="883230">
            <a:off x="5246368" y="3040440"/>
            <a:ext cx="1610051" cy="812800"/>
          </a:xfrm>
          <a:prstGeom prst="curvedDownArrow">
            <a:avLst/>
          </a:prstGeom>
          <a:solidFill>
            <a:srgbClr val="FF9E36"/>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descr="建物の前に立っている&#10;&#10;低い精度で自動的に生成された説明">
            <a:extLst>
              <a:ext uri="{FF2B5EF4-FFF2-40B4-BE49-F238E27FC236}">
                <a16:creationId xmlns:a16="http://schemas.microsoft.com/office/drawing/2014/main" id="{F4E30FD3-E686-8FE7-0826-E1A41A8249E6}"/>
              </a:ext>
            </a:extLst>
          </p:cNvPr>
          <p:cNvPicPr>
            <a:picLocks noChangeAspect="1"/>
          </p:cNvPicPr>
          <p:nvPr/>
        </p:nvPicPr>
        <p:blipFill rotWithShape="1">
          <a:blip r:embed="rId6">
            <a:extLst>
              <a:ext uri="{28A0092B-C50C-407E-A947-70E740481C1C}">
                <a14:useLocalDpi xmlns:a14="http://schemas.microsoft.com/office/drawing/2010/main" val="0"/>
              </a:ext>
            </a:extLst>
          </a:blip>
          <a:srcRect l="-1980" t="17183" r="1"/>
          <a:stretch/>
        </p:blipFill>
        <p:spPr>
          <a:xfrm>
            <a:off x="2568366" y="2292879"/>
            <a:ext cx="2974869" cy="1811489"/>
          </a:xfrm>
          <a:prstGeom prst="rect">
            <a:avLst/>
          </a:prstGeom>
        </p:spPr>
      </p:pic>
      <p:sp>
        <p:nvSpPr>
          <p:cNvPr id="31" name="矢印: 下カーブ 30">
            <a:extLst>
              <a:ext uri="{FF2B5EF4-FFF2-40B4-BE49-F238E27FC236}">
                <a16:creationId xmlns:a16="http://schemas.microsoft.com/office/drawing/2014/main" id="{1AC7422C-EC58-4DB5-8C94-818EB2064A11}"/>
              </a:ext>
            </a:extLst>
          </p:cNvPr>
          <p:cNvSpPr/>
          <p:nvPr/>
        </p:nvSpPr>
        <p:spPr>
          <a:xfrm rot="18143044" flipV="1">
            <a:off x="6952516" y="4965055"/>
            <a:ext cx="1610051" cy="607702"/>
          </a:xfrm>
          <a:prstGeom prst="curvedDownArrow">
            <a:avLst/>
          </a:prstGeom>
          <a:solidFill>
            <a:srgbClr val="FF9E36"/>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3" name="図 12" descr="屋外, 建物, 道路, ストリート が含まれている画像&#10;&#10;自動的に生成された説明">
            <a:extLst>
              <a:ext uri="{FF2B5EF4-FFF2-40B4-BE49-F238E27FC236}">
                <a16:creationId xmlns:a16="http://schemas.microsoft.com/office/drawing/2014/main" id="{598105E1-2A6E-9202-A1DA-65D5715BA09B}"/>
              </a:ext>
            </a:extLst>
          </p:cNvPr>
          <p:cNvPicPr>
            <a:picLocks noChangeAspect="1"/>
          </p:cNvPicPr>
          <p:nvPr/>
        </p:nvPicPr>
        <p:blipFill rotWithShape="1">
          <a:blip r:embed="rId7">
            <a:extLst>
              <a:ext uri="{28A0092B-C50C-407E-A947-70E740481C1C}">
                <a14:useLocalDpi xmlns:a14="http://schemas.microsoft.com/office/drawing/2010/main" val="0"/>
              </a:ext>
            </a:extLst>
          </a:blip>
          <a:srcRect l="14770" t="19246" r="10961" b="19154"/>
          <a:stretch/>
        </p:blipFill>
        <p:spPr>
          <a:xfrm>
            <a:off x="5060999" y="4897015"/>
            <a:ext cx="2834108" cy="1762608"/>
          </a:xfrm>
          <a:prstGeom prst="rect">
            <a:avLst/>
          </a:prstGeom>
        </p:spPr>
      </p:pic>
      <p:sp>
        <p:nvSpPr>
          <p:cNvPr id="32" name="矢印: 下カーブ 31">
            <a:extLst>
              <a:ext uri="{FF2B5EF4-FFF2-40B4-BE49-F238E27FC236}">
                <a16:creationId xmlns:a16="http://schemas.microsoft.com/office/drawing/2014/main" id="{1C08E056-D522-1D2E-ADD6-8D24C77931F6}"/>
              </a:ext>
            </a:extLst>
          </p:cNvPr>
          <p:cNvSpPr/>
          <p:nvPr/>
        </p:nvSpPr>
        <p:spPr>
          <a:xfrm rot="20836084" flipH="1">
            <a:off x="7317359" y="2918067"/>
            <a:ext cx="3234305" cy="812800"/>
          </a:xfrm>
          <a:prstGeom prst="curvedDownArrow">
            <a:avLst/>
          </a:prstGeom>
          <a:solidFill>
            <a:srgbClr val="FF9E36"/>
          </a:solidFill>
          <a:ln>
            <a:solidFill>
              <a:srgbClr val="FF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8" name="図 7" descr="家の前に立っている建物&#10;&#10;中程度の精度で自動的に生成された説明">
            <a:extLst>
              <a:ext uri="{FF2B5EF4-FFF2-40B4-BE49-F238E27FC236}">
                <a16:creationId xmlns:a16="http://schemas.microsoft.com/office/drawing/2014/main" id="{FDACB731-1C23-3E22-AA5F-9107148E65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4136" y="2560370"/>
            <a:ext cx="2352344" cy="1763860"/>
          </a:xfrm>
          <a:prstGeom prst="rect">
            <a:avLst/>
          </a:prstGeom>
        </p:spPr>
      </p:pic>
      <p:sp>
        <p:nvSpPr>
          <p:cNvPr id="34" name="テキスト ボックス 33">
            <a:extLst>
              <a:ext uri="{FF2B5EF4-FFF2-40B4-BE49-F238E27FC236}">
                <a16:creationId xmlns:a16="http://schemas.microsoft.com/office/drawing/2014/main" id="{23CE7B51-9A98-040F-CE4A-1D76360B28C8}"/>
              </a:ext>
            </a:extLst>
          </p:cNvPr>
          <p:cNvSpPr txBox="1"/>
          <p:nvPr/>
        </p:nvSpPr>
        <p:spPr>
          <a:xfrm>
            <a:off x="8577406" y="6473941"/>
            <a:ext cx="3201617" cy="307777"/>
          </a:xfrm>
          <a:prstGeom prst="rect">
            <a:avLst/>
          </a:prstGeom>
          <a:noFill/>
        </p:spPr>
        <p:txBody>
          <a:bodyPr wrap="square">
            <a:spAutoFit/>
          </a:bodyPr>
          <a:lstStyle/>
          <a:p>
            <a:pPr algn="r"/>
            <a:r>
              <a:rPr kumimoji="1" lang="ja-JP" altLang="en-US" sz="1400" b="1"/>
              <a:t>写真はいずれも </a:t>
            </a:r>
            <a:r>
              <a:rPr kumimoji="1" lang="en-US" altLang="ja-JP" sz="1400" b="1"/>
              <a:t>2023/12/4 </a:t>
            </a:r>
            <a:r>
              <a:rPr lang="ja-JP" altLang="en-US" sz="1400" b="1"/>
              <a:t>筆者</a:t>
            </a:r>
            <a:r>
              <a:rPr kumimoji="1" lang="ja-JP" altLang="en-US" sz="1400" b="1"/>
              <a:t>撮影</a:t>
            </a:r>
            <a:endParaRPr kumimoji="1" lang="ja-JP" altLang="en-US" sz="1600" b="1"/>
          </a:p>
        </p:txBody>
      </p:sp>
      <p:sp>
        <p:nvSpPr>
          <p:cNvPr id="6" name="楕円 5">
            <a:extLst>
              <a:ext uri="{FF2B5EF4-FFF2-40B4-BE49-F238E27FC236}">
                <a16:creationId xmlns:a16="http://schemas.microsoft.com/office/drawing/2014/main" id="{049FEC63-44B6-DC3A-E4CD-61F89561FF22}"/>
              </a:ext>
            </a:extLst>
          </p:cNvPr>
          <p:cNvSpPr/>
          <p:nvPr/>
        </p:nvSpPr>
        <p:spPr>
          <a:xfrm>
            <a:off x="2729500" y="4882232"/>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6EBCD2E2-0E3E-EEC7-EBA4-3286A1E7B4E4}"/>
              </a:ext>
            </a:extLst>
          </p:cNvPr>
          <p:cNvSpPr/>
          <p:nvPr/>
        </p:nvSpPr>
        <p:spPr>
          <a:xfrm>
            <a:off x="2639112" y="5778319"/>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246D555-11E9-FA3E-D3D0-CD51636299EA}"/>
              </a:ext>
            </a:extLst>
          </p:cNvPr>
          <p:cNvSpPr/>
          <p:nvPr/>
        </p:nvSpPr>
        <p:spPr>
          <a:xfrm>
            <a:off x="9980504" y="4377744"/>
            <a:ext cx="251846" cy="284585"/>
          </a:xfrm>
          <a:prstGeom prst="ellipse">
            <a:avLst/>
          </a:prstGeom>
          <a:noFill/>
          <a:ln w="762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07A3EADC-7720-2BB8-44BC-9A8436DA5C51}"/>
              </a:ext>
            </a:extLst>
          </p:cNvPr>
          <p:cNvSpPr/>
          <p:nvPr/>
        </p:nvSpPr>
        <p:spPr>
          <a:xfrm>
            <a:off x="3618819" y="1280183"/>
            <a:ext cx="5005137" cy="858447"/>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駅周辺の公共施設の</a:t>
            </a:r>
            <a:r>
              <a:rPr lang="ja-JP" altLang="en-US" sz="4000" b="1">
                <a:solidFill>
                  <a:schemeClr val="bg1"/>
                </a:solidFill>
              </a:rPr>
              <a:t>老朽化</a:t>
            </a:r>
          </a:p>
        </p:txBody>
      </p:sp>
      <p:sp>
        <p:nvSpPr>
          <p:cNvPr id="10" name="四角形: 角を丸くする 9">
            <a:extLst>
              <a:ext uri="{FF2B5EF4-FFF2-40B4-BE49-F238E27FC236}">
                <a16:creationId xmlns:a16="http://schemas.microsoft.com/office/drawing/2014/main" id="{BD7BB9E0-FDA3-226D-101A-38E75737B652}"/>
              </a:ext>
            </a:extLst>
          </p:cNvPr>
          <p:cNvSpPr/>
          <p:nvPr/>
        </p:nvSpPr>
        <p:spPr>
          <a:xfrm>
            <a:off x="661547" y="1173939"/>
            <a:ext cx="11274201" cy="995659"/>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400" b="1">
                <a:solidFill>
                  <a:schemeClr val="bg1"/>
                </a:solidFill>
              </a:rPr>
              <a:t>荒川沖駅前に公共施設を集約・複合化</a:t>
            </a:r>
            <a:endParaRPr kumimoji="1" lang="ja-JP" altLang="en-US" sz="4400" b="1">
              <a:solidFill>
                <a:schemeClr val="bg1"/>
              </a:solidFill>
            </a:endParaRPr>
          </a:p>
        </p:txBody>
      </p:sp>
      <p:sp>
        <p:nvSpPr>
          <p:cNvPr id="12" name="四角形: 角を丸くする 11">
            <a:extLst>
              <a:ext uri="{FF2B5EF4-FFF2-40B4-BE49-F238E27FC236}">
                <a16:creationId xmlns:a16="http://schemas.microsoft.com/office/drawing/2014/main" id="{4CE91C91-E397-3120-30B3-9CC29A743E96}"/>
              </a:ext>
            </a:extLst>
          </p:cNvPr>
          <p:cNvSpPr/>
          <p:nvPr/>
        </p:nvSpPr>
        <p:spPr>
          <a:xfrm>
            <a:off x="6149247" y="4041119"/>
            <a:ext cx="1921337" cy="492615"/>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荒川沖駅前</a:t>
            </a:r>
            <a:endParaRPr kumimoji="1" lang="ja-JP" altLang="en-US" sz="2400" b="1">
              <a:solidFill>
                <a:schemeClr val="bg1"/>
              </a:solidFill>
            </a:endParaRPr>
          </a:p>
        </p:txBody>
      </p:sp>
      <p:pic>
        <p:nvPicPr>
          <p:cNvPr id="14" name="録音したサウンド">
            <a:hlinkClick r:id="" action="ppaction://media"/>
            <a:extLst>
              <a:ext uri="{FF2B5EF4-FFF2-40B4-BE49-F238E27FC236}">
                <a16:creationId xmlns:a16="http://schemas.microsoft.com/office/drawing/2014/main" id="{435641F2-C494-7D7E-61D8-CF2AE39602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221655"/>
            <a:ext cx="609600" cy="609600"/>
          </a:xfrm>
          <a:prstGeom prst="rect">
            <a:avLst/>
          </a:prstGeom>
        </p:spPr>
      </p:pic>
    </p:spTree>
    <p:extLst>
      <p:ext uri="{BB962C8B-B14F-4D97-AF65-F5344CB8AC3E}">
        <p14:creationId xmlns:p14="http://schemas.microsoft.com/office/powerpoint/2010/main" val="36135594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a:t>
            </a:r>
            <a:r>
              <a:rPr lang="ja-JP" altLang="en-US"/>
              <a:t>施策</a:t>
            </a:r>
            <a:endParaRPr kumimoji="1" lang="ja-JP" altLang="en-US"/>
          </a:p>
        </p:txBody>
      </p:sp>
      <p:sp>
        <p:nvSpPr>
          <p:cNvPr id="3" name="テキスト ボックス 2">
            <a:extLst>
              <a:ext uri="{FF2B5EF4-FFF2-40B4-BE49-F238E27FC236}">
                <a16:creationId xmlns:a16="http://schemas.microsoft.com/office/drawing/2014/main" id="{20EC6DFB-7993-888D-D129-174611225FAB}"/>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grpSp>
        <p:nvGrpSpPr>
          <p:cNvPr id="9" name="グループ化 8">
            <a:extLst>
              <a:ext uri="{FF2B5EF4-FFF2-40B4-BE49-F238E27FC236}">
                <a16:creationId xmlns:a16="http://schemas.microsoft.com/office/drawing/2014/main" id="{CEF32AF6-F2CC-F101-773A-B46EF89C1D7E}"/>
              </a:ext>
            </a:extLst>
          </p:cNvPr>
          <p:cNvGrpSpPr/>
          <p:nvPr/>
        </p:nvGrpSpPr>
        <p:grpSpPr>
          <a:xfrm>
            <a:off x="1490662" y="3543160"/>
            <a:ext cx="9054211" cy="2918710"/>
            <a:chOff x="2114549" y="3754354"/>
            <a:chExt cx="8629652" cy="2781849"/>
          </a:xfrm>
        </p:grpSpPr>
        <p:sp>
          <p:nvSpPr>
            <p:cNvPr id="4" name="四角形: 角を丸くする 3">
              <a:extLst>
                <a:ext uri="{FF2B5EF4-FFF2-40B4-BE49-F238E27FC236}">
                  <a16:creationId xmlns:a16="http://schemas.microsoft.com/office/drawing/2014/main" id="{9E640BB9-81EB-D5FF-FB69-6B0048142ED6}"/>
                </a:ext>
              </a:extLst>
            </p:cNvPr>
            <p:cNvSpPr/>
            <p:nvPr/>
          </p:nvSpPr>
          <p:spPr>
            <a:xfrm>
              <a:off x="2114549" y="3754354"/>
              <a:ext cx="2628901"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公共施設</a:t>
              </a:r>
              <a:endParaRPr lang="en-US" altLang="ja-JP" sz="2400" b="1">
                <a:solidFill>
                  <a:schemeClr val="accent2"/>
                </a:solidFill>
              </a:endParaRPr>
            </a:p>
            <a:p>
              <a:pPr algn="ctr"/>
              <a:r>
                <a:rPr lang="ja-JP" altLang="en-US" sz="3200" b="1">
                  <a:solidFill>
                    <a:schemeClr val="accent2"/>
                  </a:solidFill>
                </a:rPr>
                <a:t>集約</a:t>
              </a:r>
            </a:p>
          </p:txBody>
        </p:sp>
        <p:sp>
          <p:nvSpPr>
            <p:cNvPr id="5" name="四角形: 角を丸くする 4">
              <a:extLst>
                <a:ext uri="{FF2B5EF4-FFF2-40B4-BE49-F238E27FC236}">
                  <a16:creationId xmlns:a16="http://schemas.microsoft.com/office/drawing/2014/main" id="{65EB852F-E193-DCAF-1D50-0143ACE30AA2}"/>
                </a:ext>
              </a:extLst>
            </p:cNvPr>
            <p:cNvSpPr/>
            <p:nvPr/>
          </p:nvSpPr>
          <p:spPr>
            <a:xfrm>
              <a:off x="2114549" y="5302045"/>
              <a:ext cx="8629652" cy="1234158"/>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200" b="1">
                  <a:solidFill>
                    <a:schemeClr val="bg1"/>
                  </a:solidFill>
                </a:rPr>
                <a:t>荒川沖駅周辺の居住性・回遊性向上</a:t>
              </a:r>
              <a:endParaRPr kumimoji="1" lang="ja-JP" altLang="en-US" sz="4200" b="1">
                <a:solidFill>
                  <a:schemeClr val="bg1"/>
                </a:solidFill>
              </a:endParaRPr>
            </a:p>
          </p:txBody>
        </p:sp>
        <p:sp>
          <p:nvSpPr>
            <p:cNvPr id="6" name="四角形: 角を丸くする 5">
              <a:extLst>
                <a:ext uri="{FF2B5EF4-FFF2-40B4-BE49-F238E27FC236}">
                  <a16:creationId xmlns:a16="http://schemas.microsoft.com/office/drawing/2014/main" id="{9CDDC460-5D8A-642A-FFC6-B256B770E42C}"/>
                </a:ext>
              </a:extLst>
            </p:cNvPr>
            <p:cNvSpPr/>
            <p:nvPr/>
          </p:nvSpPr>
          <p:spPr>
            <a:xfrm>
              <a:off x="5114925" y="3754354"/>
              <a:ext cx="2628901"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駐車場・駐輪場</a:t>
              </a:r>
              <a:endParaRPr lang="en-US" altLang="ja-JP" sz="2400" b="1">
                <a:solidFill>
                  <a:schemeClr val="accent2"/>
                </a:solidFill>
              </a:endParaRPr>
            </a:p>
            <a:p>
              <a:pPr algn="ctr"/>
              <a:r>
                <a:rPr lang="ja-JP" altLang="en-US" sz="3200" b="1">
                  <a:solidFill>
                    <a:schemeClr val="accent2"/>
                  </a:solidFill>
                </a:rPr>
                <a:t>整備</a:t>
              </a:r>
            </a:p>
          </p:txBody>
        </p:sp>
        <p:sp>
          <p:nvSpPr>
            <p:cNvPr id="8" name="四角形: 角を丸くする 7">
              <a:extLst>
                <a:ext uri="{FF2B5EF4-FFF2-40B4-BE49-F238E27FC236}">
                  <a16:creationId xmlns:a16="http://schemas.microsoft.com/office/drawing/2014/main" id="{F407D4D6-843E-0F3C-31E0-9174477C060B}"/>
                </a:ext>
              </a:extLst>
            </p:cNvPr>
            <p:cNvSpPr/>
            <p:nvPr/>
          </p:nvSpPr>
          <p:spPr>
            <a:xfrm>
              <a:off x="8115300" y="3754354"/>
              <a:ext cx="2628901" cy="1234158"/>
            </a:xfrm>
            <a:prstGeom prst="roundRect">
              <a:avLst>
                <a:gd name="adj" fmla="val 9303"/>
              </a:avLst>
            </a:prstGeom>
            <a:solidFill>
              <a:schemeClr val="bg1"/>
            </a:solidFill>
            <a:ln w="50800">
              <a:gradFill>
                <a:gsLst>
                  <a:gs pos="0">
                    <a:schemeClr val="accent4"/>
                  </a:gs>
                  <a:gs pos="95000">
                    <a:schemeClr val="accent2"/>
                  </a:gs>
                </a:gsLst>
                <a:lin ang="5400000" scaled="1"/>
              </a:grad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accent2"/>
                  </a:solidFill>
                </a:rPr>
                <a:t>商業施設</a:t>
              </a:r>
              <a:endParaRPr lang="en-US" altLang="ja-JP" sz="2400" b="1">
                <a:solidFill>
                  <a:schemeClr val="accent2"/>
                </a:solidFill>
              </a:endParaRPr>
            </a:p>
            <a:p>
              <a:pPr algn="ctr"/>
              <a:r>
                <a:rPr lang="ja-JP" altLang="en-US" sz="3200" b="1">
                  <a:solidFill>
                    <a:schemeClr val="accent2"/>
                  </a:solidFill>
                </a:rPr>
                <a:t>誘致</a:t>
              </a:r>
            </a:p>
          </p:txBody>
        </p:sp>
      </p:grpSp>
      <p:sp>
        <p:nvSpPr>
          <p:cNvPr id="7" name="四角形: 角を丸くする 6">
            <a:extLst>
              <a:ext uri="{FF2B5EF4-FFF2-40B4-BE49-F238E27FC236}">
                <a16:creationId xmlns:a16="http://schemas.microsoft.com/office/drawing/2014/main" id="{C2543FA6-C812-F5E9-5D5C-E6A5E5B0DCAB}"/>
              </a:ext>
            </a:extLst>
          </p:cNvPr>
          <p:cNvSpPr/>
          <p:nvPr/>
        </p:nvSpPr>
        <p:spPr>
          <a:xfrm>
            <a:off x="1490662" y="1830780"/>
            <a:ext cx="1895729" cy="1251679"/>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4000" b="1">
                <a:solidFill>
                  <a:schemeClr val="bg1"/>
                </a:solidFill>
              </a:rPr>
              <a:t>車</a:t>
            </a:r>
            <a:r>
              <a:rPr lang="ja-JP" altLang="en-US" sz="2800" b="1">
                <a:solidFill>
                  <a:schemeClr val="bg1"/>
                </a:solidFill>
              </a:rPr>
              <a:t>中心の</a:t>
            </a:r>
            <a:endParaRPr lang="en-US" altLang="ja-JP" sz="2800" b="1">
              <a:solidFill>
                <a:schemeClr val="bg1"/>
              </a:solidFill>
            </a:endParaRPr>
          </a:p>
          <a:p>
            <a:pPr algn="ctr"/>
            <a:r>
              <a:rPr lang="ja-JP" altLang="en-US" sz="2800" b="1">
                <a:solidFill>
                  <a:schemeClr val="bg1"/>
                </a:solidFill>
              </a:rPr>
              <a:t>社会構造</a:t>
            </a:r>
          </a:p>
        </p:txBody>
      </p:sp>
      <p:sp>
        <p:nvSpPr>
          <p:cNvPr id="10" name="四角形: 角を丸くする 9">
            <a:extLst>
              <a:ext uri="{FF2B5EF4-FFF2-40B4-BE49-F238E27FC236}">
                <a16:creationId xmlns:a16="http://schemas.microsoft.com/office/drawing/2014/main" id="{D7711B02-53A3-828A-9CF2-69A538CE749C}"/>
              </a:ext>
            </a:extLst>
          </p:cNvPr>
          <p:cNvSpPr/>
          <p:nvPr/>
        </p:nvSpPr>
        <p:spPr>
          <a:xfrm>
            <a:off x="3731569" y="1830780"/>
            <a:ext cx="2062306" cy="1251678"/>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低調な</a:t>
            </a:r>
            <a:endParaRPr lang="en-US" altLang="ja-JP" sz="2800" b="1">
              <a:solidFill>
                <a:schemeClr val="bg1"/>
              </a:solidFill>
            </a:endParaRPr>
          </a:p>
          <a:p>
            <a:pPr algn="ctr"/>
            <a:r>
              <a:rPr lang="ja-JP" altLang="en-US" sz="4000" b="1">
                <a:solidFill>
                  <a:schemeClr val="bg1"/>
                </a:solidFill>
              </a:rPr>
              <a:t>鉄道</a:t>
            </a:r>
            <a:r>
              <a:rPr lang="ja-JP" altLang="en-US" sz="2800" b="1">
                <a:solidFill>
                  <a:schemeClr val="bg1"/>
                </a:solidFill>
              </a:rPr>
              <a:t>利用</a:t>
            </a:r>
            <a:endParaRPr lang="en-US" altLang="ja-JP" sz="2800" b="1">
              <a:solidFill>
                <a:schemeClr val="bg1"/>
              </a:solidFill>
            </a:endParaRPr>
          </a:p>
        </p:txBody>
      </p:sp>
      <p:sp>
        <p:nvSpPr>
          <p:cNvPr id="11" name="四角形: 角を丸くする 10">
            <a:extLst>
              <a:ext uri="{FF2B5EF4-FFF2-40B4-BE49-F238E27FC236}">
                <a16:creationId xmlns:a16="http://schemas.microsoft.com/office/drawing/2014/main" id="{F43F01EE-E6C7-0AC9-D5E2-6128784EBC6F}"/>
              </a:ext>
            </a:extLst>
          </p:cNvPr>
          <p:cNvSpPr/>
          <p:nvPr/>
        </p:nvSpPr>
        <p:spPr>
          <a:xfrm>
            <a:off x="6049754" y="1830780"/>
            <a:ext cx="1895729" cy="1253958"/>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駐輪場が</a:t>
            </a:r>
            <a:endParaRPr lang="en-US" altLang="ja-JP" sz="2800" b="1">
              <a:solidFill>
                <a:schemeClr val="bg1"/>
              </a:solidFill>
            </a:endParaRPr>
          </a:p>
          <a:p>
            <a:pPr algn="ctr"/>
            <a:r>
              <a:rPr lang="ja-JP" altLang="en-US" sz="4000" b="1">
                <a:solidFill>
                  <a:schemeClr val="bg1"/>
                </a:solidFill>
              </a:rPr>
              <a:t>不便</a:t>
            </a:r>
          </a:p>
        </p:txBody>
      </p:sp>
      <p:sp>
        <p:nvSpPr>
          <p:cNvPr id="13" name="四角形: 角を丸くする 12">
            <a:extLst>
              <a:ext uri="{FF2B5EF4-FFF2-40B4-BE49-F238E27FC236}">
                <a16:creationId xmlns:a16="http://schemas.microsoft.com/office/drawing/2014/main" id="{CD574CB4-ADF9-B425-452E-D916EF2FC63E}"/>
              </a:ext>
            </a:extLst>
          </p:cNvPr>
          <p:cNvSpPr/>
          <p:nvPr/>
        </p:nvSpPr>
        <p:spPr>
          <a:xfrm>
            <a:off x="8201362" y="1822199"/>
            <a:ext cx="2344150" cy="1251679"/>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公共施設の</a:t>
            </a:r>
            <a:endParaRPr lang="en-US" altLang="ja-JP" sz="2800" b="1">
              <a:solidFill>
                <a:schemeClr val="bg1"/>
              </a:solidFill>
            </a:endParaRPr>
          </a:p>
          <a:p>
            <a:pPr algn="ctr"/>
            <a:r>
              <a:rPr lang="ja-JP" altLang="en-US" sz="4000" b="1">
                <a:solidFill>
                  <a:schemeClr val="bg1"/>
                </a:solidFill>
              </a:rPr>
              <a:t>老朽化</a:t>
            </a:r>
          </a:p>
        </p:txBody>
      </p:sp>
      <p:sp>
        <p:nvSpPr>
          <p:cNvPr id="14" name="矢印: 右 13">
            <a:extLst>
              <a:ext uri="{FF2B5EF4-FFF2-40B4-BE49-F238E27FC236}">
                <a16:creationId xmlns:a16="http://schemas.microsoft.com/office/drawing/2014/main" id="{DFFE312B-F2ED-BFC4-17C3-A1A575F63801}"/>
              </a:ext>
            </a:extLst>
          </p:cNvPr>
          <p:cNvSpPr/>
          <p:nvPr/>
        </p:nvSpPr>
        <p:spPr>
          <a:xfrm>
            <a:off x="551821" y="3894263"/>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15" name="矢印: 右 14">
            <a:extLst>
              <a:ext uri="{FF2B5EF4-FFF2-40B4-BE49-F238E27FC236}">
                <a16:creationId xmlns:a16="http://schemas.microsoft.com/office/drawing/2014/main" id="{81872A09-A49D-94AE-3810-EF412AE24FB8}"/>
              </a:ext>
            </a:extLst>
          </p:cNvPr>
          <p:cNvSpPr/>
          <p:nvPr/>
        </p:nvSpPr>
        <p:spPr>
          <a:xfrm>
            <a:off x="551820" y="5367621"/>
            <a:ext cx="646331" cy="646331"/>
          </a:xfrm>
          <a:prstGeom prst="rightArrow">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19" name="テキスト ボックス 18">
            <a:extLst>
              <a:ext uri="{FF2B5EF4-FFF2-40B4-BE49-F238E27FC236}">
                <a16:creationId xmlns:a16="http://schemas.microsoft.com/office/drawing/2014/main" id="{631280EB-D4F0-BF62-1D63-36A55B03C7FE}"/>
              </a:ext>
            </a:extLst>
          </p:cNvPr>
          <p:cNvSpPr txBox="1"/>
          <p:nvPr/>
        </p:nvSpPr>
        <p:spPr>
          <a:xfrm>
            <a:off x="567369" y="1145168"/>
            <a:ext cx="27582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44546A"/>
                </a:solidFill>
                <a:effectLst/>
                <a:uLnTx/>
                <a:uFillTx/>
                <a:latin typeface="游ゴシック"/>
                <a:ea typeface="游ゴシック"/>
                <a:cs typeface="+mn-cs"/>
              </a:rPr>
              <a:t>課題</a:t>
            </a:r>
            <a:endParaRPr kumimoji="1" lang="en-US" altLang="ja-JP" sz="3600" b="1" i="0" u="none" strike="noStrike" kern="1200" cap="none" spc="0" normalizeH="0" baseline="0" noProof="0">
              <a:ln>
                <a:noFill/>
              </a:ln>
              <a:solidFill>
                <a:srgbClr val="44546A"/>
              </a:solidFill>
              <a:effectLst/>
              <a:uLnTx/>
              <a:uFillTx/>
              <a:latin typeface="游ゴシック"/>
              <a:ea typeface="游ゴシック"/>
              <a:cs typeface="+mn-cs"/>
            </a:endParaRPr>
          </a:p>
        </p:txBody>
      </p:sp>
      <p:pic>
        <p:nvPicPr>
          <p:cNvPr id="12" name="録音したサウンド">
            <a:hlinkClick r:id="" action="ppaction://media"/>
            <a:extLst>
              <a:ext uri="{FF2B5EF4-FFF2-40B4-BE49-F238E27FC236}">
                <a16:creationId xmlns:a16="http://schemas.microsoft.com/office/drawing/2014/main" id="{C019B6AE-7B08-4575-DF95-C50B12F9A0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55" y="280517"/>
            <a:ext cx="609600" cy="609600"/>
          </a:xfrm>
          <a:prstGeom prst="rect">
            <a:avLst/>
          </a:prstGeom>
        </p:spPr>
      </p:pic>
    </p:spTree>
    <p:extLst>
      <p:ext uri="{BB962C8B-B14F-4D97-AF65-F5344CB8AC3E}">
        <p14:creationId xmlns:p14="http://schemas.microsoft.com/office/powerpoint/2010/main" val="112298816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6641D884-11B9-8CC6-8921-5E717CD3B65F}"/>
              </a:ext>
            </a:extLst>
          </p:cNvPr>
          <p:cNvSpPr/>
          <p:nvPr/>
        </p:nvSpPr>
        <p:spPr>
          <a:xfrm>
            <a:off x="810064" y="1309914"/>
            <a:ext cx="5965171" cy="2157263"/>
          </a:xfrm>
          <a:prstGeom prst="rect">
            <a:avLst/>
          </a:prstGeom>
          <a:solidFill>
            <a:srgbClr val="F2F2F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実現方法</a:t>
            </a:r>
          </a:p>
        </p:txBody>
      </p:sp>
      <p:pic>
        <p:nvPicPr>
          <p:cNvPr id="6" name="図 5" descr="ダイアグラム&#10;&#10;説明は自動で生成されたものです">
            <a:extLst>
              <a:ext uri="{FF2B5EF4-FFF2-40B4-BE49-F238E27FC236}">
                <a16:creationId xmlns:a16="http://schemas.microsoft.com/office/drawing/2014/main" id="{A82B3375-C405-5EFE-44C4-58A4FB2C96BF}"/>
              </a:ext>
            </a:extLst>
          </p:cNvPr>
          <p:cNvPicPr>
            <a:picLocks noChangeAspect="1"/>
          </p:cNvPicPr>
          <p:nvPr/>
        </p:nvPicPr>
        <p:blipFill rotWithShape="1">
          <a:blip r:embed="rId5"/>
          <a:srcRect l="25000" t="8665" r="21994" b="16559"/>
          <a:stretch/>
        </p:blipFill>
        <p:spPr>
          <a:xfrm>
            <a:off x="866336" y="3515338"/>
            <a:ext cx="4872279" cy="3267635"/>
          </a:xfrm>
          <a:prstGeom prst="rect">
            <a:avLst/>
          </a:prstGeom>
        </p:spPr>
      </p:pic>
      <p:cxnSp>
        <p:nvCxnSpPr>
          <p:cNvPr id="16" name="直線コネクタ 15">
            <a:extLst>
              <a:ext uri="{FF2B5EF4-FFF2-40B4-BE49-F238E27FC236}">
                <a16:creationId xmlns:a16="http://schemas.microsoft.com/office/drawing/2014/main" id="{478B2A9A-2554-923C-0CD9-31CE930E125F}"/>
              </a:ext>
            </a:extLst>
          </p:cNvPr>
          <p:cNvCxnSpPr/>
          <p:nvPr/>
        </p:nvCxnSpPr>
        <p:spPr>
          <a:xfrm flipV="1">
            <a:off x="2960914" y="1309914"/>
            <a:ext cx="3871252" cy="416544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6C788996-504A-D552-23F5-8F527820C234}"/>
              </a:ext>
            </a:extLst>
          </p:cNvPr>
          <p:cNvSpPr/>
          <p:nvPr/>
        </p:nvSpPr>
        <p:spPr>
          <a:xfrm rot="1920000">
            <a:off x="2879362" y="4936841"/>
            <a:ext cx="163101" cy="387316"/>
          </a:xfrm>
          <a:prstGeom prst="rect">
            <a:avLst/>
          </a:prstGeom>
          <a:solidFill>
            <a:schemeClr val="accent1">
              <a:lumMod val="40000"/>
              <a:lumOff val="60000"/>
            </a:schemeClr>
          </a:solidFill>
          <a:ln w="76200">
            <a:solidFill>
              <a:srgbClr val="ED7D3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D5F10F1D-7730-F7FD-31C4-53903673EE61}"/>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pic>
        <p:nvPicPr>
          <p:cNvPr id="1026" name="Picture 2" descr="カメラのイラスト | フリー張り紙素材 はりがみや">
            <a:extLst>
              <a:ext uri="{FF2B5EF4-FFF2-40B4-BE49-F238E27FC236}">
                <a16:creationId xmlns:a16="http://schemas.microsoft.com/office/drawing/2014/main" id="{88686132-D476-109D-F4C2-673F1007BF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11" t="27619" r="9910" b="31428"/>
          <a:stretch/>
        </p:blipFill>
        <p:spPr bwMode="auto">
          <a:xfrm rot="10583901">
            <a:off x="2751613" y="5383511"/>
            <a:ext cx="418603" cy="30111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建物の前の消火栓&#10;&#10;低い精度で自動的に生成された説明">
            <a:extLst>
              <a:ext uri="{FF2B5EF4-FFF2-40B4-BE49-F238E27FC236}">
                <a16:creationId xmlns:a16="http://schemas.microsoft.com/office/drawing/2014/main" id="{1DCA4EA7-8969-472B-E6D4-55DDD735DF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2166" y="1309914"/>
            <a:ext cx="5233077" cy="3923923"/>
          </a:xfrm>
          <a:prstGeom prst="rect">
            <a:avLst/>
          </a:prstGeom>
        </p:spPr>
      </p:pic>
      <p:cxnSp>
        <p:nvCxnSpPr>
          <p:cNvPr id="18" name="直線コネクタ 17">
            <a:extLst>
              <a:ext uri="{FF2B5EF4-FFF2-40B4-BE49-F238E27FC236}">
                <a16:creationId xmlns:a16="http://schemas.microsoft.com/office/drawing/2014/main" id="{BFB55DD2-357A-E0E1-0064-4BD75BE26ACE}"/>
              </a:ext>
            </a:extLst>
          </p:cNvPr>
          <p:cNvCxnSpPr/>
          <p:nvPr/>
        </p:nvCxnSpPr>
        <p:spPr>
          <a:xfrm flipV="1">
            <a:off x="2960914" y="5233837"/>
            <a:ext cx="3871252" cy="2415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a:xfrm>
            <a:off x="866336" y="1422400"/>
            <a:ext cx="10515600" cy="4769077"/>
          </a:xfrm>
        </p:spPr>
        <p:txBody>
          <a:bodyPr vert="horz" lIns="91440" tIns="45720" rIns="91440" bIns="45720" rtlCol="0" anchor="t">
            <a:normAutofit/>
          </a:bodyPr>
          <a:lstStyle/>
          <a:p>
            <a:r>
              <a:rPr lang="ja-JP" altLang="en-US"/>
              <a:t>用地について</a:t>
            </a:r>
            <a:endParaRPr lang="en-US" altLang="ja-JP"/>
          </a:p>
          <a:p>
            <a:pPr marL="0" indent="0">
              <a:buNone/>
            </a:pPr>
            <a:r>
              <a:rPr lang="ja-JP" altLang="en-US" sz="2000"/>
              <a:t>   </a:t>
            </a:r>
            <a:r>
              <a:rPr lang="en-US" altLang="ja-JP" sz="2000"/>
              <a:t>(</a:t>
            </a:r>
            <a:r>
              <a:rPr lang="ja-JP" altLang="en-US" sz="2000"/>
              <a:t>日立セメント荒川沖サービスステーション跡地</a:t>
            </a:r>
            <a:r>
              <a:rPr lang="en-US" altLang="ja-JP" sz="2000"/>
              <a:t>)</a:t>
            </a:r>
          </a:p>
          <a:p>
            <a:pPr marL="0" indent="0">
              <a:buNone/>
            </a:pPr>
            <a:r>
              <a:rPr lang="en-US" altLang="ja-JP" sz="2000"/>
              <a:t>    </a:t>
            </a:r>
            <a:r>
              <a:rPr lang="ja-JP" altLang="en-US" sz="2000"/>
              <a:t>面積：約</a:t>
            </a:r>
            <a:r>
              <a:rPr lang="en-US" altLang="ja-JP" sz="2000"/>
              <a:t>800m^2 (20m×40m)</a:t>
            </a:r>
          </a:p>
          <a:p>
            <a:pPr marL="0" indent="0">
              <a:buNone/>
            </a:pPr>
            <a:r>
              <a:rPr lang="ja-JP" altLang="en-US" sz="2000"/>
              <a:t>　所有者：日立セメント？</a:t>
            </a:r>
            <a:endParaRPr lang="en-US" altLang="ja-JP" sz="2000"/>
          </a:p>
          <a:p>
            <a:pPr marL="0" indent="0">
              <a:buNone/>
            </a:pPr>
            <a:r>
              <a:rPr lang="ja-JP" altLang="en-US" sz="2000"/>
              <a:t>　地区計画：商業地域</a:t>
            </a:r>
            <a:r>
              <a:rPr lang="en-US" altLang="ja-JP" sz="2000"/>
              <a:t>(</a:t>
            </a:r>
            <a:r>
              <a:rPr lang="ja-JP" altLang="en-US" sz="2000"/>
              <a:t>建ぺい率</a:t>
            </a:r>
            <a:r>
              <a:rPr lang="en-US" altLang="ja-JP" sz="2000"/>
              <a:t>80%, </a:t>
            </a:r>
            <a:r>
              <a:rPr lang="ja-JP" altLang="en-US" sz="2000"/>
              <a:t>容積率</a:t>
            </a:r>
            <a:r>
              <a:rPr lang="en-US" altLang="ja-JP" sz="2000"/>
              <a:t>400%)</a:t>
            </a:r>
            <a:endParaRPr lang="ja-JP" altLang="en-US" sz="2000"/>
          </a:p>
          <a:p>
            <a:endParaRPr lang="ja-JP" altLang="en-US"/>
          </a:p>
        </p:txBody>
      </p:sp>
      <p:sp>
        <p:nvSpPr>
          <p:cNvPr id="19" name="テキスト ボックス 18">
            <a:extLst>
              <a:ext uri="{FF2B5EF4-FFF2-40B4-BE49-F238E27FC236}">
                <a16:creationId xmlns:a16="http://schemas.microsoft.com/office/drawing/2014/main" id="{C5A3F659-3582-0AA2-96E7-F02112B7431E}"/>
              </a:ext>
            </a:extLst>
          </p:cNvPr>
          <p:cNvSpPr txBox="1"/>
          <p:nvPr/>
        </p:nvSpPr>
        <p:spPr>
          <a:xfrm>
            <a:off x="6927755" y="5233837"/>
            <a:ext cx="4811486" cy="769441"/>
          </a:xfrm>
          <a:prstGeom prst="rect">
            <a:avLst/>
          </a:prstGeom>
          <a:noFill/>
        </p:spPr>
        <p:txBody>
          <a:bodyPr wrap="square" rtlCol="0">
            <a:spAutoFit/>
          </a:bodyPr>
          <a:lstStyle/>
          <a:p>
            <a:r>
              <a:rPr kumimoji="1" lang="ja-JP" altLang="en-US" sz="1600" b="1"/>
              <a:t>図　荒川沖駅前の空き地</a:t>
            </a:r>
            <a:endParaRPr kumimoji="1" lang="en-US" altLang="ja-JP" sz="1600" b="1"/>
          </a:p>
          <a:p>
            <a:r>
              <a:rPr lang="ja-JP" altLang="en-US" sz="1600" b="1"/>
              <a:t>　</a:t>
            </a:r>
            <a:r>
              <a:rPr lang="ja-JP" altLang="en-US" sz="1200" b="1"/>
              <a:t>　</a:t>
            </a:r>
            <a:r>
              <a:rPr lang="en-US" altLang="ja-JP" sz="1400" b="1"/>
              <a:t>((</a:t>
            </a:r>
            <a:r>
              <a:rPr lang="ja-JP" altLang="en-US" sz="1400" b="1"/>
              <a:t>株</a:t>
            </a:r>
            <a:r>
              <a:rPr lang="en-US" altLang="ja-JP" sz="1400" b="1"/>
              <a:t>)</a:t>
            </a:r>
            <a:r>
              <a:rPr lang="ja-JP" altLang="en-US" sz="1400" b="1"/>
              <a:t>日立セメント荒川沖サービスステーション跡地</a:t>
            </a:r>
            <a:r>
              <a:rPr lang="en-US" altLang="ja-JP" sz="1400" b="1"/>
              <a:t>)</a:t>
            </a:r>
          </a:p>
          <a:p>
            <a:pPr algn="r"/>
            <a:r>
              <a:rPr kumimoji="1" lang="en-US" altLang="ja-JP" sz="1100" b="1"/>
              <a:t>2023/12/4 </a:t>
            </a:r>
            <a:r>
              <a:rPr lang="ja-JP" altLang="en-US" sz="1100" b="1"/>
              <a:t>筆者</a:t>
            </a:r>
            <a:r>
              <a:rPr kumimoji="1" lang="ja-JP" altLang="en-US" sz="1100" b="1"/>
              <a:t>撮影</a:t>
            </a:r>
            <a:endParaRPr kumimoji="1" lang="ja-JP" altLang="en-US" sz="1200" b="1"/>
          </a:p>
        </p:txBody>
      </p:sp>
      <p:sp>
        <p:nvSpPr>
          <p:cNvPr id="20" name="円弧 19">
            <a:extLst>
              <a:ext uri="{FF2B5EF4-FFF2-40B4-BE49-F238E27FC236}">
                <a16:creationId xmlns:a16="http://schemas.microsoft.com/office/drawing/2014/main" id="{1ADA23AE-0B8F-E722-B1C1-3DA35C8FEA4E}"/>
              </a:ext>
            </a:extLst>
          </p:cNvPr>
          <p:cNvSpPr/>
          <p:nvPr/>
        </p:nvSpPr>
        <p:spPr>
          <a:xfrm>
            <a:off x="4347030" y="3570514"/>
            <a:ext cx="4992914" cy="2329427"/>
          </a:xfrm>
          <a:prstGeom prst="arc">
            <a:avLst/>
          </a:prstGeom>
          <a:ln w="28575">
            <a:solidFill>
              <a:srgbClr val="FF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円弧 20">
            <a:extLst>
              <a:ext uri="{FF2B5EF4-FFF2-40B4-BE49-F238E27FC236}">
                <a16:creationId xmlns:a16="http://schemas.microsoft.com/office/drawing/2014/main" id="{1751EF2E-7D17-C186-87A6-EF32949E2143}"/>
              </a:ext>
            </a:extLst>
          </p:cNvPr>
          <p:cNvSpPr/>
          <p:nvPr/>
        </p:nvSpPr>
        <p:spPr>
          <a:xfrm rot="18596873">
            <a:off x="7280850" y="4474052"/>
            <a:ext cx="5525215" cy="2329427"/>
          </a:xfrm>
          <a:prstGeom prst="arc">
            <a:avLst>
              <a:gd name="adj1" fmla="val 16914843"/>
              <a:gd name="adj2" fmla="val 21558117"/>
            </a:avLst>
          </a:prstGeom>
          <a:ln w="28575">
            <a:solidFill>
              <a:srgbClr val="FFC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DC1B42B-5940-7E68-8A9E-027B3A776B35}"/>
              </a:ext>
            </a:extLst>
          </p:cNvPr>
          <p:cNvSpPr/>
          <p:nvPr/>
        </p:nvSpPr>
        <p:spPr>
          <a:xfrm>
            <a:off x="7663543" y="3570514"/>
            <a:ext cx="921657" cy="283029"/>
          </a:xfrm>
          <a:prstGeom prst="rect">
            <a:avLst/>
          </a:prstGeom>
          <a:solidFill>
            <a:srgbClr val="BFBFB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a:solidFill>
                  <a:schemeClr val="tx1"/>
                </a:solidFill>
              </a:rPr>
              <a:t>20m</a:t>
            </a:r>
            <a:endParaRPr kumimoji="1" lang="ja-JP" altLang="en-US" sz="2400" b="1">
              <a:solidFill>
                <a:schemeClr val="tx1"/>
              </a:solidFill>
            </a:endParaRPr>
          </a:p>
        </p:txBody>
      </p:sp>
      <p:sp>
        <p:nvSpPr>
          <p:cNvPr id="23" name="正方形/長方形 22">
            <a:extLst>
              <a:ext uri="{FF2B5EF4-FFF2-40B4-BE49-F238E27FC236}">
                <a16:creationId xmlns:a16="http://schemas.microsoft.com/office/drawing/2014/main" id="{6735074D-97B0-BBAD-DC9B-CE4B70DE79EB}"/>
              </a:ext>
            </a:extLst>
          </p:cNvPr>
          <p:cNvSpPr/>
          <p:nvPr/>
        </p:nvSpPr>
        <p:spPr>
          <a:xfrm>
            <a:off x="10517210" y="3287485"/>
            <a:ext cx="921657" cy="283029"/>
          </a:xfrm>
          <a:prstGeom prst="rect">
            <a:avLst/>
          </a:prstGeom>
          <a:solidFill>
            <a:srgbClr val="BFBFB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400" b="1">
                <a:solidFill>
                  <a:schemeClr val="tx1"/>
                </a:solidFill>
              </a:rPr>
              <a:t>4</a:t>
            </a:r>
            <a:r>
              <a:rPr kumimoji="1" lang="en-US" altLang="ja-JP" sz="2400" b="1">
                <a:solidFill>
                  <a:schemeClr val="tx1"/>
                </a:solidFill>
              </a:rPr>
              <a:t>0m</a:t>
            </a:r>
            <a:endParaRPr kumimoji="1" lang="ja-JP" altLang="en-US" sz="2400" b="1">
              <a:solidFill>
                <a:schemeClr val="tx1"/>
              </a:solidFill>
            </a:endParaRPr>
          </a:p>
        </p:txBody>
      </p:sp>
      <p:sp>
        <p:nvSpPr>
          <p:cNvPr id="4" name="テキスト ボックス 3">
            <a:extLst>
              <a:ext uri="{FF2B5EF4-FFF2-40B4-BE49-F238E27FC236}">
                <a16:creationId xmlns:a16="http://schemas.microsoft.com/office/drawing/2014/main" id="{4741706C-45FB-64C4-34BF-644E4DCAE32D}"/>
              </a:ext>
            </a:extLst>
          </p:cNvPr>
          <p:cNvSpPr txBox="1"/>
          <p:nvPr/>
        </p:nvSpPr>
        <p:spPr>
          <a:xfrm>
            <a:off x="4272233" y="6538488"/>
            <a:ext cx="1466382" cy="276999"/>
          </a:xfrm>
          <a:prstGeom prst="rect">
            <a:avLst/>
          </a:prstGeom>
          <a:noFill/>
        </p:spPr>
        <p:txBody>
          <a:bodyPr wrap="square" rtlCol="0">
            <a:spAutoFit/>
          </a:bodyPr>
          <a:lstStyle/>
          <a:p>
            <a:r>
              <a:rPr lang="ja-JP" altLang="en-US" sz="1200" b="1"/>
              <a:t>地理院地図より</a:t>
            </a:r>
            <a:endParaRPr kumimoji="1" lang="en-US" altLang="ja-JP" sz="1200" b="1"/>
          </a:p>
        </p:txBody>
      </p:sp>
      <p:pic>
        <p:nvPicPr>
          <p:cNvPr id="5" name="録音したサウンド">
            <a:hlinkClick r:id="" action="ppaction://media"/>
            <a:extLst>
              <a:ext uri="{FF2B5EF4-FFF2-40B4-BE49-F238E27FC236}">
                <a16:creationId xmlns:a16="http://schemas.microsoft.com/office/drawing/2014/main" id="{7F8562FF-8B7E-5BAA-5E81-34AE4B87A0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0423" y="271785"/>
            <a:ext cx="609600" cy="609600"/>
          </a:xfrm>
          <a:prstGeom prst="rect">
            <a:avLst/>
          </a:prstGeom>
        </p:spPr>
      </p:pic>
    </p:spTree>
    <p:extLst>
      <p:ext uri="{BB962C8B-B14F-4D97-AF65-F5344CB8AC3E}">
        <p14:creationId xmlns:p14="http://schemas.microsoft.com/office/powerpoint/2010/main" val="208508004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実現方法</a:t>
            </a:r>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p:txBody>
          <a:bodyPr/>
          <a:lstStyle/>
          <a:p>
            <a:pPr marL="0" indent="0">
              <a:buNone/>
            </a:pPr>
            <a:endParaRPr lang="en-US" altLang="ja-JP"/>
          </a:p>
          <a:p>
            <a:endParaRPr lang="en-US" altLang="ja-JP"/>
          </a:p>
        </p:txBody>
      </p:sp>
      <p:sp>
        <p:nvSpPr>
          <p:cNvPr id="10" name="テキスト ボックス 9">
            <a:extLst>
              <a:ext uri="{FF2B5EF4-FFF2-40B4-BE49-F238E27FC236}">
                <a16:creationId xmlns:a16="http://schemas.microsoft.com/office/drawing/2014/main" id="{A6D74634-3EAD-F571-3290-9126F6F2A9BD}"/>
              </a:ext>
            </a:extLst>
          </p:cNvPr>
          <p:cNvSpPr txBox="1"/>
          <p:nvPr/>
        </p:nvSpPr>
        <p:spPr>
          <a:xfrm>
            <a:off x="5960797" y="4399163"/>
            <a:ext cx="5516639" cy="1384995"/>
          </a:xfrm>
          <a:prstGeom prst="rect">
            <a:avLst/>
          </a:prstGeom>
          <a:noFill/>
        </p:spPr>
        <p:txBody>
          <a:bodyPr wrap="square">
            <a:spAutoFit/>
          </a:bodyPr>
          <a:lstStyle/>
          <a:p>
            <a:r>
              <a:rPr lang="ja-JP" altLang="en-US" sz="2800" b="1"/>
              <a:t>・周辺の駐車場・駐輪場の再編</a:t>
            </a:r>
            <a:endParaRPr lang="en-US" altLang="ja-JP" sz="2800" b="1"/>
          </a:p>
          <a:p>
            <a:r>
              <a:rPr lang="ja-JP" altLang="en-US" sz="2800" b="1"/>
              <a:t>・駅前の立地を活かし</a:t>
            </a:r>
            <a:endParaRPr lang="en-US" altLang="ja-JP" sz="2800" b="1"/>
          </a:p>
          <a:p>
            <a:r>
              <a:rPr lang="ja-JP" altLang="en-US" sz="2800" b="1"/>
              <a:t>　商業テナントも募集</a:t>
            </a:r>
            <a:endParaRPr lang="en-US" altLang="ja-JP" sz="2800" b="1"/>
          </a:p>
        </p:txBody>
      </p:sp>
      <p:sp>
        <p:nvSpPr>
          <p:cNvPr id="5" name="テキスト ボックス 4">
            <a:extLst>
              <a:ext uri="{FF2B5EF4-FFF2-40B4-BE49-F238E27FC236}">
                <a16:creationId xmlns:a16="http://schemas.microsoft.com/office/drawing/2014/main" id="{4C9BEAB1-9BAD-38B5-2AA7-5893A2672747}"/>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pic>
        <p:nvPicPr>
          <p:cNvPr id="6" name="図 5" descr="建物の前の消火栓&#10;&#10;低い精度で自動的に生成された説明">
            <a:extLst>
              <a:ext uri="{FF2B5EF4-FFF2-40B4-BE49-F238E27FC236}">
                <a16:creationId xmlns:a16="http://schemas.microsoft.com/office/drawing/2014/main" id="{DBCAC11F-72A9-3BDF-2F7E-B923DAFBD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28" y="1860235"/>
            <a:ext cx="5233077" cy="3923923"/>
          </a:xfrm>
          <a:prstGeom prst="rect">
            <a:avLst/>
          </a:prstGeom>
        </p:spPr>
      </p:pic>
      <p:pic>
        <p:nvPicPr>
          <p:cNvPr id="4" name="グラフィックス 3" descr="建物 単色塗りつぶし">
            <a:extLst>
              <a:ext uri="{FF2B5EF4-FFF2-40B4-BE49-F238E27FC236}">
                <a16:creationId xmlns:a16="http://schemas.microsoft.com/office/drawing/2014/main" id="{02A7AED7-7726-1929-9D57-EEC2C90A42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3002" y="2210838"/>
            <a:ext cx="4981267" cy="2387305"/>
          </a:xfrm>
          <a:prstGeom prst="rect">
            <a:avLst/>
          </a:prstGeom>
        </p:spPr>
      </p:pic>
      <p:sp>
        <p:nvSpPr>
          <p:cNvPr id="7" name="吹き出し: 角を丸めた四角形 6">
            <a:extLst>
              <a:ext uri="{FF2B5EF4-FFF2-40B4-BE49-F238E27FC236}">
                <a16:creationId xmlns:a16="http://schemas.microsoft.com/office/drawing/2014/main" id="{80B8831E-B0D0-7F45-4AAC-63D91AA8CA73}"/>
              </a:ext>
            </a:extLst>
          </p:cNvPr>
          <p:cNvSpPr/>
          <p:nvPr/>
        </p:nvSpPr>
        <p:spPr>
          <a:xfrm>
            <a:off x="4857130" y="1805220"/>
            <a:ext cx="3659322" cy="1893682"/>
          </a:xfrm>
          <a:prstGeom prst="wedgeRoundRectCallout">
            <a:avLst>
              <a:gd name="adj1" fmla="val -68344"/>
              <a:gd name="adj2" fmla="val 32215"/>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400" b="1">
                <a:solidFill>
                  <a:schemeClr val="accent2"/>
                </a:solidFill>
              </a:rPr>
              <a:t>3F </a:t>
            </a:r>
            <a:r>
              <a:rPr kumimoji="1" lang="ja-JP" altLang="en-US" sz="2400" b="1">
                <a:solidFill>
                  <a:schemeClr val="accent2"/>
                </a:solidFill>
              </a:rPr>
              <a:t>支所・公共施設</a:t>
            </a:r>
          </a:p>
          <a:p>
            <a:pPr algn="ctr"/>
            <a:endParaRPr lang="en-US" altLang="ja-JP" sz="800" b="1">
              <a:solidFill>
                <a:schemeClr val="accent2"/>
              </a:solidFill>
            </a:endParaRPr>
          </a:p>
          <a:p>
            <a:pPr algn="ctr"/>
            <a:r>
              <a:rPr kumimoji="1" lang="en-US" altLang="ja-JP" sz="2400" b="1">
                <a:solidFill>
                  <a:schemeClr val="accent2"/>
                </a:solidFill>
              </a:rPr>
              <a:t>2F </a:t>
            </a:r>
            <a:r>
              <a:rPr kumimoji="1" lang="ja-JP" altLang="en-US" sz="2400" b="1">
                <a:solidFill>
                  <a:schemeClr val="accent2"/>
                </a:solidFill>
              </a:rPr>
              <a:t>商業施設・郵便局</a:t>
            </a:r>
            <a:endParaRPr kumimoji="1" lang="en-US" altLang="ja-JP" sz="2400" b="1">
              <a:solidFill>
                <a:schemeClr val="accent2"/>
              </a:solidFill>
            </a:endParaRPr>
          </a:p>
          <a:p>
            <a:pPr algn="ctr"/>
            <a:endParaRPr kumimoji="1" lang="en-US" altLang="ja-JP" sz="800" b="1">
              <a:solidFill>
                <a:schemeClr val="accent2"/>
              </a:solidFill>
            </a:endParaRPr>
          </a:p>
          <a:p>
            <a:pPr algn="ctr"/>
            <a:r>
              <a:rPr kumimoji="1" lang="en-US" altLang="ja-JP" sz="2400" b="1">
                <a:solidFill>
                  <a:schemeClr val="accent2"/>
                </a:solidFill>
              </a:rPr>
              <a:t>1F </a:t>
            </a:r>
            <a:r>
              <a:rPr kumimoji="1" lang="ja-JP" altLang="en-US" sz="2400" b="1">
                <a:solidFill>
                  <a:schemeClr val="accent2"/>
                </a:solidFill>
              </a:rPr>
              <a:t>保育所・バス待合所</a:t>
            </a:r>
          </a:p>
        </p:txBody>
      </p:sp>
      <p:sp>
        <p:nvSpPr>
          <p:cNvPr id="8" name="テキスト ボックス 7">
            <a:extLst>
              <a:ext uri="{FF2B5EF4-FFF2-40B4-BE49-F238E27FC236}">
                <a16:creationId xmlns:a16="http://schemas.microsoft.com/office/drawing/2014/main" id="{D0374AB5-83F5-B0E6-566C-5BBAD11C5F25}"/>
              </a:ext>
            </a:extLst>
          </p:cNvPr>
          <p:cNvSpPr txBox="1"/>
          <p:nvPr/>
        </p:nvSpPr>
        <p:spPr>
          <a:xfrm>
            <a:off x="513405" y="1156761"/>
            <a:ext cx="3432953" cy="707886"/>
          </a:xfrm>
          <a:prstGeom prst="rect">
            <a:avLst/>
          </a:prstGeom>
          <a:noFill/>
        </p:spPr>
        <p:txBody>
          <a:bodyPr wrap="square" rtlCol="0">
            <a:spAutoFit/>
          </a:bodyPr>
          <a:lstStyle/>
          <a:p>
            <a:r>
              <a:rPr kumimoji="1" lang="ja-JP" altLang="en-US" sz="4000" b="1"/>
              <a:t>施設概要</a:t>
            </a:r>
          </a:p>
        </p:txBody>
      </p:sp>
      <p:sp>
        <p:nvSpPr>
          <p:cNvPr id="11" name="テキスト ボックス 10">
            <a:extLst>
              <a:ext uri="{FF2B5EF4-FFF2-40B4-BE49-F238E27FC236}">
                <a16:creationId xmlns:a16="http://schemas.microsoft.com/office/drawing/2014/main" id="{ADC12705-11ED-5793-CEA5-4F0C56C49347}"/>
              </a:ext>
            </a:extLst>
          </p:cNvPr>
          <p:cNvSpPr txBox="1"/>
          <p:nvPr/>
        </p:nvSpPr>
        <p:spPr>
          <a:xfrm>
            <a:off x="9216667" y="1574387"/>
            <a:ext cx="2052918" cy="461665"/>
          </a:xfrm>
          <a:prstGeom prst="rect">
            <a:avLst/>
          </a:prstGeom>
          <a:noFill/>
        </p:spPr>
        <p:txBody>
          <a:bodyPr wrap="square">
            <a:spAutoFit/>
          </a:bodyPr>
          <a:lstStyle/>
          <a:p>
            <a:pPr algn="ctr"/>
            <a:r>
              <a:rPr lang="ja-JP" altLang="en-US" sz="2400" b="1"/>
              <a:t>床面積の比較</a:t>
            </a:r>
            <a:endParaRPr lang="en-US" altLang="ja-JP" sz="2400" b="1"/>
          </a:p>
        </p:txBody>
      </p:sp>
      <p:sp>
        <p:nvSpPr>
          <p:cNvPr id="13" name="正方形/長方形 12">
            <a:extLst>
              <a:ext uri="{FF2B5EF4-FFF2-40B4-BE49-F238E27FC236}">
                <a16:creationId xmlns:a16="http://schemas.microsoft.com/office/drawing/2014/main" id="{E4E8F27F-4C57-BA47-F7DF-46C6232F3669}"/>
              </a:ext>
            </a:extLst>
          </p:cNvPr>
          <p:cNvSpPr/>
          <p:nvPr/>
        </p:nvSpPr>
        <p:spPr>
          <a:xfrm>
            <a:off x="439282" y="4562927"/>
            <a:ext cx="5233077" cy="762813"/>
          </a:xfrm>
          <a:prstGeom prst="rect">
            <a:avLst/>
          </a:prstGeom>
          <a:solidFill>
            <a:srgbClr val="BFBFB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chemeClr val="tx1"/>
                </a:solidFill>
              </a:rPr>
              <a:t>景観シミュレーション作成予定</a:t>
            </a:r>
          </a:p>
        </p:txBody>
      </p:sp>
      <p:graphicFrame>
        <p:nvGraphicFramePr>
          <p:cNvPr id="9" name="表 8">
            <a:extLst>
              <a:ext uri="{FF2B5EF4-FFF2-40B4-BE49-F238E27FC236}">
                <a16:creationId xmlns:a16="http://schemas.microsoft.com/office/drawing/2014/main" id="{1FD3C18D-6F54-396C-9F50-4DD84334FEA0}"/>
              </a:ext>
            </a:extLst>
          </p:cNvPr>
          <p:cNvGraphicFramePr>
            <a:graphicFrameLocks noGrp="1"/>
          </p:cNvGraphicFramePr>
          <p:nvPr>
            <p:extLst>
              <p:ext uri="{D42A27DB-BD31-4B8C-83A1-F6EECF244321}">
                <p14:modId xmlns:p14="http://schemas.microsoft.com/office/powerpoint/2010/main" val="3297379935"/>
              </p:ext>
            </p:extLst>
          </p:nvPr>
        </p:nvGraphicFramePr>
        <p:xfrm>
          <a:off x="8719116" y="2111045"/>
          <a:ext cx="3048020" cy="792480"/>
        </p:xfrm>
        <a:graphic>
          <a:graphicData uri="http://schemas.openxmlformats.org/drawingml/2006/table">
            <a:tbl>
              <a:tblPr firstRow="1" bandRow="1">
                <a:tableStyleId>{5C22544A-7EE6-4342-B048-85BDC9FD1C3A}</a:tableStyleId>
              </a:tblPr>
              <a:tblGrid>
                <a:gridCol w="1524010">
                  <a:extLst>
                    <a:ext uri="{9D8B030D-6E8A-4147-A177-3AD203B41FA5}">
                      <a16:colId xmlns:a16="http://schemas.microsoft.com/office/drawing/2014/main" val="3481802427"/>
                    </a:ext>
                  </a:extLst>
                </a:gridCol>
                <a:gridCol w="1524010">
                  <a:extLst>
                    <a:ext uri="{9D8B030D-6E8A-4147-A177-3AD203B41FA5}">
                      <a16:colId xmlns:a16="http://schemas.microsoft.com/office/drawing/2014/main" val="2778967408"/>
                    </a:ext>
                  </a:extLst>
                </a:gridCol>
              </a:tblGrid>
              <a:tr h="226952">
                <a:tc>
                  <a:txBody>
                    <a:bodyPr/>
                    <a:lstStyle/>
                    <a:p>
                      <a:r>
                        <a:rPr kumimoji="1" lang="ja-JP" altLang="en-US" sz="2000" b="1"/>
                        <a:t>集約前</a:t>
                      </a:r>
                    </a:p>
                  </a:txBody>
                  <a:tcPr>
                    <a:solidFill>
                      <a:schemeClr val="accent2"/>
                    </a:solidFill>
                  </a:tcPr>
                </a:tc>
                <a:tc>
                  <a:txBody>
                    <a:bodyPr/>
                    <a:lstStyle/>
                    <a:p>
                      <a:r>
                        <a:rPr kumimoji="1" lang="ja-JP" altLang="en-US" sz="2000" b="1"/>
                        <a:t>集約後</a:t>
                      </a:r>
                    </a:p>
                  </a:txBody>
                  <a:tcPr>
                    <a:solidFill>
                      <a:schemeClr val="accent2"/>
                    </a:solidFill>
                  </a:tcPr>
                </a:tc>
                <a:extLst>
                  <a:ext uri="{0D108BD9-81ED-4DB2-BD59-A6C34878D82A}">
                    <a16:rowId xmlns:a16="http://schemas.microsoft.com/office/drawing/2014/main" val="1880472387"/>
                  </a:ext>
                </a:extLst>
              </a:tr>
              <a:tr h="370840">
                <a:tc>
                  <a:txBody>
                    <a:bodyPr/>
                    <a:lstStyle/>
                    <a:p>
                      <a:r>
                        <a:rPr kumimoji="1" lang="en-US" altLang="ja-JP" sz="2000" b="1"/>
                        <a:t>1770m^2</a:t>
                      </a:r>
                      <a:endParaRPr kumimoji="1" lang="ja-JP" altLang="en-US" sz="2000" b="1"/>
                    </a:p>
                  </a:txBody>
                  <a:tcPr>
                    <a:solidFill>
                      <a:schemeClr val="accent2">
                        <a:lumMod val="20000"/>
                        <a:lumOff val="80000"/>
                      </a:schemeClr>
                    </a:solidFill>
                  </a:tcPr>
                </a:tc>
                <a:tc>
                  <a:txBody>
                    <a:bodyPr/>
                    <a:lstStyle/>
                    <a:p>
                      <a:r>
                        <a:rPr kumimoji="1" lang="en-US" altLang="ja-JP" sz="2000" b="1"/>
                        <a:t>1920m^2</a:t>
                      </a:r>
                      <a:endParaRPr kumimoji="1" lang="ja-JP" altLang="en-US" sz="2000" b="1"/>
                    </a:p>
                  </a:txBody>
                  <a:tcPr>
                    <a:solidFill>
                      <a:schemeClr val="accent2">
                        <a:lumMod val="20000"/>
                        <a:lumOff val="80000"/>
                      </a:schemeClr>
                    </a:solidFill>
                  </a:tcPr>
                </a:tc>
                <a:extLst>
                  <a:ext uri="{0D108BD9-81ED-4DB2-BD59-A6C34878D82A}">
                    <a16:rowId xmlns:a16="http://schemas.microsoft.com/office/drawing/2014/main" val="1240128651"/>
                  </a:ext>
                </a:extLst>
              </a:tr>
            </a:tbl>
          </a:graphicData>
        </a:graphic>
      </p:graphicFrame>
      <p:sp>
        <p:nvSpPr>
          <p:cNvPr id="12" name="吹き出し: 角を丸めた四角形 11">
            <a:extLst>
              <a:ext uri="{FF2B5EF4-FFF2-40B4-BE49-F238E27FC236}">
                <a16:creationId xmlns:a16="http://schemas.microsoft.com/office/drawing/2014/main" id="{D5AADCA4-66A0-A017-C082-1D16F2AA9114}"/>
              </a:ext>
            </a:extLst>
          </p:cNvPr>
          <p:cNvSpPr/>
          <p:nvPr/>
        </p:nvSpPr>
        <p:spPr>
          <a:xfrm>
            <a:off x="9923928" y="3283109"/>
            <a:ext cx="1965070" cy="948232"/>
          </a:xfrm>
          <a:prstGeom prst="wedgeRoundRectCallout">
            <a:avLst>
              <a:gd name="adj1" fmla="val 8496"/>
              <a:gd name="adj2" fmla="val -90785"/>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a:solidFill>
                  <a:schemeClr val="accent2"/>
                </a:solidFill>
              </a:rPr>
              <a:t>床面積から</a:t>
            </a:r>
            <a:endParaRPr kumimoji="1" lang="en-US" altLang="ja-JP" sz="2000" b="1">
              <a:solidFill>
                <a:schemeClr val="accent2"/>
              </a:solidFill>
            </a:endParaRPr>
          </a:p>
          <a:p>
            <a:pPr algn="ctr"/>
            <a:r>
              <a:rPr kumimoji="1" lang="en-US" altLang="ja-JP" sz="2000" b="1">
                <a:solidFill>
                  <a:schemeClr val="accent2"/>
                </a:solidFill>
              </a:rPr>
              <a:t>3F</a:t>
            </a:r>
            <a:r>
              <a:rPr kumimoji="1" lang="ja-JP" altLang="en-US" sz="2000" b="1">
                <a:solidFill>
                  <a:schemeClr val="accent2"/>
                </a:solidFill>
              </a:rPr>
              <a:t>建てが妥当</a:t>
            </a:r>
            <a:endParaRPr kumimoji="1" lang="en-US" altLang="ja-JP" sz="2000" b="1">
              <a:solidFill>
                <a:schemeClr val="accent2"/>
              </a:solidFill>
            </a:endParaRPr>
          </a:p>
          <a:p>
            <a:pPr algn="ctr"/>
            <a:r>
              <a:rPr kumimoji="1" lang="ja-JP" altLang="en-US" sz="2000" b="1">
                <a:solidFill>
                  <a:schemeClr val="accent2"/>
                </a:solidFill>
              </a:rPr>
              <a:t>と判断</a:t>
            </a:r>
          </a:p>
        </p:txBody>
      </p:sp>
      <p:pic>
        <p:nvPicPr>
          <p:cNvPr id="14" name="録音したサウンド">
            <a:hlinkClick r:id="" action="ppaction://media"/>
            <a:extLst>
              <a:ext uri="{FF2B5EF4-FFF2-40B4-BE49-F238E27FC236}">
                <a16:creationId xmlns:a16="http://schemas.microsoft.com/office/drawing/2014/main" id="{CF7D12C9-3457-9F76-99E6-1653B9DDF5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57536" y="252829"/>
            <a:ext cx="609600" cy="609600"/>
          </a:xfrm>
          <a:prstGeom prst="rect">
            <a:avLst/>
          </a:prstGeom>
        </p:spPr>
      </p:pic>
    </p:spTree>
    <p:extLst>
      <p:ext uri="{BB962C8B-B14F-4D97-AF65-F5344CB8AC3E}">
        <p14:creationId xmlns:p14="http://schemas.microsoft.com/office/powerpoint/2010/main" val="11357016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背景</a:t>
            </a:r>
            <a:r>
              <a:rPr lang="en-US" altLang="ja-JP"/>
              <a:t>/</a:t>
            </a:r>
            <a:r>
              <a:rPr kumimoji="1" lang="ja-JP" altLang="en-US"/>
              <a:t>人口</a:t>
            </a:r>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88689" y="351487"/>
            <a:ext cx="44275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graphicFrame>
        <p:nvGraphicFramePr>
          <p:cNvPr id="7" name="グラフ 6">
            <a:extLst>
              <a:ext uri="{FF2B5EF4-FFF2-40B4-BE49-F238E27FC236}">
                <a16:creationId xmlns:a16="http://schemas.microsoft.com/office/drawing/2014/main" id="{2F8AD341-46AD-8DA9-32EC-44937832F7B9}"/>
              </a:ext>
            </a:extLst>
          </p:cNvPr>
          <p:cNvGraphicFramePr>
            <a:graphicFrameLocks/>
          </p:cNvGraphicFramePr>
          <p:nvPr>
            <p:extLst>
              <p:ext uri="{D42A27DB-BD31-4B8C-83A1-F6EECF244321}">
                <p14:modId xmlns:p14="http://schemas.microsoft.com/office/powerpoint/2010/main" val="827695247"/>
              </p:ext>
            </p:extLst>
          </p:nvPr>
        </p:nvGraphicFramePr>
        <p:xfrm>
          <a:off x="5373858" y="1509456"/>
          <a:ext cx="6485207" cy="4798580"/>
        </p:xfrm>
        <a:graphic>
          <a:graphicData uri="http://schemas.openxmlformats.org/drawingml/2006/chart">
            <c:chart xmlns:c="http://schemas.openxmlformats.org/drawingml/2006/chart" xmlns:r="http://schemas.openxmlformats.org/officeDocument/2006/relationships" r:id="rId5"/>
          </a:graphicData>
        </a:graphic>
      </p:graphicFrame>
      <p:sp>
        <p:nvSpPr>
          <p:cNvPr id="8" name="コンテンツ プレースホルダー 2">
            <a:extLst>
              <a:ext uri="{FF2B5EF4-FFF2-40B4-BE49-F238E27FC236}">
                <a16:creationId xmlns:a16="http://schemas.microsoft.com/office/drawing/2014/main" id="{8A2EBCB4-E534-3912-84C3-AFCDC1CF0681}"/>
              </a:ext>
            </a:extLst>
          </p:cNvPr>
          <p:cNvSpPr>
            <a:spLocks noGrp="1"/>
          </p:cNvSpPr>
          <p:nvPr>
            <p:ph idx="1"/>
          </p:nvPr>
        </p:nvSpPr>
        <p:spPr>
          <a:xfrm>
            <a:off x="838200" y="1407886"/>
            <a:ext cx="4356652" cy="4769077"/>
          </a:xfrm>
        </p:spPr>
        <p:txBody>
          <a:bodyPr anchor="ctr"/>
          <a:lstStyle/>
          <a:p>
            <a:r>
              <a:rPr lang="ja-JP" altLang="en-US"/>
              <a:t>総人口の減少</a:t>
            </a:r>
            <a:endParaRPr lang="en-US" altLang="ja-JP"/>
          </a:p>
          <a:p>
            <a:pPr marL="0" indent="0">
              <a:buNone/>
            </a:pPr>
            <a:endParaRPr lang="en-US" altLang="ja-JP"/>
          </a:p>
          <a:p>
            <a:r>
              <a:rPr lang="ja-JP" altLang="en-US"/>
              <a:t>生産年齢人口割合の</a:t>
            </a:r>
            <a:br>
              <a:rPr lang="en-US" altLang="ja-JP"/>
            </a:br>
            <a:r>
              <a:rPr lang="ja-JP" altLang="en-US"/>
              <a:t>減少</a:t>
            </a:r>
            <a:endParaRPr lang="en-US" altLang="ja-JP"/>
          </a:p>
          <a:p>
            <a:endParaRPr lang="en-US" altLang="ja-JP"/>
          </a:p>
        </p:txBody>
      </p:sp>
      <p:sp>
        <p:nvSpPr>
          <p:cNvPr id="3" name="テキスト ボックス 2">
            <a:extLst>
              <a:ext uri="{FF2B5EF4-FFF2-40B4-BE49-F238E27FC236}">
                <a16:creationId xmlns:a16="http://schemas.microsoft.com/office/drawing/2014/main" id="{E092A979-95AB-0311-F8FD-1AD6A4E1C63C}"/>
              </a:ext>
            </a:extLst>
          </p:cNvPr>
          <p:cNvSpPr txBox="1"/>
          <p:nvPr/>
        </p:nvSpPr>
        <p:spPr>
          <a:xfrm>
            <a:off x="6156154" y="3792424"/>
            <a:ext cx="869236" cy="400110"/>
          </a:xfrm>
          <a:prstGeom prst="rect">
            <a:avLst/>
          </a:prstGeom>
          <a:noFill/>
        </p:spPr>
        <p:txBody>
          <a:bodyPr wrap="square" rtlCol="0">
            <a:spAutoFit/>
          </a:bodyPr>
          <a:lstStyle/>
          <a:p>
            <a:pPr algn="ctr"/>
            <a:r>
              <a:rPr kumimoji="1" lang="en-US" altLang="ja-JP" sz="2000" b="1"/>
              <a:t>60.9</a:t>
            </a:r>
            <a:r>
              <a:rPr kumimoji="1" lang="en-US" altLang="ja-JP" sz="1600" b="1"/>
              <a:t>%</a:t>
            </a:r>
            <a:endParaRPr kumimoji="1" lang="ja-JP" altLang="en-US" sz="2000" b="1"/>
          </a:p>
        </p:txBody>
      </p:sp>
      <p:sp>
        <p:nvSpPr>
          <p:cNvPr id="5" name="テキスト ボックス 4">
            <a:extLst>
              <a:ext uri="{FF2B5EF4-FFF2-40B4-BE49-F238E27FC236}">
                <a16:creationId xmlns:a16="http://schemas.microsoft.com/office/drawing/2014/main" id="{29F7C090-260B-7604-7B46-FA9304C17F03}"/>
              </a:ext>
            </a:extLst>
          </p:cNvPr>
          <p:cNvSpPr txBox="1"/>
          <p:nvPr/>
        </p:nvSpPr>
        <p:spPr>
          <a:xfrm>
            <a:off x="10989829" y="4364548"/>
            <a:ext cx="869236" cy="400110"/>
          </a:xfrm>
          <a:prstGeom prst="rect">
            <a:avLst/>
          </a:prstGeom>
          <a:noFill/>
        </p:spPr>
        <p:txBody>
          <a:bodyPr wrap="square" rtlCol="0">
            <a:spAutoFit/>
          </a:bodyPr>
          <a:lstStyle/>
          <a:p>
            <a:pPr algn="ctr"/>
            <a:r>
              <a:rPr lang="en-US" altLang="ja-JP" sz="2000" b="1"/>
              <a:t>51</a:t>
            </a:r>
            <a:r>
              <a:rPr kumimoji="1" lang="en-US" altLang="ja-JP" sz="2000" b="1"/>
              <a:t>.6</a:t>
            </a:r>
            <a:r>
              <a:rPr kumimoji="1" lang="en-US" altLang="ja-JP" sz="1600" b="1"/>
              <a:t>%</a:t>
            </a:r>
            <a:endParaRPr kumimoji="1" lang="ja-JP" altLang="en-US" sz="2000" b="1"/>
          </a:p>
        </p:txBody>
      </p:sp>
      <p:sp>
        <p:nvSpPr>
          <p:cNvPr id="6" name="テキスト ボックス 5">
            <a:extLst>
              <a:ext uri="{FF2B5EF4-FFF2-40B4-BE49-F238E27FC236}">
                <a16:creationId xmlns:a16="http://schemas.microsoft.com/office/drawing/2014/main" id="{43672020-98FD-1869-036A-6F06797F2471}"/>
              </a:ext>
            </a:extLst>
          </p:cNvPr>
          <p:cNvSpPr txBox="1"/>
          <p:nvPr/>
        </p:nvSpPr>
        <p:spPr>
          <a:xfrm>
            <a:off x="6590772" y="6244669"/>
            <a:ext cx="5257801" cy="461665"/>
          </a:xfrm>
          <a:prstGeom prst="rect">
            <a:avLst/>
          </a:prstGeom>
          <a:noFill/>
        </p:spPr>
        <p:txBody>
          <a:bodyPr wrap="square">
            <a:spAutoFit/>
          </a:bodyPr>
          <a:lstStyle/>
          <a:p>
            <a:pPr algn="r"/>
            <a:r>
              <a:rPr lang="ja-JP" altLang="en-US" sz="1200" b="1" dirty="0"/>
              <a:t>土浦市</a:t>
            </a:r>
            <a:r>
              <a:rPr lang="en-US" altLang="ja-JP" sz="1200" b="1" dirty="0"/>
              <a:t>. (2020). </a:t>
            </a:r>
            <a:r>
              <a:rPr lang="ja-JP" altLang="en-US" sz="1200" b="1" dirty="0"/>
              <a:t>第２期土浦市まち・ひと・しごと創生 人口ビジョン</a:t>
            </a:r>
            <a:r>
              <a:rPr lang="en-US" altLang="ja-JP" sz="1200" b="1" dirty="0"/>
              <a:t>. https://www.city.tsuchiura.lg.jp/data/doc/1585709381_doc_3_0.pdf</a:t>
            </a:r>
            <a:endParaRPr lang="ja-JP" altLang="en-US" sz="1200" b="1" dirty="0"/>
          </a:p>
        </p:txBody>
      </p:sp>
      <p:pic>
        <p:nvPicPr>
          <p:cNvPr id="9" name="p.4">
            <a:hlinkClick r:id="" action="ppaction://media"/>
            <a:extLst>
              <a:ext uri="{FF2B5EF4-FFF2-40B4-BE49-F238E27FC236}">
                <a16:creationId xmlns:a16="http://schemas.microsoft.com/office/drawing/2014/main" id="{B345F147-4AAB-3FCF-84FE-B940B51A48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2665" y="268252"/>
            <a:ext cx="406400" cy="406400"/>
          </a:xfrm>
          <a:prstGeom prst="rect">
            <a:avLst/>
          </a:prstGeom>
        </p:spPr>
      </p:pic>
    </p:spTree>
    <p:extLst>
      <p:ext uri="{BB962C8B-B14F-4D97-AF65-F5344CB8AC3E}">
        <p14:creationId xmlns:p14="http://schemas.microsoft.com/office/powerpoint/2010/main" val="149927416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南部地区　施策の効果</a:t>
            </a:r>
          </a:p>
        </p:txBody>
      </p:sp>
      <p:sp>
        <p:nvSpPr>
          <p:cNvPr id="11" name="コンテンツ プレースホルダー 10">
            <a:extLst>
              <a:ext uri="{FF2B5EF4-FFF2-40B4-BE49-F238E27FC236}">
                <a16:creationId xmlns:a16="http://schemas.microsoft.com/office/drawing/2014/main" id="{F52C3EC4-3BB3-7F79-B7E2-1E8AAFC8FC80}"/>
              </a:ext>
            </a:extLst>
          </p:cNvPr>
          <p:cNvSpPr>
            <a:spLocks noGrp="1"/>
          </p:cNvSpPr>
          <p:nvPr>
            <p:ph idx="1"/>
          </p:nvPr>
        </p:nvSpPr>
        <p:spPr>
          <a:xfrm>
            <a:off x="838200" y="1539593"/>
            <a:ext cx="4537668" cy="4209700"/>
          </a:xfrm>
        </p:spPr>
        <p:txBody>
          <a:bodyPr anchor="ctr"/>
          <a:lstStyle/>
          <a:p>
            <a:r>
              <a:rPr lang="ja-JP" altLang="en-US"/>
              <a:t>約</a:t>
            </a:r>
            <a:r>
              <a:rPr lang="en-US" altLang="ja-JP" sz="3600"/>
              <a:t>3</a:t>
            </a:r>
            <a:r>
              <a:rPr lang="ja-JP" altLang="en-US" sz="3600"/>
              <a:t>億円</a:t>
            </a:r>
            <a:r>
              <a:rPr lang="ja-JP" altLang="en-US"/>
              <a:t>のコストカット</a:t>
            </a:r>
            <a:endParaRPr lang="en-US" altLang="ja-JP"/>
          </a:p>
          <a:p>
            <a:endParaRPr lang="en-US" altLang="ja-JP"/>
          </a:p>
          <a:p>
            <a:r>
              <a:rPr lang="ja-JP" altLang="en-US"/>
              <a:t>現状維持ではいずれ更新の必要性があり、さらに建て替え費用がかかる</a:t>
            </a:r>
            <a:endParaRPr lang="en-US" altLang="ja-JP"/>
          </a:p>
          <a:p>
            <a:endParaRPr lang="en-US" altLang="ja-JP"/>
          </a:p>
          <a:p>
            <a:r>
              <a:rPr lang="ja-JP" altLang="en-US"/>
              <a:t>財政維持につながる</a:t>
            </a:r>
          </a:p>
        </p:txBody>
      </p:sp>
      <p:sp>
        <p:nvSpPr>
          <p:cNvPr id="5" name="テキスト ボックス 4">
            <a:extLst>
              <a:ext uri="{FF2B5EF4-FFF2-40B4-BE49-F238E27FC236}">
                <a16:creationId xmlns:a16="http://schemas.microsoft.com/office/drawing/2014/main" id="{5101604D-A5BA-88DA-AA79-554A0FE23309}"/>
              </a:ext>
            </a:extLst>
          </p:cNvPr>
          <p:cNvSpPr txBox="1"/>
          <p:nvPr/>
        </p:nvSpPr>
        <p:spPr>
          <a:xfrm>
            <a:off x="421977" y="351487"/>
            <a:ext cx="776175"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3.3</a:t>
            </a:r>
            <a:endParaRPr kumimoji="1" lang="ja-JP" altLang="en-US" sz="3600">
              <a:solidFill>
                <a:schemeClr val="bg1"/>
              </a:solidFill>
              <a:latin typeface="Bahnschrift" panose="020B0502040204020203" pitchFamily="34" charset="0"/>
            </a:endParaRPr>
          </a:p>
        </p:txBody>
      </p:sp>
      <p:sp>
        <p:nvSpPr>
          <p:cNvPr id="3" name="テキスト ボックス 2">
            <a:extLst>
              <a:ext uri="{FF2B5EF4-FFF2-40B4-BE49-F238E27FC236}">
                <a16:creationId xmlns:a16="http://schemas.microsoft.com/office/drawing/2014/main" id="{5A81B0A3-544F-8FDE-ACF6-E6F82BD6A64C}"/>
              </a:ext>
            </a:extLst>
          </p:cNvPr>
          <p:cNvSpPr txBox="1"/>
          <p:nvPr/>
        </p:nvSpPr>
        <p:spPr>
          <a:xfrm>
            <a:off x="8005396" y="6088673"/>
            <a:ext cx="3690885" cy="400110"/>
          </a:xfrm>
          <a:prstGeom prst="rect">
            <a:avLst/>
          </a:prstGeom>
          <a:noFill/>
        </p:spPr>
        <p:txBody>
          <a:bodyPr wrap="square" rtlCol="0">
            <a:spAutoFit/>
          </a:bodyPr>
          <a:lstStyle/>
          <a:p>
            <a:pPr algn="r"/>
            <a:r>
              <a:rPr lang="ja-JP" altLang="en-US" sz="2000" b="1"/>
              <a:t>（</a:t>
            </a:r>
            <a:r>
              <a:rPr lang="en-US" altLang="ja-JP" sz="2000" b="1"/>
              <a:t>20</a:t>
            </a:r>
            <a:r>
              <a:rPr lang="ja-JP" altLang="en-US" sz="2000" b="1"/>
              <a:t>年間）</a:t>
            </a:r>
            <a:endParaRPr kumimoji="1" lang="en-US" altLang="ja-JP" sz="2000" b="1"/>
          </a:p>
        </p:txBody>
      </p:sp>
      <p:sp>
        <p:nvSpPr>
          <p:cNvPr id="4" name="テキスト ボックス 3">
            <a:extLst>
              <a:ext uri="{FF2B5EF4-FFF2-40B4-BE49-F238E27FC236}">
                <a16:creationId xmlns:a16="http://schemas.microsoft.com/office/drawing/2014/main" id="{C89E14E7-5E07-2A46-FBA9-4657B141CF15}"/>
              </a:ext>
            </a:extLst>
          </p:cNvPr>
          <p:cNvSpPr txBox="1"/>
          <p:nvPr/>
        </p:nvSpPr>
        <p:spPr>
          <a:xfrm>
            <a:off x="5657222" y="1539593"/>
            <a:ext cx="6039059" cy="892552"/>
          </a:xfrm>
          <a:prstGeom prst="rect">
            <a:avLst/>
          </a:prstGeom>
          <a:noFill/>
        </p:spPr>
        <p:txBody>
          <a:bodyPr wrap="square" rtlCol="0">
            <a:spAutoFit/>
          </a:bodyPr>
          <a:lstStyle/>
          <a:p>
            <a:pPr algn="ctr"/>
            <a:r>
              <a:rPr kumimoji="1" lang="zh-TW" altLang="en-US" sz="2800" b="1"/>
              <a:t>費用試算比較（万円）</a:t>
            </a:r>
          </a:p>
          <a:p>
            <a:pPr algn="ctr"/>
            <a:endParaRPr kumimoji="1" lang="en-US" altLang="ja-JP" sz="2400" b="1"/>
          </a:p>
        </p:txBody>
      </p:sp>
      <p:graphicFrame>
        <p:nvGraphicFramePr>
          <p:cNvPr id="6" name="表 5">
            <a:extLst>
              <a:ext uri="{FF2B5EF4-FFF2-40B4-BE49-F238E27FC236}">
                <a16:creationId xmlns:a16="http://schemas.microsoft.com/office/drawing/2014/main" id="{FD5EC966-9244-2C7F-DB1B-D5DE310F0965}"/>
              </a:ext>
            </a:extLst>
          </p:cNvPr>
          <p:cNvGraphicFramePr>
            <a:graphicFrameLocks noGrp="1"/>
          </p:cNvGraphicFramePr>
          <p:nvPr>
            <p:extLst>
              <p:ext uri="{D42A27DB-BD31-4B8C-83A1-F6EECF244321}">
                <p14:modId xmlns:p14="http://schemas.microsoft.com/office/powerpoint/2010/main" val="2430076315"/>
              </p:ext>
            </p:extLst>
          </p:nvPr>
        </p:nvGraphicFramePr>
        <p:xfrm>
          <a:off x="5657222" y="2091114"/>
          <a:ext cx="6039059" cy="2993351"/>
        </p:xfrm>
        <a:graphic>
          <a:graphicData uri="http://schemas.openxmlformats.org/drawingml/2006/table">
            <a:tbl>
              <a:tblPr/>
              <a:tblGrid>
                <a:gridCol w="1326382">
                  <a:extLst>
                    <a:ext uri="{9D8B030D-6E8A-4147-A177-3AD203B41FA5}">
                      <a16:colId xmlns:a16="http://schemas.microsoft.com/office/drawing/2014/main" val="1565625055"/>
                    </a:ext>
                  </a:extLst>
                </a:gridCol>
                <a:gridCol w="1426866">
                  <a:extLst>
                    <a:ext uri="{9D8B030D-6E8A-4147-A177-3AD203B41FA5}">
                      <a16:colId xmlns:a16="http://schemas.microsoft.com/office/drawing/2014/main" val="3038855708"/>
                    </a:ext>
                  </a:extLst>
                </a:gridCol>
                <a:gridCol w="2009671">
                  <a:extLst>
                    <a:ext uri="{9D8B030D-6E8A-4147-A177-3AD203B41FA5}">
                      <a16:colId xmlns:a16="http://schemas.microsoft.com/office/drawing/2014/main" val="3792818862"/>
                    </a:ext>
                  </a:extLst>
                </a:gridCol>
                <a:gridCol w="1276140">
                  <a:extLst>
                    <a:ext uri="{9D8B030D-6E8A-4147-A177-3AD203B41FA5}">
                      <a16:colId xmlns:a16="http://schemas.microsoft.com/office/drawing/2014/main" val="3544373198"/>
                    </a:ext>
                  </a:extLst>
                </a:gridCol>
              </a:tblGrid>
              <a:tr h="930666">
                <a:tc gridSpan="2">
                  <a:txBody>
                    <a:bodyPr/>
                    <a:lstStyle/>
                    <a:p>
                      <a:pPr algn="ctr" fontAlgn="ctr"/>
                      <a:r>
                        <a:rPr lang="ja-JP" altLang="en-US" sz="2800" b="1" i="0" u="none" strike="noStrike">
                          <a:solidFill>
                            <a:srgbClr val="000000"/>
                          </a:solidFill>
                          <a:effectLst/>
                          <a:latin typeface="游ゴシック" panose="020B0400000000000000" pitchFamily="50" charset="-128"/>
                          <a:ea typeface="游ゴシック" panose="020B0400000000000000" pitchFamily="50" charset="-128"/>
                        </a:rPr>
                        <a:t>現状維持</a:t>
                      </a:r>
                      <a:endParaRPr lang="en-US" altLang="ja-JP" sz="28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ja-JP" alt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ja-JP" altLang="en-US" sz="2800" b="1" i="0" u="none" strike="noStrike">
                          <a:solidFill>
                            <a:srgbClr val="000000"/>
                          </a:solidFill>
                          <a:effectLst/>
                          <a:latin typeface="游ゴシック" panose="020B0400000000000000" pitchFamily="50" charset="-128"/>
                          <a:ea typeface="游ゴシック" panose="020B0400000000000000" pitchFamily="50" charset="-128"/>
                        </a:rPr>
                        <a:t>施策実施</a:t>
                      </a:r>
                      <a:endParaRPr lang="en-US" altLang="ja-JP" sz="28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便益</a:t>
                      </a: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a:solidFill>
                            <a:srgbClr val="000000"/>
                          </a:solidFill>
                          <a:effectLst/>
                          <a:latin typeface="游ゴシック" panose="020B0400000000000000" pitchFamily="50" charset="-128"/>
                          <a:ea typeface="游ゴシック" panose="020B0400000000000000" pitchFamily="50" charset="-128"/>
                        </a:rPr>
                        <a:t>億円</a:t>
                      </a:r>
                      <a:r>
                        <a:rPr lang="en-US" altLang="ja-JP" sz="2000" b="1" i="0" u="none" strike="noStrike">
                          <a:solidFill>
                            <a:srgbClr val="000000"/>
                          </a:solidFill>
                          <a:effectLst/>
                          <a:latin typeface="游ゴシック" panose="020B0400000000000000" pitchFamily="50" charset="-128"/>
                          <a:ea typeface="游ゴシック" panose="020B0400000000000000" pitchFamily="50" charset="-128"/>
                        </a:rPr>
                        <a:t>)</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1911001"/>
                  </a:ext>
                </a:extLst>
              </a:tr>
              <a:tr h="412537">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修繕費</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2400" b="1" i="0" u="none" strike="noStrike">
                          <a:solidFill>
                            <a:srgbClr val="000000"/>
                          </a:solidFill>
                          <a:effectLst/>
                          <a:latin typeface="游ゴシック" panose="020B0400000000000000" pitchFamily="50" charset="-128"/>
                          <a:ea typeface="游ゴシック" panose="020B0400000000000000" pitchFamily="50" charset="-128"/>
                        </a:rPr>
                        <a:t>44256</a:t>
                      </a: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解体費</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2400" b="1" i="0" u="none" strike="noStrike">
                          <a:solidFill>
                            <a:srgbClr val="000000"/>
                          </a:solidFill>
                          <a:effectLst/>
                          <a:latin typeface="游ゴシック" panose="020B0400000000000000" pitchFamily="50" charset="-128"/>
                          <a:ea typeface="游ゴシック" panose="020B0400000000000000" pitchFamily="50" charset="-128"/>
                        </a:rPr>
                        <a:t>2655</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0575090"/>
                  </a:ext>
                </a:extLst>
              </a:tr>
              <a:tr h="412537">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建設費</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2400" b="1" i="0" u="none" strike="noStrike">
                          <a:solidFill>
                            <a:srgbClr val="000000"/>
                          </a:solidFill>
                          <a:effectLst/>
                          <a:latin typeface="游ゴシック" panose="020B0400000000000000" pitchFamily="50" charset="-128"/>
                          <a:ea typeface="游ゴシック" panose="020B0400000000000000" pitchFamily="50" charset="-128"/>
                        </a:rPr>
                        <a:t>53376</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793801"/>
                  </a:ext>
                </a:extLst>
              </a:tr>
              <a:tr h="412537">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土地売却益</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2400" b="1" i="0" u="none" strike="noStrike">
                          <a:solidFill>
                            <a:srgbClr val="000000"/>
                          </a:solidFill>
                          <a:effectLst/>
                          <a:latin typeface="游ゴシック" panose="020B0400000000000000" pitchFamily="50" charset="-128"/>
                          <a:ea typeface="游ゴシック" panose="020B0400000000000000" pitchFamily="50" charset="-128"/>
                        </a:rPr>
                        <a:t>10443</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053739"/>
                  </a:ext>
                </a:extLst>
              </a:tr>
              <a:tr h="412537">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2400" b="1" i="0" u="none" strike="noStrike">
                        <a:solidFill>
                          <a:srgbClr val="000000"/>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2400" b="1" i="0" u="none" strike="noStrike">
                          <a:solidFill>
                            <a:srgbClr val="000000"/>
                          </a:solidFill>
                          <a:effectLst/>
                          <a:latin typeface="游ゴシック" panose="020B0400000000000000" pitchFamily="50" charset="-128"/>
                          <a:ea typeface="游ゴシック" panose="020B0400000000000000" pitchFamily="50" charset="-128"/>
                        </a:rPr>
                        <a:t>テナント収益</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2400" b="1" i="0" u="none" strike="noStrike">
                          <a:solidFill>
                            <a:srgbClr val="000000"/>
                          </a:solidFill>
                          <a:effectLst/>
                          <a:latin typeface="游ゴシック" panose="020B0400000000000000" pitchFamily="50" charset="-128"/>
                          <a:ea typeface="游ゴシック" panose="020B0400000000000000" pitchFamily="50" charset="-128"/>
                        </a:rPr>
                        <a:t>31662</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879175"/>
                  </a:ext>
                </a:extLst>
              </a:tr>
              <a:tr h="412537">
                <a:tc>
                  <a:txBody>
                    <a:bodyPr/>
                    <a:lstStyle/>
                    <a:p>
                      <a:pPr algn="l" fontAlgn="ctr"/>
                      <a:r>
                        <a:rPr lang="ja-JP" altLang="en-US" sz="2400" b="1" i="0" u="none" strike="noStrike">
                          <a:solidFill>
                            <a:schemeClr val="bg1"/>
                          </a:solidFill>
                          <a:effectLst/>
                          <a:latin typeface="游ゴシック" panose="020B0400000000000000" pitchFamily="50" charset="-128"/>
                          <a:ea typeface="游ゴシック" panose="020B0400000000000000" pitchFamily="50" charset="-128"/>
                        </a:rPr>
                        <a:t>収支</a:t>
                      </a:r>
                    </a:p>
                  </a:txBody>
                  <a:tcPr marL="14219" marR="14219" marT="14219"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ctr"/>
                      <a:r>
                        <a:rPr lang="ja-JP" altLang="en-US" sz="2400" b="1" i="0" u="none" strike="noStrike">
                          <a:solidFill>
                            <a:schemeClr val="bg1"/>
                          </a:solidFill>
                          <a:effectLst/>
                          <a:latin typeface="游ゴシック" panose="020B0400000000000000" pitchFamily="50" charset="-128"/>
                          <a:ea typeface="游ゴシック" panose="020B0400000000000000" pitchFamily="50" charset="-128"/>
                        </a:rPr>
                        <a:t>▲</a:t>
                      </a:r>
                      <a:r>
                        <a:rPr lang="en-US" altLang="ja-JP" sz="2400" b="1" i="0" u="none" strike="noStrike">
                          <a:solidFill>
                            <a:schemeClr val="bg1"/>
                          </a:solidFill>
                          <a:effectLst/>
                          <a:latin typeface="游ゴシック" panose="020B0400000000000000" pitchFamily="50" charset="-128"/>
                          <a:ea typeface="游ゴシック" panose="020B0400000000000000" pitchFamily="50" charset="-128"/>
                        </a:rPr>
                        <a:t>44256</a:t>
                      </a:r>
                      <a:endParaRPr lang="ja-JP" altLang="en-US" sz="2400" b="1" i="0" u="none" strike="noStrike">
                        <a:solidFill>
                          <a:schemeClr val="bg1"/>
                        </a:solidFill>
                        <a:effectLst/>
                        <a:latin typeface="游ゴシック" panose="020B0400000000000000" pitchFamily="50" charset="-128"/>
                        <a:ea typeface="游ゴシック" panose="020B0400000000000000" pitchFamily="50" charset="-128"/>
                      </a:endParaRP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ctr"/>
                      <a:r>
                        <a:rPr lang="ja-JP" altLang="en-US" sz="2400" b="1" i="0" u="none" strike="noStrike">
                          <a:solidFill>
                            <a:schemeClr val="bg1"/>
                          </a:solidFill>
                          <a:effectLst/>
                          <a:latin typeface="游ゴシック" panose="020B0400000000000000" pitchFamily="50" charset="-128"/>
                          <a:ea typeface="游ゴシック" panose="020B0400000000000000" pitchFamily="50" charset="-128"/>
                        </a:rPr>
                        <a:t>収支</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r" fontAlgn="ctr"/>
                      <a:r>
                        <a:rPr lang="ja-JP" altLang="en-US" sz="2400" b="1" i="0" u="none" strike="noStrike">
                          <a:solidFill>
                            <a:schemeClr val="bg1"/>
                          </a:solidFill>
                          <a:effectLst/>
                          <a:latin typeface="游ゴシック" panose="020B0400000000000000" pitchFamily="50" charset="-128"/>
                          <a:ea typeface="游ゴシック" panose="020B0400000000000000" pitchFamily="50" charset="-128"/>
                        </a:rPr>
                        <a:t>▲</a:t>
                      </a:r>
                      <a:r>
                        <a:rPr lang="en-US" altLang="ja-JP" sz="2400" b="1" i="0" u="none" strike="noStrike">
                          <a:solidFill>
                            <a:schemeClr val="bg1"/>
                          </a:solidFill>
                          <a:effectLst/>
                          <a:latin typeface="游ゴシック" panose="020B0400000000000000" pitchFamily="50" charset="-128"/>
                          <a:ea typeface="游ゴシック" panose="020B0400000000000000" pitchFamily="50" charset="-128"/>
                        </a:rPr>
                        <a:t>13926</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190144565"/>
                  </a:ext>
                </a:extLst>
              </a:tr>
            </a:tbl>
          </a:graphicData>
        </a:graphic>
      </p:graphicFrame>
      <p:graphicFrame>
        <p:nvGraphicFramePr>
          <p:cNvPr id="7" name="表 6">
            <a:extLst>
              <a:ext uri="{FF2B5EF4-FFF2-40B4-BE49-F238E27FC236}">
                <a16:creationId xmlns:a16="http://schemas.microsoft.com/office/drawing/2014/main" id="{1AA15F81-06D5-203F-5A85-71FFA443A17A}"/>
              </a:ext>
            </a:extLst>
          </p:cNvPr>
          <p:cNvGraphicFramePr>
            <a:graphicFrameLocks noGrp="1"/>
          </p:cNvGraphicFramePr>
          <p:nvPr>
            <p:extLst>
              <p:ext uri="{D42A27DB-BD31-4B8C-83A1-F6EECF244321}">
                <p14:modId xmlns:p14="http://schemas.microsoft.com/office/powerpoint/2010/main" val="119090014"/>
              </p:ext>
            </p:extLst>
          </p:nvPr>
        </p:nvGraphicFramePr>
        <p:xfrm>
          <a:off x="5657222" y="5362514"/>
          <a:ext cx="6039059" cy="465530"/>
        </p:xfrm>
        <a:graphic>
          <a:graphicData uri="http://schemas.openxmlformats.org/drawingml/2006/table">
            <a:tbl>
              <a:tblPr/>
              <a:tblGrid>
                <a:gridCol w="3930596">
                  <a:extLst>
                    <a:ext uri="{9D8B030D-6E8A-4147-A177-3AD203B41FA5}">
                      <a16:colId xmlns:a16="http://schemas.microsoft.com/office/drawing/2014/main" val="1497785670"/>
                    </a:ext>
                  </a:extLst>
                </a:gridCol>
                <a:gridCol w="2108463">
                  <a:extLst>
                    <a:ext uri="{9D8B030D-6E8A-4147-A177-3AD203B41FA5}">
                      <a16:colId xmlns:a16="http://schemas.microsoft.com/office/drawing/2014/main" val="101215295"/>
                    </a:ext>
                  </a:extLst>
                </a:gridCol>
              </a:tblGrid>
              <a:tr h="465530">
                <a:tc>
                  <a:txBody>
                    <a:bodyPr/>
                    <a:lstStyle/>
                    <a:p>
                      <a:pPr algn="l" fontAlgn="ctr"/>
                      <a:r>
                        <a:rPr lang="ja-JP" altLang="en-US" sz="2400" b="1" i="0" u="none" strike="noStrike">
                          <a:solidFill>
                            <a:schemeClr val="bg1"/>
                          </a:solidFill>
                          <a:effectLst/>
                          <a:latin typeface="游ゴシック" panose="020B0400000000000000" pitchFamily="50" charset="-128"/>
                          <a:ea typeface="游ゴシック" panose="020B0400000000000000" pitchFamily="50" charset="-128"/>
                        </a:rPr>
                        <a:t>施策で削減できる費用</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r" fontAlgn="ctr"/>
                      <a:r>
                        <a:rPr lang="en-US" altLang="ja-JP" sz="2400" b="1" i="0" u="none" strike="noStrike">
                          <a:solidFill>
                            <a:schemeClr val="bg1"/>
                          </a:solidFill>
                          <a:effectLst/>
                          <a:latin typeface="游ゴシック" panose="020B0400000000000000" pitchFamily="50" charset="-128"/>
                          <a:ea typeface="游ゴシック" panose="020B0400000000000000" pitchFamily="50" charset="-128"/>
                        </a:rPr>
                        <a:t>30330</a:t>
                      </a:r>
                    </a:p>
                  </a:txBody>
                  <a:tcPr marL="14219" marR="14219" marT="1421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652403368"/>
                  </a:ext>
                </a:extLst>
              </a:tr>
            </a:tbl>
          </a:graphicData>
        </a:graphic>
      </p:graphicFrame>
      <p:sp>
        <p:nvSpPr>
          <p:cNvPr id="8" name="テキスト ボックス 7">
            <a:extLst>
              <a:ext uri="{FF2B5EF4-FFF2-40B4-BE49-F238E27FC236}">
                <a16:creationId xmlns:a16="http://schemas.microsoft.com/office/drawing/2014/main" id="{C543BB8B-B331-3B75-549D-DCB952FC1092}"/>
              </a:ext>
            </a:extLst>
          </p:cNvPr>
          <p:cNvSpPr txBox="1"/>
          <p:nvPr/>
        </p:nvSpPr>
        <p:spPr>
          <a:xfrm>
            <a:off x="937148" y="5598425"/>
            <a:ext cx="4339772" cy="646331"/>
          </a:xfrm>
          <a:prstGeom prst="rect">
            <a:avLst/>
          </a:prstGeom>
          <a:noFill/>
        </p:spPr>
        <p:txBody>
          <a:bodyPr wrap="square" rtlCol="0">
            <a:spAutoFit/>
          </a:bodyPr>
          <a:lstStyle/>
          <a:p>
            <a:r>
              <a:rPr kumimoji="1" lang="en-US" altLang="ja-JP"/>
              <a:t>※</a:t>
            </a:r>
            <a:r>
              <a:rPr kumimoji="1" lang="ja-JP" altLang="en-US"/>
              <a:t>毎年の維持管理費は後ほど算出予定</a:t>
            </a:r>
            <a:endParaRPr kumimoji="1" lang="en-US" altLang="ja-JP"/>
          </a:p>
          <a:p>
            <a:r>
              <a:rPr lang="ja-JP" altLang="en-US"/>
              <a:t>　その際、社会的割引率</a:t>
            </a:r>
            <a:r>
              <a:rPr lang="en-US" altLang="ja-JP"/>
              <a:t>(4%)</a:t>
            </a:r>
            <a:r>
              <a:rPr lang="ja-JP" altLang="en-US"/>
              <a:t>も考慮する</a:t>
            </a:r>
            <a:endParaRPr kumimoji="1" lang="ja-JP" altLang="en-US"/>
          </a:p>
        </p:txBody>
      </p:sp>
      <p:pic>
        <p:nvPicPr>
          <p:cNvPr id="9" name="録音したサウンド">
            <a:hlinkClick r:id="" action="ppaction://media"/>
            <a:extLst>
              <a:ext uri="{FF2B5EF4-FFF2-40B4-BE49-F238E27FC236}">
                <a16:creationId xmlns:a16="http://schemas.microsoft.com/office/drawing/2014/main" id="{7ED8F84F-BAF8-6DA5-00A4-2327F070F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7315" y="349433"/>
            <a:ext cx="609600" cy="609600"/>
          </a:xfrm>
          <a:prstGeom prst="rect">
            <a:avLst/>
          </a:prstGeom>
        </p:spPr>
      </p:pic>
    </p:spTree>
    <p:extLst>
      <p:ext uri="{BB962C8B-B14F-4D97-AF65-F5344CB8AC3E}">
        <p14:creationId xmlns:p14="http://schemas.microsoft.com/office/powerpoint/2010/main" val="32561702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solidFill>
                  <a:schemeClr val="accent3"/>
                </a:solidFill>
              </a:rPr>
              <a:t>背景</a:t>
            </a:r>
            <a:endParaRPr kumimoji="1" lang="en-US" altLang="ja-JP" sz="3600">
              <a:solidFill>
                <a:schemeClr val="accent3"/>
              </a:solidFill>
            </a:endParaRPr>
          </a:p>
          <a:p>
            <a:pPr marL="514350" indent="-514350">
              <a:buFont typeface="+mj-lt"/>
              <a:buAutoNum type="arabicPeriod"/>
            </a:pPr>
            <a:r>
              <a:rPr lang="ja-JP" altLang="en-US" sz="3600">
                <a:solidFill>
                  <a:schemeClr val="accent3"/>
                </a:solidFill>
              </a:rPr>
              <a:t>基本構想・施策</a:t>
            </a:r>
            <a:endParaRPr lang="en-US" altLang="ja-JP" sz="3600">
              <a:solidFill>
                <a:schemeClr val="accent3"/>
              </a:solidFill>
            </a:endParaRPr>
          </a:p>
          <a:p>
            <a:pPr marL="514350" indent="-514350">
              <a:buFont typeface="+mj-lt"/>
              <a:buAutoNum type="arabicPeriod"/>
            </a:pPr>
            <a:r>
              <a:rPr lang="ja-JP" altLang="en-US" sz="3600">
                <a:solidFill>
                  <a:schemeClr val="accent3"/>
                </a:solidFill>
              </a:rPr>
              <a:t>地区別構想・施策</a:t>
            </a:r>
            <a:endParaRPr lang="en-US" altLang="ja-JP" sz="3600">
              <a:solidFill>
                <a:schemeClr val="accent3"/>
              </a:solidFill>
            </a:endParaRPr>
          </a:p>
          <a:p>
            <a:pPr marL="971550" lvl="1" indent="-514350">
              <a:buFont typeface="+mj-lt"/>
              <a:buAutoNum type="arabicPeriod"/>
            </a:pPr>
            <a:r>
              <a:rPr lang="ja-JP" altLang="en-US" sz="3200">
                <a:solidFill>
                  <a:schemeClr val="accent3"/>
                </a:solidFill>
              </a:rPr>
              <a:t>中央地区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南部地区</a:t>
            </a:r>
            <a:endParaRPr lang="en-US" altLang="ja-JP" sz="3200">
              <a:solidFill>
                <a:schemeClr val="accent3"/>
              </a:solidFill>
            </a:endParaRPr>
          </a:p>
          <a:p>
            <a:pPr marL="971550" lvl="1" indent="-514350">
              <a:buFont typeface="+mj-lt"/>
              <a:buAutoNum type="arabicPeriod"/>
            </a:pPr>
            <a:r>
              <a:rPr lang="ja-JP" altLang="en-US" sz="3200"/>
              <a:t>新治地区</a:t>
            </a:r>
            <a:endParaRPr lang="en-US" altLang="ja-JP" sz="3200"/>
          </a:p>
          <a:p>
            <a:pPr marL="514350" indent="-514350">
              <a:buFont typeface="+mj-lt"/>
              <a:buAutoNum type="arabicPeriod"/>
            </a:pPr>
            <a:r>
              <a:rPr lang="ja-JP" altLang="en-US" sz="3600">
                <a:solidFill>
                  <a:schemeClr val="accent3"/>
                </a:solidFill>
              </a:rPr>
              <a:t>まとめ</a:t>
            </a:r>
            <a:endParaRPr lang="en-US" altLang="ja-JP" sz="3600">
              <a:solidFill>
                <a:schemeClr val="accent3"/>
              </a:solidFill>
            </a:endParaRPr>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5" name="録音したサウンド">
            <a:hlinkClick r:id="" action="ppaction://media"/>
            <a:extLst>
              <a:ext uri="{FF2B5EF4-FFF2-40B4-BE49-F238E27FC236}">
                <a16:creationId xmlns:a16="http://schemas.microsoft.com/office/drawing/2014/main" id="{0F2AD14C-51F3-0FF8-4D87-7DE4ACF16453}"/>
              </a:ext>
            </a:extLst>
          </p:cNvPr>
          <p:cNvPicPr>
            <a:picLocks noChangeAspect="1"/>
          </p:cNvPicPr>
          <p:nvPr>
            <a:audioFile r:link="rId1"/>
            <p:extLst>
              <p:ext uri="{DAA4B4D4-6D71-4841-9C94-3DE7FCFB9230}">
                <p14:media xmlns:p14="http://schemas.microsoft.com/office/powerpoint/2010/main" r:embed="rId2">
                  <p14:trim end="859.0634"/>
                </p14:media>
              </p:ext>
            </p:extLst>
          </p:nvPr>
        </p:nvPicPr>
        <p:blipFill>
          <a:blip r:embed="rId5"/>
          <a:stretch>
            <a:fillRect/>
          </a:stretch>
        </p:blipFill>
        <p:spPr>
          <a:xfrm>
            <a:off x="10460503" y="396130"/>
            <a:ext cx="406400" cy="406400"/>
          </a:xfrm>
          <a:prstGeom prst="rect">
            <a:avLst/>
          </a:prstGeom>
        </p:spPr>
      </p:pic>
    </p:spTree>
    <p:extLst>
      <p:ext uri="{BB962C8B-B14F-4D97-AF65-F5344CB8AC3E}">
        <p14:creationId xmlns:p14="http://schemas.microsoft.com/office/powerpoint/2010/main" val="22528847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662BD-7937-ADF7-F397-67E3BAB8BA3C}"/>
              </a:ext>
            </a:extLst>
          </p:cNvPr>
          <p:cNvSpPr>
            <a:spLocks noGrp="1"/>
          </p:cNvSpPr>
          <p:nvPr>
            <p:ph type="title"/>
          </p:nvPr>
        </p:nvSpPr>
        <p:spPr/>
        <p:txBody>
          <a:bodyPr>
            <a:normAutofit fontScale="90000"/>
          </a:bodyPr>
          <a:lstStyle/>
          <a:p>
            <a:r>
              <a:rPr lang="ja-JP"/>
              <a:t>新治地区　</a:t>
            </a:r>
            <a:r>
              <a:rPr kumimoji="1" lang="ja-JP" altLang="en-US"/>
              <a:t>構想</a:t>
            </a:r>
            <a:endParaRPr lang="ja-JP"/>
          </a:p>
        </p:txBody>
      </p:sp>
      <p:sp>
        <p:nvSpPr>
          <p:cNvPr id="3" name="コンテンツ プレースホルダー 2">
            <a:extLst>
              <a:ext uri="{FF2B5EF4-FFF2-40B4-BE49-F238E27FC236}">
                <a16:creationId xmlns:a16="http://schemas.microsoft.com/office/drawing/2014/main" id="{07DF6A5D-55D3-4D7C-6D5A-1888A3B8DB0E}"/>
              </a:ext>
            </a:extLst>
          </p:cNvPr>
          <p:cNvSpPr>
            <a:spLocks noGrp="1"/>
          </p:cNvSpPr>
          <p:nvPr>
            <p:ph idx="1"/>
          </p:nvPr>
        </p:nvSpPr>
        <p:spPr/>
        <p:txBody>
          <a:bodyPr/>
          <a:lstStyle/>
          <a:p>
            <a:r>
              <a:rPr kumimoji="1" lang="ja-JP" altLang="en-US"/>
              <a:t>公共交通の再編と拠点づくりによる持続可能な地区へ</a:t>
            </a:r>
          </a:p>
        </p:txBody>
      </p:sp>
      <p:sp>
        <p:nvSpPr>
          <p:cNvPr id="5" name="テキスト ボックス 4">
            <a:extLst>
              <a:ext uri="{FF2B5EF4-FFF2-40B4-BE49-F238E27FC236}">
                <a16:creationId xmlns:a16="http://schemas.microsoft.com/office/drawing/2014/main" id="{2177998F-C806-6335-8837-B542783DDD9F}"/>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pic>
        <p:nvPicPr>
          <p:cNvPr id="4" name="録音したサウンド">
            <a:hlinkClick r:id="" action="ppaction://media"/>
            <a:extLst>
              <a:ext uri="{FF2B5EF4-FFF2-40B4-BE49-F238E27FC236}">
                <a16:creationId xmlns:a16="http://schemas.microsoft.com/office/drawing/2014/main" id="{2385DEE8-F7CF-8EEC-EA1E-DF65D3265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265" y="313730"/>
            <a:ext cx="406400" cy="406400"/>
          </a:xfrm>
          <a:prstGeom prst="rect">
            <a:avLst/>
          </a:prstGeom>
        </p:spPr>
      </p:pic>
    </p:spTree>
    <p:extLst>
      <p:ext uri="{BB962C8B-B14F-4D97-AF65-F5344CB8AC3E}">
        <p14:creationId xmlns:p14="http://schemas.microsoft.com/office/powerpoint/2010/main" val="177181450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新治地区　背景</a:t>
            </a:r>
          </a:p>
        </p:txBody>
      </p:sp>
      <p:sp>
        <p:nvSpPr>
          <p:cNvPr id="5" name="テキスト ボックス 4">
            <a:extLst>
              <a:ext uri="{FF2B5EF4-FFF2-40B4-BE49-F238E27FC236}">
                <a16:creationId xmlns:a16="http://schemas.microsoft.com/office/drawing/2014/main" id="{7845EB1B-5C61-1389-63E8-C93F3DCEE77B}"/>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sp>
        <p:nvSpPr>
          <p:cNvPr id="10" name="四角形: 角を丸くする 9">
            <a:extLst>
              <a:ext uri="{FF2B5EF4-FFF2-40B4-BE49-F238E27FC236}">
                <a16:creationId xmlns:a16="http://schemas.microsoft.com/office/drawing/2014/main" id="{FDDC7FB3-F7FE-98E2-3FE1-AD0A0956E7DE}"/>
              </a:ext>
            </a:extLst>
          </p:cNvPr>
          <p:cNvSpPr/>
          <p:nvPr/>
        </p:nvSpPr>
        <p:spPr>
          <a:xfrm>
            <a:off x="6941456" y="1294795"/>
            <a:ext cx="4538450" cy="510167"/>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公共交通に対する満足度の低さ</a:t>
            </a:r>
          </a:p>
        </p:txBody>
      </p:sp>
      <p:sp>
        <p:nvSpPr>
          <p:cNvPr id="19" name="テキスト ボックス 18">
            <a:extLst>
              <a:ext uri="{FF2B5EF4-FFF2-40B4-BE49-F238E27FC236}">
                <a16:creationId xmlns:a16="http://schemas.microsoft.com/office/drawing/2014/main" id="{7BA85DA4-13DA-A968-B8B1-3B85F281C7B4}"/>
              </a:ext>
            </a:extLst>
          </p:cNvPr>
          <p:cNvSpPr txBox="1"/>
          <p:nvPr/>
        </p:nvSpPr>
        <p:spPr>
          <a:xfrm>
            <a:off x="6846206" y="2313353"/>
            <a:ext cx="5137932" cy="1486497"/>
          </a:xfrm>
          <a:prstGeom prst="rect">
            <a:avLst/>
          </a:prstGeom>
          <a:noFill/>
        </p:spPr>
        <p:txBody>
          <a:bodyPr wrap="square">
            <a:spAutoFit/>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rPr>
              <a:t>公共交通に対する満足度　</a:t>
            </a:r>
            <a:endParaRPr kumimoji="1" lang="en-US" altLang="ja-JP" sz="2800" b="1" i="0" u="none" strike="noStrike" kern="1200" cap="none" spc="0" normalizeH="0" baseline="0" noProof="0">
              <a:ln>
                <a:noFill/>
              </a:ln>
              <a:solidFill>
                <a:prstClr val="black"/>
              </a:solidFill>
              <a:effectLst/>
              <a:uLnTx/>
              <a:uFillTx/>
              <a:latin typeface="游ゴシック"/>
              <a:ea typeface="游ゴシック"/>
              <a:cs typeface="+mn-cs"/>
            </a:endParaRPr>
          </a:p>
          <a:p>
            <a:pPr marR="0" lvl="0" defTabSz="914400" rtl="0" eaLnBrk="1" fontAlgn="auto" latinLnBrk="0" hangingPunct="1">
              <a:lnSpc>
                <a:spcPct val="90000"/>
              </a:lnSpc>
              <a:spcBef>
                <a:spcPts val="1000"/>
              </a:spcBef>
              <a:spcAft>
                <a:spcPts val="0"/>
              </a:spcAft>
              <a:buClrTx/>
              <a:buSzTx/>
              <a:tabLst/>
              <a:defRPr/>
            </a:pPr>
            <a:r>
              <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rPr>
              <a:t>　→</a:t>
            </a:r>
            <a:r>
              <a:rPr kumimoji="1" lang="ja-JP" altLang="en-US" sz="3600" b="1" i="0" u="none" strike="noStrike" kern="1200" cap="none" spc="0" normalizeH="0" baseline="0" noProof="0">
                <a:ln>
                  <a:noFill/>
                </a:ln>
                <a:solidFill>
                  <a:prstClr val="black"/>
                </a:solidFill>
                <a:effectLst/>
                <a:uLnTx/>
                <a:uFillTx/>
                <a:latin typeface="游ゴシック"/>
                <a:ea typeface="游ゴシック"/>
                <a:cs typeface="+mn-cs"/>
              </a:rPr>
              <a:t>最下位</a:t>
            </a:r>
            <a:r>
              <a:rPr kumimoji="1" lang="en-US" altLang="ja-JP" sz="1800" b="1" i="0" u="none" strike="noStrike" kern="1200" cap="none" spc="0" normalizeH="0" baseline="0" noProof="0">
                <a:ln>
                  <a:noFill/>
                </a:ln>
                <a:solidFill>
                  <a:prstClr val="black"/>
                </a:solidFill>
                <a:effectLst/>
                <a:uLnTx/>
                <a:uFillTx/>
                <a:latin typeface="游ゴシック"/>
                <a:ea typeface="游ゴシック"/>
                <a:cs typeface="+mn-cs"/>
              </a:rPr>
              <a:t>(</a:t>
            </a:r>
            <a:r>
              <a:rPr kumimoji="1" lang="ja-JP" altLang="ja-JP" sz="1800" b="1" i="0" u="none" strike="noStrike" kern="1200" cap="none" spc="0" normalizeH="0" baseline="0" noProof="0">
                <a:ln>
                  <a:noFill/>
                </a:ln>
                <a:solidFill>
                  <a:prstClr val="black"/>
                </a:solidFill>
                <a:effectLst/>
                <a:uLnTx/>
                <a:uFillTx/>
                <a:latin typeface="游ゴシック"/>
                <a:ea typeface="游ゴシック"/>
                <a:cs typeface="+mn-cs"/>
              </a:rPr>
              <a:t>53項目中</a:t>
            </a:r>
            <a:r>
              <a:rPr kumimoji="1" lang="en-US" altLang="ja-JP" sz="1800" b="1" i="0" u="none" strike="noStrike" kern="1200" cap="none" spc="0" normalizeH="0" baseline="0" noProof="0">
                <a:ln>
                  <a:noFill/>
                </a:ln>
                <a:solidFill>
                  <a:prstClr val="black"/>
                </a:solidFill>
                <a:effectLst/>
                <a:uLnTx/>
                <a:uFillTx/>
                <a:latin typeface="游ゴシック"/>
                <a:ea typeface="游ゴシック"/>
                <a:cs typeface="+mn-cs"/>
              </a:rPr>
              <a:t>)</a:t>
            </a:r>
          </a:p>
          <a:p>
            <a:pPr marR="0" lvl="0" algn="r" defTabSz="914400" rtl="0" eaLnBrk="1" fontAlgn="auto" latinLnBrk="0" hangingPunct="1">
              <a:lnSpc>
                <a:spcPct val="90000"/>
              </a:lnSpc>
              <a:spcBef>
                <a:spcPts val="1000"/>
              </a:spcBef>
              <a:spcAft>
                <a:spcPts val="0"/>
              </a:spcAft>
              <a:buClrTx/>
              <a:buSzTx/>
              <a:tabLst/>
              <a:defRPr/>
            </a:pPr>
            <a:r>
              <a:rPr kumimoji="1" lang="ja-JP" altLang="en-US" sz="1600" b="1" i="0" u="none" strike="noStrike" kern="1200" cap="none" spc="0" normalizeH="0" baseline="0" noProof="0">
                <a:ln>
                  <a:noFill/>
                </a:ln>
                <a:solidFill>
                  <a:prstClr val="black"/>
                </a:solidFill>
                <a:effectLst/>
                <a:uLnTx/>
                <a:uFillTx/>
                <a:latin typeface="游ゴシック"/>
                <a:ea typeface="游ゴシック"/>
                <a:cs typeface="+mn-cs"/>
              </a:rPr>
              <a:t>（新治校区・令和</a:t>
            </a:r>
            <a:r>
              <a:rPr kumimoji="1" lang="en-US" altLang="ja-JP" sz="1600" b="1" i="0" u="none" strike="noStrike" kern="1200" cap="none" spc="0" normalizeH="0" baseline="0" noProof="0">
                <a:ln>
                  <a:noFill/>
                </a:ln>
                <a:solidFill>
                  <a:prstClr val="black"/>
                </a:solidFill>
                <a:effectLst/>
                <a:uLnTx/>
                <a:uFillTx/>
                <a:latin typeface="游ゴシック"/>
                <a:ea typeface="游ゴシック"/>
                <a:cs typeface="+mn-cs"/>
              </a:rPr>
              <a:t>2</a:t>
            </a:r>
            <a:r>
              <a:rPr kumimoji="1" lang="ja-JP" altLang="en-US" sz="1600" b="1" i="0" u="none" strike="noStrike" kern="1200" cap="none" spc="0" normalizeH="0" baseline="0" noProof="0">
                <a:ln>
                  <a:noFill/>
                </a:ln>
                <a:solidFill>
                  <a:prstClr val="black"/>
                </a:solidFill>
                <a:effectLst/>
                <a:uLnTx/>
                <a:uFillTx/>
                <a:latin typeface="游ゴシック"/>
                <a:ea typeface="游ゴシック"/>
                <a:cs typeface="+mn-cs"/>
              </a:rPr>
              <a:t>年度市民満足度調査）</a:t>
            </a:r>
            <a:endParaRPr kumimoji="1" lang="ja-JP" altLang="en-US" sz="2800" b="1" i="0" u="none" strike="noStrike" kern="1200" cap="none" spc="0" normalizeH="0" baseline="0" noProof="0">
              <a:ln>
                <a:noFill/>
              </a:ln>
              <a:solidFill>
                <a:prstClr val="black"/>
              </a:solidFill>
              <a:effectLst/>
              <a:uLnTx/>
              <a:uFillTx/>
              <a:latin typeface="游ゴシック"/>
              <a:ea typeface="游ゴシック"/>
              <a:cs typeface="+mn-cs"/>
            </a:endParaRPr>
          </a:p>
        </p:txBody>
      </p:sp>
      <p:pic>
        <p:nvPicPr>
          <p:cNvPr id="3" name="図 2" descr="マップ&#10;&#10;自動的に生成された説明">
            <a:extLst>
              <a:ext uri="{FF2B5EF4-FFF2-40B4-BE49-F238E27FC236}">
                <a16:creationId xmlns:a16="http://schemas.microsoft.com/office/drawing/2014/main" id="{931CA2A2-B8CC-E809-1E1D-FAA4F69FC8EA}"/>
              </a:ext>
            </a:extLst>
          </p:cNvPr>
          <p:cNvPicPr>
            <a:picLocks noChangeAspect="1"/>
          </p:cNvPicPr>
          <p:nvPr/>
        </p:nvPicPr>
        <p:blipFill rotWithShape="1">
          <a:blip r:embed="rId5">
            <a:extLst>
              <a:ext uri="{28A0092B-C50C-407E-A947-70E740481C1C}">
                <a14:useLocalDpi xmlns:a14="http://schemas.microsoft.com/office/drawing/2010/main" val="0"/>
              </a:ext>
            </a:extLst>
          </a:blip>
          <a:srcRect r="30180"/>
          <a:stretch/>
        </p:blipFill>
        <p:spPr>
          <a:xfrm>
            <a:off x="640267" y="1851275"/>
            <a:ext cx="4776675" cy="4836574"/>
          </a:xfrm>
          <a:prstGeom prst="rect">
            <a:avLst/>
          </a:prstGeom>
        </p:spPr>
      </p:pic>
      <p:sp>
        <p:nvSpPr>
          <p:cNvPr id="11" name="四角形: 角を丸くする 10">
            <a:extLst>
              <a:ext uri="{FF2B5EF4-FFF2-40B4-BE49-F238E27FC236}">
                <a16:creationId xmlns:a16="http://schemas.microsoft.com/office/drawing/2014/main" id="{B122E83E-33C1-741C-2D05-EB8516A6C890}"/>
              </a:ext>
            </a:extLst>
          </p:cNvPr>
          <p:cNvSpPr/>
          <p:nvPr/>
        </p:nvSpPr>
        <p:spPr>
          <a:xfrm>
            <a:off x="412359" y="1294796"/>
            <a:ext cx="5383894" cy="510167"/>
          </a:xfrm>
          <a:prstGeom prst="roundRect">
            <a:avLst>
              <a:gd name="adj" fmla="val 9303"/>
            </a:avLst>
          </a:prstGeom>
          <a:solidFill>
            <a:schemeClr val="tx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bg1"/>
                </a:solidFill>
              </a:rPr>
              <a:t>公共交通空白地帯・交通弱者の増加</a:t>
            </a:r>
          </a:p>
        </p:txBody>
      </p:sp>
      <p:grpSp>
        <p:nvGrpSpPr>
          <p:cNvPr id="4" name="グループ化 3">
            <a:extLst>
              <a:ext uri="{FF2B5EF4-FFF2-40B4-BE49-F238E27FC236}">
                <a16:creationId xmlns:a16="http://schemas.microsoft.com/office/drawing/2014/main" id="{8AE2F092-4788-C834-1613-3EFACD1365E5}"/>
              </a:ext>
            </a:extLst>
          </p:cNvPr>
          <p:cNvGrpSpPr/>
          <p:nvPr/>
        </p:nvGrpSpPr>
        <p:grpSpPr>
          <a:xfrm>
            <a:off x="2369881" y="2101941"/>
            <a:ext cx="2942654" cy="2607787"/>
            <a:chOff x="8797934" y="2952696"/>
            <a:chExt cx="1584760" cy="1584760"/>
          </a:xfrm>
          <a:solidFill>
            <a:srgbClr val="FFFFFF">
              <a:alpha val="60000"/>
            </a:srgbClr>
          </a:solidFill>
          <a:effectLst>
            <a:outerShdw blurRad="127000" dist="63500" dir="2700000" algn="tl" rotWithShape="0">
              <a:schemeClr val="tx1">
                <a:lumMod val="50000"/>
                <a:lumOff val="50000"/>
                <a:alpha val="40000"/>
              </a:schemeClr>
            </a:outerShdw>
          </a:effectLst>
        </p:grpSpPr>
        <p:sp>
          <p:nvSpPr>
            <p:cNvPr id="6" name="楕円 5">
              <a:extLst>
                <a:ext uri="{FF2B5EF4-FFF2-40B4-BE49-F238E27FC236}">
                  <a16:creationId xmlns:a16="http://schemas.microsoft.com/office/drawing/2014/main" id="{862D6EFD-D4F9-1218-FCB6-042839B5ACAC}"/>
                </a:ext>
              </a:extLst>
            </p:cNvPr>
            <p:cNvSpPr/>
            <p:nvPr/>
          </p:nvSpPr>
          <p:spPr>
            <a:xfrm>
              <a:off x="8797934" y="2952696"/>
              <a:ext cx="1584760" cy="1584760"/>
            </a:xfrm>
            <a:prstGeom prst="ellipse">
              <a:avLst/>
            </a:prstGeom>
            <a:grpFill/>
            <a:ln w="76200">
              <a:gradFill flip="none" rotWithShape="1">
                <a:gsLst>
                  <a:gs pos="0">
                    <a:schemeClr val="accent4"/>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7" name="テキスト ボックス 6">
              <a:extLst>
                <a:ext uri="{FF2B5EF4-FFF2-40B4-BE49-F238E27FC236}">
                  <a16:creationId xmlns:a16="http://schemas.microsoft.com/office/drawing/2014/main" id="{6E265099-CD00-D6CA-D418-EB90F1634B4E}"/>
                </a:ext>
              </a:extLst>
            </p:cNvPr>
            <p:cNvSpPr txBox="1"/>
            <p:nvPr/>
          </p:nvSpPr>
          <p:spPr>
            <a:xfrm>
              <a:off x="8882743" y="3633825"/>
              <a:ext cx="1415142" cy="280555"/>
            </a:xfrm>
            <a:prstGeom prst="rect">
              <a:avLst/>
            </a:prstGeom>
            <a:solidFill>
              <a:srgbClr val="FFFFFF"/>
            </a:solidFill>
          </p:spPr>
          <p:txBody>
            <a:bodyPr wrap="square" anchor="ctr">
              <a:spAutoFit/>
            </a:bodyPr>
            <a:lstStyle/>
            <a:p>
              <a:pPr algn="ctr"/>
              <a:r>
                <a:rPr lang="ja-JP" altLang="en-US" sz="2400" b="1">
                  <a:solidFill>
                    <a:schemeClr val="accent2"/>
                  </a:solidFill>
                </a:rPr>
                <a:t>交通空白地帯</a:t>
              </a:r>
              <a:endParaRPr kumimoji="1" lang="ja-JP" altLang="en-US" sz="2400" b="1">
                <a:solidFill>
                  <a:schemeClr val="accent2"/>
                </a:solidFill>
              </a:endParaRPr>
            </a:p>
          </p:txBody>
        </p:sp>
      </p:grpSp>
      <p:sp>
        <p:nvSpPr>
          <p:cNvPr id="8" name="吹き出し: 角を丸めた四角形 7">
            <a:extLst>
              <a:ext uri="{FF2B5EF4-FFF2-40B4-BE49-F238E27FC236}">
                <a16:creationId xmlns:a16="http://schemas.microsoft.com/office/drawing/2014/main" id="{FA3FECB3-0BC4-9991-5A92-24463627B8C6}"/>
              </a:ext>
            </a:extLst>
          </p:cNvPr>
          <p:cNvSpPr/>
          <p:nvPr/>
        </p:nvSpPr>
        <p:spPr>
          <a:xfrm>
            <a:off x="5992824" y="4447538"/>
            <a:ext cx="3659322" cy="1893682"/>
          </a:xfrm>
          <a:prstGeom prst="wedgeRoundRectCallout">
            <a:avLst>
              <a:gd name="adj1" fmla="val -80491"/>
              <a:gd name="adj2" fmla="val -78107"/>
              <a:gd name="adj3" fmla="val 16667"/>
            </a:avLst>
          </a:prstGeom>
          <a:ln w="38100">
            <a:gradFill flip="none" rotWithShape="1">
              <a:gsLst>
                <a:gs pos="0">
                  <a:schemeClr val="accent4"/>
                </a:gs>
                <a:gs pos="48000">
                  <a:schemeClr val="accent2">
                    <a:lumMod val="97000"/>
                    <a:lumOff val="3000"/>
                  </a:schemeClr>
                </a:gs>
                <a:gs pos="100000">
                  <a:srgbClr val="FF9E36"/>
                </a:gs>
              </a:gsLst>
              <a:lin ang="2700000" scaled="0"/>
              <a:tileRect/>
            </a:gra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b="1">
                <a:solidFill>
                  <a:schemeClr val="accent2"/>
                </a:solidFill>
              </a:rPr>
              <a:t>高齢化の進行</a:t>
            </a:r>
            <a:endParaRPr kumimoji="1" lang="en-US" altLang="ja-JP" sz="2800" b="1">
              <a:solidFill>
                <a:schemeClr val="accent2"/>
              </a:solidFill>
            </a:endParaRPr>
          </a:p>
          <a:p>
            <a:pPr algn="ctr"/>
            <a:r>
              <a:rPr kumimoji="1" lang="ja-JP" altLang="en-US" sz="2400" b="1">
                <a:solidFill>
                  <a:schemeClr val="accent2"/>
                </a:solidFill>
              </a:rPr>
              <a:t>→今後、</a:t>
            </a:r>
            <a:r>
              <a:rPr kumimoji="1" lang="ja-JP" altLang="en-US" sz="2800" b="1">
                <a:solidFill>
                  <a:schemeClr val="accent2"/>
                </a:solidFill>
              </a:rPr>
              <a:t>交通弱者</a:t>
            </a:r>
            <a:r>
              <a:rPr kumimoji="1" lang="ja-JP" altLang="en-US" sz="2400" b="1">
                <a:solidFill>
                  <a:schemeClr val="accent2"/>
                </a:solidFill>
              </a:rPr>
              <a:t>が</a:t>
            </a:r>
            <a:endParaRPr kumimoji="1" lang="en-US" altLang="ja-JP" sz="2800" b="1">
              <a:solidFill>
                <a:schemeClr val="accent2"/>
              </a:solidFill>
            </a:endParaRPr>
          </a:p>
          <a:p>
            <a:pPr algn="ctr"/>
            <a:r>
              <a:rPr lang="ja-JP" altLang="en-US" sz="2400" b="1">
                <a:solidFill>
                  <a:schemeClr val="accent2"/>
                </a:solidFill>
              </a:rPr>
              <a:t>ますます</a:t>
            </a:r>
            <a:r>
              <a:rPr lang="ja-JP" altLang="en-US" sz="2800" b="1">
                <a:solidFill>
                  <a:schemeClr val="accent2"/>
                </a:solidFill>
              </a:rPr>
              <a:t>増加</a:t>
            </a:r>
            <a:r>
              <a:rPr lang="ja-JP" altLang="en-US" sz="2400" b="1">
                <a:solidFill>
                  <a:schemeClr val="accent2"/>
                </a:solidFill>
              </a:rPr>
              <a:t>する</a:t>
            </a:r>
            <a:endParaRPr lang="en-US" altLang="ja-JP" sz="2400" b="1">
              <a:solidFill>
                <a:schemeClr val="accent2"/>
              </a:solidFill>
            </a:endParaRPr>
          </a:p>
          <a:p>
            <a:pPr algn="ctr"/>
            <a:r>
              <a:rPr lang="ja-JP" altLang="en-US" sz="2400" b="1">
                <a:solidFill>
                  <a:schemeClr val="accent2"/>
                </a:solidFill>
              </a:rPr>
              <a:t>と</a:t>
            </a:r>
            <a:r>
              <a:rPr kumimoji="1" lang="ja-JP" altLang="en-US" sz="2400" b="1">
                <a:solidFill>
                  <a:schemeClr val="accent2"/>
                </a:solidFill>
              </a:rPr>
              <a:t>予想される</a:t>
            </a:r>
          </a:p>
        </p:txBody>
      </p:sp>
      <p:pic>
        <p:nvPicPr>
          <p:cNvPr id="9" name="録音したサウンド">
            <a:hlinkClick r:id="" action="ppaction://media"/>
            <a:extLst>
              <a:ext uri="{FF2B5EF4-FFF2-40B4-BE49-F238E27FC236}">
                <a16:creationId xmlns:a16="http://schemas.microsoft.com/office/drawing/2014/main" id="{76E99D22-6BF9-2862-6DA8-0338342669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7246" y="431000"/>
            <a:ext cx="406400" cy="406400"/>
          </a:xfrm>
          <a:prstGeom prst="rect">
            <a:avLst/>
          </a:prstGeom>
        </p:spPr>
      </p:pic>
    </p:spTree>
    <p:extLst>
      <p:ext uri="{BB962C8B-B14F-4D97-AF65-F5344CB8AC3E}">
        <p14:creationId xmlns:p14="http://schemas.microsoft.com/office/powerpoint/2010/main" val="60541284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662BD-7937-ADF7-F397-67E3BAB8BA3C}"/>
              </a:ext>
            </a:extLst>
          </p:cNvPr>
          <p:cNvSpPr>
            <a:spLocks noGrp="1"/>
          </p:cNvSpPr>
          <p:nvPr>
            <p:ph type="title"/>
          </p:nvPr>
        </p:nvSpPr>
        <p:spPr/>
        <p:txBody>
          <a:bodyPr>
            <a:normAutofit fontScale="90000"/>
          </a:bodyPr>
          <a:lstStyle/>
          <a:p>
            <a:r>
              <a:rPr lang="ja-JP"/>
              <a:t>新治地区　</a:t>
            </a:r>
            <a:r>
              <a:rPr lang="ja-JP" altLang="en-US"/>
              <a:t>施策</a:t>
            </a:r>
          </a:p>
        </p:txBody>
      </p:sp>
      <p:sp>
        <p:nvSpPr>
          <p:cNvPr id="3" name="コンテンツ プレースホルダー 2">
            <a:extLst>
              <a:ext uri="{FF2B5EF4-FFF2-40B4-BE49-F238E27FC236}">
                <a16:creationId xmlns:a16="http://schemas.microsoft.com/office/drawing/2014/main" id="{07DF6A5D-55D3-4D7C-6D5A-1888A3B8DB0E}"/>
              </a:ext>
            </a:extLst>
          </p:cNvPr>
          <p:cNvSpPr>
            <a:spLocks noGrp="1"/>
          </p:cNvSpPr>
          <p:nvPr>
            <p:ph idx="1"/>
          </p:nvPr>
        </p:nvSpPr>
        <p:spPr/>
        <p:txBody>
          <a:bodyPr/>
          <a:lstStyle/>
          <a:p>
            <a:r>
              <a:rPr lang="ja-JP" altLang="en-US"/>
              <a:t>交通拠点</a:t>
            </a:r>
            <a:r>
              <a:rPr lang="en-US" altLang="ja-JP"/>
              <a:t>(</a:t>
            </a:r>
            <a:r>
              <a:rPr lang="ja-JP" altLang="en-US"/>
              <a:t>バスロータリー</a:t>
            </a:r>
            <a:r>
              <a:rPr lang="en-US" altLang="ja-JP"/>
              <a:t>)</a:t>
            </a:r>
            <a:r>
              <a:rPr lang="ja-JP" altLang="en-US"/>
              <a:t>のイメージ</a:t>
            </a:r>
            <a:endParaRPr kumimoji="1" lang="ja-JP" altLang="en-US"/>
          </a:p>
        </p:txBody>
      </p:sp>
      <p:sp>
        <p:nvSpPr>
          <p:cNvPr id="5" name="テキスト ボックス 4">
            <a:extLst>
              <a:ext uri="{FF2B5EF4-FFF2-40B4-BE49-F238E27FC236}">
                <a16:creationId xmlns:a16="http://schemas.microsoft.com/office/drawing/2014/main" id="{2177998F-C806-6335-8837-B542783DDD9F}"/>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pic>
        <p:nvPicPr>
          <p:cNvPr id="6" name="図 5" descr="屋外, 草, 水, 木 が含まれている画像&#10;&#10;自動的に生成された説明">
            <a:extLst>
              <a:ext uri="{FF2B5EF4-FFF2-40B4-BE49-F238E27FC236}">
                <a16:creationId xmlns:a16="http://schemas.microsoft.com/office/drawing/2014/main" id="{1296D562-7F5E-1EB4-DD87-52D4ADA7D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75974"/>
            <a:ext cx="12192000" cy="4328454"/>
          </a:xfrm>
          <a:prstGeom prst="rect">
            <a:avLst/>
          </a:prstGeom>
        </p:spPr>
      </p:pic>
      <p:sp>
        <p:nvSpPr>
          <p:cNvPr id="10" name="フローチャート: 手操作入力 9">
            <a:extLst>
              <a:ext uri="{FF2B5EF4-FFF2-40B4-BE49-F238E27FC236}">
                <a16:creationId xmlns:a16="http://schemas.microsoft.com/office/drawing/2014/main" id="{57383D59-E601-C8C3-9EAF-1FB4D4B9E18C}"/>
              </a:ext>
            </a:extLst>
          </p:cNvPr>
          <p:cNvSpPr/>
          <p:nvPr/>
        </p:nvSpPr>
        <p:spPr>
          <a:xfrm rot="192259">
            <a:off x="7177636" y="4541745"/>
            <a:ext cx="4999428" cy="674208"/>
          </a:xfrm>
          <a:prstGeom prst="flowChartManualInput">
            <a:avLst/>
          </a:prstGeom>
          <a:solidFill>
            <a:schemeClr val="bg1">
              <a:alpha val="69804"/>
            </a:schemeClr>
          </a:solidFill>
          <a:ln w="57150">
            <a:solidFill>
              <a:srgbClr val="FF9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solidFill>
                  <a:schemeClr val="tx1"/>
                </a:solidFill>
              </a:rPr>
              <a:t>バスロータリー予定地</a:t>
            </a:r>
            <a:endParaRPr kumimoji="1" lang="ja-JP" altLang="en-US" sz="2400" b="1">
              <a:solidFill>
                <a:schemeClr val="tx1"/>
              </a:solidFill>
            </a:endParaRPr>
          </a:p>
        </p:txBody>
      </p:sp>
      <p:sp>
        <p:nvSpPr>
          <p:cNvPr id="11" name="テキスト ボックス 10">
            <a:extLst>
              <a:ext uri="{FF2B5EF4-FFF2-40B4-BE49-F238E27FC236}">
                <a16:creationId xmlns:a16="http://schemas.microsoft.com/office/drawing/2014/main" id="{B5ECA3AD-18B4-0D4A-AFFD-D4D204F75686}"/>
              </a:ext>
            </a:extLst>
          </p:cNvPr>
          <p:cNvSpPr txBox="1"/>
          <p:nvPr/>
        </p:nvSpPr>
        <p:spPr>
          <a:xfrm>
            <a:off x="9238343" y="3592369"/>
            <a:ext cx="1987998" cy="400110"/>
          </a:xfrm>
          <a:prstGeom prst="rect">
            <a:avLst/>
          </a:prstGeom>
          <a:solidFill>
            <a:srgbClr val="BFBFBF">
              <a:alpha val="69804"/>
            </a:srgbClr>
          </a:solidFill>
        </p:spPr>
        <p:txBody>
          <a:bodyPr wrap="square" rtlCol="0">
            <a:spAutoFit/>
          </a:bodyPr>
          <a:lstStyle/>
          <a:p>
            <a:pPr algn="ctr"/>
            <a:r>
              <a:rPr kumimoji="1" lang="ja-JP" altLang="en-US" sz="2000" b="1"/>
              <a:t>新治地区公民館</a:t>
            </a:r>
            <a:endParaRPr kumimoji="1" lang="en-US" altLang="ja-JP" sz="2000" b="1"/>
          </a:p>
        </p:txBody>
      </p:sp>
      <p:sp>
        <p:nvSpPr>
          <p:cNvPr id="12" name="テキスト ボックス 11">
            <a:extLst>
              <a:ext uri="{FF2B5EF4-FFF2-40B4-BE49-F238E27FC236}">
                <a16:creationId xmlns:a16="http://schemas.microsoft.com/office/drawing/2014/main" id="{FF397753-E184-34C9-843A-870F885FDD87}"/>
              </a:ext>
            </a:extLst>
          </p:cNvPr>
          <p:cNvSpPr txBox="1"/>
          <p:nvPr/>
        </p:nvSpPr>
        <p:spPr>
          <a:xfrm>
            <a:off x="7659710" y="6350522"/>
            <a:ext cx="4532289" cy="338554"/>
          </a:xfrm>
          <a:prstGeom prst="rect">
            <a:avLst/>
          </a:prstGeom>
          <a:noFill/>
        </p:spPr>
        <p:txBody>
          <a:bodyPr wrap="square" rtlCol="0">
            <a:spAutoFit/>
          </a:bodyPr>
          <a:lstStyle/>
          <a:p>
            <a:r>
              <a:rPr kumimoji="1" lang="ja-JP" altLang="en-US" sz="1600" b="1"/>
              <a:t>図　新治地区公民館とその周辺 </a:t>
            </a:r>
            <a:r>
              <a:rPr kumimoji="1" lang="en-US" altLang="ja-JP" sz="1100" b="1"/>
              <a:t>2023/11/15 </a:t>
            </a:r>
            <a:r>
              <a:rPr lang="ja-JP" altLang="en-US" sz="1100" b="1"/>
              <a:t>筆者</a:t>
            </a:r>
            <a:r>
              <a:rPr kumimoji="1" lang="ja-JP" altLang="en-US" sz="1100" b="1"/>
              <a:t>撮影</a:t>
            </a:r>
            <a:endParaRPr kumimoji="1" lang="ja-JP" altLang="en-US" sz="1200" b="1"/>
          </a:p>
        </p:txBody>
      </p:sp>
      <p:sp>
        <p:nvSpPr>
          <p:cNvPr id="13" name="正方形/長方形 12">
            <a:extLst>
              <a:ext uri="{FF2B5EF4-FFF2-40B4-BE49-F238E27FC236}">
                <a16:creationId xmlns:a16="http://schemas.microsoft.com/office/drawing/2014/main" id="{D9E79AF0-352B-B12A-9B70-C100FBB57666}"/>
              </a:ext>
            </a:extLst>
          </p:cNvPr>
          <p:cNvSpPr/>
          <p:nvPr/>
        </p:nvSpPr>
        <p:spPr>
          <a:xfrm>
            <a:off x="304801" y="1975974"/>
            <a:ext cx="5340636" cy="4328454"/>
          </a:xfrm>
          <a:prstGeom prst="rect">
            <a:avLst/>
          </a:prstGeom>
          <a:solidFill>
            <a:schemeClr val="tx1">
              <a:lumMod val="65000"/>
              <a:lumOff val="35000"/>
              <a:alpha val="7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chemeClr val="bg1"/>
                </a:solidFill>
              </a:rPr>
              <a:t>利用者数が見込めないため</a:t>
            </a:r>
            <a:endParaRPr lang="en-US" altLang="ja-JP" sz="2800" b="1">
              <a:solidFill>
                <a:schemeClr val="bg1"/>
              </a:solidFill>
            </a:endParaRPr>
          </a:p>
          <a:p>
            <a:pPr algn="ctr"/>
            <a:r>
              <a:rPr lang="ja-JP" altLang="en-US" sz="2800" b="1">
                <a:solidFill>
                  <a:schemeClr val="bg1"/>
                </a:solidFill>
              </a:rPr>
              <a:t>従来のバス方式は採れない</a:t>
            </a:r>
            <a:endParaRPr lang="en-US" altLang="ja-JP" sz="2800" b="1">
              <a:solidFill>
                <a:schemeClr val="bg1"/>
              </a:solidFill>
            </a:endParaRPr>
          </a:p>
          <a:p>
            <a:pPr algn="ctr"/>
            <a:r>
              <a:rPr lang="ja-JP" altLang="en-US" sz="2800" b="1">
                <a:solidFill>
                  <a:schemeClr val="bg1"/>
                </a:solidFill>
              </a:rPr>
              <a:t>↓</a:t>
            </a:r>
          </a:p>
          <a:p>
            <a:pPr algn="ctr"/>
            <a:r>
              <a:rPr lang="en-US" altLang="ja-JP" sz="3200" b="1">
                <a:solidFill>
                  <a:schemeClr val="bg1"/>
                </a:solidFill>
              </a:rPr>
              <a:t>120</a:t>
            </a:r>
            <a:r>
              <a:rPr lang="ja-JP" altLang="en-US" sz="3200" b="1">
                <a:solidFill>
                  <a:schemeClr val="bg1"/>
                </a:solidFill>
              </a:rPr>
              <a:t>台</a:t>
            </a:r>
            <a:r>
              <a:rPr lang="ja-JP" altLang="en-US" sz="2800" b="1">
                <a:solidFill>
                  <a:schemeClr val="bg1"/>
                </a:solidFill>
              </a:rPr>
              <a:t>ある新治地区公民館の</a:t>
            </a:r>
            <a:endParaRPr lang="en-US" altLang="ja-JP" sz="2800" b="1">
              <a:solidFill>
                <a:schemeClr val="bg1"/>
              </a:solidFill>
            </a:endParaRPr>
          </a:p>
          <a:p>
            <a:pPr algn="ctr"/>
            <a:r>
              <a:rPr lang="ja-JP" altLang="en-US" sz="2800" b="1">
                <a:solidFill>
                  <a:schemeClr val="bg1"/>
                </a:solidFill>
              </a:rPr>
              <a:t>駐車場の一部を</a:t>
            </a:r>
            <a:endParaRPr lang="en-US" altLang="ja-JP" sz="2800" b="1">
              <a:solidFill>
                <a:schemeClr val="bg1"/>
              </a:solidFill>
            </a:endParaRPr>
          </a:p>
          <a:p>
            <a:pPr algn="ctr"/>
            <a:r>
              <a:rPr lang="ja-JP" altLang="en-US" sz="3200" b="1">
                <a:solidFill>
                  <a:schemeClr val="bg1"/>
                </a:solidFill>
              </a:rPr>
              <a:t>デマンドバスの拠点</a:t>
            </a:r>
            <a:r>
              <a:rPr lang="en-US" altLang="ja-JP" sz="3200" b="1">
                <a:solidFill>
                  <a:schemeClr val="bg1"/>
                </a:solidFill>
              </a:rPr>
              <a:t>(</a:t>
            </a:r>
            <a:r>
              <a:rPr lang="ja-JP" altLang="en-US" sz="3200" b="1">
                <a:solidFill>
                  <a:schemeClr val="bg1"/>
                </a:solidFill>
              </a:rPr>
              <a:t>ハブ</a:t>
            </a:r>
            <a:r>
              <a:rPr lang="en-US" altLang="ja-JP" sz="3200" b="1">
                <a:solidFill>
                  <a:schemeClr val="bg1"/>
                </a:solidFill>
              </a:rPr>
              <a:t>)</a:t>
            </a:r>
            <a:r>
              <a:rPr lang="ja-JP" altLang="en-US" sz="2800" b="1">
                <a:solidFill>
                  <a:schemeClr val="bg1"/>
                </a:solidFill>
              </a:rPr>
              <a:t>に</a:t>
            </a:r>
          </a:p>
          <a:p>
            <a:pPr algn="ctr"/>
            <a:r>
              <a:rPr lang="ja-JP" altLang="en-US" sz="2800" b="1">
                <a:solidFill>
                  <a:schemeClr val="bg1"/>
                </a:solidFill>
              </a:rPr>
              <a:t>↓</a:t>
            </a:r>
            <a:endParaRPr lang="en-US" altLang="ja-JP" sz="2800" b="1">
              <a:solidFill>
                <a:schemeClr val="bg1"/>
              </a:solidFill>
            </a:endParaRPr>
          </a:p>
          <a:p>
            <a:pPr algn="ctr"/>
            <a:r>
              <a:rPr lang="ja-JP" altLang="en-US" sz="2800" b="1">
                <a:solidFill>
                  <a:schemeClr val="bg1"/>
                </a:solidFill>
              </a:rPr>
              <a:t>公共交通の効率化を図る</a:t>
            </a:r>
          </a:p>
        </p:txBody>
      </p:sp>
      <p:pic>
        <p:nvPicPr>
          <p:cNvPr id="4" name="録音したサウンド">
            <a:hlinkClick r:id="" action="ppaction://media"/>
            <a:extLst>
              <a:ext uri="{FF2B5EF4-FFF2-40B4-BE49-F238E27FC236}">
                <a16:creationId xmlns:a16="http://schemas.microsoft.com/office/drawing/2014/main" id="{DD5A1B76-28F8-FC98-4220-D5BD71E11C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274637"/>
            <a:ext cx="406400" cy="406400"/>
          </a:xfrm>
          <a:prstGeom prst="rect">
            <a:avLst/>
          </a:prstGeom>
        </p:spPr>
      </p:pic>
    </p:spTree>
    <p:extLst>
      <p:ext uri="{BB962C8B-B14F-4D97-AF65-F5344CB8AC3E}">
        <p14:creationId xmlns:p14="http://schemas.microsoft.com/office/powerpoint/2010/main" val="305983397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マップ&#10;&#10;自動的に生成された説明">
            <a:extLst>
              <a:ext uri="{FF2B5EF4-FFF2-40B4-BE49-F238E27FC236}">
                <a16:creationId xmlns:a16="http://schemas.microsoft.com/office/drawing/2014/main" id="{FE111183-7B6B-2604-2A96-4705C77C37FB}"/>
              </a:ext>
            </a:extLst>
          </p:cNvPr>
          <p:cNvPicPr>
            <a:picLocks noChangeAspect="1"/>
          </p:cNvPicPr>
          <p:nvPr/>
        </p:nvPicPr>
        <p:blipFill rotWithShape="1">
          <a:blip r:embed="rId5">
            <a:extLst>
              <a:ext uri="{28A0092B-C50C-407E-A947-70E740481C1C}">
                <a14:useLocalDpi xmlns:a14="http://schemas.microsoft.com/office/drawing/2010/main" val="0"/>
              </a:ext>
            </a:extLst>
          </a:blip>
          <a:srcRect r="30180"/>
          <a:stretch/>
        </p:blipFill>
        <p:spPr>
          <a:xfrm>
            <a:off x="6046630" y="1118282"/>
            <a:ext cx="5622130" cy="5692631"/>
          </a:xfrm>
          <a:prstGeom prst="rect">
            <a:avLst/>
          </a:prstGeom>
        </p:spPr>
      </p:pic>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新治地区　実施方法</a:t>
            </a:r>
          </a:p>
        </p:txBody>
      </p:sp>
      <p:sp>
        <p:nvSpPr>
          <p:cNvPr id="3" name="コンテンツ プレースホルダー 2">
            <a:extLst>
              <a:ext uri="{FF2B5EF4-FFF2-40B4-BE49-F238E27FC236}">
                <a16:creationId xmlns:a16="http://schemas.microsoft.com/office/drawing/2014/main" id="{682C9FB4-BBBB-C6B8-C582-206CC16F0B6A}"/>
              </a:ext>
            </a:extLst>
          </p:cNvPr>
          <p:cNvSpPr>
            <a:spLocks noGrp="1"/>
          </p:cNvSpPr>
          <p:nvPr>
            <p:ph idx="1"/>
          </p:nvPr>
        </p:nvSpPr>
        <p:spPr>
          <a:xfrm>
            <a:off x="810064" y="1490732"/>
            <a:ext cx="10515600" cy="4769077"/>
          </a:xfrm>
        </p:spPr>
        <p:txBody>
          <a:bodyPr vert="horz" lIns="91440" tIns="45720" rIns="91440" bIns="45720" rtlCol="0" anchor="t">
            <a:normAutofit/>
          </a:bodyPr>
          <a:lstStyle/>
          <a:p>
            <a:r>
              <a:rPr lang="ja-JP" altLang="en-US"/>
              <a:t>新治公民館を拠点</a:t>
            </a:r>
            <a:endParaRPr lang="en-US" altLang="ja-JP"/>
          </a:p>
          <a:p>
            <a:pPr marL="0" indent="0">
              <a:buNone/>
            </a:pPr>
            <a:endParaRPr lang="ja-JP" altLang="en-US"/>
          </a:p>
          <a:p>
            <a:r>
              <a:rPr lang="ja-JP" altLang="en-US"/>
              <a:t>予約方法　電話・Web</a:t>
            </a:r>
            <a:endParaRPr lang="en-US" altLang="ja-JP"/>
          </a:p>
          <a:p>
            <a:pPr marL="0" indent="0">
              <a:buNone/>
            </a:pPr>
            <a:r>
              <a:rPr lang="ja-JP" altLang="en-US"/>
              <a:t>　　　　　  予約</a:t>
            </a:r>
            <a:r>
              <a:rPr lang="en-US" altLang="ja-JP"/>
              <a:t>1</a:t>
            </a:r>
            <a:r>
              <a:rPr lang="ja-JP" altLang="en-US"/>
              <a:t>時間前まで</a:t>
            </a:r>
            <a:endParaRPr lang="en-US" altLang="ja-JP"/>
          </a:p>
          <a:p>
            <a:r>
              <a:rPr lang="ja-JP" altLang="en-US"/>
              <a:t>平日のみ運行　</a:t>
            </a:r>
            <a:endParaRPr lang="en-US" altLang="ja-JP"/>
          </a:p>
          <a:p>
            <a:pPr marL="0" indent="0">
              <a:buNone/>
            </a:pPr>
            <a:endParaRPr lang="ja-JP" altLang="en-US"/>
          </a:p>
          <a:p>
            <a:pPr marL="0" indent="0">
              <a:buNone/>
            </a:pPr>
            <a:endParaRPr lang="en-US" altLang="ja-JP"/>
          </a:p>
          <a:p>
            <a:pPr marL="0" indent="0">
              <a:buNone/>
            </a:pPr>
            <a:endParaRPr lang="ja-JP" altLang="en-US"/>
          </a:p>
          <a:p>
            <a:endParaRPr lang="en-US" altLang="ja-JP"/>
          </a:p>
        </p:txBody>
      </p:sp>
      <p:sp>
        <p:nvSpPr>
          <p:cNvPr id="5" name="テキスト ボックス 4">
            <a:extLst>
              <a:ext uri="{FF2B5EF4-FFF2-40B4-BE49-F238E27FC236}">
                <a16:creationId xmlns:a16="http://schemas.microsoft.com/office/drawing/2014/main" id="{58FD23F4-9279-21DD-0A68-C7B82758600A}"/>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cxnSp>
        <p:nvCxnSpPr>
          <p:cNvPr id="25" name="直線矢印コネクタ 24">
            <a:extLst>
              <a:ext uri="{FF2B5EF4-FFF2-40B4-BE49-F238E27FC236}">
                <a16:creationId xmlns:a16="http://schemas.microsoft.com/office/drawing/2014/main" id="{BE399636-BCB8-9E46-D8DD-D1CB47023236}"/>
              </a:ext>
            </a:extLst>
          </p:cNvPr>
          <p:cNvCxnSpPr>
            <a:cxnSpLocks/>
          </p:cNvCxnSpPr>
          <p:nvPr/>
        </p:nvCxnSpPr>
        <p:spPr>
          <a:xfrm flipH="1" flipV="1">
            <a:off x="9658419" y="4853511"/>
            <a:ext cx="1223452" cy="874091"/>
          </a:xfrm>
          <a:prstGeom prst="straightConnector1">
            <a:avLst/>
          </a:prstGeom>
          <a:ln w="57150">
            <a:gradFill>
              <a:gsLst>
                <a:gs pos="0">
                  <a:schemeClr val="accent4"/>
                </a:gs>
                <a:gs pos="100000">
                  <a:schemeClr val="accent2"/>
                </a:gs>
              </a:gsLst>
              <a:lin ang="5400000" scaled="1"/>
            </a:gradFill>
            <a:headEnd type="triangle"/>
            <a:tailEnd type="triangle"/>
          </a:ln>
          <a:effectLst>
            <a:outerShdw blurRad="127000" dist="76200" dir="2700000" algn="tl"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64677DD-7B3F-C70C-FD8F-9EE046208E92}"/>
              </a:ext>
            </a:extLst>
          </p:cNvPr>
          <p:cNvCxnSpPr>
            <a:cxnSpLocks/>
            <a:stCxn id="24" idx="4"/>
          </p:cNvCxnSpPr>
          <p:nvPr/>
        </p:nvCxnSpPr>
        <p:spPr>
          <a:xfrm>
            <a:off x="8538686" y="2139539"/>
            <a:ext cx="866967" cy="237901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5357100-4BAE-97CD-4430-A204F0584CA3}"/>
              </a:ext>
            </a:extLst>
          </p:cNvPr>
          <p:cNvCxnSpPr>
            <a:cxnSpLocks/>
            <a:stCxn id="28" idx="5"/>
          </p:cNvCxnSpPr>
          <p:nvPr/>
        </p:nvCxnSpPr>
        <p:spPr>
          <a:xfrm>
            <a:off x="8445962" y="3638496"/>
            <a:ext cx="959691" cy="880056"/>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36EC9DC-EED3-A46B-17B3-10E4A70898EE}"/>
              </a:ext>
            </a:extLst>
          </p:cNvPr>
          <p:cNvCxnSpPr>
            <a:cxnSpLocks/>
            <a:stCxn id="30" idx="6"/>
          </p:cNvCxnSpPr>
          <p:nvPr/>
        </p:nvCxnSpPr>
        <p:spPr>
          <a:xfrm flipV="1">
            <a:off x="7989110" y="4518552"/>
            <a:ext cx="1416543" cy="236615"/>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7932CDD-8041-062A-740F-FF05661EDB13}"/>
              </a:ext>
            </a:extLst>
          </p:cNvPr>
          <p:cNvCxnSpPr>
            <a:cxnSpLocks/>
            <a:stCxn id="29" idx="6"/>
          </p:cNvCxnSpPr>
          <p:nvPr/>
        </p:nvCxnSpPr>
        <p:spPr>
          <a:xfrm flipV="1">
            <a:off x="6947647" y="4518552"/>
            <a:ext cx="2458006" cy="43299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1286152D-59F7-2E13-93F6-FE579C3CCC7C}"/>
              </a:ext>
            </a:extLst>
          </p:cNvPr>
          <p:cNvCxnSpPr>
            <a:cxnSpLocks/>
            <a:stCxn id="36" idx="7"/>
          </p:cNvCxnSpPr>
          <p:nvPr/>
        </p:nvCxnSpPr>
        <p:spPr>
          <a:xfrm flipV="1">
            <a:off x="8036319" y="4518552"/>
            <a:ext cx="1369334" cy="67503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D7A880BA-B10F-C319-7695-B1921F427D8D}"/>
              </a:ext>
            </a:extLst>
          </p:cNvPr>
          <p:cNvCxnSpPr>
            <a:cxnSpLocks/>
            <a:stCxn id="31" idx="7"/>
          </p:cNvCxnSpPr>
          <p:nvPr/>
        </p:nvCxnSpPr>
        <p:spPr>
          <a:xfrm flipV="1">
            <a:off x="9266611" y="4518552"/>
            <a:ext cx="139042" cy="102032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DCB6F72-829F-C7AA-C1DC-2696C409744F}"/>
              </a:ext>
            </a:extLst>
          </p:cNvPr>
          <p:cNvCxnSpPr>
            <a:cxnSpLocks/>
            <a:stCxn id="34" idx="4"/>
          </p:cNvCxnSpPr>
          <p:nvPr/>
        </p:nvCxnSpPr>
        <p:spPr>
          <a:xfrm>
            <a:off x="9143616" y="3660572"/>
            <a:ext cx="262037" cy="85798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F19B015D-B23D-9D3B-700C-E2D864548738}"/>
              </a:ext>
            </a:extLst>
          </p:cNvPr>
          <p:cNvCxnSpPr>
            <a:cxnSpLocks/>
            <a:stCxn id="27" idx="4"/>
          </p:cNvCxnSpPr>
          <p:nvPr/>
        </p:nvCxnSpPr>
        <p:spPr>
          <a:xfrm flipH="1">
            <a:off x="9405653" y="1991404"/>
            <a:ext cx="173424" cy="2527148"/>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861CF5E8-5AF5-99E0-78F8-A8120A6A6800}"/>
              </a:ext>
            </a:extLst>
          </p:cNvPr>
          <p:cNvCxnSpPr>
            <a:cxnSpLocks/>
            <a:stCxn id="33" idx="4"/>
          </p:cNvCxnSpPr>
          <p:nvPr/>
        </p:nvCxnSpPr>
        <p:spPr>
          <a:xfrm>
            <a:off x="9401258" y="3077011"/>
            <a:ext cx="4395" cy="1441541"/>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5E6A17AA-9440-35D3-3E9E-CBDB3A763F39}"/>
              </a:ext>
            </a:extLst>
          </p:cNvPr>
          <p:cNvCxnSpPr>
            <a:cxnSpLocks/>
            <a:stCxn id="37" idx="4"/>
          </p:cNvCxnSpPr>
          <p:nvPr/>
        </p:nvCxnSpPr>
        <p:spPr>
          <a:xfrm flipH="1">
            <a:off x="9405653" y="2508837"/>
            <a:ext cx="643782" cy="2009715"/>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A1FD78C6-A6BF-3BEF-34E1-CA9F00C6E5C0}"/>
              </a:ext>
            </a:extLst>
          </p:cNvPr>
          <p:cNvCxnSpPr>
            <a:cxnSpLocks/>
            <a:stCxn id="32" idx="3"/>
          </p:cNvCxnSpPr>
          <p:nvPr/>
        </p:nvCxnSpPr>
        <p:spPr>
          <a:xfrm flipH="1">
            <a:off x="9405653" y="2670813"/>
            <a:ext cx="1731588" cy="1847739"/>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941D0BE7-39B3-3B95-AD06-C60A09558F7E}"/>
              </a:ext>
            </a:extLst>
          </p:cNvPr>
          <p:cNvCxnSpPr>
            <a:cxnSpLocks/>
            <a:stCxn id="38" idx="2"/>
          </p:cNvCxnSpPr>
          <p:nvPr/>
        </p:nvCxnSpPr>
        <p:spPr>
          <a:xfrm flipH="1">
            <a:off x="9405653" y="3575058"/>
            <a:ext cx="1959441" cy="943494"/>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139124F-3B2E-0F39-D629-6F6E0A30302C}"/>
              </a:ext>
            </a:extLst>
          </p:cNvPr>
          <p:cNvCxnSpPr>
            <a:cxnSpLocks/>
            <a:stCxn id="35" idx="1"/>
          </p:cNvCxnSpPr>
          <p:nvPr/>
        </p:nvCxnSpPr>
        <p:spPr>
          <a:xfrm flipH="1" flipV="1">
            <a:off x="9405653" y="4518552"/>
            <a:ext cx="1220600" cy="326013"/>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フローチャート: 結合子 81">
            <a:extLst>
              <a:ext uri="{FF2B5EF4-FFF2-40B4-BE49-F238E27FC236}">
                <a16:creationId xmlns:a16="http://schemas.microsoft.com/office/drawing/2014/main" id="{CE291800-012B-CFB4-BA70-202CDF3D3E6C}"/>
              </a:ext>
            </a:extLst>
          </p:cNvPr>
          <p:cNvSpPr/>
          <p:nvPr/>
        </p:nvSpPr>
        <p:spPr>
          <a:xfrm>
            <a:off x="10734037" y="5702561"/>
            <a:ext cx="720000" cy="720000"/>
          </a:xfrm>
          <a:prstGeom prst="flowChartConnector">
            <a:avLst/>
          </a:prstGeom>
          <a:solidFill>
            <a:schemeClr val="bg1"/>
          </a:solidFill>
          <a:ln w="22225">
            <a:solidFill>
              <a:schemeClr val="accent2"/>
            </a:solidFill>
          </a:ln>
          <a:effectLst>
            <a:outerShdw blurRad="127000" dist="76200" dir="2700000" algn="tl" rotWithShape="0">
              <a:schemeClr val="tx1">
                <a:lumMod val="50000"/>
                <a:lumOff val="50000"/>
                <a:alpha val="40000"/>
              </a:scheme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800" b="1">
              <a:solidFill>
                <a:schemeClr val="bg1"/>
              </a:solidFill>
            </a:endParaRPr>
          </a:p>
        </p:txBody>
      </p:sp>
      <p:sp>
        <p:nvSpPr>
          <p:cNvPr id="24" name="フローチャート: 結合子 23">
            <a:extLst>
              <a:ext uri="{FF2B5EF4-FFF2-40B4-BE49-F238E27FC236}">
                <a16:creationId xmlns:a16="http://schemas.microsoft.com/office/drawing/2014/main" id="{8F7A476D-7CC5-AEA7-9DB1-A87F10E3804D}"/>
              </a:ext>
            </a:extLst>
          </p:cNvPr>
          <p:cNvSpPr/>
          <p:nvPr/>
        </p:nvSpPr>
        <p:spPr>
          <a:xfrm>
            <a:off x="8466968" y="1986702"/>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7" name="フローチャート: 結合子 26">
            <a:extLst>
              <a:ext uri="{FF2B5EF4-FFF2-40B4-BE49-F238E27FC236}">
                <a16:creationId xmlns:a16="http://schemas.microsoft.com/office/drawing/2014/main" id="{7A66AF51-AF75-6681-4151-0CBA882B483E}"/>
              </a:ext>
            </a:extLst>
          </p:cNvPr>
          <p:cNvSpPr/>
          <p:nvPr/>
        </p:nvSpPr>
        <p:spPr>
          <a:xfrm>
            <a:off x="9507359" y="1838567"/>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8" name="フローチャート: 結合子 27">
            <a:extLst>
              <a:ext uri="{FF2B5EF4-FFF2-40B4-BE49-F238E27FC236}">
                <a16:creationId xmlns:a16="http://schemas.microsoft.com/office/drawing/2014/main" id="{616D9318-8A65-B8BA-7D94-59BFD486610A}"/>
              </a:ext>
            </a:extLst>
          </p:cNvPr>
          <p:cNvSpPr/>
          <p:nvPr/>
        </p:nvSpPr>
        <p:spPr>
          <a:xfrm>
            <a:off x="8323532" y="3508041"/>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9" name="フローチャート: 結合子 28">
            <a:extLst>
              <a:ext uri="{FF2B5EF4-FFF2-40B4-BE49-F238E27FC236}">
                <a16:creationId xmlns:a16="http://schemas.microsoft.com/office/drawing/2014/main" id="{A9549F1E-0EE3-C31B-9AAF-79B763B6B349}"/>
              </a:ext>
            </a:extLst>
          </p:cNvPr>
          <p:cNvSpPr/>
          <p:nvPr/>
        </p:nvSpPr>
        <p:spPr>
          <a:xfrm>
            <a:off x="6804211" y="4875126"/>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0" name="フローチャート: 結合子 29">
            <a:extLst>
              <a:ext uri="{FF2B5EF4-FFF2-40B4-BE49-F238E27FC236}">
                <a16:creationId xmlns:a16="http://schemas.microsoft.com/office/drawing/2014/main" id="{058488F9-3CF5-F176-6158-2EEF17DF4624}"/>
              </a:ext>
            </a:extLst>
          </p:cNvPr>
          <p:cNvSpPr/>
          <p:nvPr/>
        </p:nvSpPr>
        <p:spPr>
          <a:xfrm>
            <a:off x="7845674" y="4678748"/>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1" name="フローチャート: 結合子 30">
            <a:extLst>
              <a:ext uri="{FF2B5EF4-FFF2-40B4-BE49-F238E27FC236}">
                <a16:creationId xmlns:a16="http://schemas.microsoft.com/office/drawing/2014/main" id="{1AE55C2D-23F2-EF4F-FF95-9CE68727364C}"/>
              </a:ext>
            </a:extLst>
          </p:cNvPr>
          <p:cNvSpPr/>
          <p:nvPr/>
        </p:nvSpPr>
        <p:spPr>
          <a:xfrm>
            <a:off x="9144181" y="5516493"/>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BF666192-3E45-281C-B4B8-ABFB46AEBC25}"/>
              </a:ext>
            </a:extLst>
          </p:cNvPr>
          <p:cNvSpPr/>
          <p:nvPr/>
        </p:nvSpPr>
        <p:spPr>
          <a:xfrm>
            <a:off x="11116235" y="2540358"/>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3" name="フローチャート: 結合子 32">
            <a:extLst>
              <a:ext uri="{FF2B5EF4-FFF2-40B4-BE49-F238E27FC236}">
                <a16:creationId xmlns:a16="http://schemas.microsoft.com/office/drawing/2014/main" id="{1B4A8FBF-1DF3-F7F6-0491-6744AD4D4BC1}"/>
              </a:ext>
            </a:extLst>
          </p:cNvPr>
          <p:cNvSpPr/>
          <p:nvPr/>
        </p:nvSpPr>
        <p:spPr>
          <a:xfrm>
            <a:off x="9329540" y="2924174"/>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4" name="フローチャート: 結合子 33">
            <a:extLst>
              <a:ext uri="{FF2B5EF4-FFF2-40B4-BE49-F238E27FC236}">
                <a16:creationId xmlns:a16="http://schemas.microsoft.com/office/drawing/2014/main" id="{D150FA9B-17D2-5477-CD67-67D5DDACF92B}"/>
              </a:ext>
            </a:extLst>
          </p:cNvPr>
          <p:cNvSpPr/>
          <p:nvPr/>
        </p:nvSpPr>
        <p:spPr>
          <a:xfrm>
            <a:off x="9071898" y="3507735"/>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5" name="フローチャート: 結合子 34">
            <a:extLst>
              <a:ext uri="{FF2B5EF4-FFF2-40B4-BE49-F238E27FC236}">
                <a16:creationId xmlns:a16="http://schemas.microsoft.com/office/drawing/2014/main" id="{7D6E8566-40B3-5AC3-11EA-5B91203B9F8F}"/>
              </a:ext>
            </a:extLst>
          </p:cNvPr>
          <p:cNvSpPr/>
          <p:nvPr/>
        </p:nvSpPr>
        <p:spPr>
          <a:xfrm>
            <a:off x="10605247" y="4822183"/>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6" name="フローチャート: 結合子 35">
            <a:extLst>
              <a:ext uri="{FF2B5EF4-FFF2-40B4-BE49-F238E27FC236}">
                <a16:creationId xmlns:a16="http://schemas.microsoft.com/office/drawing/2014/main" id="{B9D6E73C-3B92-4800-75B8-7676D60DB054}"/>
              </a:ext>
            </a:extLst>
          </p:cNvPr>
          <p:cNvSpPr/>
          <p:nvPr/>
        </p:nvSpPr>
        <p:spPr>
          <a:xfrm>
            <a:off x="7913889" y="5171201"/>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7" name="フローチャート: 結合子 36">
            <a:extLst>
              <a:ext uri="{FF2B5EF4-FFF2-40B4-BE49-F238E27FC236}">
                <a16:creationId xmlns:a16="http://schemas.microsoft.com/office/drawing/2014/main" id="{6635DCB4-BB7C-9683-CFF5-4EF5C4552495}"/>
              </a:ext>
            </a:extLst>
          </p:cNvPr>
          <p:cNvSpPr/>
          <p:nvPr/>
        </p:nvSpPr>
        <p:spPr>
          <a:xfrm>
            <a:off x="9977717" y="2356000"/>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8" name="フローチャート: 結合子 37">
            <a:extLst>
              <a:ext uri="{FF2B5EF4-FFF2-40B4-BE49-F238E27FC236}">
                <a16:creationId xmlns:a16="http://schemas.microsoft.com/office/drawing/2014/main" id="{D812616A-288E-D768-DA39-DCEDCBB9E5F6}"/>
              </a:ext>
            </a:extLst>
          </p:cNvPr>
          <p:cNvSpPr/>
          <p:nvPr/>
        </p:nvSpPr>
        <p:spPr>
          <a:xfrm>
            <a:off x="11365094" y="3498639"/>
            <a:ext cx="143436" cy="152837"/>
          </a:xfrm>
          <a:prstGeom prst="flowChartConnector">
            <a:avLst/>
          </a:prstGeom>
          <a:solidFill>
            <a:schemeClr val="bg1"/>
          </a:solidFill>
          <a:ln w="22225">
            <a:solidFill>
              <a:schemeClr val="accent2"/>
            </a:solidFill>
          </a:ln>
          <a:effectLst>
            <a:outerShdw blurRad="127000" dist="63500" dir="2700000" algn="tl" rotWithShape="0">
              <a:schemeClr val="tx1">
                <a:lumMod val="50000"/>
                <a:lumOff val="5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97F7CA00-4173-B6FD-A14E-CAD98E97B5F1}"/>
              </a:ext>
            </a:extLst>
          </p:cNvPr>
          <p:cNvSpPr/>
          <p:nvPr/>
        </p:nvSpPr>
        <p:spPr>
          <a:xfrm>
            <a:off x="8837720" y="3991296"/>
            <a:ext cx="935080" cy="935080"/>
          </a:xfrm>
          <a:prstGeom prst="ellipse">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a:p>
        </p:txBody>
      </p:sp>
      <p:sp>
        <p:nvSpPr>
          <p:cNvPr id="89" name="テキスト ボックス 88">
            <a:extLst>
              <a:ext uri="{FF2B5EF4-FFF2-40B4-BE49-F238E27FC236}">
                <a16:creationId xmlns:a16="http://schemas.microsoft.com/office/drawing/2014/main" id="{F8694021-1480-17F5-7E1B-9CF67B8EAC39}"/>
              </a:ext>
            </a:extLst>
          </p:cNvPr>
          <p:cNvSpPr txBox="1"/>
          <p:nvPr/>
        </p:nvSpPr>
        <p:spPr>
          <a:xfrm>
            <a:off x="8791687" y="4118968"/>
            <a:ext cx="1010220" cy="646331"/>
          </a:xfrm>
          <a:prstGeom prst="rect">
            <a:avLst/>
          </a:prstGeom>
          <a:noFill/>
        </p:spPr>
        <p:txBody>
          <a:bodyPr wrap="square" anchor="ctr">
            <a:spAutoFit/>
          </a:bodyPr>
          <a:lstStyle/>
          <a:p>
            <a:pPr algn="ctr"/>
            <a:r>
              <a:rPr kumimoji="1" lang="ja-JP" altLang="en-US" b="1">
                <a:solidFill>
                  <a:schemeClr val="bg1"/>
                </a:solidFill>
              </a:rPr>
              <a:t>新治</a:t>
            </a:r>
            <a:endParaRPr kumimoji="1" lang="en-US" altLang="ja-JP" b="1">
              <a:solidFill>
                <a:schemeClr val="bg1"/>
              </a:solidFill>
            </a:endParaRPr>
          </a:p>
          <a:p>
            <a:pPr algn="ctr"/>
            <a:r>
              <a:rPr kumimoji="1" lang="ja-JP" altLang="en-US" b="1">
                <a:solidFill>
                  <a:schemeClr val="bg1"/>
                </a:solidFill>
              </a:rPr>
              <a:t>公民館</a:t>
            </a:r>
            <a:endParaRPr kumimoji="1" lang="ja-JP" altLang="en-US" sz="2000" b="1">
              <a:solidFill>
                <a:schemeClr val="bg1"/>
              </a:solidFill>
            </a:endParaRPr>
          </a:p>
        </p:txBody>
      </p:sp>
      <p:sp>
        <p:nvSpPr>
          <p:cNvPr id="90" name="四角形: 角を丸くする 89">
            <a:extLst>
              <a:ext uri="{FF2B5EF4-FFF2-40B4-BE49-F238E27FC236}">
                <a16:creationId xmlns:a16="http://schemas.microsoft.com/office/drawing/2014/main" id="{93228977-DC85-74FB-F936-012BB281B452}"/>
              </a:ext>
            </a:extLst>
          </p:cNvPr>
          <p:cNvSpPr/>
          <p:nvPr/>
        </p:nvSpPr>
        <p:spPr>
          <a:xfrm>
            <a:off x="9733282" y="5093531"/>
            <a:ext cx="1223452" cy="380051"/>
          </a:xfrm>
          <a:prstGeom prst="roundRect">
            <a:avLst/>
          </a:prstGeom>
          <a:solidFill>
            <a:schemeClr val="bg1"/>
          </a:solidFill>
          <a:ln w="22225">
            <a:gradFill flip="none" rotWithShape="1">
              <a:gsLst>
                <a:gs pos="0">
                  <a:schemeClr val="accent4"/>
                </a:gs>
                <a:gs pos="100000">
                  <a:schemeClr val="accent2"/>
                </a:gs>
              </a:gsLst>
              <a:lin ang="2700000" scaled="1"/>
              <a:tileRect/>
            </a:gradFill>
          </a:ln>
          <a:effectLst>
            <a:outerShdw blurRad="127000" dist="762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accent2"/>
                </a:solidFill>
              </a:rPr>
              <a:t>定期路線</a:t>
            </a:r>
            <a:endParaRPr kumimoji="1" lang="ja-JP" altLang="en-US" b="1">
              <a:solidFill>
                <a:schemeClr val="accent2"/>
              </a:solidFill>
            </a:endParaRPr>
          </a:p>
        </p:txBody>
      </p:sp>
      <p:sp>
        <p:nvSpPr>
          <p:cNvPr id="95" name="テキスト ボックス 94">
            <a:extLst>
              <a:ext uri="{FF2B5EF4-FFF2-40B4-BE49-F238E27FC236}">
                <a16:creationId xmlns:a16="http://schemas.microsoft.com/office/drawing/2014/main" id="{DA1D8E02-21A1-053C-1245-9BDF31872209}"/>
              </a:ext>
            </a:extLst>
          </p:cNvPr>
          <p:cNvSpPr txBox="1"/>
          <p:nvPr/>
        </p:nvSpPr>
        <p:spPr>
          <a:xfrm>
            <a:off x="10630431" y="5801754"/>
            <a:ext cx="9272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2"/>
                </a:solidFill>
                <a:effectLst/>
                <a:uLnTx/>
                <a:uFillTx/>
                <a:latin typeface="游ゴシック"/>
                <a:ea typeface="游ゴシック"/>
                <a:cs typeface="+mn-cs"/>
              </a:rPr>
              <a:t>さん・</a:t>
            </a:r>
            <a:endParaRPr kumimoji="1" lang="en-US" altLang="ja-JP" sz="1400" b="1" i="0" u="none" strike="noStrike" kern="1200" cap="none" spc="0" normalizeH="0" baseline="0" noProof="0">
              <a:ln>
                <a:noFill/>
              </a:ln>
              <a:solidFill>
                <a:schemeClr val="accent2"/>
              </a:solidFill>
              <a:effectLst/>
              <a:uLnTx/>
              <a:uFillTx/>
              <a:latin typeface="游ゴシック"/>
              <a:ea typeface="游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accent2"/>
                </a:solidFill>
                <a:effectLst/>
                <a:uLnTx/>
                <a:uFillTx/>
                <a:latin typeface="游ゴシック"/>
                <a:ea typeface="游ゴシック"/>
                <a:cs typeface="+mn-cs"/>
              </a:rPr>
              <a:t>あぴお</a:t>
            </a:r>
          </a:p>
        </p:txBody>
      </p:sp>
      <p:pic>
        <p:nvPicPr>
          <p:cNvPr id="4" name="録音したサウンド">
            <a:hlinkClick r:id="" action="ppaction://media"/>
            <a:extLst>
              <a:ext uri="{FF2B5EF4-FFF2-40B4-BE49-F238E27FC236}">
                <a16:creationId xmlns:a16="http://schemas.microsoft.com/office/drawing/2014/main" id="{04BD893A-3BE2-06CE-6BC0-9D822FA693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7953" y="302001"/>
            <a:ext cx="406400" cy="406400"/>
          </a:xfrm>
          <a:prstGeom prst="rect">
            <a:avLst/>
          </a:prstGeom>
        </p:spPr>
      </p:pic>
    </p:spTree>
    <p:extLst>
      <p:ext uri="{BB962C8B-B14F-4D97-AF65-F5344CB8AC3E}">
        <p14:creationId xmlns:p14="http://schemas.microsoft.com/office/powerpoint/2010/main" val="133656017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662BD-7937-ADF7-F397-67E3BAB8BA3C}"/>
              </a:ext>
            </a:extLst>
          </p:cNvPr>
          <p:cNvSpPr>
            <a:spLocks noGrp="1"/>
          </p:cNvSpPr>
          <p:nvPr>
            <p:ph type="title"/>
          </p:nvPr>
        </p:nvSpPr>
        <p:spPr/>
        <p:txBody>
          <a:bodyPr>
            <a:normAutofit fontScale="90000"/>
          </a:bodyPr>
          <a:lstStyle/>
          <a:p>
            <a:r>
              <a:rPr lang="ja-JP" altLang="en-US"/>
              <a:t>試算（定期路線）公民館⇔さん・あぴお</a:t>
            </a:r>
            <a:endParaRPr kumimoji="1" lang="ja-JP" altLang="en-US"/>
          </a:p>
        </p:txBody>
      </p:sp>
      <p:sp>
        <p:nvSpPr>
          <p:cNvPr id="3" name="コンテンツ プレースホルダー 2">
            <a:extLst>
              <a:ext uri="{FF2B5EF4-FFF2-40B4-BE49-F238E27FC236}">
                <a16:creationId xmlns:a16="http://schemas.microsoft.com/office/drawing/2014/main" id="{07DF6A5D-55D3-4D7C-6D5A-1888A3B8DB0E}"/>
              </a:ext>
            </a:extLst>
          </p:cNvPr>
          <p:cNvSpPr>
            <a:spLocks noGrp="1"/>
          </p:cNvSpPr>
          <p:nvPr>
            <p:ph idx="1"/>
          </p:nvPr>
        </p:nvSpPr>
        <p:spPr>
          <a:xfrm>
            <a:off x="838200" y="1407887"/>
            <a:ext cx="10515600" cy="3199412"/>
          </a:xfrm>
        </p:spPr>
        <p:txBody>
          <a:bodyPr/>
          <a:lstStyle/>
          <a:p>
            <a:pPr marL="0" indent="0">
              <a:buNone/>
            </a:pPr>
            <a:r>
              <a:rPr lang="ja-JP" altLang="en-US"/>
              <a:t>新治地区74歳以上人口：1795人</a:t>
            </a:r>
            <a:endParaRPr lang="en-US" altLang="ja-JP"/>
          </a:p>
        </p:txBody>
      </p:sp>
      <p:sp>
        <p:nvSpPr>
          <p:cNvPr id="5" name="テキスト ボックス 4">
            <a:extLst>
              <a:ext uri="{FF2B5EF4-FFF2-40B4-BE49-F238E27FC236}">
                <a16:creationId xmlns:a16="http://schemas.microsoft.com/office/drawing/2014/main" id="{2177998F-C806-6335-8837-B542783DDD9F}"/>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grpSp>
        <p:nvGrpSpPr>
          <p:cNvPr id="9" name="グループ化 8">
            <a:extLst>
              <a:ext uri="{FF2B5EF4-FFF2-40B4-BE49-F238E27FC236}">
                <a16:creationId xmlns:a16="http://schemas.microsoft.com/office/drawing/2014/main" id="{BF308353-85A3-7A4B-519E-C5027CD075F6}"/>
              </a:ext>
            </a:extLst>
          </p:cNvPr>
          <p:cNvGrpSpPr/>
          <p:nvPr/>
        </p:nvGrpSpPr>
        <p:grpSpPr>
          <a:xfrm>
            <a:off x="1957401" y="5002271"/>
            <a:ext cx="8658197" cy="1584760"/>
            <a:chOff x="1792031" y="3686038"/>
            <a:chExt cx="8658197" cy="1584760"/>
          </a:xfrm>
        </p:grpSpPr>
        <p:sp>
          <p:nvSpPr>
            <p:cNvPr id="10" name="四角形: 角を丸くする 9">
              <a:extLst>
                <a:ext uri="{FF2B5EF4-FFF2-40B4-BE49-F238E27FC236}">
                  <a16:creationId xmlns:a16="http://schemas.microsoft.com/office/drawing/2014/main" id="{BF1A3FEF-00CE-A7F6-50F8-0700B3228328}"/>
                </a:ext>
              </a:extLst>
            </p:cNvPr>
            <p:cNvSpPr/>
            <p:nvPr/>
          </p:nvSpPr>
          <p:spPr>
            <a:xfrm>
              <a:off x="3059753" y="4793124"/>
              <a:ext cx="6122752" cy="225275"/>
            </a:xfrm>
            <a:prstGeom prst="roundRect">
              <a:avLst>
                <a:gd name="adj" fmla="val 50000"/>
              </a:avLst>
            </a:prstGeom>
            <a:gradFill>
              <a:gsLst>
                <a:gs pos="0">
                  <a:schemeClr val="accent4"/>
                </a:gs>
                <a:gs pos="100000">
                  <a:schemeClr val="accent2"/>
                </a:gs>
              </a:gsLst>
              <a:lin ang="2700000" scaled="1"/>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BC22F0BA-548A-59DA-7DFD-0B837636693B}"/>
                </a:ext>
              </a:extLst>
            </p:cNvPr>
            <p:cNvGrpSpPr/>
            <p:nvPr/>
          </p:nvGrpSpPr>
          <p:grpSpPr>
            <a:xfrm>
              <a:off x="1792031" y="3686038"/>
              <a:ext cx="1584760" cy="1584760"/>
              <a:chOff x="1724497" y="2952696"/>
              <a:chExt cx="1584760" cy="1584760"/>
            </a:xfrm>
            <a:solidFill>
              <a:schemeClr val="bg1"/>
            </a:solidFill>
          </p:grpSpPr>
          <p:sp>
            <p:nvSpPr>
              <p:cNvPr id="15" name="楕円 14">
                <a:extLst>
                  <a:ext uri="{FF2B5EF4-FFF2-40B4-BE49-F238E27FC236}">
                    <a16:creationId xmlns:a16="http://schemas.microsoft.com/office/drawing/2014/main" id="{C3DB8660-0E54-D5DB-70C7-9A14715B13D3}"/>
                  </a:ext>
                </a:extLst>
              </p:cNvPr>
              <p:cNvSpPr/>
              <p:nvPr/>
            </p:nvSpPr>
            <p:spPr>
              <a:xfrm>
                <a:off x="1724497" y="2952696"/>
                <a:ext cx="1584760" cy="1584760"/>
              </a:xfrm>
              <a:prstGeom prst="ellipse">
                <a:avLst/>
              </a:prstGeom>
              <a:grpFill/>
              <a:ln w="76200">
                <a:gradFill flip="none" rotWithShape="1">
                  <a:gsLst>
                    <a:gs pos="0">
                      <a:schemeClr val="accent4"/>
                    </a:gs>
                    <a:gs pos="100000">
                      <a:schemeClr val="accent2"/>
                    </a:gs>
                  </a:gsLst>
                  <a:lin ang="2700000" scaled="1"/>
                  <a:tileRect/>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6" name="テキスト ボックス 15">
                <a:extLst>
                  <a:ext uri="{FF2B5EF4-FFF2-40B4-BE49-F238E27FC236}">
                    <a16:creationId xmlns:a16="http://schemas.microsoft.com/office/drawing/2014/main" id="{8BA9979D-C844-5118-06C6-7D69B01588AF}"/>
                  </a:ext>
                </a:extLst>
              </p:cNvPr>
              <p:cNvSpPr txBox="1"/>
              <p:nvPr/>
            </p:nvSpPr>
            <p:spPr>
              <a:xfrm>
                <a:off x="1809305" y="3358603"/>
                <a:ext cx="1393141" cy="830997"/>
              </a:xfrm>
              <a:prstGeom prst="rect">
                <a:avLst/>
              </a:prstGeom>
              <a:noFill/>
            </p:spPr>
            <p:txBody>
              <a:bodyPr wrap="square" anchor="ctr">
                <a:spAutoFit/>
              </a:bodyPr>
              <a:lstStyle/>
              <a:p>
                <a:pPr algn="ctr"/>
                <a:r>
                  <a:rPr lang="ja-JP" altLang="en-US" sz="2400" b="1">
                    <a:solidFill>
                      <a:schemeClr val="accent2"/>
                    </a:solidFill>
                  </a:rPr>
                  <a:t>新治</a:t>
                </a:r>
                <a:endParaRPr lang="en-US" altLang="ja-JP" sz="2400" b="1">
                  <a:solidFill>
                    <a:schemeClr val="accent2"/>
                  </a:solidFill>
                </a:endParaRPr>
              </a:p>
              <a:p>
                <a:pPr algn="ctr"/>
                <a:r>
                  <a:rPr lang="ja-JP" altLang="en-US" sz="2400" b="1">
                    <a:solidFill>
                      <a:schemeClr val="accent2"/>
                    </a:solidFill>
                  </a:rPr>
                  <a:t>公民館</a:t>
                </a:r>
                <a:endParaRPr kumimoji="1" lang="en-US" altLang="ja-JP" sz="2400" b="1">
                  <a:solidFill>
                    <a:schemeClr val="accent2"/>
                  </a:solidFill>
                </a:endParaRPr>
              </a:p>
            </p:txBody>
          </p:sp>
        </p:grpSp>
        <p:grpSp>
          <p:nvGrpSpPr>
            <p:cNvPr id="12" name="グループ化 11">
              <a:extLst>
                <a:ext uri="{FF2B5EF4-FFF2-40B4-BE49-F238E27FC236}">
                  <a16:creationId xmlns:a16="http://schemas.microsoft.com/office/drawing/2014/main" id="{D78288B7-FB0A-1E8F-A307-CA91DC179F1B}"/>
                </a:ext>
              </a:extLst>
            </p:cNvPr>
            <p:cNvGrpSpPr/>
            <p:nvPr/>
          </p:nvGrpSpPr>
          <p:grpSpPr>
            <a:xfrm>
              <a:off x="8865468" y="3686038"/>
              <a:ext cx="1584760" cy="1584760"/>
              <a:chOff x="8797934" y="2952696"/>
              <a:chExt cx="1584760" cy="1584760"/>
            </a:xfrm>
            <a:solidFill>
              <a:schemeClr val="bg1"/>
            </a:solidFill>
          </p:grpSpPr>
          <p:sp>
            <p:nvSpPr>
              <p:cNvPr id="13" name="楕円 12">
                <a:extLst>
                  <a:ext uri="{FF2B5EF4-FFF2-40B4-BE49-F238E27FC236}">
                    <a16:creationId xmlns:a16="http://schemas.microsoft.com/office/drawing/2014/main" id="{E12280AD-5A4C-A9F3-0962-71B833E6D3B9}"/>
                  </a:ext>
                </a:extLst>
              </p:cNvPr>
              <p:cNvSpPr/>
              <p:nvPr/>
            </p:nvSpPr>
            <p:spPr>
              <a:xfrm>
                <a:off x="8797934" y="2952696"/>
                <a:ext cx="1584760" cy="1584760"/>
              </a:xfrm>
              <a:prstGeom prst="ellipse">
                <a:avLst/>
              </a:prstGeom>
              <a:grpFill/>
              <a:ln w="76200">
                <a:gradFill flip="none" rotWithShape="1">
                  <a:gsLst>
                    <a:gs pos="0">
                      <a:schemeClr val="accent4"/>
                    </a:gs>
                    <a:gs pos="100000">
                      <a:schemeClr val="accent2"/>
                    </a:gs>
                  </a:gsLst>
                  <a:lin ang="2700000" scaled="1"/>
                  <a:tileRect/>
                </a:grad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b="1">
                  <a:solidFill>
                    <a:schemeClr val="accent2"/>
                  </a:solidFill>
                </a:endParaRPr>
              </a:p>
            </p:txBody>
          </p:sp>
          <p:sp>
            <p:nvSpPr>
              <p:cNvPr id="14" name="テキスト ボックス 13">
                <a:extLst>
                  <a:ext uri="{FF2B5EF4-FFF2-40B4-BE49-F238E27FC236}">
                    <a16:creationId xmlns:a16="http://schemas.microsoft.com/office/drawing/2014/main" id="{35FC656B-C9B8-25C5-4D7C-F1002B956FA1}"/>
                  </a:ext>
                </a:extLst>
              </p:cNvPr>
              <p:cNvSpPr txBox="1"/>
              <p:nvPr/>
            </p:nvSpPr>
            <p:spPr>
              <a:xfrm>
                <a:off x="8882743" y="3358604"/>
                <a:ext cx="1415142" cy="830997"/>
              </a:xfrm>
              <a:prstGeom prst="rect">
                <a:avLst/>
              </a:prstGeom>
              <a:noFill/>
            </p:spPr>
            <p:txBody>
              <a:bodyPr wrap="square" anchor="ctr">
                <a:spAutoFit/>
              </a:bodyPr>
              <a:lstStyle/>
              <a:p>
                <a:pPr algn="ctr"/>
                <a:r>
                  <a:rPr kumimoji="1" lang="ja-JP" altLang="en-US" sz="2400" b="1">
                    <a:solidFill>
                      <a:schemeClr val="accent2"/>
                    </a:solidFill>
                  </a:rPr>
                  <a:t>さん・</a:t>
                </a:r>
                <a:endParaRPr kumimoji="1" lang="en-US" altLang="ja-JP" sz="2400" b="1">
                  <a:solidFill>
                    <a:schemeClr val="accent2"/>
                  </a:solidFill>
                </a:endParaRPr>
              </a:p>
              <a:p>
                <a:pPr algn="ctr"/>
                <a:r>
                  <a:rPr kumimoji="1" lang="ja-JP" altLang="en-US" sz="2400" b="1">
                    <a:solidFill>
                      <a:schemeClr val="accent2"/>
                    </a:solidFill>
                  </a:rPr>
                  <a:t>あぴお</a:t>
                </a:r>
              </a:p>
            </p:txBody>
          </p:sp>
        </p:grpSp>
      </p:grpSp>
      <p:pic>
        <p:nvPicPr>
          <p:cNvPr id="1026" name="Picture 2" descr="路線バスのイラスト02 | イラスト無料・かわいいテンプレート">
            <a:extLst>
              <a:ext uri="{FF2B5EF4-FFF2-40B4-BE49-F238E27FC236}">
                <a16:creationId xmlns:a16="http://schemas.microsoft.com/office/drawing/2014/main" id="{5A9A0A74-A6D9-2A66-D070-5076D745F9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68" r="4348" b="7850"/>
          <a:stretch/>
        </p:blipFill>
        <p:spPr bwMode="auto">
          <a:xfrm>
            <a:off x="4797434" y="4654663"/>
            <a:ext cx="2794000" cy="17273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表 5">
            <a:extLst>
              <a:ext uri="{FF2B5EF4-FFF2-40B4-BE49-F238E27FC236}">
                <a16:creationId xmlns:a16="http://schemas.microsoft.com/office/drawing/2014/main" id="{2D30FBCF-E1E4-DC38-E393-5349C2F54DE8}"/>
              </a:ext>
            </a:extLst>
          </p:cNvPr>
          <p:cNvGraphicFramePr>
            <a:graphicFrameLocks noGrp="1"/>
          </p:cNvGraphicFramePr>
          <p:nvPr>
            <p:extLst>
              <p:ext uri="{D42A27DB-BD31-4B8C-83A1-F6EECF244321}">
                <p14:modId xmlns:p14="http://schemas.microsoft.com/office/powerpoint/2010/main" val="1129054064"/>
              </p:ext>
            </p:extLst>
          </p:nvPr>
        </p:nvGraphicFramePr>
        <p:xfrm>
          <a:off x="1957401" y="2273206"/>
          <a:ext cx="8128000" cy="2286000"/>
        </p:xfrm>
        <a:graphic>
          <a:graphicData uri="http://schemas.openxmlformats.org/drawingml/2006/table">
            <a:tbl>
              <a:tblPr firstRow="1" bandRow="1">
                <a:tableStyleId>{9D7B26C5-4107-4FEC-AEDC-1716B250A1EF}</a:tableStyleId>
              </a:tblPr>
              <a:tblGrid>
                <a:gridCol w="4064000">
                  <a:extLst>
                    <a:ext uri="{9D8B030D-6E8A-4147-A177-3AD203B41FA5}">
                      <a16:colId xmlns:a16="http://schemas.microsoft.com/office/drawing/2014/main" val="2822496426"/>
                    </a:ext>
                  </a:extLst>
                </a:gridCol>
                <a:gridCol w="4064000">
                  <a:extLst>
                    <a:ext uri="{9D8B030D-6E8A-4147-A177-3AD203B41FA5}">
                      <a16:colId xmlns:a16="http://schemas.microsoft.com/office/drawing/2014/main" val="1888106932"/>
                    </a:ext>
                  </a:extLst>
                </a:gridCol>
              </a:tblGrid>
              <a:tr h="370840">
                <a:tc>
                  <a:txBody>
                    <a:bodyPr/>
                    <a:lstStyle/>
                    <a:p>
                      <a:r>
                        <a:rPr kumimoji="1" lang="ja-JP" altLang="en-US" sz="2400" b="1"/>
                        <a:t>経費</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b="1"/>
                        <a:t>16,695</a:t>
                      </a:r>
                      <a:r>
                        <a:rPr lang="ja-JP" altLang="en-US" sz="2400" b="1"/>
                        <a:t>円</a:t>
                      </a:r>
                      <a:r>
                        <a:rPr lang="en-US" altLang="ja-JP" sz="2400" b="1"/>
                        <a:t>/</a:t>
                      </a:r>
                      <a:r>
                        <a:rPr lang="ja-JP" altLang="en-US" sz="2400" b="1"/>
                        <a:t>日</a:t>
                      </a:r>
                      <a:endParaRPr lang="en-US" altLang="ja-JP" sz="2400" b="1"/>
                    </a:p>
                  </a:txBody>
                  <a:tcPr/>
                </a:tc>
                <a:extLst>
                  <a:ext uri="{0D108BD9-81ED-4DB2-BD59-A6C34878D82A}">
                    <a16:rowId xmlns:a16="http://schemas.microsoft.com/office/drawing/2014/main" val="2134246389"/>
                  </a:ext>
                </a:extLst>
              </a:tr>
              <a:tr h="370840">
                <a:tc>
                  <a:txBody>
                    <a:bodyPr/>
                    <a:lstStyle/>
                    <a:p>
                      <a:r>
                        <a:rPr kumimoji="1" lang="ja-JP" altLang="en-US" sz="2400" b="1"/>
                        <a:t>運行時間（平日のみ）</a:t>
                      </a:r>
                    </a:p>
                  </a:txBody>
                  <a:tcPr/>
                </a:tc>
                <a:tc>
                  <a:txBody>
                    <a:bodyPr/>
                    <a:lstStyle/>
                    <a:p>
                      <a:r>
                        <a:rPr kumimoji="1" lang="en-US" altLang="ja-JP" sz="2400" b="1"/>
                        <a:t>9</a:t>
                      </a:r>
                      <a:r>
                        <a:rPr kumimoji="1" lang="ja-JP" altLang="en-US" sz="2400" b="1"/>
                        <a:t>：</a:t>
                      </a:r>
                      <a:r>
                        <a:rPr kumimoji="1" lang="en-US" altLang="ja-JP" sz="2400" b="1"/>
                        <a:t>00</a:t>
                      </a:r>
                      <a:r>
                        <a:rPr kumimoji="1" lang="ja-JP" altLang="en-US" sz="2400" b="1"/>
                        <a:t>～</a:t>
                      </a:r>
                      <a:r>
                        <a:rPr kumimoji="1" lang="en-US" altLang="ja-JP" sz="2400" b="1"/>
                        <a:t>16</a:t>
                      </a:r>
                      <a:r>
                        <a:rPr kumimoji="1" lang="ja-JP" altLang="en-US" sz="2400" b="1"/>
                        <a:t>：</a:t>
                      </a:r>
                      <a:r>
                        <a:rPr kumimoji="1" lang="en-US" altLang="ja-JP" sz="2400" b="1"/>
                        <a:t>00</a:t>
                      </a:r>
                      <a:endParaRPr kumimoji="1" lang="ja-JP" altLang="en-US" sz="2400" b="1"/>
                    </a:p>
                  </a:txBody>
                  <a:tcPr/>
                </a:tc>
                <a:extLst>
                  <a:ext uri="{0D108BD9-81ED-4DB2-BD59-A6C34878D82A}">
                    <a16:rowId xmlns:a16="http://schemas.microsoft.com/office/drawing/2014/main" val="277417191"/>
                  </a:ext>
                </a:extLst>
              </a:tr>
              <a:tr h="370840">
                <a:tc>
                  <a:txBody>
                    <a:bodyPr/>
                    <a:lstStyle/>
                    <a:p>
                      <a:r>
                        <a:rPr kumimoji="1" lang="ja-JP" altLang="en-US" sz="2400" b="1"/>
                        <a:t>料金（片道）</a:t>
                      </a:r>
                    </a:p>
                  </a:txBody>
                  <a:tcPr/>
                </a:tc>
                <a:tc>
                  <a:txBody>
                    <a:bodyPr/>
                    <a:lstStyle/>
                    <a:p>
                      <a:r>
                        <a:rPr kumimoji="1" lang="en-US" altLang="ja-JP" sz="2400" b="1"/>
                        <a:t>200</a:t>
                      </a:r>
                      <a:r>
                        <a:rPr kumimoji="1" lang="ja-JP" altLang="en-US" sz="2400" b="1"/>
                        <a:t>円</a:t>
                      </a:r>
                    </a:p>
                  </a:txBody>
                  <a:tcPr/>
                </a:tc>
                <a:extLst>
                  <a:ext uri="{0D108BD9-81ED-4DB2-BD59-A6C34878D82A}">
                    <a16:rowId xmlns:a16="http://schemas.microsoft.com/office/drawing/2014/main" val="1022597954"/>
                  </a:ext>
                </a:extLst>
              </a:tr>
              <a:tr h="370840">
                <a:tc>
                  <a:txBody>
                    <a:bodyPr/>
                    <a:lstStyle/>
                    <a:p>
                      <a:r>
                        <a:rPr kumimoji="1" lang="ja-JP" altLang="en-US" sz="2400" b="1"/>
                        <a:t>距離</a:t>
                      </a:r>
                    </a:p>
                  </a:txBody>
                  <a:tcPr/>
                </a:tc>
                <a:tc>
                  <a:txBody>
                    <a:bodyPr/>
                    <a:lstStyle/>
                    <a:p>
                      <a:r>
                        <a:rPr kumimoji="1" lang="en-US" altLang="ja-JP" sz="2400" b="1"/>
                        <a:t>2.5</a:t>
                      </a:r>
                      <a:r>
                        <a:rPr kumimoji="1" lang="ja-JP" altLang="en-US" sz="2400" b="1"/>
                        <a:t>㎞</a:t>
                      </a:r>
                    </a:p>
                  </a:txBody>
                  <a:tcPr/>
                </a:tc>
                <a:extLst>
                  <a:ext uri="{0D108BD9-81ED-4DB2-BD59-A6C34878D82A}">
                    <a16:rowId xmlns:a16="http://schemas.microsoft.com/office/drawing/2014/main" val="459827950"/>
                  </a:ext>
                </a:extLst>
              </a:tr>
              <a:tr h="370840">
                <a:tc>
                  <a:txBody>
                    <a:bodyPr/>
                    <a:lstStyle/>
                    <a:p>
                      <a:endParaRPr kumimoji="1" lang="ja-JP" altLang="en-US" sz="2400" b="1"/>
                    </a:p>
                  </a:txBody>
                  <a:tcPr/>
                </a:tc>
                <a:tc>
                  <a:txBody>
                    <a:bodyPr/>
                    <a:lstStyle/>
                    <a:p>
                      <a:endParaRPr kumimoji="1" lang="ja-JP" altLang="en-US" sz="2400" b="1"/>
                    </a:p>
                  </a:txBody>
                  <a:tcPr/>
                </a:tc>
                <a:extLst>
                  <a:ext uri="{0D108BD9-81ED-4DB2-BD59-A6C34878D82A}">
                    <a16:rowId xmlns:a16="http://schemas.microsoft.com/office/drawing/2014/main" val="921140793"/>
                  </a:ext>
                </a:extLst>
              </a:tr>
            </a:tbl>
          </a:graphicData>
        </a:graphic>
      </p:graphicFrame>
      <p:pic>
        <p:nvPicPr>
          <p:cNvPr id="7" name="録音したサウンド">
            <a:hlinkClick r:id="" action="ppaction://media"/>
            <a:extLst>
              <a:ext uri="{FF2B5EF4-FFF2-40B4-BE49-F238E27FC236}">
                <a16:creationId xmlns:a16="http://schemas.microsoft.com/office/drawing/2014/main" id="{384B3504-4052-4ED1-7FFB-ABC32BB6FC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6932" y="313730"/>
            <a:ext cx="406400" cy="406400"/>
          </a:xfrm>
          <a:prstGeom prst="rect">
            <a:avLst/>
          </a:prstGeom>
        </p:spPr>
      </p:pic>
    </p:spTree>
    <p:extLst>
      <p:ext uri="{BB962C8B-B14F-4D97-AF65-F5344CB8AC3E}">
        <p14:creationId xmlns:p14="http://schemas.microsoft.com/office/powerpoint/2010/main" val="154999141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683D8B-EAFB-8879-6E38-028E0789AC2B}"/>
              </a:ext>
            </a:extLst>
          </p:cNvPr>
          <p:cNvSpPr>
            <a:spLocks noGrp="1"/>
          </p:cNvSpPr>
          <p:nvPr>
            <p:ph type="title"/>
          </p:nvPr>
        </p:nvSpPr>
        <p:spPr/>
        <p:txBody>
          <a:bodyPr>
            <a:normAutofit fontScale="90000"/>
          </a:bodyPr>
          <a:lstStyle/>
          <a:p>
            <a:r>
              <a:rPr kumimoji="1" lang="ja-JP" altLang="en-US"/>
              <a:t>事業費の見通し</a:t>
            </a:r>
          </a:p>
        </p:txBody>
      </p:sp>
      <p:sp>
        <p:nvSpPr>
          <p:cNvPr id="7" name="正方形/長方形 6">
            <a:extLst>
              <a:ext uri="{FF2B5EF4-FFF2-40B4-BE49-F238E27FC236}">
                <a16:creationId xmlns:a16="http://schemas.microsoft.com/office/drawing/2014/main" id="{141B3131-51A6-A2DA-90D8-B85396788951}"/>
              </a:ext>
            </a:extLst>
          </p:cNvPr>
          <p:cNvSpPr/>
          <p:nvPr/>
        </p:nvSpPr>
        <p:spPr>
          <a:xfrm>
            <a:off x="1626646" y="1746000"/>
            <a:ext cx="4469354" cy="3366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t>業務委託費等</a:t>
            </a:r>
            <a:endParaRPr kumimoji="1" lang="en-US" altLang="ja-JP" sz="2800" b="1"/>
          </a:p>
          <a:p>
            <a:pPr algn="ctr"/>
            <a:r>
              <a:rPr kumimoji="1" lang="en-US" altLang="ja-JP" sz="2800" b="1"/>
              <a:t>935</a:t>
            </a:r>
            <a:r>
              <a:rPr lang="ja-JP" altLang="en-US" sz="2800" b="1"/>
              <a:t>万円</a:t>
            </a:r>
            <a:endParaRPr kumimoji="1" lang="ja-JP" altLang="en-US" sz="2800" b="1"/>
          </a:p>
        </p:txBody>
      </p:sp>
      <p:sp>
        <p:nvSpPr>
          <p:cNvPr id="8" name="正方形/長方形 7">
            <a:extLst>
              <a:ext uri="{FF2B5EF4-FFF2-40B4-BE49-F238E27FC236}">
                <a16:creationId xmlns:a16="http://schemas.microsoft.com/office/drawing/2014/main" id="{E965FAF3-1705-69CA-86EB-90FA065D40F6}"/>
              </a:ext>
            </a:extLst>
          </p:cNvPr>
          <p:cNvSpPr/>
          <p:nvPr/>
        </p:nvSpPr>
        <p:spPr>
          <a:xfrm>
            <a:off x="6335798" y="1744200"/>
            <a:ext cx="4469354" cy="16848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a:t>国からの</a:t>
            </a:r>
            <a:r>
              <a:rPr lang="ja-JP" altLang="en-US" sz="2800" b="1"/>
              <a:t>補助金</a:t>
            </a:r>
            <a:endParaRPr kumimoji="1" lang="en-US" altLang="ja-JP" sz="2800" b="1"/>
          </a:p>
          <a:p>
            <a:pPr algn="ctr"/>
            <a:r>
              <a:rPr lang="en-US" altLang="ja-JP" sz="2800" b="1"/>
              <a:t>467.5</a:t>
            </a:r>
            <a:r>
              <a:rPr lang="ja-JP" altLang="en-US" sz="2800" b="1"/>
              <a:t>万円</a:t>
            </a:r>
            <a:endParaRPr kumimoji="1" lang="ja-JP" altLang="en-US" sz="2800" b="1"/>
          </a:p>
        </p:txBody>
      </p:sp>
      <p:sp>
        <p:nvSpPr>
          <p:cNvPr id="9" name="正方形/長方形 8">
            <a:extLst>
              <a:ext uri="{FF2B5EF4-FFF2-40B4-BE49-F238E27FC236}">
                <a16:creationId xmlns:a16="http://schemas.microsoft.com/office/drawing/2014/main" id="{C1891287-8034-8473-A5A2-30FE729C71AE}"/>
              </a:ext>
            </a:extLst>
          </p:cNvPr>
          <p:cNvSpPr/>
          <p:nvPr/>
        </p:nvSpPr>
        <p:spPr>
          <a:xfrm>
            <a:off x="6335798" y="3429900"/>
            <a:ext cx="4469354" cy="50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t>収入 </a:t>
            </a:r>
            <a:r>
              <a:rPr lang="en-US" altLang="ja-JP" sz="2800" b="1"/>
              <a:t>140.3</a:t>
            </a:r>
            <a:r>
              <a:rPr lang="ja-JP" altLang="en-US" sz="2800" b="1"/>
              <a:t>万円</a:t>
            </a:r>
            <a:endParaRPr kumimoji="1" lang="ja-JP" altLang="en-US" sz="2800" b="1"/>
          </a:p>
        </p:txBody>
      </p:sp>
      <p:sp>
        <p:nvSpPr>
          <p:cNvPr id="10" name="正方形/長方形 9">
            <a:extLst>
              <a:ext uri="{FF2B5EF4-FFF2-40B4-BE49-F238E27FC236}">
                <a16:creationId xmlns:a16="http://schemas.microsoft.com/office/drawing/2014/main" id="{62B57630-93BC-F615-A27E-5AD0DCF8FA5C}"/>
              </a:ext>
            </a:extLst>
          </p:cNvPr>
          <p:cNvSpPr/>
          <p:nvPr/>
        </p:nvSpPr>
        <p:spPr>
          <a:xfrm>
            <a:off x="6335798" y="3934800"/>
            <a:ext cx="4469354" cy="11772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b="1"/>
              <a:t>市の負担 </a:t>
            </a:r>
            <a:r>
              <a:rPr lang="en-US" altLang="ja-JP" sz="2800" b="1"/>
              <a:t>327.2</a:t>
            </a:r>
            <a:r>
              <a:rPr lang="ja-JP" altLang="en-US" sz="2800" b="1"/>
              <a:t>万円</a:t>
            </a:r>
            <a:endParaRPr kumimoji="1" lang="ja-JP" altLang="en-US" sz="2800" b="1"/>
          </a:p>
        </p:txBody>
      </p:sp>
      <p:sp>
        <p:nvSpPr>
          <p:cNvPr id="11" name="テキスト ボックス 10">
            <a:extLst>
              <a:ext uri="{FF2B5EF4-FFF2-40B4-BE49-F238E27FC236}">
                <a16:creationId xmlns:a16="http://schemas.microsoft.com/office/drawing/2014/main" id="{BAC2449C-0CE0-9B71-911F-A426F8FE3AA7}"/>
              </a:ext>
            </a:extLst>
          </p:cNvPr>
          <p:cNvSpPr txBox="1"/>
          <p:nvPr/>
        </p:nvSpPr>
        <p:spPr>
          <a:xfrm>
            <a:off x="1626646" y="5380672"/>
            <a:ext cx="9178506" cy="1200329"/>
          </a:xfrm>
          <a:prstGeom prst="rect">
            <a:avLst/>
          </a:prstGeom>
          <a:noFill/>
        </p:spPr>
        <p:txBody>
          <a:bodyPr wrap="square" rtlCol="0" anchor="ctr">
            <a:spAutoFit/>
          </a:bodyPr>
          <a:lstStyle/>
          <a:p>
            <a:pPr algn="ctr"/>
            <a:r>
              <a:rPr lang="ja-JP" altLang="en-US" sz="3600" b="1">
                <a:solidFill>
                  <a:schemeClr val="accent2"/>
                </a:solidFill>
              </a:rPr>
              <a:t>土浦市の負担を抑えつつ</a:t>
            </a:r>
            <a:endParaRPr lang="en-US" altLang="ja-JP" sz="3600" b="1">
              <a:solidFill>
                <a:schemeClr val="accent2"/>
              </a:solidFill>
            </a:endParaRPr>
          </a:p>
          <a:p>
            <a:pPr algn="ctr"/>
            <a:r>
              <a:rPr lang="ja-JP" altLang="en-US" sz="3600" b="1">
                <a:solidFill>
                  <a:schemeClr val="accent2"/>
                </a:solidFill>
              </a:rPr>
              <a:t>新治地区の交通を維持</a:t>
            </a:r>
            <a:endParaRPr lang="en-US" altLang="ja-JP" sz="3600" b="1">
              <a:solidFill>
                <a:schemeClr val="accent2"/>
              </a:solidFill>
            </a:endParaRPr>
          </a:p>
        </p:txBody>
      </p:sp>
      <p:sp>
        <p:nvSpPr>
          <p:cNvPr id="3" name="テキスト ボックス 2">
            <a:extLst>
              <a:ext uri="{FF2B5EF4-FFF2-40B4-BE49-F238E27FC236}">
                <a16:creationId xmlns:a16="http://schemas.microsoft.com/office/drawing/2014/main" id="{E9A4FE9D-738E-27AD-AA11-D8C31EE2D068}"/>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sp>
        <p:nvSpPr>
          <p:cNvPr id="4" name="テキスト ボックス 3">
            <a:extLst>
              <a:ext uri="{FF2B5EF4-FFF2-40B4-BE49-F238E27FC236}">
                <a16:creationId xmlns:a16="http://schemas.microsoft.com/office/drawing/2014/main" id="{44506DEB-FF27-E3CB-F9CA-A07DBAB608D2}"/>
              </a:ext>
            </a:extLst>
          </p:cNvPr>
          <p:cNvSpPr txBox="1"/>
          <p:nvPr/>
        </p:nvSpPr>
        <p:spPr>
          <a:xfrm>
            <a:off x="6096000" y="1240532"/>
            <a:ext cx="6186309" cy="369332"/>
          </a:xfrm>
          <a:prstGeom prst="rect">
            <a:avLst/>
          </a:prstGeom>
          <a:noFill/>
        </p:spPr>
        <p:txBody>
          <a:bodyPr wrap="none" rtlCol="0">
            <a:spAutoFit/>
          </a:bodyPr>
          <a:lstStyle/>
          <a:p>
            <a:r>
              <a:rPr lang="zh-TW" altLang="en-US"/>
              <a:t>地域公共交通確保維持事業</a:t>
            </a:r>
            <a:r>
              <a:rPr lang="ja-JP" altLang="en-US"/>
              <a:t>（地域内フィーダー系統補助）</a:t>
            </a:r>
            <a:endParaRPr kumimoji="1" lang="ja-JP" altLang="en-US"/>
          </a:p>
        </p:txBody>
      </p:sp>
      <p:pic>
        <p:nvPicPr>
          <p:cNvPr id="5" name="録音したサウンド">
            <a:hlinkClick r:id="" action="ppaction://media"/>
            <a:extLst>
              <a:ext uri="{FF2B5EF4-FFF2-40B4-BE49-F238E27FC236}">
                <a16:creationId xmlns:a16="http://schemas.microsoft.com/office/drawing/2014/main" id="{6DF64688-6916-000F-8407-511A0A031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4579" y="313730"/>
            <a:ext cx="406400" cy="406400"/>
          </a:xfrm>
          <a:prstGeom prst="rect">
            <a:avLst/>
          </a:prstGeom>
        </p:spPr>
      </p:pic>
    </p:spTree>
    <p:extLst>
      <p:ext uri="{BB962C8B-B14F-4D97-AF65-F5344CB8AC3E}">
        <p14:creationId xmlns:p14="http://schemas.microsoft.com/office/powerpoint/2010/main" val="781908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新治地区　効果</a:t>
            </a:r>
          </a:p>
        </p:txBody>
      </p:sp>
      <p:sp>
        <p:nvSpPr>
          <p:cNvPr id="5" name="コンテンツ プレースホルダー 2">
            <a:extLst>
              <a:ext uri="{FF2B5EF4-FFF2-40B4-BE49-F238E27FC236}">
                <a16:creationId xmlns:a16="http://schemas.microsoft.com/office/drawing/2014/main" id="{1565591C-861A-40B9-AA46-BD690910945D}"/>
              </a:ext>
            </a:extLst>
          </p:cNvPr>
          <p:cNvSpPr>
            <a:spLocks noGrp="1"/>
          </p:cNvSpPr>
          <p:nvPr>
            <p:ph idx="1"/>
          </p:nvPr>
        </p:nvSpPr>
        <p:spPr>
          <a:xfrm>
            <a:off x="545845" y="1908357"/>
            <a:ext cx="4720718" cy="4439815"/>
          </a:xfrm>
        </p:spPr>
        <p:txBody>
          <a:bodyPr vert="horz" lIns="91440" tIns="45720" rIns="91440" bIns="45720" rtlCol="0" anchor="t">
            <a:normAutofit/>
          </a:bodyPr>
          <a:lstStyle/>
          <a:p>
            <a:pPr marL="514350" indent="-514350">
              <a:buAutoNum type="arabicPeriod"/>
            </a:pPr>
            <a:r>
              <a:rPr lang="en-US" altLang="ja-JP" sz="3000" err="1"/>
              <a:t>公共交通空白地の削減</a:t>
            </a:r>
            <a:endParaRPr lang="en-US" altLang="ja-JP" sz="3000"/>
          </a:p>
          <a:p>
            <a:pPr marL="514350" indent="-514350">
              <a:buAutoNum type="arabicPeriod"/>
            </a:pPr>
            <a:endParaRPr lang="en-US" altLang="ja-JP" sz="3000"/>
          </a:p>
          <a:p>
            <a:pPr marL="514350" indent="-514350">
              <a:buAutoNum type="arabicPeriod"/>
            </a:pPr>
            <a:endParaRPr lang="en-US" altLang="ja-JP" sz="3000"/>
          </a:p>
          <a:p>
            <a:pPr marL="514350" indent="-514350">
              <a:buAutoNum type="arabicPeriod"/>
            </a:pPr>
            <a:r>
              <a:rPr lang="ja-JP" altLang="en-US" sz="3000"/>
              <a:t>負担の小さい運営</a:t>
            </a:r>
            <a:endParaRPr lang="en-US" altLang="ja-JP" sz="3000"/>
          </a:p>
          <a:p>
            <a:pPr marL="514350" indent="-514350">
              <a:buAutoNum type="arabicPeriod"/>
            </a:pPr>
            <a:endParaRPr lang="en-US" altLang="ja-JP" sz="3000"/>
          </a:p>
          <a:p>
            <a:pPr marL="514350" indent="-514350">
              <a:buAutoNum type="arabicPeriod"/>
            </a:pPr>
            <a:endParaRPr lang="en-US" altLang="ja-JP" sz="3000"/>
          </a:p>
          <a:p>
            <a:pPr marL="514350" indent="-514350">
              <a:buAutoNum type="arabicPeriod"/>
            </a:pPr>
            <a:r>
              <a:rPr lang="ja-JP" altLang="en-US" sz="3000"/>
              <a:t>中心地の活性化</a:t>
            </a:r>
            <a:endParaRPr lang="en-US" altLang="ja-JP" sz="3000"/>
          </a:p>
          <a:p>
            <a:pPr marL="514350" indent="-514350">
              <a:buAutoNum type="arabicPeriod"/>
            </a:pPr>
            <a:endParaRPr lang="en-US" altLang="ja-JP"/>
          </a:p>
          <a:p>
            <a:pPr marL="514350" indent="-514350">
              <a:buAutoNum type="arabicPeriod"/>
            </a:pPr>
            <a:endParaRPr lang="ja-JP" altLang="en-US" b="0"/>
          </a:p>
        </p:txBody>
      </p:sp>
      <p:sp>
        <p:nvSpPr>
          <p:cNvPr id="4" name="テキスト ボックス 3">
            <a:extLst>
              <a:ext uri="{FF2B5EF4-FFF2-40B4-BE49-F238E27FC236}">
                <a16:creationId xmlns:a16="http://schemas.microsoft.com/office/drawing/2014/main" id="{24C17401-46B4-DA1B-D60A-4C87B07ED470}"/>
              </a:ext>
            </a:extLst>
          </p:cNvPr>
          <p:cNvSpPr txBox="1"/>
          <p:nvPr/>
        </p:nvSpPr>
        <p:spPr>
          <a:xfrm>
            <a:off x="412359" y="351487"/>
            <a:ext cx="795411"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3.4</a:t>
            </a:r>
            <a:endParaRPr kumimoji="1" lang="ja-JP" altLang="en-US" sz="3600">
              <a:solidFill>
                <a:schemeClr val="bg1"/>
              </a:solidFill>
              <a:latin typeface="Bahnschrift" panose="020B0502040204020203" pitchFamily="34" charset="0"/>
            </a:endParaRPr>
          </a:p>
        </p:txBody>
      </p:sp>
      <p:sp>
        <p:nvSpPr>
          <p:cNvPr id="9" name="矢印: 右 8">
            <a:extLst>
              <a:ext uri="{FF2B5EF4-FFF2-40B4-BE49-F238E27FC236}">
                <a16:creationId xmlns:a16="http://schemas.microsoft.com/office/drawing/2014/main" id="{983BCEF3-D581-A008-5899-26B72435AA18}"/>
              </a:ext>
            </a:extLst>
          </p:cNvPr>
          <p:cNvSpPr/>
          <p:nvPr/>
        </p:nvSpPr>
        <p:spPr>
          <a:xfrm>
            <a:off x="5266563" y="1908357"/>
            <a:ext cx="978408" cy="484632"/>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AB2778C6-5CB6-7284-BBAC-0295A9DBD66B}"/>
              </a:ext>
            </a:extLst>
          </p:cNvPr>
          <p:cNvSpPr/>
          <p:nvPr/>
        </p:nvSpPr>
        <p:spPr>
          <a:xfrm>
            <a:off x="5266563" y="3447157"/>
            <a:ext cx="978408" cy="484632"/>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3BABB762-6343-D46F-3576-8DE0368F49EA}"/>
              </a:ext>
            </a:extLst>
          </p:cNvPr>
          <p:cNvSpPr/>
          <p:nvPr/>
        </p:nvSpPr>
        <p:spPr>
          <a:xfrm>
            <a:off x="5266563" y="5009183"/>
            <a:ext cx="978408" cy="484632"/>
          </a:xfrm>
          <a:prstGeom prst="rightArrow">
            <a:avLst/>
          </a:prstGeom>
          <a:gradFill flip="none" rotWithShape="1">
            <a:gsLst>
              <a:gs pos="0">
                <a:schemeClr val="accent4"/>
              </a:gs>
              <a:gs pos="100000">
                <a:schemeClr val="accent2"/>
              </a:gs>
            </a:gsLst>
            <a:lin ang="2700000" scaled="1"/>
            <a:tileRect/>
          </a:gradFill>
          <a:ln>
            <a:noFill/>
          </a:ln>
          <a:effectLst>
            <a:outerShdw blurRad="127000" dist="635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F5728AF-8786-260B-9375-C040CECFA880}"/>
              </a:ext>
            </a:extLst>
          </p:cNvPr>
          <p:cNvSpPr/>
          <p:nvPr/>
        </p:nvSpPr>
        <p:spPr>
          <a:xfrm>
            <a:off x="6436234" y="1567688"/>
            <a:ext cx="5297845" cy="1165970"/>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rPr>
              <a:t>日常生活の“足”の確保</a:t>
            </a:r>
          </a:p>
        </p:txBody>
      </p:sp>
      <p:sp>
        <p:nvSpPr>
          <p:cNvPr id="13" name="四角形: 角を丸くする 12">
            <a:extLst>
              <a:ext uri="{FF2B5EF4-FFF2-40B4-BE49-F238E27FC236}">
                <a16:creationId xmlns:a16="http://schemas.microsoft.com/office/drawing/2014/main" id="{D9E51002-F2DF-98D1-0324-B01BB8FE71AD}"/>
              </a:ext>
            </a:extLst>
          </p:cNvPr>
          <p:cNvSpPr/>
          <p:nvPr/>
        </p:nvSpPr>
        <p:spPr>
          <a:xfrm>
            <a:off x="6436234" y="3137643"/>
            <a:ext cx="5297845" cy="1250156"/>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000" b="1"/>
              <a:t>安定・持続的な</a:t>
            </a:r>
            <a:endParaRPr lang="en-US" altLang="ja-JP" sz="3000" b="1"/>
          </a:p>
          <a:p>
            <a:pPr algn="ctr"/>
            <a:r>
              <a:rPr lang="ja-JP" altLang="en-US" sz="3000" b="1"/>
              <a:t>サービスの提供</a:t>
            </a:r>
            <a:endParaRPr kumimoji="1" lang="ja-JP" altLang="en-US" sz="3000" b="1"/>
          </a:p>
        </p:txBody>
      </p:sp>
      <p:sp>
        <p:nvSpPr>
          <p:cNvPr id="14" name="四角形: 角を丸くする 13">
            <a:extLst>
              <a:ext uri="{FF2B5EF4-FFF2-40B4-BE49-F238E27FC236}">
                <a16:creationId xmlns:a16="http://schemas.microsoft.com/office/drawing/2014/main" id="{21FE002C-ED03-24C3-B7D3-B565153C8F67}"/>
              </a:ext>
            </a:extLst>
          </p:cNvPr>
          <p:cNvSpPr/>
          <p:nvPr/>
        </p:nvSpPr>
        <p:spPr>
          <a:xfrm>
            <a:off x="6436234" y="4626421"/>
            <a:ext cx="5297845" cy="1250156"/>
          </a:xfrm>
          <a:prstGeom prst="roundRect">
            <a:avLst>
              <a:gd name="adj" fmla="val 9303"/>
            </a:avLst>
          </a:prstGeom>
          <a:gradFill>
            <a:gsLst>
              <a:gs pos="0">
                <a:schemeClr val="accent4"/>
              </a:gs>
              <a:gs pos="95000">
                <a:schemeClr val="accent2"/>
              </a:gs>
            </a:gsLst>
            <a:lin ang="5400000" scaled="1"/>
          </a:gradFill>
          <a:ln w="50800">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b="1"/>
              <a:t>活力あるコミュニティの形成</a:t>
            </a:r>
          </a:p>
        </p:txBody>
      </p:sp>
      <p:pic>
        <p:nvPicPr>
          <p:cNvPr id="6" name="録音したサウンド">
            <a:hlinkClick r:id="" action="ppaction://media"/>
            <a:extLst>
              <a:ext uri="{FF2B5EF4-FFF2-40B4-BE49-F238E27FC236}">
                <a16:creationId xmlns:a16="http://schemas.microsoft.com/office/drawing/2014/main" id="{4A6AC523-2F3F-43B7-6412-F51D301CEE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8179" y="396130"/>
            <a:ext cx="406400" cy="406400"/>
          </a:xfrm>
          <a:prstGeom prst="rect">
            <a:avLst/>
          </a:prstGeom>
        </p:spPr>
      </p:pic>
    </p:spTree>
    <p:extLst>
      <p:ext uri="{BB962C8B-B14F-4D97-AF65-F5344CB8AC3E}">
        <p14:creationId xmlns:p14="http://schemas.microsoft.com/office/powerpoint/2010/main" val="14713353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solidFill>
                  <a:schemeClr val="accent3"/>
                </a:solidFill>
              </a:rPr>
              <a:t>背景</a:t>
            </a:r>
            <a:endParaRPr kumimoji="1" lang="en-US" altLang="ja-JP" sz="3600">
              <a:solidFill>
                <a:schemeClr val="accent3"/>
              </a:solidFill>
            </a:endParaRPr>
          </a:p>
          <a:p>
            <a:pPr marL="514350" indent="-514350">
              <a:buFont typeface="+mj-lt"/>
              <a:buAutoNum type="arabicPeriod"/>
            </a:pPr>
            <a:r>
              <a:rPr lang="ja-JP" altLang="en-US" sz="3600">
                <a:solidFill>
                  <a:schemeClr val="accent3"/>
                </a:solidFill>
              </a:rPr>
              <a:t>基本構想・施策</a:t>
            </a:r>
            <a:endParaRPr lang="en-US" altLang="ja-JP" sz="3600">
              <a:solidFill>
                <a:schemeClr val="accent3"/>
              </a:solidFill>
            </a:endParaRPr>
          </a:p>
          <a:p>
            <a:pPr marL="514350" indent="-514350">
              <a:buFont typeface="+mj-lt"/>
              <a:buAutoNum type="arabicPeriod"/>
            </a:pPr>
            <a:r>
              <a:rPr lang="ja-JP" altLang="en-US" sz="3600">
                <a:solidFill>
                  <a:schemeClr val="accent3"/>
                </a:solidFill>
              </a:rPr>
              <a:t>地区別構想・施策</a:t>
            </a:r>
            <a:endParaRPr lang="en-US" altLang="ja-JP" sz="3600">
              <a:solidFill>
                <a:schemeClr val="accent3"/>
              </a:solidFill>
            </a:endParaRPr>
          </a:p>
          <a:p>
            <a:pPr marL="971550" lvl="1" indent="-514350">
              <a:buFont typeface="+mj-lt"/>
              <a:buAutoNum type="arabicPeriod"/>
            </a:pPr>
            <a:r>
              <a:rPr lang="ja-JP" altLang="en-US" sz="3200">
                <a:solidFill>
                  <a:schemeClr val="accent3"/>
                </a:solidFill>
              </a:rPr>
              <a:t>中央地区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新治地区</a:t>
            </a:r>
            <a:endParaRPr lang="en-US" altLang="ja-JP" sz="3200">
              <a:solidFill>
                <a:schemeClr val="accent3"/>
              </a:solidFill>
            </a:endParaRPr>
          </a:p>
          <a:p>
            <a:pPr marL="514350" indent="-514350">
              <a:buFont typeface="+mj-lt"/>
              <a:buAutoNum type="arabicPeriod"/>
            </a:pPr>
            <a:r>
              <a:rPr lang="ja-JP" altLang="en-US" sz="3600"/>
              <a:t>まとめ</a:t>
            </a:r>
            <a:endParaRPr lang="en-US" altLang="ja-JP" sz="3600"/>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5" name="録音したサウンド">
            <a:hlinkClick r:id="" action="ppaction://media"/>
            <a:extLst>
              <a:ext uri="{FF2B5EF4-FFF2-40B4-BE49-F238E27FC236}">
                <a16:creationId xmlns:a16="http://schemas.microsoft.com/office/drawing/2014/main" id="{A255B9DA-D9B4-7CA0-2C84-DF30BAF79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spTree>
    <p:extLst>
      <p:ext uri="{BB962C8B-B14F-4D97-AF65-F5344CB8AC3E}">
        <p14:creationId xmlns:p14="http://schemas.microsoft.com/office/powerpoint/2010/main" val="21693700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背景</a:t>
            </a:r>
            <a:r>
              <a:rPr lang="en-US" altLang="ja-JP"/>
              <a:t>/</a:t>
            </a:r>
            <a:r>
              <a:rPr lang="ja-JP" altLang="en-US"/>
              <a:t>財政</a:t>
            </a:r>
            <a:endParaRPr kumimoji="1" lang="ja-JP" altLang="en-US"/>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88689" y="351487"/>
            <a:ext cx="44275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8" name="コンテンツ プレースホルダー 2">
            <a:extLst>
              <a:ext uri="{FF2B5EF4-FFF2-40B4-BE49-F238E27FC236}">
                <a16:creationId xmlns:a16="http://schemas.microsoft.com/office/drawing/2014/main" id="{8A2EBCB4-E534-3912-84C3-AFCDC1CF0681}"/>
              </a:ext>
            </a:extLst>
          </p:cNvPr>
          <p:cNvSpPr>
            <a:spLocks noGrp="1"/>
          </p:cNvSpPr>
          <p:nvPr>
            <p:ph idx="1"/>
          </p:nvPr>
        </p:nvSpPr>
        <p:spPr>
          <a:xfrm>
            <a:off x="838199" y="1407886"/>
            <a:ext cx="5257801" cy="4769077"/>
          </a:xfrm>
        </p:spPr>
        <p:txBody>
          <a:bodyPr anchor="ctr"/>
          <a:lstStyle/>
          <a:p>
            <a:pPr marL="0" indent="0">
              <a:buNone/>
            </a:pPr>
            <a:endParaRPr lang="en-US" altLang="ja-JP"/>
          </a:p>
          <a:p>
            <a:r>
              <a:rPr lang="ja-JP" altLang="en-US"/>
              <a:t>高齢化に伴う扶助費の増加</a:t>
            </a:r>
            <a:endParaRPr lang="en-US" altLang="ja-JP"/>
          </a:p>
          <a:p>
            <a:r>
              <a:rPr lang="ja-JP" altLang="en-US"/>
              <a:t>公共施設の</a:t>
            </a:r>
            <a:br>
              <a:rPr lang="en-US" altLang="ja-JP"/>
            </a:br>
            <a:r>
              <a:rPr lang="ja-JP" altLang="en-US"/>
              <a:t>改修・更新への対応</a:t>
            </a:r>
            <a:endParaRPr lang="en-US" altLang="ja-JP"/>
          </a:p>
          <a:p>
            <a:endParaRPr lang="en-US" altLang="ja-JP"/>
          </a:p>
          <a:p>
            <a:r>
              <a:rPr lang="ja-JP" altLang="en-US"/>
              <a:t>人口</a:t>
            </a:r>
            <a:r>
              <a:rPr lang="en-US" altLang="ja-JP"/>
              <a:t>/</a:t>
            </a:r>
            <a:r>
              <a:rPr lang="ja-JP" altLang="en-US"/>
              <a:t>財政ともに</a:t>
            </a:r>
            <a:br>
              <a:rPr lang="en-US" altLang="ja-JP"/>
            </a:br>
            <a:r>
              <a:rPr lang="ja-JP" altLang="en-US"/>
              <a:t>厳しい状況が続く</a:t>
            </a:r>
            <a:endParaRPr lang="en-US" altLang="ja-JP"/>
          </a:p>
          <a:p>
            <a:endParaRPr lang="en-US" altLang="ja-JP"/>
          </a:p>
        </p:txBody>
      </p:sp>
      <p:sp>
        <p:nvSpPr>
          <p:cNvPr id="7" name="テキスト ボックス 6">
            <a:extLst>
              <a:ext uri="{FF2B5EF4-FFF2-40B4-BE49-F238E27FC236}">
                <a16:creationId xmlns:a16="http://schemas.microsoft.com/office/drawing/2014/main" id="{2028F646-47E5-B890-099C-4C4EA03C65B5}"/>
              </a:ext>
            </a:extLst>
          </p:cNvPr>
          <p:cNvSpPr txBox="1"/>
          <p:nvPr/>
        </p:nvSpPr>
        <p:spPr>
          <a:xfrm>
            <a:off x="6286501" y="2807539"/>
            <a:ext cx="5438775" cy="2591928"/>
          </a:xfrm>
          <a:prstGeom prst="rect">
            <a:avLst/>
          </a:prstGeom>
          <a:noFill/>
          <a:ln w="38100">
            <a:solidFill>
              <a:schemeClr val="bg2">
                <a:lumMod val="75000"/>
              </a:schemeClr>
            </a:solidFill>
          </a:ln>
        </p:spPr>
        <p:txBody>
          <a:bodyPr wrap="square">
            <a:spAutoFit/>
          </a:bodyPr>
          <a:lstStyle/>
          <a:p>
            <a:pPr>
              <a:lnSpc>
                <a:spcPct val="150000"/>
              </a:lnSpc>
            </a:pPr>
            <a:r>
              <a:rPr lang="ja-JP" altLang="en-US" sz="1600" b="1" dirty="0"/>
              <a:t>対象施設を計画期間まで維持していくために</a:t>
            </a:r>
            <a:endParaRPr lang="en-US" altLang="ja-JP" sz="1600" b="1" dirty="0"/>
          </a:p>
          <a:p>
            <a:pPr>
              <a:lnSpc>
                <a:spcPct val="150000"/>
              </a:lnSpc>
            </a:pPr>
            <a:r>
              <a:rPr lang="ja-JP" altLang="en-US" sz="1600" b="1" dirty="0"/>
              <a:t>必要な改修・更新費は、年平均 </a:t>
            </a:r>
            <a:r>
              <a:rPr lang="en-US" altLang="ja-JP" sz="1600" b="1" dirty="0"/>
              <a:t>31.6 </a:t>
            </a:r>
            <a:r>
              <a:rPr lang="ja-JP" altLang="en-US" sz="1600" b="1" dirty="0"/>
              <a:t>億円であり、</a:t>
            </a:r>
            <a:endParaRPr lang="en-US" altLang="ja-JP" sz="1600" b="1" dirty="0"/>
          </a:p>
          <a:p>
            <a:pPr>
              <a:lnSpc>
                <a:spcPct val="150000"/>
              </a:lnSpc>
            </a:pPr>
            <a:r>
              <a:rPr lang="ja-JP" altLang="en-US" sz="1600" b="1" dirty="0"/>
              <a:t>直近 </a:t>
            </a:r>
            <a:r>
              <a:rPr lang="en-US" altLang="ja-JP" sz="1600" b="1" dirty="0"/>
              <a:t>5 </a:t>
            </a:r>
            <a:r>
              <a:rPr lang="ja-JP" altLang="en-US" sz="1600" b="1" dirty="0"/>
              <a:t>年間の大規模新規事業を除く</a:t>
            </a:r>
            <a:endParaRPr lang="en-US" altLang="ja-JP" sz="1600" b="1" dirty="0"/>
          </a:p>
          <a:p>
            <a:pPr>
              <a:lnSpc>
                <a:spcPct val="150000"/>
              </a:lnSpc>
            </a:pPr>
            <a:r>
              <a:rPr lang="ja-JP" altLang="en-US" sz="1600" b="1" dirty="0"/>
              <a:t>投資的経費 </a:t>
            </a:r>
            <a:r>
              <a:rPr lang="en-US" altLang="ja-JP" sz="1600" b="1" dirty="0"/>
              <a:t>17.0 </a:t>
            </a:r>
            <a:r>
              <a:rPr lang="ja-JP" altLang="en-US" sz="1600" b="1" dirty="0"/>
              <a:t>億円と比較すると</a:t>
            </a:r>
            <a:endParaRPr lang="en-US" altLang="ja-JP" sz="1600" b="1" dirty="0"/>
          </a:p>
          <a:p>
            <a:pPr>
              <a:lnSpc>
                <a:spcPct val="150000"/>
              </a:lnSpc>
            </a:pPr>
            <a:r>
              <a:rPr lang="ja-JP" altLang="en-US" sz="2800" b="1" dirty="0"/>
              <a:t>年間 </a:t>
            </a:r>
            <a:r>
              <a:rPr lang="en-US" altLang="ja-JP" sz="2800" b="1" dirty="0"/>
              <a:t>14.6 </a:t>
            </a:r>
            <a:r>
              <a:rPr lang="ja-JP" altLang="en-US" sz="2800" b="1" dirty="0"/>
              <a:t>億円が不足</a:t>
            </a:r>
            <a:endParaRPr lang="en-US" altLang="ja-JP" sz="2800" b="1" dirty="0"/>
          </a:p>
          <a:p>
            <a:pPr>
              <a:lnSpc>
                <a:spcPct val="150000"/>
              </a:lnSpc>
            </a:pPr>
            <a:r>
              <a:rPr lang="ja-JP" altLang="en-US" b="1" dirty="0"/>
              <a:t>することとなります。 </a:t>
            </a:r>
          </a:p>
        </p:txBody>
      </p:sp>
      <p:sp>
        <p:nvSpPr>
          <p:cNvPr id="12" name="テキスト ボックス 11">
            <a:extLst>
              <a:ext uri="{FF2B5EF4-FFF2-40B4-BE49-F238E27FC236}">
                <a16:creationId xmlns:a16="http://schemas.microsoft.com/office/drawing/2014/main" id="{55372E7A-42D5-D8D5-B8E8-E81BB48F084F}"/>
              </a:ext>
            </a:extLst>
          </p:cNvPr>
          <p:cNvSpPr txBox="1"/>
          <p:nvPr/>
        </p:nvSpPr>
        <p:spPr>
          <a:xfrm>
            <a:off x="6467475" y="5391314"/>
            <a:ext cx="5257801" cy="461665"/>
          </a:xfrm>
          <a:prstGeom prst="rect">
            <a:avLst/>
          </a:prstGeom>
          <a:noFill/>
        </p:spPr>
        <p:txBody>
          <a:bodyPr wrap="square">
            <a:spAutoFit/>
          </a:bodyPr>
          <a:lstStyle/>
          <a:p>
            <a:pPr algn="r"/>
            <a:r>
              <a:rPr lang="ja-JP" altLang="en-US" sz="1200" b="1" dirty="0"/>
              <a:t>引用元</a:t>
            </a:r>
            <a:r>
              <a:rPr lang="en-US" altLang="ja-JP" sz="1200" b="1" dirty="0"/>
              <a:t>: </a:t>
            </a:r>
            <a:r>
              <a:rPr lang="ja-JP" altLang="en-US" sz="1200" b="1" dirty="0"/>
              <a:t>土浦市</a:t>
            </a:r>
            <a:r>
              <a:rPr lang="en-US" altLang="ja-JP" sz="1200" b="1" dirty="0"/>
              <a:t>.(2021).</a:t>
            </a:r>
            <a:r>
              <a:rPr lang="zh-TW" altLang="en-US" sz="1200" b="1" dirty="0"/>
              <a:t>土浦市公共施設等総合管理計画 改訂版</a:t>
            </a:r>
            <a:r>
              <a:rPr lang="en-US" altLang="ja-JP" sz="1200" b="1" dirty="0"/>
              <a:t>.</a:t>
            </a:r>
            <a:endParaRPr lang="ja-JP" altLang="en-US" sz="1200" b="1" dirty="0"/>
          </a:p>
          <a:p>
            <a:pPr algn="r"/>
            <a:r>
              <a:rPr lang="en-US" altLang="ja-JP" sz="1200" b="1" dirty="0"/>
              <a:t>https://www.city.tsuchiura.lg.jp/data/doc/1645678880_doc_3_0.pdf</a:t>
            </a:r>
            <a:endParaRPr lang="ja-JP" altLang="en-US" sz="1200" b="1" dirty="0"/>
          </a:p>
        </p:txBody>
      </p:sp>
      <p:sp>
        <p:nvSpPr>
          <p:cNvPr id="13" name="テキスト ボックス 12">
            <a:extLst>
              <a:ext uri="{FF2B5EF4-FFF2-40B4-BE49-F238E27FC236}">
                <a16:creationId xmlns:a16="http://schemas.microsoft.com/office/drawing/2014/main" id="{FA2C2CB8-902F-E311-1505-A3CBF1819A60}"/>
              </a:ext>
            </a:extLst>
          </p:cNvPr>
          <p:cNvSpPr txBox="1"/>
          <p:nvPr/>
        </p:nvSpPr>
        <p:spPr>
          <a:xfrm>
            <a:off x="7229693" y="2284319"/>
            <a:ext cx="3552389" cy="461665"/>
          </a:xfrm>
          <a:prstGeom prst="rect">
            <a:avLst/>
          </a:prstGeom>
          <a:noFill/>
        </p:spPr>
        <p:txBody>
          <a:bodyPr wrap="square" rtlCol="0">
            <a:spAutoFit/>
          </a:bodyPr>
          <a:lstStyle/>
          <a:p>
            <a:pPr algn="ctr"/>
            <a:r>
              <a:rPr lang="ja-JP" altLang="en-US" sz="2400" b="1" dirty="0"/>
              <a:t>公共施設の維持について</a:t>
            </a:r>
            <a:endParaRPr kumimoji="1" lang="en-US" altLang="ja-JP" sz="2400" b="1" dirty="0"/>
          </a:p>
        </p:txBody>
      </p:sp>
      <p:pic>
        <p:nvPicPr>
          <p:cNvPr id="3" name="p.5">
            <a:hlinkClick r:id="" action="ppaction://media"/>
            <a:extLst>
              <a:ext uri="{FF2B5EF4-FFF2-40B4-BE49-F238E27FC236}">
                <a16:creationId xmlns:a16="http://schemas.microsoft.com/office/drawing/2014/main" id="{C235D00D-43DF-AA20-0056-B67F5ADAE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2076" y="268252"/>
            <a:ext cx="406400" cy="406400"/>
          </a:xfrm>
          <a:prstGeom prst="rect">
            <a:avLst/>
          </a:prstGeom>
        </p:spPr>
      </p:pic>
    </p:spTree>
    <p:extLst>
      <p:ext uri="{BB962C8B-B14F-4D97-AF65-F5344CB8AC3E}">
        <p14:creationId xmlns:p14="http://schemas.microsoft.com/office/powerpoint/2010/main" val="256848452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793B5EE-1203-0962-E93F-44677D6C3D8E}"/>
              </a:ext>
            </a:extLst>
          </p:cNvPr>
          <p:cNvPicPr>
            <a:picLocks noChangeAspect="1"/>
          </p:cNvPicPr>
          <p:nvPr/>
        </p:nvPicPr>
        <p:blipFill>
          <a:blip r:embed="rId5"/>
          <a:stretch>
            <a:fillRect/>
          </a:stretch>
        </p:blipFill>
        <p:spPr>
          <a:xfrm>
            <a:off x="1524000" y="1283434"/>
            <a:ext cx="4584518" cy="5360253"/>
          </a:xfrm>
          <a:prstGeom prst="rect">
            <a:avLst/>
          </a:prstGeom>
        </p:spPr>
      </p:pic>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まとめ</a:t>
            </a:r>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34187" y="351487"/>
            <a:ext cx="551754"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4.</a:t>
            </a:r>
            <a:endParaRPr kumimoji="1" lang="ja-JP" altLang="en-US" sz="3600">
              <a:solidFill>
                <a:schemeClr val="bg1"/>
              </a:solidFill>
              <a:latin typeface="Bahnschrift" panose="020B0502040204020203" pitchFamily="34" charset="0"/>
            </a:endParaRPr>
          </a:p>
        </p:txBody>
      </p:sp>
      <p:sp>
        <p:nvSpPr>
          <p:cNvPr id="8" name="テキスト ボックス 7">
            <a:extLst>
              <a:ext uri="{FF2B5EF4-FFF2-40B4-BE49-F238E27FC236}">
                <a16:creationId xmlns:a16="http://schemas.microsoft.com/office/drawing/2014/main" id="{8AC1ABCE-6C82-7407-88C1-EFB6FD44DA91}"/>
              </a:ext>
            </a:extLst>
          </p:cNvPr>
          <p:cNvSpPr txBox="1"/>
          <p:nvPr/>
        </p:nvSpPr>
        <p:spPr>
          <a:xfrm>
            <a:off x="1473200" y="3963560"/>
            <a:ext cx="2235201" cy="1138773"/>
          </a:xfrm>
          <a:prstGeom prst="rect">
            <a:avLst/>
          </a:prstGeom>
          <a:noFill/>
        </p:spPr>
        <p:txBody>
          <a:bodyPr wrap="square" rtlCol="0">
            <a:spAutoFit/>
          </a:bodyPr>
          <a:lstStyle/>
          <a:p>
            <a:r>
              <a:rPr kumimoji="1" lang="ja-JP" altLang="en-US" sz="3200" b="1">
                <a:solidFill>
                  <a:schemeClr val="accent2"/>
                </a:solidFill>
              </a:rPr>
              <a:t>中央地区</a:t>
            </a:r>
            <a:endParaRPr kumimoji="1" lang="en-US" altLang="ja-JP" sz="3200" b="1">
              <a:solidFill>
                <a:schemeClr val="accent2"/>
              </a:solidFill>
            </a:endParaRPr>
          </a:p>
          <a:p>
            <a:r>
              <a:rPr kumimoji="1" lang="en-US" altLang="ja-JP" b="1">
                <a:solidFill>
                  <a:schemeClr val="accent2"/>
                </a:solidFill>
              </a:rPr>
              <a:t>TSUCHIURA BRT</a:t>
            </a:r>
          </a:p>
          <a:p>
            <a:r>
              <a:rPr lang="ja-JP" altLang="en-US" b="1">
                <a:solidFill>
                  <a:schemeClr val="accent2"/>
                </a:solidFill>
              </a:rPr>
              <a:t>土浦駅東口再開発</a:t>
            </a:r>
            <a:endParaRPr kumimoji="1" lang="ja-JP" altLang="en-US" b="1">
              <a:solidFill>
                <a:schemeClr val="accent2"/>
              </a:solidFill>
            </a:endParaRPr>
          </a:p>
        </p:txBody>
      </p:sp>
      <p:sp>
        <p:nvSpPr>
          <p:cNvPr id="9" name="テキスト ボックス 8">
            <a:extLst>
              <a:ext uri="{FF2B5EF4-FFF2-40B4-BE49-F238E27FC236}">
                <a16:creationId xmlns:a16="http://schemas.microsoft.com/office/drawing/2014/main" id="{60CCB382-1CAB-71FA-2E1A-5EF6391C510E}"/>
              </a:ext>
            </a:extLst>
          </p:cNvPr>
          <p:cNvSpPr txBox="1"/>
          <p:nvPr/>
        </p:nvSpPr>
        <p:spPr>
          <a:xfrm>
            <a:off x="1073919" y="2356149"/>
            <a:ext cx="2373819" cy="861774"/>
          </a:xfrm>
          <a:prstGeom prst="rect">
            <a:avLst/>
          </a:prstGeom>
          <a:noFill/>
        </p:spPr>
        <p:txBody>
          <a:bodyPr wrap="square" rtlCol="0">
            <a:spAutoFit/>
          </a:bodyPr>
          <a:lstStyle/>
          <a:p>
            <a:r>
              <a:rPr lang="ja-JP" altLang="en-US" sz="3200" b="1" dirty="0">
                <a:solidFill>
                  <a:schemeClr val="accent2"/>
                </a:solidFill>
              </a:rPr>
              <a:t>新治</a:t>
            </a:r>
            <a:r>
              <a:rPr kumimoji="1" lang="ja-JP" altLang="en-US" sz="3200" b="1" dirty="0">
                <a:solidFill>
                  <a:schemeClr val="accent2"/>
                </a:solidFill>
              </a:rPr>
              <a:t>地区</a:t>
            </a:r>
            <a:endParaRPr kumimoji="1" lang="en-US" altLang="ja-JP" sz="3200" b="1" dirty="0">
              <a:solidFill>
                <a:schemeClr val="accent2"/>
              </a:solidFill>
            </a:endParaRPr>
          </a:p>
          <a:p>
            <a:r>
              <a:rPr kumimoji="1" lang="ja-JP" altLang="en-US" b="1" dirty="0">
                <a:solidFill>
                  <a:schemeClr val="accent2"/>
                </a:solidFill>
              </a:rPr>
              <a:t>拠点と</a:t>
            </a:r>
            <a:r>
              <a:rPr lang="ja-JP" altLang="en-US" b="1" dirty="0">
                <a:solidFill>
                  <a:schemeClr val="accent2"/>
                </a:solidFill>
              </a:rPr>
              <a:t>デマンドバス</a:t>
            </a:r>
            <a:endParaRPr kumimoji="1" lang="ja-JP" altLang="en-US" b="1" dirty="0">
              <a:solidFill>
                <a:schemeClr val="accent2"/>
              </a:solidFill>
            </a:endParaRPr>
          </a:p>
        </p:txBody>
      </p:sp>
      <p:sp>
        <p:nvSpPr>
          <p:cNvPr id="10" name="テキスト ボックス 9">
            <a:extLst>
              <a:ext uri="{FF2B5EF4-FFF2-40B4-BE49-F238E27FC236}">
                <a16:creationId xmlns:a16="http://schemas.microsoft.com/office/drawing/2014/main" id="{DD305FF3-800B-9B01-99D0-6860708E348E}"/>
              </a:ext>
            </a:extLst>
          </p:cNvPr>
          <p:cNvSpPr txBox="1"/>
          <p:nvPr/>
        </p:nvSpPr>
        <p:spPr>
          <a:xfrm>
            <a:off x="3462584" y="2773464"/>
            <a:ext cx="2713038" cy="861774"/>
          </a:xfrm>
          <a:prstGeom prst="rect">
            <a:avLst/>
          </a:prstGeom>
          <a:noFill/>
        </p:spPr>
        <p:txBody>
          <a:bodyPr wrap="square" rtlCol="0">
            <a:spAutoFit/>
          </a:bodyPr>
          <a:lstStyle/>
          <a:p>
            <a:r>
              <a:rPr kumimoji="1" lang="ja-JP" altLang="en-US" sz="3200" b="1" dirty="0">
                <a:solidFill>
                  <a:schemeClr val="accent2"/>
                </a:solidFill>
              </a:rPr>
              <a:t>北部地区</a:t>
            </a:r>
            <a:endParaRPr kumimoji="1" lang="en-US" altLang="ja-JP" sz="3200" b="1" dirty="0">
              <a:solidFill>
                <a:schemeClr val="accent2"/>
              </a:solidFill>
            </a:endParaRPr>
          </a:p>
          <a:p>
            <a:r>
              <a:rPr kumimoji="1" lang="ja-JP" altLang="en-US" b="1" dirty="0">
                <a:solidFill>
                  <a:schemeClr val="accent2"/>
                </a:solidFill>
              </a:rPr>
              <a:t>公共施設の複合化と移転</a:t>
            </a:r>
          </a:p>
        </p:txBody>
      </p:sp>
      <p:sp>
        <p:nvSpPr>
          <p:cNvPr id="11" name="テキスト ボックス 10">
            <a:extLst>
              <a:ext uri="{FF2B5EF4-FFF2-40B4-BE49-F238E27FC236}">
                <a16:creationId xmlns:a16="http://schemas.microsoft.com/office/drawing/2014/main" id="{141CF8E4-DFDA-AEB2-7070-A9A4CD83E170}"/>
              </a:ext>
            </a:extLst>
          </p:cNvPr>
          <p:cNvSpPr txBox="1"/>
          <p:nvPr/>
        </p:nvSpPr>
        <p:spPr>
          <a:xfrm>
            <a:off x="2905127" y="5341637"/>
            <a:ext cx="2981324" cy="861774"/>
          </a:xfrm>
          <a:prstGeom prst="rect">
            <a:avLst/>
          </a:prstGeom>
          <a:noFill/>
        </p:spPr>
        <p:txBody>
          <a:bodyPr wrap="square" rtlCol="0">
            <a:spAutoFit/>
          </a:bodyPr>
          <a:lstStyle/>
          <a:p>
            <a:r>
              <a:rPr kumimoji="1" lang="ja-JP" altLang="en-US" sz="3200" b="1" dirty="0">
                <a:solidFill>
                  <a:schemeClr val="accent2"/>
                </a:solidFill>
              </a:rPr>
              <a:t>南部地区</a:t>
            </a:r>
            <a:endParaRPr kumimoji="1" lang="en-US" altLang="ja-JP" sz="3200" b="1" dirty="0">
              <a:solidFill>
                <a:schemeClr val="accent2"/>
              </a:solidFill>
            </a:endParaRPr>
          </a:p>
          <a:p>
            <a:r>
              <a:rPr kumimoji="1" lang="ja-JP" altLang="en-US" b="1" dirty="0">
                <a:solidFill>
                  <a:schemeClr val="accent2"/>
                </a:solidFill>
              </a:rPr>
              <a:t>施設の</a:t>
            </a:r>
            <a:r>
              <a:rPr kumimoji="1" lang="en-US" altLang="ja-JP" b="1" dirty="0">
                <a:solidFill>
                  <a:schemeClr val="accent2"/>
                </a:solidFill>
              </a:rPr>
              <a:t>”</a:t>
            </a:r>
            <a:r>
              <a:rPr kumimoji="1" lang="ja-JP" altLang="en-US" b="1" dirty="0">
                <a:solidFill>
                  <a:schemeClr val="accent2"/>
                </a:solidFill>
              </a:rPr>
              <a:t>集約・整備・誘致</a:t>
            </a:r>
            <a:r>
              <a:rPr kumimoji="1" lang="en-US" altLang="ja-JP" b="1" dirty="0">
                <a:solidFill>
                  <a:schemeClr val="accent2"/>
                </a:solidFill>
              </a:rPr>
              <a:t>”</a:t>
            </a:r>
            <a:endParaRPr kumimoji="1" lang="ja-JP" altLang="en-US" b="1" dirty="0">
              <a:solidFill>
                <a:schemeClr val="accent2"/>
              </a:solidFill>
            </a:endParaRPr>
          </a:p>
        </p:txBody>
      </p:sp>
      <p:grpSp>
        <p:nvGrpSpPr>
          <p:cNvPr id="19" name="グループ化 18">
            <a:extLst>
              <a:ext uri="{FF2B5EF4-FFF2-40B4-BE49-F238E27FC236}">
                <a16:creationId xmlns:a16="http://schemas.microsoft.com/office/drawing/2014/main" id="{854D3898-A328-409C-9F3A-41BFCC084B8A}"/>
              </a:ext>
            </a:extLst>
          </p:cNvPr>
          <p:cNvGrpSpPr/>
          <p:nvPr/>
        </p:nvGrpSpPr>
        <p:grpSpPr>
          <a:xfrm>
            <a:off x="6232778" y="2228670"/>
            <a:ext cx="5380759" cy="3626831"/>
            <a:chOff x="4334915" y="1714808"/>
            <a:chExt cx="6923871" cy="4666943"/>
          </a:xfrm>
        </p:grpSpPr>
        <p:grpSp>
          <p:nvGrpSpPr>
            <p:cNvPr id="3" name="グループ化 2">
              <a:extLst>
                <a:ext uri="{FF2B5EF4-FFF2-40B4-BE49-F238E27FC236}">
                  <a16:creationId xmlns:a16="http://schemas.microsoft.com/office/drawing/2014/main" id="{38E7FB62-69C2-B3FD-2953-CCA06E334879}"/>
                </a:ext>
              </a:extLst>
            </p:cNvPr>
            <p:cNvGrpSpPr/>
            <p:nvPr/>
          </p:nvGrpSpPr>
          <p:grpSpPr>
            <a:xfrm>
              <a:off x="6500483" y="2350642"/>
              <a:ext cx="4758303" cy="3362178"/>
              <a:chOff x="6442427" y="2176473"/>
              <a:chExt cx="4758303" cy="3362178"/>
            </a:xfrm>
          </p:grpSpPr>
          <p:sp>
            <p:nvSpPr>
              <p:cNvPr id="5" name="楕円 4">
                <a:extLst>
                  <a:ext uri="{FF2B5EF4-FFF2-40B4-BE49-F238E27FC236}">
                    <a16:creationId xmlns:a16="http://schemas.microsoft.com/office/drawing/2014/main" id="{E2B78EBD-AC9D-A30C-28E6-39EE3925B758}"/>
                  </a:ext>
                </a:extLst>
              </p:cNvPr>
              <p:cNvSpPr/>
              <p:nvPr/>
            </p:nvSpPr>
            <p:spPr>
              <a:xfrm>
                <a:off x="7838552" y="2176473"/>
                <a:ext cx="3362178" cy="3362178"/>
              </a:xfrm>
              <a:prstGeom prst="ellipse">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p>
            </p:txBody>
          </p:sp>
          <p:sp>
            <p:nvSpPr>
              <p:cNvPr id="7" name="テキスト ボックス 6">
                <a:extLst>
                  <a:ext uri="{FF2B5EF4-FFF2-40B4-BE49-F238E27FC236}">
                    <a16:creationId xmlns:a16="http://schemas.microsoft.com/office/drawing/2014/main" id="{CD2FAFAF-F189-BE83-08BA-D4B94A4FF7DF}"/>
                  </a:ext>
                </a:extLst>
              </p:cNvPr>
              <p:cNvSpPr txBox="1"/>
              <p:nvPr/>
            </p:nvSpPr>
            <p:spPr>
              <a:xfrm>
                <a:off x="8061527" y="3057488"/>
                <a:ext cx="3003312" cy="1861396"/>
              </a:xfrm>
              <a:prstGeom prst="rect">
                <a:avLst/>
              </a:prstGeom>
              <a:noFill/>
            </p:spPr>
            <p:txBody>
              <a:bodyPr wrap="square" anchor="ctr">
                <a:spAutoFit/>
              </a:bodyPr>
              <a:lstStyle/>
              <a:p>
                <a:pPr algn="ctr"/>
                <a:r>
                  <a:rPr lang="ja-JP" altLang="en-US" sz="2800" b="1">
                    <a:solidFill>
                      <a:schemeClr val="bg1"/>
                    </a:solidFill>
                  </a:rPr>
                  <a:t>人口・財政の</a:t>
                </a:r>
                <a:endParaRPr kumimoji="1" lang="en-US" altLang="ja-JP" sz="2800" b="1">
                  <a:solidFill>
                    <a:schemeClr val="bg1"/>
                  </a:solidFill>
                </a:endParaRPr>
              </a:p>
              <a:p>
                <a:pPr algn="ctr"/>
                <a:r>
                  <a:rPr lang="ja-JP" altLang="en-US" sz="6000" b="1">
                    <a:solidFill>
                      <a:schemeClr val="bg1"/>
                    </a:solidFill>
                  </a:rPr>
                  <a:t>安定</a:t>
                </a:r>
                <a:endParaRPr kumimoji="1" lang="ja-JP" altLang="en-US" sz="6000" b="1">
                  <a:solidFill>
                    <a:schemeClr val="bg1"/>
                  </a:solidFill>
                </a:endParaRPr>
              </a:p>
            </p:txBody>
          </p:sp>
          <p:sp>
            <p:nvSpPr>
              <p:cNvPr id="12" name="矢印: 右 11">
                <a:extLst>
                  <a:ext uri="{FF2B5EF4-FFF2-40B4-BE49-F238E27FC236}">
                    <a16:creationId xmlns:a16="http://schemas.microsoft.com/office/drawing/2014/main" id="{2B20F5E1-A806-B21B-EF4D-B533376C7499}"/>
                  </a:ext>
                </a:extLst>
              </p:cNvPr>
              <p:cNvSpPr/>
              <p:nvPr/>
            </p:nvSpPr>
            <p:spPr>
              <a:xfrm>
                <a:off x="6442427" y="3294408"/>
                <a:ext cx="1126308" cy="1126308"/>
              </a:xfrm>
              <a:prstGeom prst="rightArrow">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p>
            </p:txBody>
          </p:sp>
        </p:grpSp>
        <p:sp>
          <p:nvSpPr>
            <p:cNvPr id="13" name="テキスト ボックス 12">
              <a:extLst>
                <a:ext uri="{FF2B5EF4-FFF2-40B4-BE49-F238E27FC236}">
                  <a16:creationId xmlns:a16="http://schemas.microsoft.com/office/drawing/2014/main" id="{A88B4F9F-EF89-4548-FBD5-5D47746E00A9}"/>
                </a:ext>
              </a:extLst>
            </p:cNvPr>
            <p:cNvSpPr txBox="1"/>
            <p:nvPr/>
          </p:nvSpPr>
          <p:spPr>
            <a:xfrm>
              <a:off x="8477556" y="1714808"/>
              <a:ext cx="2200282" cy="594063"/>
            </a:xfrm>
            <a:prstGeom prst="rect">
              <a:avLst/>
            </a:prstGeom>
            <a:noFill/>
          </p:spPr>
          <p:txBody>
            <a:bodyPr wrap="square" rtlCol="0">
              <a:spAutoFit/>
            </a:bodyPr>
            <a:lstStyle/>
            <a:p>
              <a:pPr algn="ctr"/>
              <a:r>
                <a:rPr lang="en-US" altLang="ja-JP" sz="2400">
                  <a:gradFill flip="none" rotWithShape="1">
                    <a:gsLst>
                      <a:gs pos="0">
                        <a:schemeClr val="accent4"/>
                      </a:gs>
                      <a:gs pos="100000">
                        <a:schemeClr val="accent2"/>
                      </a:gs>
                    </a:gsLst>
                    <a:lin ang="5400000" scaled="1"/>
                    <a:tileRect/>
                  </a:gradFill>
                  <a:latin typeface="Bahnschrift" panose="020B0502040204020203" pitchFamily="34" charset="0"/>
                </a:rPr>
                <a:t>STABILIZE</a:t>
              </a:r>
              <a:endParaRPr kumimoji="1" lang="ja-JP" altLang="en-US" sz="2400">
                <a:gradFill flip="none" rotWithShape="1">
                  <a:gsLst>
                    <a:gs pos="0">
                      <a:schemeClr val="accent4"/>
                    </a:gs>
                    <a:gs pos="100000">
                      <a:schemeClr val="accent2"/>
                    </a:gs>
                  </a:gsLst>
                  <a:lin ang="5400000" scaled="1"/>
                  <a:tileRect/>
                </a:gradFill>
                <a:latin typeface="Bahnschrift" panose="020B0502040204020203" pitchFamily="34" charset="0"/>
              </a:endParaRPr>
            </a:p>
          </p:txBody>
        </p:sp>
        <p:grpSp>
          <p:nvGrpSpPr>
            <p:cNvPr id="14" name="グループ化 13">
              <a:extLst>
                <a:ext uri="{FF2B5EF4-FFF2-40B4-BE49-F238E27FC236}">
                  <a16:creationId xmlns:a16="http://schemas.microsoft.com/office/drawing/2014/main" id="{771271E9-7664-837E-852A-D12217EAFB9E}"/>
                </a:ext>
              </a:extLst>
            </p:cNvPr>
            <p:cNvGrpSpPr/>
            <p:nvPr/>
          </p:nvGrpSpPr>
          <p:grpSpPr>
            <a:xfrm>
              <a:off x="5102345" y="1751619"/>
              <a:ext cx="1012705" cy="4630132"/>
              <a:chOff x="1133161" y="1533905"/>
              <a:chExt cx="1126307" cy="4995651"/>
            </a:xfrm>
          </p:grpSpPr>
          <p:sp>
            <p:nvSpPr>
              <p:cNvPr id="15" name="四角形: 角を丸くする 14">
                <a:extLst>
                  <a:ext uri="{FF2B5EF4-FFF2-40B4-BE49-F238E27FC236}">
                    <a16:creationId xmlns:a16="http://schemas.microsoft.com/office/drawing/2014/main" id="{FBE1595B-5728-4431-8C43-B8566A6C7913}"/>
                  </a:ext>
                </a:extLst>
              </p:cNvPr>
              <p:cNvSpPr/>
              <p:nvPr/>
            </p:nvSpPr>
            <p:spPr>
              <a:xfrm rot="5400000">
                <a:off x="-801511" y="3468577"/>
                <a:ext cx="4995651" cy="1126307"/>
              </a:xfrm>
              <a:prstGeom prst="roundRect">
                <a:avLst>
                  <a:gd name="adj" fmla="val 50000"/>
                </a:avLst>
              </a:prstGeom>
              <a:gradFill flip="none" rotWithShape="1">
                <a:gsLst>
                  <a:gs pos="0">
                    <a:schemeClr val="accent4"/>
                  </a:gs>
                  <a:gs pos="100000">
                    <a:schemeClr val="accent2"/>
                  </a:gs>
                </a:gsLst>
                <a:lin ang="189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400" b="1">
                  <a:solidFill>
                    <a:schemeClr val="bg1"/>
                  </a:solidFill>
                </a:endParaRPr>
              </a:p>
            </p:txBody>
          </p:sp>
          <p:sp>
            <p:nvSpPr>
              <p:cNvPr id="16" name="テキスト ボックス 15">
                <a:extLst>
                  <a:ext uri="{FF2B5EF4-FFF2-40B4-BE49-F238E27FC236}">
                    <a16:creationId xmlns:a16="http://schemas.microsoft.com/office/drawing/2014/main" id="{5BDFCB4B-E7C4-2898-7B6E-7B7C0406B008}"/>
                  </a:ext>
                </a:extLst>
              </p:cNvPr>
              <p:cNvSpPr txBox="1"/>
              <p:nvPr/>
            </p:nvSpPr>
            <p:spPr>
              <a:xfrm>
                <a:off x="1211800" y="2721304"/>
                <a:ext cx="969030" cy="2620814"/>
              </a:xfrm>
              <a:prstGeom prst="rect">
                <a:avLst/>
              </a:prstGeom>
              <a:noFill/>
            </p:spPr>
            <p:txBody>
              <a:bodyPr vert="eaVert" wrap="none" rtlCol="0" anchor="ctr">
                <a:spAutoFit/>
              </a:bodyPr>
              <a:lstStyle/>
              <a:p>
                <a:pPr algn="ctr"/>
                <a:r>
                  <a:rPr lang="ja-JP" altLang="en-US" sz="3200" b="1" spc="300">
                    <a:solidFill>
                      <a:schemeClr val="bg1"/>
                    </a:solidFill>
                  </a:rPr>
                  <a:t>魅力向上</a:t>
                </a:r>
                <a:endParaRPr kumimoji="1" lang="ja-JP" altLang="en-US" sz="3200" b="1" spc="300">
                  <a:solidFill>
                    <a:schemeClr val="bg1"/>
                  </a:solidFill>
                </a:endParaRPr>
              </a:p>
            </p:txBody>
          </p:sp>
        </p:grpSp>
        <p:sp>
          <p:nvSpPr>
            <p:cNvPr id="17" name="矢印: 右 16">
              <a:extLst>
                <a:ext uri="{FF2B5EF4-FFF2-40B4-BE49-F238E27FC236}">
                  <a16:creationId xmlns:a16="http://schemas.microsoft.com/office/drawing/2014/main" id="{11FDAB73-C8A5-6F7A-D907-7D067E2EF2AF}"/>
                </a:ext>
              </a:extLst>
            </p:cNvPr>
            <p:cNvSpPr/>
            <p:nvPr/>
          </p:nvSpPr>
          <p:spPr>
            <a:xfrm>
              <a:off x="4334915" y="3707731"/>
              <a:ext cx="648000" cy="648000"/>
            </a:xfrm>
            <a:prstGeom prst="rightArrow">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00" b="1"/>
            </a:p>
          </p:txBody>
        </p:sp>
        <p:sp>
          <p:nvSpPr>
            <p:cNvPr id="18" name="テキスト ボックス 17">
              <a:extLst>
                <a:ext uri="{FF2B5EF4-FFF2-40B4-BE49-F238E27FC236}">
                  <a16:creationId xmlns:a16="http://schemas.microsoft.com/office/drawing/2014/main" id="{D1341335-0940-3D70-8E9C-81E8F1D7F275}"/>
                </a:ext>
              </a:extLst>
            </p:cNvPr>
            <p:cNvSpPr txBox="1"/>
            <p:nvPr/>
          </p:nvSpPr>
          <p:spPr>
            <a:xfrm>
              <a:off x="6172254" y="2945358"/>
              <a:ext cx="1705250" cy="514855"/>
            </a:xfrm>
            <a:prstGeom prst="rect">
              <a:avLst/>
            </a:prstGeom>
            <a:noFill/>
          </p:spPr>
          <p:txBody>
            <a:bodyPr wrap="square" rtlCol="0">
              <a:spAutoFit/>
            </a:bodyPr>
            <a:lstStyle/>
            <a:p>
              <a:pPr algn="ctr"/>
              <a:r>
                <a:rPr kumimoji="1" lang="en-US" altLang="ja-JP" sz="2000">
                  <a:gradFill flip="none" rotWithShape="1">
                    <a:gsLst>
                      <a:gs pos="0">
                        <a:schemeClr val="accent4"/>
                      </a:gs>
                      <a:gs pos="100000">
                        <a:schemeClr val="accent2"/>
                      </a:gs>
                    </a:gsLst>
                    <a:lin ang="5400000" scaled="1"/>
                    <a:tileRect/>
                  </a:gradFill>
                  <a:latin typeface="Bahnschrift" panose="020B0502040204020203" pitchFamily="34" charset="0"/>
                </a:rPr>
                <a:t>THRIVE</a:t>
              </a:r>
              <a:endParaRPr kumimoji="1" lang="ja-JP" altLang="en-US" sz="2000">
                <a:gradFill flip="none" rotWithShape="1">
                  <a:gsLst>
                    <a:gs pos="0">
                      <a:schemeClr val="accent4"/>
                    </a:gs>
                    <a:gs pos="100000">
                      <a:schemeClr val="accent2"/>
                    </a:gs>
                  </a:gsLst>
                  <a:lin ang="5400000" scaled="1"/>
                  <a:tileRect/>
                </a:gradFill>
                <a:latin typeface="Bahnschrift" panose="020B0502040204020203" pitchFamily="34" charset="0"/>
              </a:endParaRPr>
            </a:p>
          </p:txBody>
        </p:sp>
      </p:grpSp>
      <p:pic>
        <p:nvPicPr>
          <p:cNvPr id="20" name="録音したサウンド">
            <a:hlinkClick r:id="" action="ppaction://media"/>
            <a:extLst>
              <a:ext uri="{FF2B5EF4-FFF2-40B4-BE49-F238E27FC236}">
                <a16:creationId xmlns:a16="http://schemas.microsoft.com/office/drawing/2014/main" id="{BC7E3936-AA5F-E99B-F569-488CCBECFF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79936037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背景</a:t>
            </a:r>
            <a:endParaRPr kumimoji="1" lang="ja-JP" altLang="en-US"/>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88689" y="351487"/>
            <a:ext cx="44275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1.</a:t>
            </a:r>
            <a:endParaRPr kumimoji="1" lang="ja-JP" altLang="en-US" sz="3600">
              <a:solidFill>
                <a:schemeClr val="bg1"/>
              </a:solidFill>
              <a:latin typeface="Bahnschrift" panose="020B0502040204020203" pitchFamily="34" charset="0"/>
            </a:endParaRPr>
          </a:p>
        </p:txBody>
      </p:sp>
      <p:sp>
        <p:nvSpPr>
          <p:cNvPr id="6" name="フリーフォーム: 図形 5">
            <a:extLst>
              <a:ext uri="{FF2B5EF4-FFF2-40B4-BE49-F238E27FC236}">
                <a16:creationId xmlns:a16="http://schemas.microsoft.com/office/drawing/2014/main" id="{6C3658F7-4A42-2ECE-1F4A-5516F0ACD63F}"/>
              </a:ext>
            </a:extLst>
          </p:cNvPr>
          <p:cNvSpPr/>
          <p:nvPr/>
        </p:nvSpPr>
        <p:spPr>
          <a:xfrm>
            <a:off x="7697242" y="3500795"/>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gradFill>
            <a:gsLst>
              <a:gs pos="0">
                <a:schemeClr val="accent4"/>
              </a:gs>
              <a:gs pos="100000">
                <a:schemeClr val="accent2"/>
              </a:gs>
            </a:gsLst>
            <a:lin ang="2700000" scaled="1"/>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200" b="1">
              <a:solidFill>
                <a:schemeClr val="accent2"/>
              </a:solidFill>
            </a:endParaRPr>
          </a:p>
        </p:txBody>
      </p:sp>
      <p:sp>
        <p:nvSpPr>
          <p:cNvPr id="7" name="フリーフォーム: 図形 6">
            <a:extLst>
              <a:ext uri="{FF2B5EF4-FFF2-40B4-BE49-F238E27FC236}">
                <a16:creationId xmlns:a16="http://schemas.microsoft.com/office/drawing/2014/main" id="{8FD5CFCB-D7E0-33F4-DE09-63C02A246A73}"/>
              </a:ext>
            </a:extLst>
          </p:cNvPr>
          <p:cNvSpPr/>
          <p:nvPr/>
        </p:nvSpPr>
        <p:spPr>
          <a:xfrm>
            <a:off x="5963269" y="2796368"/>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gradFill>
            <a:gsLst>
              <a:gs pos="0">
                <a:schemeClr val="accent4"/>
              </a:gs>
              <a:gs pos="100000">
                <a:schemeClr val="accent2"/>
              </a:gs>
            </a:gsLst>
            <a:lin ang="2700000" scaled="1"/>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200" b="1">
              <a:solidFill>
                <a:schemeClr val="accent2"/>
              </a:solidFill>
            </a:endParaRPr>
          </a:p>
        </p:txBody>
      </p:sp>
      <p:sp>
        <p:nvSpPr>
          <p:cNvPr id="8" name="フリーフォーム: 図形 7">
            <a:extLst>
              <a:ext uri="{FF2B5EF4-FFF2-40B4-BE49-F238E27FC236}">
                <a16:creationId xmlns:a16="http://schemas.microsoft.com/office/drawing/2014/main" id="{3BC93D4E-52F3-03BA-619C-F498657A8911}"/>
              </a:ext>
            </a:extLst>
          </p:cNvPr>
          <p:cNvSpPr/>
          <p:nvPr/>
        </p:nvSpPr>
        <p:spPr>
          <a:xfrm>
            <a:off x="6938628" y="1062394"/>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gradFill>
            <a:gsLst>
              <a:gs pos="0">
                <a:schemeClr val="accent4"/>
              </a:gs>
              <a:gs pos="100000">
                <a:schemeClr val="accent2"/>
              </a:gs>
            </a:gsLst>
            <a:lin ang="2700000" scaled="1"/>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200" b="1">
              <a:solidFill>
                <a:schemeClr val="accent2"/>
              </a:solidFill>
            </a:endParaRPr>
          </a:p>
        </p:txBody>
      </p:sp>
      <p:sp>
        <p:nvSpPr>
          <p:cNvPr id="9" name="矢印: 環状 8">
            <a:extLst>
              <a:ext uri="{FF2B5EF4-FFF2-40B4-BE49-F238E27FC236}">
                <a16:creationId xmlns:a16="http://schemas.microsoft.com/office/drawing/2014/main" id="{3A32933F-79BE-A098-094A-571BDA3D58FB}"/>
              </a:ext>
            </a:extLst>
          </p:cNvPr>
          <p:cNvSpPr/>
          <p:nvPr/>
        </p:nvSpPr>
        <p:spPr>
          <a:xfrm>
            <a:off x="7481753" y="3043259"/>
            <a:ext cx="3814741" cy="3814741"/>
          </a:xfrm>
          <a:prstGeom prst="circularArrow">
            <a:avLst>
              <a:gd name="adj1" fmla="val 4688"/>
              <a:gd name="adj2" fmla="val 299029"/>
              <a:gd name="adj3" fmla="val 2539295"/>
              <a:gd name="adj4" fmla="val 15812321"/>
              <a:gd name="adj5" fmla="val 5469"/>
            </a:avLst>
          </a:prstGeom>
          <a:gradFill>
            <a:gsLst>
              <a:gs pos="0">
                <a:schemeClr val="accent4"/>
              </a:gs>
              <a:gs pos="100000">
                <a:schemeClr val="accent2"/>
              </a:gs>
            </a:gsLst>
            <a:lin ang="2700000" scaled="1"/>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10" name="図形 9">
            <a:extLst>
              <a:ext uri="{FF2B5EF4-FFF2-40B4-BE49-F238E27FC236}">
                <a16:creationId xmlns:a16="http://schemas.microsoft.com/office/drawing/2014/main" id="{FEB942BD-C30B-64BF-8291-E04D49471175}"/>
              </a:ext>
            </a:extLst>
          </p:cNvPr>
          <p:cNvSpPr/>
          <p:nvPr/>
        </p:nvSpPr>
        <p:spPr>
          <a:xfrm>
            <a:off x="5579414" y="2311535"/>
            <a:ext cx="2771648" cy="2771648"/>
          </a:xfrm>
          <a:prstGeom prst="leftCircularArrow">
            <a:avLst>
              <a:gd name="adj1" fmla="val 6452"/>
              <a:gd name="adj2" fmla="val 429999"/>
              <a:gd name="adj3" fmla="val 10489124"/>
              <a:gd name="adj4" fmla="val 14837806"/>
              <a:gd name="adj5" fmla="val 7527"/>
            </a:avLst>
          </a:prstGeom>
          <a:gradFill>
            <a:gsLst>
              <a:gs pos="0">
                <a:schemeClr val="accent4"/>
              </a:gs>
              <a:gs pos="100000">
                <a:schemeClr val="accent2"/>
              </a:gs>
            </a:gsLst>
            <a:lin ang="2700000" scaled="1"/>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11" name="矢印: 環状 10">
            <a:extLst>
              <a:ext uri="{FF2B5EF4-FFF2-40B4-BE49-F238E27FC236}">
                <a16:creationId xmlns:a16="http://schemas.microsoft.com/office/drawing/2014/main" id="{45616A9E-71F3-B7BA-F635-CB3C4661199F}"/>
              </a:ext>
            </a:extLst>
          </p:cNvPr>
          <p:cNvSpPr/>
          <p:nvPr/>
        </p:nvSpPr>
        <p:spPr>
          <a:xfrm>
            <a:off x="6686043" y="830619"/>
            <a:ext cx="2988394" cy="2988394"/>
          </a:xfrm>
          <a:prstGeom prst="circularArrow">
            <a:avLst>
              <a:gd name="adj1" fmla="val 5984"/>
              <a:gd name="adj2" fmla="val 394124"/>
              <a:gd name="adj3" fmla="val 13313824"/>
              <a:gd name="adj4" fmla="val 10508221"/>
              <a:gd name="adj5" fmla="val 6981"/>
            </a:avLst>
          </a:prstGeom>
          <a:gradFill>
            <a:gsLst>
              <a:gs pos="0">
                <a:schemeClr val="accent4"/>
              </a:gs>
              <a:gs pos="100000">
                <a:schemeClr val="accent2"/>
              </a:gs>
            </a:gsLst>
            <a:lin ang="2700000" scaled="1"/>
          </a:gra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ja-JP" altLang="en-US"/>
          </a:p>
        </p:txBody>
      </p:sp>
      <p:sp>
        <p:nvSpPr>
          <p:cNvPr id="14" name="テキスト ボックス 13">
            <a:extLst>
              <a:ext uri="{FF2B5EF4-FFF2-40B4-BE49-F238E27FC236}">
                <a16:creationId xmlns:a16="http://schemas.microsoft.com/office/drawing/2014/main" id="{EFFCA245-7019-D2E7-93CA-72D6C45D1446}"/>
              </a:ext>
            </a:extLst>
          </p:cNvPr>
          <p:cNvSpPr txBox="1"/>
          <p:nvPr/>
        </p:nvSpPr>
        <p:spPr>
          <a:xfrm>
            <a:off x="8032044" y="4356194"/>
            <a:ext cx="2310662" cy="134972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algn="ctr">
              <a:defRPr sz="32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4800">
                <a:solidFill>
                  <a:schemeClr val="bg1"/>
                </a:solidFill>
                <a:effectLst>
                  <a:outerShdw blurRad="127000" dist="63500" dir="2700000" algn="tl" rotWithShape="0">
                    <a:schemeClr val="tx1">
                      <a:lumMod val="50000"/>
                      <a:lumOff val="50000"/>
                      <a:alpha val="40000"/>
                    </a:schemeClr>
                  </a:outerShdw>
                </a:effectLst>
              </a:rPr>
              <a:t>魅力</a:t>
            </a:r>
            <a:endParaRPr lang="en-US" altLang="ja-JP" sz="4800">
              <a:solidFill>
                <a:schemeClr val="bg1"/>
              </a:solidFill>
              <a:effectLst>
                <a:outerShdw blurRad="127000" dist="63500" dir="2700000" algn="tl" rotWithShape="0">
                  <a:schemeClr val="tx1">
                    <a:lumMod val="50000"/>
                    <a:lumOff val="50000"/>
                    <a:alpha val="40000"/>
                  </a:schemeClr>
                </a:outerShdw>
              </a:effectLst>
            </a:endParaRPr>
          </a:p>
          <a:p>
            <a:r>
              <a:rPr lang="ja-JP" altLang="en-US" sz="4800">
                <a:solidFill>
                  <a:schemeClr val="bg1"/>
                </a:solidFill>
                <a:effectLst>
                  <a:outerShdw blurRad="127000" dist="63500" dir="2700000" algn="tl" rotWithShape="0">
                    <a:schemeClr val="tx1">
                      <a:lumMod val="50000"/>
                      <a:lumOff val="50000"/>
                      <a:alpha val="40000"/>
                    </a:schemeClr>
                  </a:outerShdw>
                </a:effectLst>
              </a:rPr>
              <a:t>向上</a:t>
            </a:r>
            <a:endParaRPr lang="en-US" altLang="ja-JP" sz="4800">
              <a:solidFill>
                <a:schemeClr val="bg1"/>
              </a:solidFill>
              <a:effectLst>
                <a:outerShdw blurRad="127000" dist="63500" dir="2700000" algn="tl" rotWithShape="0">
                  <a:schemeClr val="tx1">
                    <a:lumMod val="50000"/>
                    <a:lumOff val="50000"/>
                    <a:alpha val="40000"/>
                  </a:schemeClr>
                </a:outerShdw>
              </a:effectLst>
            </a:endParaRPr>
          </a:p>
        </p:txBody>
      </p:sp>
      <p:sp>
        <p:nvSpPr>
          <p:cNvPr id="15" name="テキスト ボックス 14">
            <a:extLst>
              <a:ext uri="{FF2B5EF4-FFF2-40B4-BE49-F238E27FC236}">
                <a16:creationId xmlns:a16="http://schemas.microsoft.com/office/drawing/2014/main" id="{A2BC3BDD-2E61-25A7-4D66-60CD90368F1B}"/>
              </a:ext>
            </a:extLst>
          </p:cNvPr>
          <p:cNvSpPr txBox="1"/>
          <p:nvPr/>
        </p:nvSpPr>
        <p:spPr>
          <a:xfrm>
            <a:off x="5880891" y="3235382"/>
            <a:ext cx="2310662" cy="134972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algn="ctr">
              <a:defRPr sz="32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effectLst>
                  <a:outerShdw blurRad="127000" dist="63500" dir="2700000" algn="tl" rotWithShape="0">
                    <a:schemeClr val="tx1">
                      <a:lumMod val="50000"/>
                      <a:lumOff val="50000"/>
                      <a:alpha val="40000"/>
                    </a:schemeClr>
                  </a:outerShdw>
                </a:effectLst>
              </a:rPr>
              <a:t>人口</a:t>
            </a:r>
            <a:endParaRPr lang="en-US" altLang="ja-JP">
              <a:solidFill>
                <a:schemeClr val="bg1"/>
              </a:solidFill>
              <a:effectLst>
                <a:outerShdw blurRad="127000" dist="63500" dir="2700000" algn="tl" rotWithShape="0">
                  <a:schemeClr val="tx1">
                    <a:lumMod val="50000"/>
                    <a:lumOff val="50000"/>
                    <a:alpha val="40000"/>
                  </a:schemeClr>
                </a:outerShdw>
              </a:effectLst>
            </a:endParaRPr>
          </a:p>
          <a:p>
            <a:r>
              <a:rPr lang="ja-JP" altLang="en-US">
                <a:solidFill>
                  <a:schemeClr val="bg1"/>
                </a:solidFill>
                <a:effectLst>
                  <a:outerShdw blurRad="127000" dist="63500" dir="2700000" algn="tl" rotWithShape="0">
                    <a:schemeClr val="tx1">
                      <a:lumMod val="50000"/>
                      <a:lumOff val="50000"/>
                      <a:alpha val="40000"/>
                    </a:schemeClr>
                  </a:outerShdw>
                </a:effectLst>
              </a:rPr>
              <a:t>維持</a:t>
            </a:r>
            <a:endParaRPr lang="en-US" altLang="ja-JP">
              <a:solidFill>
                <a:schemeClr val="bg1"/>
              </a:solidFill>
              <a:effectLst>
                <a:outerShdw blurRad="127000" dist="63500" dir="2700000" algn="tl" rotWithShape="0">
                  <a:schemeClr val="tx1">
                    <a:lumMod val="50000"/>
                    <a:lumOff val="50000"/>
                    <a:alpha val="40000"/>
                  </a:schemeClr>
                </a:outerShdw>
              </a:effectLst>
            </a:endParaRPr>
          </a:p>
        </p:txBody>
      </p:sp>
      <p:sp>
        <p:nvSpPr>
          <p:cNvPr id="16" name="テキスト ボックス 15">
            <a:extLst>
              <a:ext uri="{FF2B5EF4-FFF2-40B4-BE49-F238E27FC236}">
                <a16:creationId xmlns:a16="http://schemas.microsoft.com/office/drawing/2014/main" id="{7DB422F9-0199-A097-D311-1CB598DE2A06}"/>
              </a:ext>
            </a:extLst>
          </p:cNvPr>
          <p:cNvSpPr txBox="1"/>
          <p:nvPr/>
        </p:nvSpPr>
        <p:spPr>
          <a:xfrm>
            <a:off x="7091476" y="1716592"/>
            <a:ext cx="2310662" cy="134972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algn="ctr">
              <a:defRPr sz="32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effectLst>
                  <a:outerShdw blurRad="127000" dist="63500" dir="2700000" algn="tl" rotWithShape="0">
                    <a:schemeClr val="tx1">
                      <a:lumMod val="50000"/>
                      <a:lumOff val="50000"/>
                      <a:alpha val="40000"/>
                    </a:schemeClr>
                  </a:outerShdw>
                </a:effectLst>
              </a:rPr>
              <a:t>財政</a:t>
            </a:r>
            <a:endParaRPr lang="en-US" altLang="ja-JP">
              <a:solidFill>
                <a:schemeClr val="bg1"/>
              </a:solidFill>
              <a:effectLst>
                <a:outerShdw blurRad="127000" dist="63500" dir="2700000" algn="tl" rotWithShape="0">
                  <a:schemeClr val="tx1">
                    <a:lumMod val="50000"/>
                    <a:lumOff val="50000"/>
                    <a:alpha val="40000"/>
                  </a:schemeClr>
                </a:outerShdw>
              </a:effectLst>
            </a:endParaRPr>
          </a:p>
          <a:p>
            <a:r>
              <a:rPr lang="ja-JP" altLang="en-US">
                <a:solidFill>
                  <a:schemeClr val="bg1"/>
                </a:solidFill>
                <a:effectLst>
                  <a:outerShdw blurRad="127000" dist="63500" dir="2700000" algn="tl" rotWithShape="0">
                    <a:schemeClr val="tx1">
                      <a:lumMod val="50000"/>
                      <a:lumOff val="50000"/>
                      <a:alpha val="40000"/>
                    </a:schemeClr>
                  </a:outerShdw>
                </a:effectLst>
              </a:rPr>
              <a:t>維持</a:t>
            </a:r>
            <a:endParaRPr lang="en-US" altLang="ja-JP">
              <a:solidFill>
                <a:schemeClr val="bg1"/>
              </a:solidFill>
              <a:effectLst>
                <a:outerShdw blurRad="127000" dist="63500" dir="2700000" algn="tl" rotWithShape="0">
                  <a:schemeClr val="tx1">
                    <a:lumMod val="50000"/>
                    <a:lumOff val="50000"/>
                    <a:alpha val="40000"/>
                  </a:schemeClr>
                </a:outerShdw>
              </a:effectLst>
            </a:endParaRPr>
          </a:p>
        </p:txBody>
      </p:sp>
      <p:sp>
        <p:nvSpPr>
          <p:cNvPr id="17" name="コンテンツ プレースホルダー 2">
            <a:extLst>
              <a:ext uri="{FF2B5EF4-FFF2-40B4-BE49-F238E27FC236}">
                <a16:creationId xmlns:a16="http://schemas.microsoft.com/office/drawing/2014/main" id="{CC366ACE-CA06-E994-46A0-0C8884A176F0}"/>
              </a:ext>
            </a:extLst>
          </p:cNvPr>
          <p:cNvSpPr>
            <a:spLocks noGrp="1"/>
          </p:cNvSpPr>
          <p:nvPr>
            <p:ph idx="1"/>
          </p:nvPr>
        </p:nvSpPr>
        <p:spPr>
          <a:xfrm>
            <a:off x="838200" y="1407886"/>
            <a:ext cx="4356652" cy="4769077"/>
          </a:xfrm>
        </p:spPr>
        <p:txBody>
          <a:bodyPr anchor="ctr"/>
          <a:lstStyle/>
          <a:p>
            <a:endParaRPr lang="en-US" altLang="ja-JP"/>
          </a:p>
          <a:p>
            <a:r>
              <a:rPr lang="ja-JP" altLang="en-US"/>
              <a:t>人口維持</a:t>
            </a:r>
            <a:endParaRPr lang="en-US" altLang="ja-JP"/>
          </a:p>
          <a:p>
            <a:r>
              <a:rPr lang="ja-JP" altLang="en-US"/>
              <a:t>財政維持</a:t>
            </a:r>
            <a:endParaRPr lang="en-US" altLang="ja-JP"/>
          </a:p>
          <a:p>
            <a:r>
              <a:rPr lang="ja-JP" altLang="en-US"/>
              <a:t>魅力向上</a:t>
            </a:r>
            <a:endParaRPr lang="en-US" altLang="ja-JP"/>
          </a:p>
          <a:p>
            <a:pPr marL="0" indent="0">
              <a:buNone/>
            </a:pPr>
            <a:endParaRPr lang="en-US" altLang="ja-JP"/>
          </a:p>
          <a:p>
            <a:pPr marL="0" indent="0">
              <a:buNone/>
            </a:pPr>
            <a:r>
              <a:rPr lang="ja-JP" altLang="en-US"/>
              <a:t>土浦市が持続するために</a:t>
            </a:r>
            <a:br>
              <a:rPr lang="en-US" altLang="ja-JP"/>
            </a:br>
            <a:r>
              <a:rPr lang="ja-JP" altLang="en-US"/>
              <a:t>これらを一体的に　　　　　行うことが重要</a:t>
            </a:r>
            <a:endParaRPr lang="en-US" altLang="ja-JP"/>
          </a:p>
          <a:p>
            <a:endParaRPr lang="en-US" altLang="ja-JP"/>
          </a:p>
        </p:txBody>
      </p:sp>
      <p:pic>
        <p:nvPicPr>
          <p:cNvPr id="3" name="p.6">
            <a:hlinkClick r:id="" action="ppaction://media"/>
            <a:extLst>
              <a:ext uri="{FF2B5EF4-FFF2-40B4-BE49-F238E27FC236}">
                <a16:creationId xmlns:a16="http://schemas.microsoft.com/office/drawing/2014/main" id="{DC92A212-091A-B38F-C3E4-F3E5D92276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9829" y="268883"/>
            <a:ext cx="406400" cy="406400"/>
          </a:xfrm>
          <a:prstGeom prst="rect">
            <a:avLst/>
          </a:prstGeom>
        </p:spPr>
      </p:pic>
    </p:spTree>
    <p:extLst>
      <p:ext uri="{BB962C8B-B14F-4D97-AF65-F5344CB8AC3E}">
        <p14:creationId xmlns:p14="http://schemas.microsoft.com/office/powerpoint/2010/main" val="218792858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kumimoji="1" lang="ja-JP" altLang="en-US"/>
              <a:t>基本構想・施策</a:t>
            </a:r>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46209" y="351487"/>
            <a:ext cx="527710"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2.</a:t>
            </a:r>
            <a:endParaRPr kumimoji="1" lang="ja-JP" altLang="en-US" sz="3600">
              <a:solidFill>
                <a:schemeClr val="bg1"/>
              </a:solidFill>
              <a:latin typeface="Bahnschrift" panose="020B0502040204020203" pitchFamily="34" charset="0"/>
            </a:endParaRPr>
          </a:p>
        </p:txBody>
      </p:sp>
      <p:grpSp>
        <p:nvGrpSpPr>
          <p:cNvPr id="14" name="グループ化 13">
            <a:extLst>
              <a:ext uri="{FF2B5EF4-FFF2-40B4-BE49-F238E27FC236}">
                <a16:creationId xmlns:a16="http://schemas.microsoft.com/office/drawing/2014/main" id="{1F2F5219-A1BC-54C0-AC3E-AF14CE73C6DA}"/>
              </a:ext>
            </a:extLst>
          </p:cNvPr>
          <p:cNvGrpSpPr/>
          <p:nvPr/>
        </p:nvGrpSpPr>
        <p:grpSpPr>
          <a:xfrm>
            <a:off x="6500483" y="2350642"/>
            <a:ext cx="4758303" cy="3362178"/>
            <a:chOff x="6442427" y="2176473"/>
            <a:chExt cx="4758303" cy="3362178"/>
          </a:xfrm>
        </p:grpSpPr>
        <p:sp>
          <p:nvSpPr>
            <p:cNvPr id="7" name="楕円 6">
              <a:extLst>
                <a:ext uri="{FF2B5EF4-FFF2-40B4-BE49-F238E27FC236}">
                  <a16:creationId xmlns:a16="http://schemas.microsoft.com/office/drawing/2014/main" id="{3057D8E8-CABC-05F6-6AAA-A4BAFF8EC7B3}"/>
                </a:ext>
              </a:extLst>
            </p:cNvPr>
            <p:cNvSpPr/>
            <p:nvPr/>
          </p:nvSpPr>
          <p:spPr>
            <a:xfrm>
              <a:off x="7838552" y="2176473"/>
              <a:ext cx="3362178" cy="3362178"/>
            </a:xfrm>
            <a:prstGeom prst="ellipse">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9" name="テキスト ボックス 8">
              <a:extLst>
                <a:ext uri="{FF2B5EF4-FFF2-40B4-BE49-F238E27FC236}">
                  <a16:creationId xmlns:a16="http://schemas.microsoft.com/office/drawing/2014/main" id="{9F5888BB-DB04-6110-20F9-B1F23AC69A64}"/>
                </a:ext>
              </a:extLst>
            </p:cNvPr>
            <p:cNvSpPr txBox="1"/>
            <p:nvPr/>
          </p:nvSpPr>
          <p:spPr>
            <a:xfrm>
              <a:off x="8061527" y="3111025"/>
              <a:ext cx="3003312" cy="1754326"/>
            </a:xfrm>
            <a:prstGeom prst="rect">
              <a:avLst/>
            </a:prstGeom>
            <a:noFill/>
          </p:spPr>
          <p:txBody>
            <a:bodyPr wrap="square" anchor="ctr">
              <a:spAutoFit/>
            </a:bodyPr>
            <a:lstStyle/>
            <a:p>
              <a:pPr algn="ctr"/>
              <a:r>
                <a:rPr lang="ja-JP" altLang="en-US" sz="3600" b="1">
                  <a:solidFill>
                    <a:schemeClr val="bg1"/>
                  </a:solidFill>
                </a:rPr>
                <a:t>人口・財政の</a:t>
              </a:r>
              <a:endParaRPr kumimoji="1" lang="en-US" altLang="ja-JP" sz="3600" b="1">
                <a:solidFill>
                  <a:schemeClr val="bg1"/>
                </a:solidFill>
              </a:endParaRPr>
            </a:p>
            <a:p>
              <a:pPr algn="ctr"/>
              <a:r>
                <a:rPr lang="ja-JP" altLang="en-US" sz="7200" b="1">
                  <a:solidFill>
                    <a:schemeClr val="bg1"/>
                  </a:solidFill>
                </a:rPr>
                <a:t>安定</a:t>
              </a:r>
              <a:endParaRPr kumimoji="1" lang="ja-JP" altLang="en-US" sz="7200" b="1">
                <a:solidFill>
                  <a:schemeClr val="bg1"/>
                </a:solidFill>
              </a:endParaRPr>
            </a:p>
          </p:txBody>
        </p:sp>
        <p:sp>
          <p:nvSpPr>
            <p:cNvPr id="10" name="矢印: 右 9">
              <a:extLst>
                <a:ext uri="{FF2B5EF4-FFF2-40B4-BE49-F238E27FC236}">
                  <a16:creationId xmlns:a16="http://schemas.microsoft.com/office/drawing/2014/main" id="{5CAC7B21-9CAF-E7A6-2B8F-9AE6128F7561}"/>
                </a:ext>
              </a:extLst>
            </p:cNvPr>
            <p:cNvSpPr/>
            <p:nvPr/>
          </p:nvSpPr>
          <p:spPr>
            <a:xfrm>
              <a:off x="6442427" y="3294408"/>
              <a:ext cx="1126308" cy="1126308"/>
            </a:xfrm>
            <a:prstGeom prst="rightArrow">
              <a:avLst/>
            </a:prstGeom>
            <a:gradFill flip="none" rotWithShape="1">
              <a:gsLst>
                <a:gs pos="0">
                  <a:schemeClr val="accent4"/>
                </a:gs>
                <a:gs pos="100000">
                  <a:schemeClr val="accent2"/>
                </a:gs>
              </a:gsLst>
              <a:lin ang="27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grpSp>
      <p:sp>
        <p:nvSpPr>
          <p:cNvPr id="16" name="テキスト ボックス 15">
            <a:extLst>
              <a:ext uri="{FF2B5EF4-FFF2-40B4-BE49-F238E27FC236}">
                <a16:creationId xmlns:a16="http://schemas.microsoft.com/office/drawing/2014/main" id="{F80F9003-9425-2145-7441-F9C0D3C6A682}"/>
              </a:ext>
            </a:extLst>
          </p:cNvPr>
          <p:cNvSpPr txBox="1"/>
          <p:nvPr/>
        </p:nvSpPr>
        <p:spPr>
          <a:xfrm>
            <a:off x="8477555" y="1714808"/>
            <a:ext cx="2200283" cy="584775"/>
          </a:xfrm>
          <a:prstGeom prst="rect">
            <a:avLst/>
          </a:prstGeom>
          <a:noFill/>
        </p:spPr>
        <p:txBody>
          <a:bodyPr wrap="square" rtlCol="0">
            <a:spAutoFit/>
          </a:bodyPr>
          <a:lstStyle/>
          <a:p>
            <a:pPr algn="ctr"/>
            <a:r>
              <a:rPr lang="en-US" altLang="ja-JP" sz="3200">
                <a:gradFill flip="none" rotWithShape="1">
                  <a:gsLst>
                    <a:gs pos="0">
                      <a:schemeClr val="accent4"/>
                    </a:gs>
                    <a:gs pos="100000">
                      <a:schemeClr val="accent2"/>
                    </a:gs>
                  </a:gsLst>
                  <a:lin ang="5400000" scaled="1"/>
                  <a:tileRect/>
                </a:gradFill>
                <a:latin typeface="Bahnschrift" panose="020B0502040204020203" pitchFamily="34" charset="0"/>
              </a:rPr>
              <a:t>STABILIZE</a:t>
            </a:r>
            <a:endParaRPr kumimoji="1" lang="ja-JP" altLang="en-US" sz="3200">
              <a:gradFill flip="none" rotWithShape="1">
                <a:gsLst>
                  <a:gs pos="0">
                    <a:schemeClr val="accent4"/>
                  </a:gs>
                  <a:gs pos="100000">
                    <a:schemeClr val="accent2"/>
                  </a:gs>
                </a:gsLst>
                <a:lin ang="5400000" scaled="1"/>
                <a:tileRect/>
              </a:gradFill>
              <a:latin typeface="Bahnschrift" panose="020B0502040204020203" pitchFamily="34" charset="0"/>
            </a:endParaRPr>
          </a:p>
        </p:txBody>
      </p:sp>
      <p:grpSp>
        <p:nvGrpSpPr>
          <p:cNvPr id="21" name="グループ化 20">
            <a:extLst>
              <a:ext uri="{FF2B5EF4-FFF2-40B4-BE49-F238E27FC236}">
                <a16:creationId xmlns:a16="http://schemas.microsoft.com/office/drawing/2014/main" id="{60F1007C-E297-2657-4EC3-5CB6B94DC285}"/>
              </a:ext>
            </a:extLst>
          </p:cNvPr>
          <p:cNvGrpSpPr/>
          <p:nvPr/>
        </p:nvGrpSpPr>
        <p:grpSpPr>
          <a:xfrm>
            <a:off x="1152211" y="1751619"/>
            <a:ext cx="1012705" cy="4630132"/>
            <a:chOff x="1133161" y="1533905"/>
            <a:chExt cx="1126307" cy="4995651"/>
          </a:xfrm>
        </p:grpSpPr>
        <p:sp>
          <p:nvSpPr>
            <p:cNvPr id="18" name="四角形: 角を丸くする 17">
              <a:extLst>
                <a:ext uri="{FF2B5EF4-FFF2-40B4-BE49-F238E27FC236}">
                  <a16:creationId xmlns:a16="http://schemas.microsoft.com/office/drawing/2014/main" id="{EAE8C412-EFCF-4B7E-40DB-967916D47FB7}"/>
                </a:ext>
              </a:extLst>
            </p:cNvPr>
            <p:cNvSpPr/>
            <p:nvPr/>
          </p:nvSpPr>
          <p:spPr>
            <a:xfrm rot="5400000">
              <a:off x="-801511" y="3468577"/>
              <a:ext cx="4995651" cy="1126307"/>
            </a:xfrm>
            <a:prstGeom prst="roundRect">
              <a:avLst>
                <a:gd name="adj" fmla="val 50000"/>
              </a:avLst>
            </a:prstGeom>
            <a:solidFill>
              <a:schemeClr val="bg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3200" b="1">
                <a:solidFill>
                  <a:schemeClr val="bg1"/>
                </a:solidFill>
              </a:endParaRPr>
            </a:p>
          </p:txBody>
        </p:sp>
        <p:sp>
          <p:nvSpPr>
            <p:cNvPr id="19" name="テキスト ボックス 18">
              <a:extLst>
                <a:ext uri="{FF2B5EF4-FFF2-40B4-BE49-F238E27FC236}">
                  <a16:creationId xmlns:a16="http://schemas.microsoft.com/office/drawing/2014/main" id="{D65ADD70-7809-2A15-1D8A-790F53CFD12E}"/>
                </a:ext>
              </a:extLst>
            </p:cNvPr>
            <p:cNvSpPr txBox="1"/>
            <p:nvPr/>
          </p:nvSpPr>
          <p:spPr>
            <a:xfrm>
              <a:off x="1326983" y="2485152"/>
              <a:ext cx="738664" cy="3093154"/>
            </a:xfrm>
            <a:prstGeom prst="rect">
              <a:avLst/>
            </a:prstGeom>
            <a:noFill/>
          </p:spPr>
          <p:txBody>
            <a:bodyPr vert="eaVert" wrap="none" rtlCol="0" anchor="ctr">
              <a:spAutoFit/>
            </a:bodyPr>
            <a:lstStyle/>
            <a:p>
              <a:pPr algn="ctr"/>
              <a:r>
                <a:rPr lang="ja-JP" altLang="en-US" sz="3600" b="1" spc="300">
                  <a:solidFill>
                    <a:schemeClr val="accent2"/>
                  </a:solidFill>
                </a:rPr>
                <a:t>効果的な支出</a:t>
              </a:r>
              <a:endParaRPr kumimoji="1" lang="ja-JP" altLang="en-US" sz="3600" b="1" spc="300">
                <a:solidFill>
                  <a:schemeClr val="accent2"/>
                </a:solidFill>
              </a:endParaRPr>
            </a:p>
          </p:txBody>
        </p:sp>
      </p:grpSp>
      <p:grpSp>
        <p:nvGrpSpPr>
          <p:cNvPr id="23" name="グループ化 22">
            <a:extLst>
              <a:ext uri="{FF2B5EF4-FFF2-40B4-BE49-F238E27FC236}">
                <a16:creationId xmlns:a16="http://schemas.microsoft.com/office/drawing/2014/main" id="{22FD2F10-C8BE-6449-F1E8-3C8DB3F947FC}"/>
              </a:ext>
            </a:extLst>
          </p:cNvPr>
          <p:cNvGrpSpPr/>
          <p:nvPr/>
        </p:nvGrpSpPr>
        <p:grpSpPr>
          <a:xfrm>
            <a:off x="3127278" y="1751619"/>
            <a:ext cx="1012705" cy="4630132"/>
            <a:chOff x="1133161" y="1533905"/>
            <a:chExt cx="1126307" cy="4995651"/>
          </a:xfrm>
        </p:grpSpPr>
        <p:sp>
          <p:nvSpPr>
            <p:cNvPr id="24" name="四角形: 角を丸くする 23">
              <a:extLst>
                <a:ext uri="{FF2B5EF4-FFF2-40B4-BE49-F238E27FC236}">
                  <a16:creationId xmlns:a16="http://schemas.microsoft.com/office/drawing/2014/main" id="{BB2F67F9-AB03-E676-0F80-4023214FCF8F}"/>
                </a:ext>
              </a:extLst>
            </p:cNvPr>
            <p:cNvSpPr/>
            <p:nvPr/>
          </p:nvSpPr>
          <p:spPr>
            <a:xfrm rot="5400000">
              <a:off x="-801511" y="3468577"/>
              <a:ext cx="4995651" cy="1126307"/>
            </a:xfrm>
            <a:prstGeom prst="roundRect">
              <a:avLst>
                <a:gd name="adj" fmla="val 50000"/>
              </a:avLst>
            </a:prstGeom>
            <a:solidFill>
              <a:schemeClr val="bg2"/>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3200" b="1">
                <a:solidFill>
                  <a:schemeClr val="bg1"/>
                </a:solidFill>
              </a:endParaRPr>
            </a:p>
          </p:txBody>
        </p:sp>
        <p:sp>
          <p:nvSpPr>
            <p:cNvPr id="25" name="テキスト ボックス 24">
              <a:extLst>
                <a:ext uri="{FF2B5EF4-FFF2-40B4-BE49-F238E27FC236}">
                  <a16:creationId xmlns:a16="http://schemas.microsoft.com/office/drawing/2014/main" id="{DA0BFEA8-25CF-539D-1688-C8A561B0B30E}"/>
                </a:ext>
              </a:extLst>
            </p:cNvPr>
            <p:cNvSpPr txBox="1"/>
            <p:nvPr/>
          </p:nvSpPr>
          <p:spPr>
            <a:xfrm>
              <a:off x="1326983" y="1985013"/>
              <a:ext cx="738664" cy="4093428"/>
            </a:xfrm>
            <a:prstGeom prst="rect">
              <a:avLst/>
            </a:prstGeom>
            <a:noFill/>
          </p:spPr>
          <p:txBody>
            <a:bodyPr vert="eaVert" wrap="none" rtlCol="0" anchor="ctr">
              <a:spAutoFit/>
            </a:bodyPr>
            <a:lstStyle/>
            <a:p>
              <a:pPr algn="ctr"/>
              <a:r>
                <a:rPr kumimoji="1" lang="ja-JP" altLang="en-US" sz="3600" b="1" spc="300">
                  <a:solidFill>
                    <a:schemeClr val="accent2"/>
                  </a:solidFill>
                </a:rPr>
                <a:t>拠点と交通の強化</a:t>
              </a:r>
            </a:p>
          </p:txBody>
        </p:sp>
      </p:grpSp>
      <p:grpSp>
        <p:nvGrpSpPr>
          <p:cNvPr id="26" name="グループ化 25">
            <a:extLst>
              <a:ext uri="{FF2B5EF4-FFF2-40B4-BE49-F238E27FC236}">
                <a16:creationId xmlns:a16="http://schemas.microsoft.com/office/drawing/2014/main" id="{189D0853-C2EF-76CE-F9A1-BD4230C17E20}"/>
              </a:ext>
            </a:extLst>
          </p:cNvPr>
          <p:cNvGrpSpPr/>
          <p:nvPr/>
        </p:nvGrpSpPr>
        <p:grpSpPr>
          <a:xfrm>
            <a:off x="5102345" y="1751619"/>
            <a:ext cx="1012705" cy="4630132"/>
            <a:chOff x="1133161" y="1533905"/>
            <a:chExt cx="1126307" cy="4995651"/>
          </a:xfrm>
        </p:grpSpPr>
        <p:sp>
          <p:nvSpPr>
            <p:cNvPr id="27" name="四角形: 角を丸くする 26">
              <a:extLst>
                <a:ext uri="{FF2B5EF4-FFF2-40B4-BE49-F238E27FC236}">
                  <a16:creationId xmlns:a16="http://schemas.microsoft.com/office/drawing/2014/main" id="{4F8CDB09-EA88-CD78-73CF-BC86D3F8FE36}"/>
                </a:ext>
              </a:extLst>
            </p:cNvPr>
            <p:cNvSpPr/>
            <p:nvPr/>
          </p:nvSpPr>
          <p:spPr>
            <a:xfrm rot="5400000">
              <a:off x="-801511" y="3468577"/>
              <a:ext cx="4995651" cy="1126307"/>
            </a:xfrm>
            <a:prstGeom prst="roundRect">
              <a:avLst>
                <a:gd name="adj" fmla="val 50000"/>
              </a:avLst>
            </a:prstGeom>
            <a:gradFill flip="none" rotWithShape="1">
              <a:gsLst>
                <a:gs pos="0">
                  <a:schemeClr val="accent4"/>
                </a:gs>
                <a:gs pos="100000">
                  <a:schemeClr val="accent2"/>
                </a:gs>
              </a:gsLst>
              <a:lin ang="18900000" scaled="1"/>
              <a:tileRect/>
            </a:gra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3200" b="1">
                <a:solidFill>
                  <a:schemeClr val="bg1"/>
                </a:solidFill>
              </a:endParaRPr>
            </a:p>
          </p:txBody>
        </p:sp>
        <p:sp>
          <p:nvSpPr>
            <p:cNvPr id="28" name="テキスト ボックス 27">
              <a:extLst>
                <a:ext uri="{FF2B5EF4-FFF2-40B4-BE49-F238E27FC236}">
                  <a16:creationId xmlns:a16="http://schemas.microsoft.com/office/drawing/2014/main" id="{20FCC9C5-C912-A0EC-2B82-C5D7A77133F3}"/>
                </a:ext>
              </a:extLst>
            </p:cNvPr>
            <p:cNvSpPr txBox="1"/>
            <p:nvPr/>
          </p:nvSpPr>
          <p:spPr>
            <a:xfrm>
              <a:off x="1251323" y="2791970"/>
              <a:ext cx="889985" cy="2479482"/>
            </a:xfrm>
            <a:prstGeom prst="rect">
              <a:avLst/>
            </a:prstGeom>
            <a:noFill/>
          </p:spPr>
          <p:txBody>
            <a:bodyPr vert="eaVert" wrap="none" rtlCol="0" anchor="ctr">
              <a:spAutoFit/>
            </a:bodyPr>
            <a:lstStyle/>
            <a:p>
              <a:pPr algn="ctr"/>
              <a:r>
                <a:rPr lang="ja-JP" altLang="en-US" sz="4000" b="1" spc="300">
                  <a:solidFill>
                    <a:schemeClr val="bg1"/>
                  </a:solidFill>
                </a:rPr>
                <a:t>魅力向上</a:t>
              </a:r>
              <a:endParaRPr kumimoji="1" lang="ja-JP" altLang="en-US" sz="4000" b="1" spc="300">
                <a:solidFill>
                  <a:schemeClr val="bg1"/>
                </a:solidFill>
              </a:endParaRPr>
            </a:p>
          </p:txBody>
        </p:sp>
      </p:grpSp>
      <p:sp>
        <p:nvSpPr>
          <p:cNvPr id="29" name="矢印: 右 28">
            <a:extLst>
              <a:ext uri="{FF2B5EF4-FFF2-40B4-BE49-F238E27FC236}">
                <a16:creationId xmlns:a16="http://schemas.microsoft.com/office/drawing/2014/main" id="{E6358A6C-CF0E-8C6A-D483-6D58E1AB8846}"/>
              </a:ext>
            </a:extLst>
          </p:cNvPr>
          <p:cNvSpPr/>
          <p:nvPr/>
        </p:nvSpPr>
        <p:spPr>
          <a:xfrm>
            <a:off x="2359848" y="3707731"/>
            <a:ext cx="648000" cy="648000"/>
          </a:xfrm>
          <a:prstGeom prst="rightArrow">
            <a:avLst/>
          </a:prstGeom>
          <a:solidFill>
            <a:schemeClr val="bg2">
              <a:lumMod val="75000"/>
            </a:schemeClr>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200" b="1">
              <a:solidFill>
                <a:schemeClr val="bg1"/>
              </a:solidFill>
            </a:endParaRPr>
          </a:p>
        </p:txBody>
      </p:sp>
      <p:sp>
        <p:nvSpPr>
          <p:cNvPr id="30" name="矢印: 右 29">
            <a:extLst>
              <a:ext uri="{FF2B5EF4-FFF2-40B4-BE49-F238E27FC236}">
                <a16:creationId xmlns:a16="http://schemas.microsoft.com/office/drawing/2014/main" id="{DB867549-BDC0-CC0B-0376-266FA3A98C8D}"/>
              </a:ext>
            </a:extLst>
          </p:cNvPr>
          <p:cNvSpPr/>
          <p:nvPr/>
        </p:nvSpPr>
        <p:spPr>
          <a:xfrm>
            <a:off x="4334915" y="3707731"/>
            <a:ext cx="648000" cy="648000"/>
          </a:xfrm>
          <a:prstGeom prst="rightArrow">
            <a:avLst/>
          </a:prstGeom>
          <a:solidFill>
            <a:schemeClr val="bg2">
              <a:lumMod val="75000"/>
            </a:schemeClr>
          </a:solidFill>
          <a:ln>
            <a:noFill/>
          </a:ln>
          <a:effectLst>
            <a:outerShdw blurRad="190500" dist="127000" dir="2700000" algn="t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200" b="1">
              <a:solidFill>
                <a:schemeClr val="bg1"/>
              </a:solidFill>
            </a:endParaRPr>
          </a:p>
        </p:txBody>
      </p:sp>
      <p:sp>
        <p:nvSpPr>
          <p:cNvPr id="31" name="テキスト ボックス 30">
            <a:extLst>
              <a:ext uri="{FF2B5EF4-FFF2-40B4-BE49-F238E27FC236}">
                <a16:creationId xmlns:a16="http://schemas.microsoft.com/office/drawing/2014/main" id="{CCD38D16-07B2-C374-3C59-928CF710DA16}"/>
              </a:ext>
            </a:extLst>
          </p:cNvPr>
          <p:cNvSpPr txBox="1"/>
          <p:nvPr/>
        </p:nvSpPr>
        <p:spPr>
          <a:xfrm>
            <a:off x="6172254" y="2945357"/>
            <a:ext cx="1705250" cy="523220"/>
          </a:xfrm>
          <a:prstGeom prst="rect">
            <a:avLst/>
          </a:prstGeom>
          <a:noFill/>
        </p:spPr>
        <p:txBody>
          <a:bodyPr wrap="square" rtlCol="0">
            <a:spAutoFit/>
          </a:bodyPr>
          <a:lstStyle/>
          <a:p>
            <a:pPr algn="ctr"/>
            <a:r>
              <a:rPr kumimoji="1" lang="en-US" altLang="ja-JP" sz="2800">
                <a:gradFill flip="none" rotWithShape="1">
                  <a:gsLst>
                    <a:gs pos="0">
                      <a:schemeClr val="accent4"/>
                    </a:gs>
                    <a:gs pos="100000">
                      <a:schemeClr val="accent2"/>
                    </a:gs>
                  </a:gsLst>
                  <a:lin ang="5400000" scaled="1"/>
                  <a:tileRect/>
                </a:gradFill>
                <a:latin typeface="Bahnschrift" panose="020B0502040204020203" pitchFamily="34" charset="0"/>
              </a:rPr>
              <a:t>THRIVE</a:t>
            </a:r>
            <a:endParaRPr kumimoji="1" lang="ja-JP" altLang="en-US" sz="2800">
              <a:gradFill flip="none" rotWithShape="1">
                <a:gsLst>
                  <a:gs pos="0">
                    <a:schemeClr val="accent4"/>
                  </a:gs>
                  <a:gs pos="100000">
                    <a:schemeClr val="accent2"/>
                  </a:gs>
                </a:gsLst>
                <a:lin ang="5400000" scaled="1"/>
                <a:tileRect/>
              </a:gradFill>
              <a:latin typeface="Bahnschrift" panose="020B0502040204020203" pitchFamily="34" charset="0"/>
            </a:endParaRPr>
          </a:p>
        </p:txBody>
      </p:sp>
      <p:pic>
        <p:nvPicPr>
          <p:cNvPr id="3" name="p.7">
            <a:hlinkClick r:id="" action="ppaction://media"/>
            <a:extLst>
              <a:ext uri="{FF2B5EF4-FFF2-40B4-BE49-F238E27FC236}">
                <a16:creationId xmlns:a16="http://schemas.microsoft.com/office/drawing/2014/main" id="{D44E9BBD-3BC5-AC51-7689-E1EF33A0E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591" y="292846"/>
            <a:ext cx="406400" cy="406400"/>
          </a:xfrm>
          <a:prstGeom prst="rect">
            <a:avLst/>
          </a:prstGeom>
        </p:spPr>
      </p:pic>
    </p:spTree>
    <p:extLst>
      <p:ext uri="{BB962C8B-B14F-4D97-AF65-F5344CB8AC3E}">
        <p14:creationId xmlns:p14="http://schemas.microsoft.com/office/powerpoint/2010/main" val="375358273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793B5EE-1203-0962-E93F-44677D6C3D8E}"/>
              </a:ext>
            </a:extLst>
          </p:cNvPr>
          <p:cNvPicPr>
            <a:picLocks noChangeAspect="1"/>
          </p:cNvPicPr>
          <p:nvPr/>
        </p:nvPicPr>
        <p:blipFill>
          <a:blip r:embed="rId5"/>
          <a:stretch>
            <a:fillRect/>
          </a:stretch>
        </p:blipFill>
        <p:spPr>
          <a:xfrm>
            <a:off x="3810000" y="1283434"/>
            <a:ext cx="4584518" cy="5360253"/>
          </a:xfrm>
          <a:prstGeom prst="rect">
            <a:avLst/>
          </a:prstGeom>
        </p:spPr>
      </p:pic>
      <p:sp>
        <p:nvSpPr>
          <p:cNvPr id="2" name="タイトル 1">
            <a:extLst>
              <a:ext uri="{FF2B5EF4-FFF2-40B4-BE49-F238E27FC236}">
                <a16:creationId xmlns:a16="http://schemas.microsoft.com/office/drawing/2014/main" id="{DE05AC0A-9D80-A99E-9196-C8560D6BFBA9}"/>
              </a:ext>
            </a:extLst>
          </p:cNvPr>
          <p:cNvSpPr>
            <a:spLocks noGrp="1"/>
          </p:cNvSpPr>
          <p:nvPr>
            <p:ph type="title"/>
          </p:nvPr>
        </p:nvSpPr>
        <p:spPr/>
        <p:txBody>
          <a:bodyPr>
            <a:normAutofit fontScale="90000"/>
          </a:bodyPr>
          <a:lstStyle/>
          <a:p>
            <a:r>
              <a:rPr lang="ja-JP" altLang="en-US"/>
              <a:t>地区別</a:t>
            </a:r>
            <a:r>
              <a:rPr kumimoji="1" lang="ja-JP" altLang="en-US"/>
              <a:t>構想・施策</a:t>
            </a:r>
          </a:p>
        </p:txBody>
      </p:sp>
      <p:sp>
        <p:nvSpPr>
          <p:cNvPr id="4" name="テキスト ボックス 3">
            <a:extLst>
              <a:ext uri="{FF2B5EF4-FFF2-40B4-BE49-F238E27FC236}">
                <a16:creationId xmlns:a16="http://schemas.microsoft.com/office/drawing/2014/main" id="{560C62AF-052E-89DB-6CFE-B1DF53ED4E82}"/>
              </a:ext>
            </a:extLst>
          </p:cNvPr>
          <p:cNvSpPr txBox="1"/>
          <p:nvPr/>
        </p:nvSpPr>
        <p:spPr>
          <a:xfrm>
            <a:off x="546209" y="351487"/>
            <a:ext cx="527710" cy="646331"/>
          </a:xfrm>
          <a:prstGeom prst="rect">
            <a:avLst/>
          </a:prstGeom>
          <a:noFill/>
        </p:spPr>
        <p:txBody>
          <a:bodyPr wrap="none" rtlCol="0" anchor="ctr">
            <a:spAutoFit/>
          </a:bodyPr>
          <a:lstStyle/>
          <a:p>
            <a:pPr algn="ctr"/>
            <a:r>
              <a:rPr lang="en-US" altLang="ja-JP" sz="3600">
                <a:solidFill>
                  <a:schemeClr val="bg1"/>
                </a:solidFill>
                <a:latin typeface="Bahnschrift" panose="020B0502040204020203" pitchFamily="34" charset="0"/>
              </a:rPr>
              <a:t>2.</a:t>
            </a:r>
            <a:endParaRPr kumimoji="1" lang="ja-JP" altLang="en-US" sz="3600">
              <a:solidFill>
                <a:schemeClr val="bg1"/>
              </a:solidFill>
              <a:latin typeface="Bahnschrift" panose="020B0502040204020203" pitchFamily="34" charset="0"/>
            </a:endParaRPr>
          </a:p>
        </p:txBody>
      </p:sp>
      <p:sp>
        <p:nvSpPr>
          <p:cNvPr id="8" name="テキスト ボックス 7">
            <a:extLst>
              <a:ext uri="{FF2B5EF4-FFF2-40B4-BE49-F238E27FC236}">
                <a16:creationId xmlns:a16="http://schemas.microsoft.com/office/drawing/2014/main" id="{8AC1ABCE-6C82-7407-88C1-EFB6FD44DA91}"/>
              </a:ext>
            </a:extLst>
          </p:cNvPr>
          <p:cNvSpPr txBox="1"/>
          <p:nvPr/>
        </p:nvSpPr>
        <p:spPr>
          <a:xfrm>
            <a:off x="3805239" y="3996696"/>
            <a:ext cx="2705100" cy="954107"/>
          </a:xfrm>
          <a:prstGeom prst="rect">
            <a:avLst/>
          </a:prstGeom>
          <a:noFill/>
        </p:spPr>
        <p:txBody>
          <a:bodyPr wrap="square" rtlCol="0">
            <a:spAutoFit/>
          </a:bodyPr>
          <a:lstStyle/>
          <a:p>
            <a:r>
              <a:rPr kumimoji="1" lang="ja-JP" altLang="en-US" sz="3200" b="1"/>
              <a:t>中央地区</a:t>
            </a:r>
            <a:endParaRPr kumimoji="1" lang="en-US" altLang="ja-JP" sz="3200" b="1"/>
          </a:p>
          <a:p>
            <a:r>
              <a:rPr lang="ja-JP" altLang="en-US" sz="2400" b="1"/>
              <a:t>商業都市の象徴</a:t>
            </a:r>
            <a:endParaRPr kumimoji="1" lang="ja-JP" altLang="en-US" sz="2400" b="1"/>
          </a:p>
        </p:txBody>
      </p:sp>
      <p:sp>
        <p:nvSpPr>
          <p:cNvPr id="9" name="テキスト ボックス 8">
            <a:extLst>
              <a:ext uri="{FF2B5EF4-FFF2-40B4-BE49-F238E27FC236}">
                <a16:creationId xmlns:a16="http://schemas.microsoft.com/office/drawing/2014/main" id="{60CCB382-1CAB-71FA-2E1A-5EF6391C510E}"/>
              </a:ext>
            </a:extLst>
          </p:cNvPr>
          <p:cNvSpPr txBox="1"/>
          <p:nvPr/>
        </p:nvSpPr>
        <p:spPr>
          <a:xfrm>
            <a:off x="3057526" y="2126814"/>
            <a:ext cx="2705100" cy="954107"/>
          </a:xfrm>
          <a:prstGeom prst="rect">
            <a:avLst/>
          </a:prstGeom>
          <a:noFill/>
        </p:spPr>
        <p:txBody>
          <a:bodyPr wrap="square" rtlCol="0">
            <a:spAutoFit/>
          </a:bodyPr>
          <a:lstStyle/>
          <a:p>
            <a:r>
              <a:rPr lang="ja-JP" altLang="en-US" sz="3200" b="1"/>
              <a:t>新治</a:t>
            </a:r>
            <a:r>
              <a:rPr kumimoji="1" lang="ja-JP" altLang="en-US" sz="3200" b="1"/>
              <a:t>地区</a:t>
            </a:r>
          </a:p>
          <a:p>
            <a:r>
              <a:rPr kumimoji="1" lang="ja-JP" altLang="en-US" sz="2400" b="1"/>
              <a:t>持続可能な</a:t>
            </a:r>
            <a:r>
              <a:rPr lang="ja-JP" altLang="en-US" sz="2400" b="1"/>
              <a:t>まち</a:t>
            </a:r>
            <a:endParaRPr kumimoji="1" lang="ja-JP" altLang="en-US" sz="2400" b="1"/>
          </a:p>
        </p:txBody>
      </p:sp>
      <p:sp>
        <p:nvSpPr>
          <p:cNvPr id="10" name="テキスト ボックス 9">
            <a:extLst>
              <a:ext uri="{FF2B5EF4-FFF2-40B4-BE49-F238E27FC236}">
                <a16:creationId xmlns:a16="http://schemas.microsoft.com/office/drawing/2014/main" id="{DD305FF3-800B-9B01-99D0-6860708E348E}"/>
              </a:ext>
            </a:extLst>
          </p:cNvPr>
          <p:cNvSpPr txBox="1"/>
          <p:nvPr/>
        </p:nvSpPr>
        <p:spPr>
          <a:xfrm>
            <a:off x="6819901" y="3149884"/>
            <a:ext cx="3160530" cy="954107"/>
          </a:xfrm>
          <a:prstGeom prst="rect">
            <a:avLst/>
          </a:prstGeom>
          <a:noFill/>
        </p:spPr>
        <p:txBody>
          <a:bodyPr wrap="square" rtlCol="0">
            <a:spAutoFit/>
          </a:bodyPr>
          <a:lstStyle/>
          <a:p>
            <a:r>
              <a:rPr kumimoji="1" lang="ja-JP" altLang="en-US" sz="3200" b="1"/>
              <a:t>北部地区</a:t>
            </a:r>
            <a:endParaRPr kumimoji="1" lang="en-US" altLang="ja-JP" sz="3200" b="1"/>
          </a:p>
          <a:p>
            <a:r>
              <a:rPr lang="ja-JP" altLang="en-US" sz="2400" b="1"/>
              <a:t>住み続けられるまち</a:t>
            </a:r>
            <a:endParaRPr kumimoji="1" lang="en-US" altLang="ja-JP" sz="3200" b="1"/>
          </a:p>
        </p:txBody>
      </p:sp>
      <p:sp>
        <p:nvSpPr>
          <p:cNvPr id="11" name="テキスト ボックス 10">
            <a:extLst>
              <a:ext uri="{FF2B5EF4-FFF2-40B4-BE49-F238E27FC236}">
                <a16:creationId xmlns:a16="http://schemas.microsoft.com/office/drawing/2014/main" id="{141CF8E4-DFDA-AEB2-7070-A9A4CD83E170}"/>
              </a:ext>
            </a:extLst>
          </p:cNvPr>
          <p:cNvSpPr txBox="1"/>
          <p:nvPr/>
        </p:nvSpPr>
        <p:spPr>
          <a:xfrm>
            <a:off x="5395913" y="5320025"/>
            <a:ext cx="4584518" cy="954107"/>
          </a:xfrm>
          <a:prstGeom prst="rect">
            <a:avLst/>
          </a:prstGeom>
          <a:noFill/>
        </p:spPr>
        <p:txBody>
          <a:bodyPr wrap="square" rtlCol="0">
            <a:spAutoFit/>
          </a:bodyPr>
          <a:lstStyle/>
          <a:p>
            <a:r>
              <a:rPr kumimoji="1" lang="ja-JP" altLang="en-US" sz="3200" b="1"/>
              <a:t>南部地区</a:t>
            </a:r>
            <a:endParaRPr kumimoji="1" lang="en-US" altLang="ja-JP" sz="3200" b="1"/>
          </a:p>
          <a:p>
            <a:r>
              <a:rPr lang="ja-JP" altLang="en-US" sz="2400" b="1"/>
              <a:t>利便性の高い住みやすいまち</a:t>
            </a:r>
            <a:endParaRPr kumimoji="1" lang="ja-JP" altLang="en-US" sz="2400" b="1"/>
          </a:p>
        </p:txBody>
      </p:sp>
      <p:pic>
        <p:nvPicPr>
          <p:cNvPr id="3" name="p.8">
            <a:hlinkClick r:id="" action="ppaction://media"/>
            <a:extLst>
              <a:ext uri="{FF2B5EF4-FFF2-40B4-BE49-F238E27FC236}">
                <a16:creationId xmlns:a16="http://schemas.microsoft.com/office/drawing/2014/main" id="{0C0DDE53-8DEF-ED74-0B1E-87747180B3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2914" y="313730"/>
            <a:ext cx="406400" cy="406400"/>
          </a:xfrm>
          <a:prstGeom prst="rect">
            <a:avLst/>
          </a:prstGeom>
        </p:spPr>
      </p:pic>
    </p:spTree>
    <p:extLst>
      <p:ext uri="{BB962C8B-B14F-4D97-AF65-F5344CB8AC3E}">
        <p14:creationId xmlns:p14="http://schemas.microsoft.com/office/powerpoint/2010/main" val="6475269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D9AB21-4298-E062-7B89-67793BECFB13}"/>
              </a:ext>
            </a:extLst>
          </p:cNvPr>
          <p:cNvSpPr>
            <a:spLocks noGrp="1"/>
          </p:cNvSpPr>
          <p:nvPr>
            <p:ph type="title"/>
          </p:nvPr>
        </p:nvSpPr>
        <p:spPr/>
        <p:txBody>
          <a:bodyPr>
            <a:normAutofit fontScale="90000"/>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A906A5C0-FB39-2013-F35E-996F75833F22}"/>
              </a:ext>
            </a:extLst>
          </p:cNvPr>
          <p:cNvSpPr>
            <a:spLocks noGrp="1"/>
          </p:cNvSpPr>
          <p:nvPr>
            <p:ph idx="1"/>
          </p:nvPr>
        </p:nvSpPr>
        <p:spPr/>
        <p:txBody>
          <a:bodyPr/>
          <a:lstStyle/>
          <a:p>
            <a:pPr marL="514350" indent="-514350">
              <a:buFont typeface="+mj-lt"/>
              <a:buAutoNum type="arabicPeriod"/>
            </a:pPr>
            <a:r>
              <a:rPr kumimoji="1" lang="ja-JP" altLang="en-US" sz="3600">
                <a:solidFill>
                  <a:schemeClr val="accent3"/>
                </a:solidFill>
              </a:rPr>
              <a:t>背景</a:t>
            </a:r>
            <a:endParaRPr kumimoji="1" lang="en-US" altLang="ja-JP" sz="3600">
              <a:solidFill>
                <a:schemeClr val="accent3"/>
              </a:solidFill>
            </a:endParaRPr>
          </a:p>
          <a:p>
            <a:pPr marL="514350" indent="-514350">
              <a:buFont typeface="+mj-lt"/>
              <a:buAutoNum type="arabicPeriod"/>
            </a:pPr>
            <a:r>
              <a:rPr lang="ja-JP" altLang="en-US" sz="3600">
                <a:solidFill>
                  <a:schemeClr val="accent3"/>
                </a:solidFill>
              </a:rPr>
              <a:t>基本構想・施策</a:t>
            </a:r>
            <a:endParaRPr lang="en-US" altLang="ja-JP" sz="3600">
              <a:solidFill>
                <a:schemeClr val="accent3"/>
              </a:solidFill>
            </a:endParaRPr>
          </a:p>
          <a:p>
            <a:pPr marL="514350" indent="-514350">
              <a:buFont typeface="+mj-lt"/>
              <a:buAutoNum type="arabicPeriod"/>
            </a:pPr>
            <a:r>
              <a:rPr lang="ja-JP" altLang="en-US" sz="3600">
                <a:solidFill>
                  <a:schemeClr val="accent3"/>
                </a:solidFill>
              </a:rPr>
              <a:t>地区別構想・施策</a:t>
            </a:r>
            <a:endParaRPr lang="en-US" altLang="ja-JP" sz="3600">
              <a:solidFill>
                <a:schemeClr val="accent3"/>
              </a:solidFill>
            </a:endParaRPr>
          </a:p>
          <a:p>
            <a:pPr marL="971550" lvl="1" indent="-514350">
              <a:buFont typeface="+mj-lt"/>
              <a:buAutoNum type="arabicPeriod"/>
            </a:pPr>
            <a:r>
              <a:rPr lang="ja-JP" altLang="en-US" sz="3200"/>
              <a:t>中央地区</a:t>
            </a:r>
            <a:endParaRPr lang="en-US" altLang="ja-JP" sz="3200"/>
          </a:p>
          <a:p>
            <a:pPr marL="971550" lvl="1" indent="-514350">
              <a:buFont typeface="+mj-lt"/>
              <a:buAutoNum type="arabicPeriod"/>
            </a:pPr>
            <a:r>
              <a:rPr lang="ja-JP" altLang="en-US" sz="3200">
                <a:solidFill>
                  <a:schemeClr val="accent3"/>
                </a:solidFill>
              </a:rPr>
              <a:t>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南部地区</a:t>
            </a:r>
            <a:endParaRPr lang="en-US" altLang="ja-JP" sz="3200">
              <a:solidFill>
                <a:schemeClr val="accent3"/>
              </a:solidFill>
            </a:endParaRPr>
          </a:p>
          <a:p>
            <a:pPr marL="971550" lvl="1" indent="-514350">
              <a:buFont typeface="+mj-lt"/>
              <a:buAutoNum type="arabicPeriod"/>
            </a:pPr>
            <a:r>
              <a:rPr lang="ja-JP" altLang="en-US" sz="3200">
                <a:solidFill>
                  <a:schemeClr val="accent3"/>
                </a:solidFill>
              </a:rPr>
              <a:t>新治地区</a:t>
            </a:r>
            <a:endParaRPr lang="en-US" altLang="ja-JP" sz="3200">
              <a:solidFill>
                <a:schemeClr val="accent3"/>
              </a:solidFill>
            </a:endParaRPr>
          </a:p>
          <a:p>
            <a:pPr marL="514350" indent="-514350">
              <a:buFont typeface="+mj-lt"/>
              <a:buAutoNum type="arabicPeriod"/>
            </a:pPr>
            <a:r>
              <a:rPr lang="ja-JP" altLang="en-US" sz="3600">
                <a:solidFill>
                  <a:schemeClr val="accent3"/>
                </a:solidFill>
              </a:rPr>
              <a:t>まとめ</a:t>
            </a:r>
            <a:endParaRPr lang="en-US" altLang="ja-JP" sz="3600">
              <a:solidFill>
                <a:schemeClr val="accent3"/>
              </a:solidFill>
            </a:endParaRPr>
          </a:p>
          <a:p>
            <a:endParaRPr kumimoji="1" lang="ja-JP" altLang="en-US"/>
          </a:p>
        </p:txBody>
      </p:sp>
      <p:sp>
        <p:nvSpPr>
          <p:cNvPr id="4" name="テキスト ボックス 3">
            <a:extLst>
              <a:ext uri="{FF2B5EF4-FFF2-40B4-BE49-F238E27FC236}">
                <a16:creationId xmlns:a16="http://schemas.microsoft.com/office/drawing/2014/main" id="{7A418C5C-018C-D5B6-2C8D-8EFBE49B35E1}"/>
              </a:ext>
            </a:extLst>
          </p:cNvPr>
          <p:cNvSpPr txBox="1"/>
          <p:nvPr/>
        </p:nvSpPr>
        <p:spPr>
          <a:xfrm>
            <a:off x="538193" y="351487"/>
            <a:ext cx="543740" cy="646331"/>
          </a:xfrm>
          <a:prstGeom prst="rect">
            <a:avLst/>
          </a:prstGeom>
          <a:noFill/>
        </p:spPr>
        <p:txBody>
          <a:bodyPr wrap="none" rtlCol="0" anchor="ctr">
            <a:spAutoFit/>
          </a:bodyPr>
          <a:lstStyle/>
          <a:p>
            <a:pPr algn="ctr"/>
            <a:r>
              <a:rPr kumimoji="1" lang="en-US" altLang="ja-JP" sz="3600">
                <a:solidFill>
                  <a:schemeClr val="bg1"/>
                </a:solidFill>
                <a:latin typeface="Bahnschrift" panose="020B0502040204020203" pitchFamily="34" charset="0"/>
              </a:rPr>
              <a:t>0.</a:t>
            </a:r>
            <a:endParaRPr kumimoji="1" lang="ja-JP" altLang="en-US" sz="3600">
              <a:solidFill>
                <a:schemeClr val="bg1"/>
              </a:solidFill>
              <a:latin typeface="Bahnschrift" panose="020B0502040204020203" pitchFamily="34" charset="0"/>
            </a:endParaRPr>
          </a:p>
        </p:txBody>
      </p:sp>
      <p:pic>
        <p:nvPicPr>
          <p:cNvPr id="11" name="録音したサウンド">
            <a:hlinkClick r:id="" action="ppaction://media"/>
            <a:extLst>
              <a:ext uri="{FF2B5EF4-FFF2-40B4-BE49-F238E27FC236}">
                <a16:creationId xmlns:a16="http://schemas.microsoft.com/office/drawing/2014/main" id="{077AB74D-9216-09E3-2B13-1FC52CC0FD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523"/>
            <a:ext cx="609600" cy="609600"/>
          </a:xfrm>
          <a:prstGeom prst="rect">
            <a:avLst/>
          </a:prstGeom>
        </p:spPr>
      </p:pic>
    </p:spTree>
    <p:extLst>
      <p:ext uri="{BB962C8B-B14F-4D97-AF65-F5344CB8AC3E}">
        <p14:creationId xmlns:p14="http://schemas.microsoft.com/office/powerpoint/2010/main" val="24660113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D7D31"/>
        </a:solidFill>
        <a:ln>
          <a:solidFill>
            <a:schemeClr val="tx2"/>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CA071FE52306A469421D7D7061AF475" ma:contentTypeVersion="12" ma:contentTypeDescription="新しいドキュメントを作成します。" ma:contentTypeScope="" ma:versionID="fd0c5cb4164b14579aaa5a6d02b1ce5f">
  <xsd:schema xmlns:xsd="http://www.w3.org/2001/XMLSchema" xmlns:xs="http://www.w3.org/2001/XMLSchema" xmlns:p="http://schemas.microsoft.com/office/2006/metadata/properties" xmlns:ns2="ec07b6ae-5ad5-4220-b7f7-070ec85a44ea" xmlns:ns3="b377b8df-04fa-4847-92df-566e37443125" targetNamespace="http://schemas.microsoft.com/office/2006/metadata/properties" ma:root="true" ma:fieldsID="bfbc0898e427bb259f00c8545c534713" ns2:_="" ns3:_="">
    <xsd:import namespace="ec07b6ae-5ad5-4220-b7f7-070ec85a44ea"/>
    <xsd:import namespace="b377b8df-04fa-4847-92df-566e374431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07b6ae-5ad5-4220-b7f7-070ec85a4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77b8df-04fa-4847-92df-566e3744312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0fa029-2a4f-44ab-9ae6-78e107b4cce2}" ma:internalName="TaxCatchAll" ma:showField="CatchAllData" ma:web="b377b8df-04fa-4847-92df-566e374431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07b6ae-5ad5-4220-b7f7-070ec85a44ea">
      <Terms xmlns="http://schemas.microsoft.com/office/infopath/2007/PartnerControls"/>
    </lcf76f155ced4ddcb4097134ff3c332f>
    <TaxCatchAll xmlns="b377b8df-04fa-4847-92df-566e37443125" xsi:nil="true"/>
  </documentManagement>
</p:properties>
</file>

<file path=customXml/itemProps1.xml><?xml version="1.0" encoding="utf-8"?>
<ds:datastoreItem xmlns:ds="http://schemas.openxmlformats.org/officeDocument/2006/customXml" ds:itemID="{1DAE0FD3-5379-45F4-8B26-6F660A3ADEF2}"/>
</file>

<file path=customXml/itemProps2.xml><?xml version="1.0" encoding="utf-8"?>
<ds:datastoreItem xmlns:ds="http://schemas.openxmlformats.org/officeDocument/2006/customXml" ds:itemID="{6ADB649E-7D26-40AB-8A1F-6C4B5C676B57}">
  <ds:schemaRefs>
    <ds:schemaRef ds:uri="http://schemas.microsoft.com/sharepoint/v3/contenttype/forms"/>
  </ds:schemaRefs>
</ds:datastoreItem>
</file>

<file path=customXml/itemProps3.xml><?xml version="1.0" encoding="utf-8"?>
<ds:datastoreItem xmlns:ds="http://schemas.openxmlformats.org/officeDocument/2006/customXml" ds:itemID="{C9176FA6-6092-401B-A5C8-8284FC34F42D}">
  <ds:schemaRefs>
    <ds:schemaRef ds:uri="http://schemas.microsoft.com/office/2006/metadata/propertie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87462c3a-c748-4cfb-b8e4-35d2386378e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25</TotalTime>
  <Words>4348</Words>
  <Application>Microsoft Office PowerPoint</Application>
  <PresentationFormat>ワイド画面</PresentationFormat>
  <Paragraphs>789</Paragraphs>
  <Slides>50</Slides>
  <Notes>47</Notes>
  <HiddenSlides>0</HiddenSlides>
  <MMClips>50</MMClips>
  <ScaleCrop>false</ScaleCrop>
  <HeadingPairs>
    <vt:vector size="6" baseType="variant">
      <vt:variant>
        <vt:lpstr>使用されているフォント</vt:lpstr>
      </vt:variant>
      <vt:variant>
        <vt:i4>4</vt:i4>
      </vt:variant>
      <vt:variant>
        <vt:lpstr>テーマ</vt:lpstr>
      </vt:variant>
      <vt:variant>
        <vt:i4>2</vt:i4>
      </vt:variant>
      <vt:variant>
        <vt:lpstr>スライド タイトル</vt:lpstr>
      </vt:variant>
      <vt:variant>
        <vt:i4>50</vt:i4>
      </vt:variant>
    </vt:vector>
  </HeadingPairs>
  <TitlesOfParts>
    <vt:vector size="56" baseType="lpstr">
      <vt:lpstr>游ゴシック</vt:lpstr>
      <vt:lpstr>游明朝</vt:lpstr>
      <vt:lpstr>Arial</vt:lpstr>
      <vt:lpstr>Bahnschrift</vt:lpstr>
      <vt:lpstr>Office テーマ</vt:lpstr>
      <vt:lpstr>1_Office テーマ</vt:lpstr>
      <vt:lpstr>PowerPoint プレゼンテーション</vt:lpstr>
      <vt:lpstr>目次</vt:lpstr>
      <vt:lpstr>目次</vt:lpstr>
      <vt:lpstr>背景/人口</vt:lpstr>
      <vt:lpstr>背景/財政</vt:lpstr>
      <vt:lpstr>背景</vt:lpstr>
      <vt:lpstr>基本構想・施策</vt:lpstr>
      <vt:lpstr>地区別構想・施策</vt:lpstr>
      <vt:lpstr>目次</vt:lpstr>
      <vt:lpstr>中央地区 構想・背景</vt:lpstr>
      <vt:lpstr>中央地区 施策</vt:lpstr>
      <vt:lpstr>TSUCHIURA BRT</vt:lpstr>
      <vt:lpstr>TSUCHIURA BRT</vt:lpstr>
      <vt:lpstr>TSUCHIURA BRT</vt:lpstr>
      <vt:lpstr>TSUCHIURA BRT 試算</vt:lpstr>
      <vt:lpstr>TSUCHIURA BRT 試算</vt:lpstr>
      <vt:lpstr>TSUCHIURA BRT 効果</vt:lpstr>
      <vt:lpstr>土浦駅東口　背景</vt:lpstr>
      <vt:lpstr>土浦駅東口　施策</vt:lpstr>
      <vt:lpstr>土浦駅東口　施策の効果</vt:lpstr>
      <vt:lpstr>土浦駅東口　実現方法</vt:lpstr>
      <vt:lpstr>中央地区</vt:lpstr>
      <vt:lpstr>目次</vt:lpstr>
      <vt:lpstr>北部地区 構想・背景</vt:lpstr>
      <vt:lpstr>北部地区　1ー背景</vt:lpstr>
      <vt:lpstr>北部地区　2－施策</vt:lpstr>
      <vt:lpstr>北部地区　2－実現方法</vt:lpstr>
      <vt:lpstr>北部地区　3－実現方法</vt:lpstr>
      <vt:lpstr>北部地区　3－実現方法</vt:lpstr>
      <vt:lpstr>北部地区　4－施策の効果</vt:lpstr>
      <vt:lpstr>目次</vt:lpstr>
      <vt:lpstr>南部地区　構想</vt:lpstr>
      <vt:lpstr>南部地区　背景</vt:lpstr>
      <vt:lpstr>南部地区　背景</vt:lpstr>
      <vt:lpstr>南部地区　背景</vt:lpstr>
      <vt:lpstr>南部地区　背景</vt:lpstr>
      <vt:lpstr>南部地区　施策</vt:lpstr>
      <vt:lpstr>南部地区　実現方法</vt:lpstr>
      <vt:lpstr>南部地区　実現方法</vt:lpstr>
      <vt:lpstr>南部地区　施策の効果</vt:lpstr>
      <vt:lpstr>目次</vt:lpstr>
      <vt:lpstr>新治地区　構想</vt:lpstr>
      <vt:lpstr>新治地区　背景</vt:lpstr>
      <vt:lpstr>新治地区　施策</vt:lpstr>
      <vt:lpstr>新治地区　実施方法</vt:lpstr>
      <vt:lpstr>試算（定期路線）公民館⇔さん・あぴお</vt:lpstr>
      <vt:lpstr>事業費の見通し</vt:lpstr>
      <vt:lpstr>新治地区　効果</vt:lpstr>
      <vt:lpstr>目次</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ST.ABLE TSUCHIURA</dc:title>
  <dc:creator>大起 出本</dc:creator>
  <cp:lastModifiedBy>高橋南織</cp:lastModifiedBy>
  <cp:revision>2</cp:revision>
  <dcterms:created xsi:type="dcterms:W3CDTF">2023-11-10T22:50:12Z</dcterms:created>
  <dcterms:modified xsi:type="dcterms:W3CDTF">2024-03-12T08:28:43Z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0x010100B2A2A48CD4D55742BFEA818D9E59D977</vt:lpwstr>
  </property>
  <property fmtid="{D5CDD505-2E9C-101B-9397-08002B2CF9AE}" pid="3" name="MediaServiceImageTags">
    <vt:lpwstr/>
  </property>
</Properties>
</file>