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C55A11"/>
    <a:srgbClr val="E7E7E7"/>
    <a:srgbClr val="A6A6A6"/>
    <a:srgbClr val="FFAFAF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63EA0-8EA7-F5F5-C47A-E30BB41A622E}" v="3" dt="2023-03-30T06:42:51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34" autoAdjust="0"/>
  </p:normalViewPr>
  <p:slideViewPr>
    <p:cSldViewPr snapToGrid="0">
      <p:cViewPr>
        <p:scale>
          <a:sx n="50" d="100"/>
          <a:sy n="50" d="100"/>
        </p:scale>
        <p:origin x="490" y="-25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駿" userId="2c507d08-4a72-4a10-ab72-a43937559386" providerId="ADAL" clId="{F756C13F-913B-4BE5-A004-C47C6348C4ED}"/>
    <pc:docChg chg="undo redo custSel modSld">
      <pc:chgData name="駿" userId="2c507d08-4a72-4a10-ab72-a43937559386" providerId="ADAL" clId="{F756C13F-913B-4BE5-A004-C47C6348C4ED}" dt="2023-03-30T13:21:39.432" v="1968" actId="1076"/>
      <pc:docMkLst>
        <pc:docMk/>
      </pc:docMkLst>
      <pc:sldChg chg="addSp delSp modSp mod modAnim">
        <pc:chgData name="駿" userId="2c507d08-4a72-4a10-ab72-a43937559386" providerId="ADAL" clId="{F756C13F-913B-4BE5-A004-C47C6348C4ED}" dt="2023-03-30T13:21:39.432" v="1968" actId="1076"/>
        <pc:sldMkLst>
          <pc:docMk/>
          <pc:sldMk cId="1303635789" sldId="256"/>
        </pc:sldMkLst>
        <pc:spChg chg="add del mod">
          <ac:chgData name="駿" userId="2c507d08-4a72-4a10-ab72-a43937559386" providerId="ADAL" clId="{F756C13F-913B-4BE5-A004-C47C6348C4ED}" dt="2023-02-28T15:53:54.301" v="366" actId="207"/>
          <ac:spMkLst>
            <pc:docMk/>
            <pc:sldMk cId="1303635789" sldId="256"/>
            <ac:spMk id="2" creationId="{0E599837-DD74-F652-BCD8-B63022002E35}"/>
          </ac:spMkLst>
        </pc:spChg>
        <pc:spChg chg="add del mod ord">
          <ac:chgData name="駿" userId="2c507d08-4a72-4a10-ab72-a43937559386" providerId="ADAL" clId="{F756C13F-913B-4BE5-A004-C47C6348C4ED}" dt="2023-03-30T13:11:14.393" v="1792" actId="478"/>
          <ac:spMkLst>
            <pc:docMk/>
            <pc:sldMk cId="1303635789" sldId="256"/>
            <ac:spMk id="3" creationId="{03E0F2B9-221A-119C-CB02-8BF740DFCE8B}"/>
          </ac:spMkLst>
        </pc:spChg>
        <pc:spChg chg="mod">
          <ac:chgData name="駿" userId="2c507d08-4a72-4a10-ab72-a43937559386" providerId="ADAL" clId="{F756C13F-913B-4BE5-A004-C47C6348C4ED}" dt="2023-03-30T13:21:12.748" v="1966" actId="1076"/>
          <ac:spMkLst>
            <pc:docMk/>
            <pc:sldMk cId="1303635789" sldId="256"/>
            <ac:spMk id="5" creationId="{72E1A4B9-57CE-DCD9-F5C9-4396C141BFA8}"/>
          </ac:spMkLst>
        </pc:spChg>
        <pc:spChg chg="del mod">
          <ac:chgData name="駿" userId="2c507d08-4a72-4a10-ab72-a43937559386" providerId="ADAL" clId="{F756C13F-913B-4BE5-A004-C47C6348C4ED}" dt="2023-02-17T04:39:54.657" v="141" actId="478"/>
          <ac:spMkLst>
            <pc:docMk/>
            <pc:sldMk cId="1303635789" sldId="256"/>
            <ac:spMk id="6" creationId="{68EFF07F-90E4-79C2-D46A-2C40A451A4B5}"/>
          </ac:spMkLst>
        </pc:spChg>
        <pc:spChg chg="add del mod">
          <ac:chgData name="駿" userId="2c507d08-4a72-4a10-ab72-a43937559386" providerId="ADAL" clId="{F756C13F-913B-4BE5-A004-C47C6348C4ED}" dt="2023-02-17T07:27:04.556" v="271"/>
          <ac:spMkLst>
            <pc:docMk/>
            <pc:sldMk cId="1303635789" sldId="256"/>
            <ac:spMk id="6" creationId="{B0B58F19-E394-2BB3-4176-3FA549B5BEC9}"/>
          </ac:spMkLst>
        </pc:spChg>
        <pc:spChg chg="add del mod">
          <ac:chgData name="駿" userId="2c507d08-4a72-4a10-ab72-a43937559386" providerId="ADAL" clId="{F756C13F-913B-4BE5-A004-C47C6348C4ED}" dt="2023-02-17T07:27:04.556" v="271"/>
          <ac:spMkLst>
            <pc:docMk/>
            <pc:sldMk cId="1303635789" sldId="256"/>
            <ac:spMk id="7" creationId="{064B9A46-9D73-38C4-EDCD-FE1B925CECAC}"/>
          </ac:spMkLst>
        </pc:spChg>
        <pc:spChg chg="add mod">
          <ac:chgData name="駿" userId="2c507d08-4a72-4a10-ab72-a43937559386" providerId="ADAL" clId="{F756C13F-913B-4BE5-A004-C47C6348C4ED}" dt="2023-03-30T06:49:54.837" v="1107" actId="1076"/>
          <ac:spMkLst>
            <pc:docMk/>
            <pc:sldMk cId="1303635789" sldId="256"/>
            <ac:spMk id="7" creationId="{4A4B0813-B958-B9A3-7F49-5853A141096F}"/>
          </ac:spMkLst>
        </pc:spChg>
        <pc:spChg chg="add del mod">
          <ac:chgData name="駿" userId="2c507d08-4a72-4a10-ab72-a43937559386" providerId="ADAL" clId="{F756C13F-913B-4BE5-A004-C47C6348C4ED}" dt="2023-02-28T15:56:34.380" v="377" actId="478"/>
          <ac:spMkLst>
            <pc:docMk/>
            <pc:sldMk cId="1303635789" sldId="256"/>
            <ac:spMk id="7" creationId="{8458DC24-1966-32ED-0558-3538F340C2CA}"/>
          </ac:spMkLst>
        </pc:spChg>
        <pc:spChg chg="del mod">
          <ac:chgData name="駿" userId="2c507d08-4a72-4a10-ab72-a43937559386" providerId="ADAL" clId="{F756C13F-913B-4BE5-A004-C47C6348C4ED}" dt="2023-02-17T04:39:55.258" v="142" actId="478"/>
          <ac:spMkLst>
            <pc:docMk/>
            <pc:sldMk cId="1303635789" sldId="256"/>
            <ac:spMk id="7" creationId="{971AB9D8-D26C-33D8-83ED-DBDA219D0346}"/>
          </ac:spMkLst>
        </pc:spChg>
        <pc:spChg chg="add mod">
          <ac:chgData name="駿" userId="2c507d08-4a72-4a10-ab72-a43937559386" providerId="ADAL" clId="{F756C13F-913B-4BE5-A004-C47C6348C4ED}" dt="2023-03-30T06:49:35.221" v="1103" actId="1076"/>
          <ac:spMkLst>
            <pc:docMk/>
            <pc:sldMk cId="1303635789" sldId="256"/>
            <ac:spMk id="8" creationId="{61D4A081-630D-75C2-075D-A54C8DCE5481}"/>
          </ac:spMkLst>
        </pc:spChg>
        <pc:spChg chg="add del mod">
          <ac:chgData name="駿" userId="2c507d08-4a72-4a10-ab72-a43937559386" providerId="ADAL" clId="{F756C13F-913B-4BE5-A004-C47C6348C4ED}" dt="2023-02-28T15:51:29.223" v="347" actId="478"/>
          <ac:spMkLst>
            <pc:docMk/>
            <pc:sldMk cId="1303635789" sldId="256"/>
            <ac:spMk id="8" creationId="{7E1A846D-FDBD-68B1-A1D9-037ACFB0E9A8}"/>
          </ac:spMkLst>
        </pc:spChg>
        <pc:spChg chg="add del mod">
          <ac:chgData name="駿" userId="2c507d08-4a72-4a10-ab72-a43937559386" providerId="ADAL" clId="{F756C13F-913B-4BE5-A004-C47C6348C4ED}" dt="2023-03-30T06:53:50.780" v="1119" actId="478"/>
          <ac:spMkLst>
            <pc:docMk/>
            <pc:sldMk cId="1303635789" sldId="256"/>
            <ac:spMk id="9" creationId="{6E110C37-DF85-3A02-4940-6BDA9C3D4A79}"/>
          </ac:spMkLst>
        </pc:spChg>
        <pc:spChg chg="del mod">
          <ac:chgData name="駿" userId="2c507d08-4a72-4a10-ab72-a43937559386" providerId="ADAL" clId="{F756C13F-913B-4BE5-A004-C47C6348C4ED}" dt="2023-02-28T16:28:15.547" v="754" actId="478"/>
          <ac:spMkLst>
            <pc:docMk/>
            <pc:sldMk cId="1303635789" sldId="256"/>
            <ac:spMk id="9" creationId="{7D11E008-D6A0-4DA6-1691-7F2638C13762}"/>
          </ac:spMkLst>
        </pc:spChg>
        <pc:spChg chg="add del mod ord">
          <ac:chgData name="駿" userId="2c507d08-4a72-4a10-ab72-a43937559386" providerId="ADAL" clId="{F756C13F-913B-4BE5-A004-C47C6348C4ED}" dt="2023-03-30T13:11:13.644" v="1791" actId="478"/>
          <ac:spMkLst>
            <pc:docMk/>
            <pc:sldMk cId="1303635789" sldId="256"/>
            <ac:spMk id="10" creationId="{F936A29F-01BF-3E22-56A2-DF3EAA14FE8C}"/>
          </ac:spMkLst>
        </pc:spChg>
        <pc:spChg chg="add del mod">
          <ac:chgData name="駿" userId="2c507d08-4a72-4a10-ab72-a43937559386" providerId="ADAL" clId="{F756C13F-913B-4BE5-A004-C47C6348C4ED}" dt="2023-03-30T13:11:30.848" v="1795" actId="478"/>
          <ac:spMkLst>
            <pc:docMk/>
            <pc:sldMk cId="1303635789" sldId="256"/>
            <ac:spMk id="11" creationId="{704D05DF-BB8B-2141-9C78-687B4D65B24F}"/>
          </ac:spMkLst>
        </pc:spChg>
        <pc:spChg chg="add del mod">
          <ac:chgData name="駿" userId="2c507d08-4a72-4a10-ab72-a43937559386" providerId="ADAL" clId="{F756C13F-913B-4BE5-A004-C47C6348C4ED}" dt="2023-02-17T07:27:04.556" v="271"/>
          <ac:spMkLst>
            <pc:docMk/>
            <pc:sldMk cId="1303635789" sldId="256"/>
            <ac:spMk id="12" creationId="{724EE24B-C53C-2CB2-CC2E-613238F8B120}"/>
          </ac:spMkLst>
        </pc:spChg>
        <pc:spChg chg="add mod">
          <ac:chgData name="駿" userId="2c507d08-4a72-4a10-ab72-a43937559386" providerId="ADAL" clId="{F756C13F-913B-4BE5-A004-C47C6348C4ED}" dt="2023-03-30T06:54:03.751" v="1121" actId="14100"/>
          <ac:spMkLst>
            <pc:docMk/>
            <pc:sldMk cId="1303635789" sldId="256"/>
            <ac:spMk id="12" creationId="{D2353C5C-BDD6-5616-692B-054F77429D2F}"/>
          </ac:spMkLst>
        </pc:spChg>
        <pc:spChg chg="add mod">
          <ac:chgData name="駿" userId="2c507d08-4a72-4a10-ab72-a43937559386" providerId="ADAL" clId="{F756C13F-913B-4BE5-A004-C47C6348C4ED}" dt="2023-02-17T07:31:50.644" v="291" actId="1076"/>
          <ac:spMkLst>
            <pc:docMk/>
            <pc:sldMk cId="1303635789" sldId="256"/>
            <ac:spMk id="13" creationId="{22E30524-E678-EB43-7307-B9600D71AF35}"/>
          </ac:spMkLst>
        </pc:spChg>
        <pc:spChg chg="add del mod">
          <ac:chgData name="駿" userId="2c507d08-4a72-4a10-ab72-a43937559386" providerId="ADAL" clId="{F756C13F-913B-4BE5-A004-C47C6348C4ED}" dt="2023-03-30T06:53:52.763" v="1120" actId="478"/>
          <ac:spMkLst>
            <pc:docMk/>
            <pc:sldMk cId="1303635789" sldId="256"/>
            <ac:spMk id="14" creationId="{218A06C4-D306-16AE-FF36-05E38CE1B93B}"/>
          </ac:spMkLst>
        </pc:spChg>
        <pc:spChg chg="mod">
          <ac:chgData name="駿" userId="2c507d08-4a72-4a10-ab72-a43937559386" providerId="ADAL" clId="{F756C13F-913B-4BE5-A004-C47C6348C4ED}" dt="2023-02-28T16:21:26.017" v="679" actId="1076"/>
          <ac:spMkLst>
            <pc:docMk/>
            <pc:sldMk cId="1303635789" sldId="256"/>
            <ac:spMk id="14" creationId="{C58D5865-2A40-7BE4-5B6C-CD018D83478E}"/>
          </ac:spMkLst>
        </pc:spChg>
        <pc:spChg chg="mod">
          <ac:chgData name="駿" userId="2c507d08-4a72-4a10-ab72-a43937559386" providerId="ADAL" clId="{F756C13F-913B-4BE5-A004-C47C6348C4ED}" dt="2023-02-17T07:28:51.190" v="283" actId="1076"/>
          <ac:spMkLst>
            <pc:docMk/>
            <pc:sldMk cId="1303635789" sldId="256"/>
            <ac:spMk id="15" creationId="{C9D0A39A-9BC3-850A-4451-69F3DE35D28B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" creationId="{8C779A8E-23EE-BADB-F4AC-A09172D6DF58}"/>
          </ac:spMkLst>
        </pc:spChg>
        <pc:spChg chg="del mod">
          <ac:chgData name="駿" userId="2c507d08-4a72-4a10-ab72-a43937559386" providerId="ADAL" clId="{F756C13F-913B-4BE5-A004-C47C6348C4ED}" dt="2023-03-30T06:51:15.421" v="1114" actId="478"/>
          <ac:spMkLst>
            <pc:docMk/>
            <pc:sldMk cId="1303635789" sldId="256"/>
            <ac:spMk id="16" creationId="{F1D0DA3F-E197-694C-F7C1-CC8B5537CA23}"/>
          </ac:spMkLst>
        </pc:spChg>
        <pc:spChg chg="add del mod">
          <ac:chgData name="駿" userId="2c507d08-4a72-4a10-ab72-a43937559386" providerId="ADAL" clId="{F756C13F-913B-4BE5-A004-C47C6348C4ED}" dt="2023-03-30T13:12:31.012" v="1798" actId="478"/>
          <ac:spMkLst>
            <pc:docMk/>
            <pc:sldMk cId="1303635789" sldId="256"/>
            <ac:spMk id="17" creationId="{2D430E59-8815-A845-695B-C5059FF5052C}"/>
          </ac:spMkLst>
        </pc:spChg>
        <pc:spChg chg="add mod">
          <ac:chgData name="駿" userId="2c507d08-4a72-4a10-ab72-a43937559386" providerId="ADAL" clId="{F756C13F-913B-4BE5-A004-C47C6348C4ED}" dt="2023-02-17T07:29:34.540" v="288" actId="1076"/>
          <ac:spMkLst>
            <pc:docMk/>
            <pc:sldMk cId="1303635789" sldId="256"/>
            <ac:spMk id="18" creationId="{681C0AB5-0771-6C1B-17B2-9F75436C6FA0}"/>
          </ac:spMkLst>
        </pc:spChg>
        <pc:spChg chg="add del mod">
          <ac:chgData name="駿" userId="2c507d08-4a72-4a10-ab72-a43937559386" providerId="ADAL" clId="{F756C13F-913B-4BE5-A004-C47C6348C4ED}" dt="2023-02-28T15:56:34.380" v="377" actId="478"/>
          <ac:spMkLst>
            <pc:docMk/>
            <pc:sldMk cId="1303635789" sldId="256"/>
            <ac:spMk id="19" creationId="{6CE56815-A93E-5D39-A2DA-C3A253D10B70}"/>
          </ac:spMkLst>
        </pc:spChg>
        <pc:spChg chg="add del mod">
          <ac:chgData name="駿" userId="2c507d08-4a72-4a10-ab72-a43937559386" providerId="ADAL" clId="{F756C13F-913B-4BE5-A004-C47C6348C4ED}" dt="2023-02-17T07:34:40.674" v="315" actId="478"/>
          <ac:spMkLst>
            <pc:docMk/>
            <pc:sldMk cId="1303635789" sldId="256"/>
            <ac:spMk id="19" creationId="{80163578-A9C9-F192-22F9-23CAE54670AA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19" creationId="{E47728F8-23E8-8D20-F9A0-6E3E5CE005B7}"/>
          </ac:spMkLst>
        </pc:spChg>
        <pc:spChg chg="add del mod">
          <ac:chgData name="駿" userId="2c507d08-4a72-4a10-ab72-a43937559386" providerId="ADAL" clId="{F756C13F-913B-4BE5-A004-C47C6348C4ED}" dt="2023-02-17T07:36:17.099" v="322" actId="478"/>
          <ac:spMkLst>
            <pc:docMk/>
            <pc:sldMk cId="1303635789" sldId="256"/>
            <ac:spMk id="20" creationId="{E83D38E0-173C-7988-19DA-BEFE1D473B5C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20" creationId="{F12026E6-8825-17DD-E634-C868C23087F8}"/>
          </ac:spMkLst>
        </pc:spChg>
        <pc:spChg chg="add mod">
          <ac:chgData name="駿" userId="2c507d08-4a72-4a10-ab72-a43937559386" providerId="ADAL" clId="{F756C13F-913B-4BE5-A004-C47C6348C4ED}" dt="2023-02-17T07:32:36.063" v="295" actId="1076"/>
          <ac:spMkLst>
            <pc:docMk/>
            <pc:sldMk cId="1303635789" sldId="256"/>
            <ac:spMk id="21" creationId="{35D3C7E0-B608-98B0-B913-AEFB32130B6B}"/>
          </ac:spMkLst>
        </pc:spChg>
        <pc:spChg chg="add del mod">
          <ac:chgData name="駿" userId="2c507d08-4a72-4a10-ab72-a43937559386" providerId="ADAL" clId="{F756C13F-913B-4BE5-A004-C47C6348C4ED}" dt="2023-02-28T16:29:42.044" v="765" actId="478"/>
          <ac:spMkLst>
            <pc:docMk/>
            <pc:sldMk cId="1303635789" sldId="256"/>
            <ac:spMk id="22" creationId="{EBC6E167-4F6B-505D-8806-0571636A8EE5}"/>
          </ac:spMkLst>
        </pc:spChg>
        <pc:spChg chg="add mod">
          <ac:chgData name="駿" userId="2c507d08-4a72-4a10-ab72-a43937559386" providerId="ADAL" clId="{F756C13F-913B-4BE5-A004-C47C6348C4ED}" dt="2023-02-17T07:33:02.963" v="298" actId="1076"/>
          <ac:spMkLst>
            <pc:docMk/>
            <pc:sldMk cId="1303635789" sldId="256"/>
            <ac:spMk id="23" creationId="{4CF55EF3-A799-0BC0-8488-7C14F4E4E416}"/>
          </ac:spMkLst>
        </pc:spChg>
        <pc:spChg chg="add mod">
          <ac:chgData name="駿" userId="2c507d08-4a72-4a10-ab72-a43937559386" providerId="ADAL" clId="{F756C13F-913B-4BE5-A004-C47C6348C4ED}" dt="2023-02-17T07:33:02.963" v="298" actId="1076"/>
          <ac:spMkLst>
            <pc:docMk/>
            <pc:sldMk cId="1303635789" sldId="256"/>
            <ac:spMk id="24" creationId="{2B871411-5CD2-E801-5BC4-7F5820A225D0}"/>
          </ac:spMkLst>
        </pc:spChg>
        <pc:spChg chg="add mod">
          <ac:chgData name="駿" userId="2c507d08-4a72-4a10-ab72-a43937559386" providerId="ADAL" clId="{F756C13F-913B-4BE5-A004-C47C6348C4ED}" dt="2023-02-17T07:33:02.963" v="298" actId="1076"/>
          <ac:spMkLst>
            <pc:docMk/>
            <pc:sldMk cId="1303635789" sldId="256"/>
            <ac:spMk id="25" creationId="{38214A83-7BC5-7929-AAC3-A78AD2CA75C4}"/>
          </ac:spMkLst>
        </pc:spChg>
        <pc:spChg chg="add mod">
          <ac:chgData name="駿" userId="2c507d08-4a72-4a10-ab72-a43937559386" providerId="ADAL" clId="{F756C13F-913B-4BE5-A004-C47C6348C4ED}" dt="2023-02-17T07:33:02.963" v="298" actId="1076"/>
          <ac:spMkLst>
            <pc:docMk/>
            <pc:sldMk cId="1303635789" sldId="256"/>
            <ac:spMk id="26" creationId="{FC26F312-65AF-99BA-C73D-2F19E673211F}"/>
          </ac:spMkLst>
        </pc:spChg>
        <pc:spChg chg="add mod">
          <ac:chgData name="駿" userId="2c507d08-4a72-4a10-ab72-a43937559386" providerId="ADAL" clId="{F756C13F-913B-4BE5-A004-C47C6348C4ED}" dt="2023-02-17T07:33:02.963" v="298" actId="1076"/>
          <ac:spMkLst>
            <pc:docMk/>
            <pc:sldMk cId="1303635789" sldId="256"/>
            <ac:spMk id="27" creationId="{535BD4B0-87A7-5029-B563-83393EBDF190}"/>
          </ac:spMkLst>
        </pc:spChg>
        <pc:spChg chg="add mod">
          <ac:chgData name="駿" userId="2c507d08-4a72-4a10-ab72-a43937559386" providerId="ADAL" clId="{F756C13F-913B-4BE5-A004-C47C6348C4ED}" dt="2023-02-17T07:33:02.963" v="298" actId="1076"/>
          <ac:spMkLst>
            <pc:docMk/>
            <pc:sldMk cId="1303635789" sldId="256"/>
            <ac:spMk id="28" creationId="{831D09FD-D540-8C22-1A66-695F895C7449}"/>
          </ac:spMkLst>
        </pc:spChg>
        <pc:spChg chg="add mod">
          <ac:chgData name="駿" userId="2c507d08-4a72-4a10-ab72-a43937559386" providerId="ADAL" clId="{F756C13F-913B-4BE5-A004-C47C6348C4ED}" dt="2023-02-17T07:33:21.703" v="301" actId="1076"/>
          <ac:spMkLst>
            <pc:docMk/>
            <pc:sldMk cId="1303635789" sldId="256"/>
            <ac:spMk id="29" creationId="{B032134C-9676-3E13-9369-1D04648500F1}"/>
          </ac:spMkLst>
        </pc:spChg>
        <pc:spChg chg="add del mod">
          <ac:chgData name="駿" userId="2c507d08-4a72-4a10-ab72-a43937559386" providerId="ADAL" clId="{F756C13F-913B-4BE5-A004-C47C6348C4ED}" dt="2023-03-30T06:49:46.434" v="1105" actId="478"/>
          <ac:spMkLst>
            <pc:docMk/>
            <pc:sldMk cId="1303635789" sldId="256"/>
            <ac:spMk id="30" creationId="{3BFE3959-A3A0-748A-4790-EEF592210AC0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30" creationId="{B5273F56-1462-DDFD-D37E-4CB968AD57E5}"/>
          </ac:spMkLst>
        </pc:spChg>
        <pc:spChg chg="add mod">
          <ac:chgData name="駿" userId="2c507d08-4a72-4a10-ab72-a43937559386" providerId="ADAL" clId="{F756C13F-913B-4BE5-A004-C47C6348C4ED}" dt="2023-02-17T07:33:21.703" v="301" actId="1076"/>
          <ac:spMkLst>
            <pc:docMk/>
            <pc:sldMk cId="1303635789" sldId="256"/>
            <ac:spMk id="31" creationId="{59F000E3-918D-886B-EBAC-FA5C76103383}"/>
          </ac:spMkLst>
        </pc:spChg>
        <pc:spChg chg="add del mod">
          <ac:chgData name="駿" userId="2c507d08-4a72-4a10-ab72-a43937559386" providerId="ADAL" clId="{F756C13F-913B-4BE5-A004-C47C6348C4ED}" dt="2023-02-28T15:56:50.577" v="383" actId="478"/>
          <ac:spMkLst>
            <pc:docMk/>
            <pc:sldMk cId="1303635789" sldId="256"/>
            <ac:spMk id="32" creationId="{470717E6-14F7-B324-6957-611CCA611CFB}"/>
          </ac:spMkLst>
        </pc:spChg>
        <pc:spChg chg="add del mod">
          <ac:chgData name="駿" userId="2c507d08-4a72-4a10-ab72-a43937559386" providerId="ADAL" clId="{F756C13F-913B-4BE5-A004-C47C6348C4ED}" dt="2023-03-30T06:55:06.764" v="1128"/>
          <ac:spMkLst>
            <pc:docMk/>
            <pc:sldMk cId="1303635789" sldId="256"/>
            <ac:spMk id="32" creationId="{7F76BAE9-31AA-2B40-C68C-826B96407D1C}"/>
          </ac:spMkLst>
        </pc:spChg>
        <pc:spChg chg="add del mod">
          <ac:chgData name="駿" userId="2c507d08-4a72-4a10-ab72-a43937559386" providerId="ADAL" clId="{F756C13F-913B-4BE5-A004-C47C6348C4ED}" dt="2023-02-17T07:33:32.592" v="305" actId="478"/>
          <ac:spMkLst>
            <pc:docMk/>
            <pc:sldMk cId="1303635789" sldId="256"/>
            <ac:spMk id="32" creationId="{86739419-3F75-F9D8-90CB-8860DB69C223}"/>
          </ac:spMkLst>
        </pc:spChg>
        <pc:spChg chg="add del mod">
          <ac:chgData name="駿" userId="2c507d08-4a72-4a10-ab72-a43937559386" providerId="ADAL" clId="{F756C13F-913B-4BE5-A004-C47C6348C4ED}" dt="2023-02-17T07:33:27.391" v="302" actId="478"/>
          <ac:spMkLst>
            <pc:docMk/>
            <pc:sldMk cId="1303635789" sldId="256"/>
            <ac:spMk id="33" creationId="{0B4F1A3A-1FC4-2896-0742-DDBAAD374EBC}"/>
          </ac:spMkLst>
        </pc:spChg>
        <pc:spChg chg="add del mod">
          <ac:chgData name="駿" userId="2c507d08-4a72-4a10-ab72-a43937559386" providerId="ADAL" clId="{F756C13F-913B-4BE5-A004-C47C6348C4ED}" dt="2023-03-30T06:55:06.764" v="1128"/>
          <ac:spMkLst>
            <pc:docMk/>
            <pc:sldMk cId="1303635789" sldId="256"/>
            <ac:spMk id="33" creationId="{12DB0533-1C90-5692-FF61-8F2276708CC0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33" creationId="{F5A7AA57-AAC8-FC42-3FE3-B66E7505328A}"/>
          </ac:spMkLst>
        </pc:spChg>
        <pc:spChg chg="add del mod">
          <ac:chgData name="駿" userId="2c507d08-4a72-4a10-ab72-a43937559386" providerId="ADAL" clId="{F756C13F-913B-4BE5-A004-C47C6348C4ED}" dt="2023-02-28T16:01:27.572" v="446" actId="478"/>
          <ac:spMkLst>
            <pc:docMk/>
            <pc:sldMk cId="1303635789" sldId="256"/>
            <ac:spMk id="33" creationId="{FC27DEEC-7CF1-EAC4-1487-B9834A8AF819}"/>
          </ac:spMkLst>
        </pc:spChg>
        <pc:spChg chg="add del mod">
          <ac:chgData name="駿" userId="2c507d08-4a72-4a10-ab72-a43937559386" providerId="ADAL" clId="{F756C13F-913B-4BE5-A004-C47C6348C4ED}" dt="2023-02-28T15:57:58.579" v="396"/>
          <ac:spMkLst>
            <pc:docMk/>
            <pc:sldMk cId="1303635789" sldId="256"/>
            <ac:spMk id="34" creationId="{3762F09E-178F-5B98-C627-00F0CE6D16FC}"/>
          </ac:spMkLst>
        </pc:spChg>
        <pc:spChg chg="add del mod">
          <ac:chgData name="駿" userId="2c507d08-4a72-4a10-ab72-a43937559386" providerId="ADAL" clId="{F756C13F-913B-4BE5-A004-C47C6348C4ED}" dt="2023-02-17T07:33:35.958" v="306" actId="478"/>
          <ac:spMkLst>
            <pc:docMk/>
            <pc:sldMk cId="1303635789" sldId="256"/>
            <ac:spMk id="34" creationId="{A503AF9F-01F7-9429-B55B-5DF0AA52750C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34" creationId="{B4BC22F8-E7CC-D0B6-DB71-003C28F3F04E}"/>
          </ac:spMkLst>
        </pc:spChg>
        <pc:spChg chg="add del mod">
          <ac:chgData name="駿" userId="2c507d08-4a72-4a10-ab72-a43937559386" providerId="ADAL" clId="{F756C13F-913B-4BE5-A004-C47C6348C4ED}" dt="2023-02-17T07:34:07.838" v="310"/>
          <ac:spMkLst>
            <pc:docMk/>
            <pc:sldMk cId="1303635789" sldId="256"/>
            <ac:spMk id="35" creationId="{057FFCB2-6B65-41F6-E311-90E7CCB77611}"/>
          </ac:spMkLst>
        </pc:spChg>
        <pc:spChg chg="add del mod">
          <ac:chgData name="駿" userId="2c507d08-4a72-4a10-ab72-a43937559386" providerId="ADAL" clId="{F756C13F-913B-4BE5-A004-C47C6348C4ED}" dt="2023-02-28T15:57:58.579" v="396"/>
          <ac:spMkLst>
            <pc:docMk/>
            <pc:sldMk cId="1303635789" sldId="256"/>
            <ac:spMk id="35" creationId="{2FCF9FF0-FCFB-4D68-8E8D-2CFEE1E2DD71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35" creationId="{4B680EB2-F755-9291-660A-9C9F15B016B3}"/>
          </ac:spMkLst>
        </pc:spChg>
        <pc:spChg chg="mod">
          <ac:chgData name="駿" userId="2c507d08-4a72-4a10-ab72-a43937559386" providerId="ADAL" clId="{F756C13F-913B-4BE5-A004-C47C6348C4ED}" dt="2023-03-30T06:55:05.149" v="1127"/>
          <ac:spMkLst>
            <pc:docMk/>
            <pc:sldMk cId="1303635789" sldId="256"/>
            <ac:spMk id="35" creationId="{83D0EC4F-2FC0-4940-0DB2-E023F69679A3}"/>
          </ac:spMkLst>
        </pc:spChg>
        <pc:spChg chg="add mod">
          <ac:chgData name="駿" userId="2c507d08-4a72-4a10-ab72-a43937559386" providerId="ADAL" clId="{F756C13F-913B-4BE5-A004-C47C6348C4ED}" dt="2023-02-17T07:34:51.644" v="317" actId="1076"/>
          <ac:spMkLst>
            <pc:docMk/>
            <pc:sldMk cId="1303635789" sldId="256"/>
            <ac:spMk id="36" creationId="{80C2CBF6-6C95-0A93-FF02-C0A2BBB61CC2}"/>
          </ac:spMkLst>
        </pc:spChg>
        <pc:spChg chg="add mod">
          <ac:chgData name="駿" userId="2c507d08-4a72-4a10-ab72-a43937559386" providerId="ADAL" clId="{F756C13F-913B-4BE5-A004-C47C6348C4ED}" dt="2023-02-17T07:38:01.167" v="342" actId="1076"/>
          <ac:spMkLst>
            <pc:docMk/>
            <pc:sldMk cId="1303635789" sldId="256"/>
            <ac:spMk id="37" creationId="{93ED8E25-ED6E-CBFC-35FE-E53553AC5067}"/>
          </ac:spMkLst>
        </pc:spChg>
        <pc:spChg chg="mod">
          <ac:chgData name="駿" userId="2c507d08-4a72-4a10-ab72-a43937559386" providerId="ADAL" clId="{F756C13F-913B-4BE5-A004-C47C6348C4ED}" dt="2023-03-30T06:55:05.149" v="1127"/>
          <ac:spMkLst>
            <pc:docMk/>
            <pc:sldMk cId="1303635789" sldId="256"/>
            <ac:spMk id="38" creationId="{DDA9C391-6005-E7A5-2227-ED2A9FD763E3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38" creationId="{FC3BD3BA-684B-3BE1-5A7E-74C87C376093}"/>
          </ac:spMkLst>
        </pc:spChg>
        <pc:spChg chg="mod">
          <ac:chgData name="駿" userId="2c507d08-4a72-4a10-ab72-a43937559386" providerId="ADAL" clId="{F756C13F-913B-4BE5-A004-C47C6348C4ED}" dt="2023-03-30T06:55:05.149" v="1127"/>
          <ac:spMkLst>
            <pc:docMk/>
            <pc:sldMk cId="1303635789" sldId="256"/>
            <ac:spMk id="39" creationId="{31596649-9FD1-CF54-CC4C-D24D4A807CA4}"/>
          </ac:spMkLst>
        </pc:spChg>
        <pc:spChg chg="add del mod">
          <ac:chgData name="駿" userId="2c507d08-4a72-4a10-ab72-a43937559386" providerId="ADAL" clId="{F756C13F-913B-4BE5-A004-C47C6348C4ED}" dt="2023-02-28T15:59:11.673" v="409"/>
          <ac:spMkLst>
            <pc:docMk/>
            <pc:sldMk cId="1303635789" sldId="256"/>
            <ac:spMk id="39" creationId="{FA3D2DD2-C65F-1B62-AB45-5DC702E3D0F3}"/>
          </ac:spMkLst>
        </pc:spChg>
        <pc:spChg chg="add del mod">
          <ac:chgData name="駿" userId="2c507d08-4a72-4a10-ab72-a43937559386" providerId="ADAL" clId="{F756C13F-913B-4BE5-A004-C47C6348C4ED}" dt="2023-03-30T06:55:06.764" v="1128"/>
          <ac:spMkLst>
            <pc:docMk/>
            <pc:sldMk cId="1303635789" sldId="256"/>
            <ac:spMk id="40" creationId="{23CA033D-16A9-38EC-D1E6-6485DF6C62A7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40" creationId="{C986A2BC-6C5D-2CBF-F924-04D01DED6A52}"/>
          </ac:spMkLst>
        </pc:spChg>
        <pc:spChg chg="add del mod">
          <ac:chgData name="駿" userId="2c507d08-4a72-4a10-ab72-a43937559386" providerId="ADAL" clId="{F756C13F-913B-4BE5-A004-C47C6348C4ED}" dt="2023-02-28T15:59:11.673" v="409"/>
          <ac:spMkLst>
            <pc:docMk/>
            <pc:sldMk cId="1303635789" sldId="256"/>
            <ac:spMk id="40" creationId="{E6A64F46-CFDB-AD83-6AFA-1144398E8123}"/>
          </ac:spMkLst>
        </pc:spChg>
        <pc:spChg chg="add del mod">
          <ac:chgData name="駿" userId="2c507d08-4a72-4a10-ab72-a43937559386" providerId="ADAL" clId="{F756C13F-913B-4BE5-A004-C47C6348C4ED}" dt="2023-02-28T15:59:11.673" v="409"/>
          <ac:spMkLst>
            <pc:docMk/>
            <pc:sldMk cId="1303635789" sldId="256"/>
            <ac:spMk id="41" creationId="{0BF9C317-D7AA-A5FF-47F8-CA80791144D5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41" creationId="{91BEA06E-155E-89FD-DD5C-9D4FF6654434}"/>
          </ac:spMkLst>
        </pc:spChg>
        <pc:spChg chg="add del mod">
          <ac:chgData name="駿" userId="2c507d08-4a72-4a10-ab72-a43937559386" providerId="ADAL" clId="{F756C13F-913B-4BE5-A004-C47C6348C4ED}" dt="2023-03-30T06:55:06.764" v="1128"/>
          <ac:spMkLst>
            <pc:docMk/>
            <pc:sldMk cId="1303635789" sldId="256"/>
            <ac:spMk id="41" creationId="{BCEBD81E-A0AE-FF31-DBA6-F197AB0A8B8E}"/>
          </ac:spMkLst>
        </pc:spChg>
        <pc:spChg chg="add del mod">
          <ac:chgData name="駿" userId="2c507d08-4a72-4a10-ab72-a43937559386" providerId="ADAL" clId="{F756C13F-913B-4BE5-A004-C47C6348C4ED}" dt="2023-02-28T15:59:11.673" v="409"/>
          <ac:spMkLst>
            <pc:docMk/>
            <pc:sldMk cId="1303635789" sldId="256"/>
            <ac:spMk id="42" creationId="{917702B9-FDBC-E1AF-C320-C7715A2C4EEE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42" creationId="{CA5B3FEF-F2F4-41A8-0EBD-3EF2FBBDFB02}"/>
          </ac:spMkLst>
        </pc:spChg>
        <pc:spChg chg="add del mod">
          <ac:chgData name="駿" userId="2c507d08-4a72-4a10-ab72-a43937559386" providerId="ADAL" clId="{F756C13F-913B-4BE5-A004-C47C6348C4ED}" dt="2023-03-30T07:45:11.870" v="1426" actId="478"/>
          <ac:spMkLst>
            <pc:docMk/>
            <pc:sldMk cId="1303635789" sldId="256"/>
            <ac:spMk id="42" creationId="{EB796C9E-B05E-0FDA-0C37-24D0FF0E7AA4}"/>
          </ac:spMkLst>
        </pc:spChg>
        <pc:spChg chg="add del mod">
          <ac:chgData name="駿" userId="2c507d08-4a72-4a10-ab72-a43937559386" providerId="ADAL" clId="{F756C13F-913B-4BE5-A004-C47C6348C4ED}" dt="2023-03-30T07:45:07.625" v="1425" actId="478"/>
          <ac:spMkLst>
            <pc:docMk/>
            <pc:sldMk cId="1303635789" sldId="256"/>
            <ac:spMk id="43" creationId="{3BC9D07C-0E3F-C88F-32EB-9C6208AA5C32}"/>
          </ac:spMkLst>
        </pc:spChg>
        <pc:spChg chg="add del mod">
          <ac:chgData name="駿" userId="2c507d08-4a72-4a10-ab72-a43937559386" providerId="ADAL" clId="{F756C13F-913B-4BE5-A004-C47C6348C4ED}" dt="2023-02-28T15:59:11.673" v="409"/>
          <ac:spMkLst>
            <pc:docMk/>
            <pc:sldMk cId="1303635789" sldId="256"/>
            <ac:spMk id="43" creationId="{410AB553-0716-0B37-66D3-0B99E3502E90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43" creationId="{75F48B9A-AED3-EB11-AB9D-9C8B8734B0ED}"/>
          </ac:spMkLst>
        </pc:spChg>
        <pc:spChg chg="add del mod">
          <ac:chgData name="駿" userId="2c507d08-4a72-4a10-ab72-a43937559386" providerId="ADAL" clId="{F756C13F-913B-4BE5-A004-C47C6348C4ED}" dt="2023-02-28T16:00:36.171" v="430"/>
          <ac:spMkLst>
            <pc:docMk/>
            <pc:sldMk cId="1303635789" sldId="256"/>
            <ac:spMk id="46" creationId="{032EFEF9-A5F4-7548-70D9-1DFD4710AD42}"/>
          </ac:spMkLst>
        </pc:spChg>
        <pc:spChg chg="add mod">
          <ac:chgData name="駿" userId="2c507d08-4a72-4a10-ab72-a43937559386" providerId="ADAL" clId="{F756C13F-913B-4BE5-A004-C47C6348C4ED}" dt="2023-03-30T13:18:02.035" v="1861" actId="1076"/>
          <ac:spMkLst>
            <pc:docMk/>
            <pc:sldMk cId="1303635789" sldId="256"/>
            <ac:spMk id="46" creationId="{29067C72-8EE3-A0F1-8207-D240D1837BE0}"/>
          </ac:spMkLst>
        </pc:spChg>
        <pc:spChg chg="add del mod">
          <ac:chgData name="駿" userId="2c507d08-4a72-4a10-ab72-a43937559386" providerId="ADAL" clId="{F756C13F-913B-4BE5-A004-C47C6348C4ED}" dt="2023-03-30T07:04:24.932" v="1339" actId="21"/>
          <ac:spMkLst>
            <pc:docMk/>
            <pc:sldMk cId="1303635789" sldId="256"/>
            <ac:spMk id="47" creationId="{195254E1-56EC-D247-BEAE-1E00678B7096}"/>
          </ac:spMkLst>
        </pc:spChg>
        <pc:spChg chg="add del mod">
          <ac:chgData name="駿" userId="2c507d08-4a72-4a10-ab72-a43937559386" providerId="ADAL" clId="{F756C13F-913B-4BE5-A004-C47C6348C4ED}" dt="2023-02-28T16:35:15.677" v="816" actId="1076"/>
          <ac:spMkLst>
            <pc:docMk/>
            <pc:sldMk cId="1303635789" sldId="256"/>
            <ac:spMk id="49" creationId="{35B87A0D-D189-E79A-CD87-FAA73E0D60B5}"/>
          </ac:spMkLst>
        </pc:spChg>
        <pc:spChg chg="add del mod">
          <ac:chgData name="駿" userId="2c507d08-4a72-4a10-ab72-a43937559386" providerId="ADAL" clId="{F756C13F-913B-4BE5-A004-C47C6348C4ED}" dt="2023-02-28T16:02:56.071" v="471"/>
          <ac:spMkLst>
            <pc:docMk/>
            <pc:sldMk cId="1303635789" sldId="256"/>
            <ac:spMk id="50" creationId="{7C7DB373-78B0-A4BF-826B-861767871560}"/>
          </ac:spMkLst>
        </pc:spChg>
        <pc:spChg chg="add del mod">
          <ac:chgData name="駿" userId="2c507d08-4a72-4a10-ab72-a43937559386" providerId="ADAL" clId="{F756C13F-913B-4BE5-A004-C47C6348C4ED}" dt="2023-03-30T07:04:24.932" v="1339" actId="21"/>
          <ac:spMkLst>
            <pc:docMk/>
            <pc:sldMk cId="1303635789" sldId="256"/>
            <ac:spMk id="50" creationId="{E13FC3D7-BBB7-F2D5-D95F-FD0203263FD3}"/>
          </ac:spMkLst>
        </pc:spChg>
        <pc:spChg chg="add del mod">
          <ac:chgData name="駿" userId="2c507d08-4a72-4a10-ab72-a43937559386" providerId="ADAL" clId="{F756C13F-913B-4BE5-A004-C47C6348C4ED}" dt="2023-02-28T16:02:56.071" v="471"/>
          <ac:spMkLst>
            <pc:docMk/>
            <pc:sldMk cId="1303635789" sldId="256"/>
            <ac:spMk id="51" creationId="{C1AC3A89-B3F2-73E9-E2BB-F8B9B31FC85B}"/>
          </ac:spMkLst>
        </pc:spChg>
        <pc:spChg chg="add del mod">
          <ac:chgData name="駿" userId="2c507d08-4a72-4a10-ab72-a43937559386" providerId="ADAL" clId="{F756C13F-913B-4BE5-A004-C47C6348C4ED}" dt="2023-02-28T16:07:36.756" v="528" actId="478"/>
          <ac:spMkLst>
            <pc:docMk/>
            <pc:sldMk cId="1303635789" sldId="256"/>
            <ac:spMk id="52" creationId="{270B7DA3-9FD4-29DF-29A6-483663148701}"/>
          </ac:spMkLst>
        </pc:spChg>
        <pc:spChg chg="add del mod">
          <ac:chgData name="駿" userId="2c507d08-4a72-4a10-ab72-a43937559386" providerId="ADAL" clId="{F756C13F-913B-4BE5-A004-C47C6348C4ED}" dt="2023-02-28T16:07:37.344" v="529" actId="478"/>
          <ac:spMkLst>
            <pc:docMk/>
            <pc:sldMk cId="1303635789" sldId="256"/>
            <ac:spMk id="53" creationId="{14863860-80AB-2FFC-141B-5195B099DECD}"/>
          </ac:spMkLst>
        </pc:spChg>
        <pc:spChg chg="add del mod">
          <ac:chgData name="駿" userId="2c507d08-4a72-4a10-ab72-a43937559386" providerId="ADAL" clId="{F756C13F-913B-4BE5-A004-C47C6348C4ED}" dt="2023-02-28T16:07:29.567" v="525"/>
          <ac:spMkLst>
            <pc:docMk/>
            <pc:sldMk cId="1303635789" sldId="256"/>
            <ac:spMk id="54" creationId="{FDFA6715-DA6C-2F82-A761-E4E1DC6EDAEB}"/>
          </ac:spMkLst>
        </pc:spChg>
        <pc:spChg chg="add del mod">
          <ac:chgData name="駿" userId="2c507d08-4a72-4a10-ab72-a43937559386" providerId="ADAL" clId="{F756C13F-913B-4BE5-A004-C47C6348C4ED}" dt="2023-02-28T16:07:29.567" v="525"/>
          <ac:spMkLst>
            <pc:docMk/>
            <pc:sldMk cId="1303635789" sldId="256"/>
            <ac:spMk id="55" creationId="{2041E82A-B432-0BFD-0C84-8086E4526F24}"/>
          </ac:spMkLst>
        </pc:spChg>
        <pc:spChg chg="add del mod">
          <ac:chgData name="駿" userId="2c507d08-4a72-4a10-ab72-a43937559386" providerId="ADAL" clId="{F756C13F-913B-4BE5-A004-C47C6348C4ED}" dt="2023-02-28T16:10:16.759" v="584" actId="478"/>
          <ac:spMkLst>
            <pc:docMk/>
            <pc:sldMk cId="1303635789" sldId="256"/>
            <ac:spMk id="57" creationId="{0B07978D-5169-038B-434C-24411E7BA992}"/>
          </ac:spMkLst>
        </pc:spChg>
        <pc:spChg chg="add del mod">
          <ac:chgData name="駿" userId="2c507d08-4a72-4a10-ab72-a43937559386" providerId="ADAL" clId="{F756C13F-913B-4BE5-A004-C47C6348C4ED}" dt="2023-02-28T16:12:52.231" v="619"/>
          <ac:spMkLst>
            <pc:docMk/>
            <pc:sldMk cId="1303635789" sldId="256"/>
            <ac:spMk id="59" creationId="{36841258-359D-5028-2D26-57485AAB05FB}"/>
          </ac:spMkLst>
        </pc:spChg>
        <pc:spChg chg="add mod">
          <ac:chgData name="駿" userId="2c507d08-4a72-4a10-ab72-a43937559386" providerId="ADAL" clId="{F756C13F-913B-4BE5-A004-C47C6348C4ED}" dt="2023-02-28T16:23:23.826" v="687" actId="1076"/>
          <ac:spMkLst>
            <pc:docMk/>
            <pc:sldMk cId="1303635789" sldId="256"/>
            <ac:spMk id="67" creationId="{021DFE83-EF2A-BE94-5324-ECC2267618E7}"/>
          </ac:spMkLst>
        </pc:spChg>
        <pc:spChg chg="add mod">
          <ac:chgData name="駿" userId="2c507d08-4a72-4a10-ab72-a43937559386" providerId="ADAL" clId="{F756C13F-913B-4BE5-A004-C47C6348C4ED}" dt="2023-03-30T13:21:39.432" v="1968" actId="1076"/>
          <ac:spMkLst>
            <pc:docMk/>
            <pc:sldMk cId="1303635789" sldId="256"/>
            <ac:spMk id="70" creationId="{5F9D012B-5C43-7886-A177-C87D805A425F}"/>
          </ac:spMkLst>
        </pc:spChg>
        <pc:spChg chg="add mod">
          <ac:chgData name="駿" userId="2c507d08-4a72-4a10-ab72-a43937559386" providerId="ADAL" clId="{F756C13F-913B-4BE5-A004-C47C6348C4ED}" dt="2023-02-28T16:30:05.849" v="780" actId="20577"/>
          <ac:spMkLst>
            <pc:docMk/>
            <pc:sldMk cId="1303635789" sldId="256"/>
            <ac:spMk id="71" creationId="{38AA3C8E-05FB-201C-7807-690CD513CF8D}"/>
          </ac:spMkLst>
        </pc:spChg>
        <pc:spChg chg="add mod">
          <ac:chgData name="駿" userId="2c507d08-4a72-4a10-ab72-a43937559386" providerId="ADAL" clId="{F756C13F-913B-4BE5-A004-C47C6348C4ED}" dt="2023-02-28T16:29:51.209" v="767" actId="1076"/>
          <ac:spMkLst>
            <pc:docMk/>
            <pc:sldMk cId="1303635789" sldId="256"/>
            <ac:spMk id="72" creationId="{1687ECFB-160A-98CD-8A0F-82A15477AA5E}"/>
          </ac:spMkLst>
        </pc:spChg>
        <pc:spChg chg="add del mod">
          <ac:chgData name="駿" userId="2c507d08-4a72-4a10-ab72-a43937559386" providerId="ADAL" clId="{F756C13F-913B-4BE5-A004-C47C6348C4ED}" dt="2023-02-28T16:50:26.184" v="949" actId="478"/>
          <ac:spMkLst>
            <pc:docMk/>
            <pc:sldMk cId="1303635789" sldId="256"/>
            <ac:spMk id="73" creationId="{FFD96698-82D7-3709-FDF3-7484C1CABC2B}"/>
          </ac:spMkLst>
        </pc:spChg>
        <pc:spChg chg="add del mod">
          <ac:chgData name="駿" userId="2c507d08-4a72-4a10-ab72-a43937559386" providerId="ADAL" clId="{F756C13F-913B-4BE5-A004-C47C6348C4ED}" dt="2023-02-28T16:50:31.823" v="950" actId="478"/>
          <ac:spMkLst>
            <pc:docMk/>
            <pc:sldMk cId="1303635789" sldId="256"/>
            <ac:spMk id="74" creationId="{6C35A96F-3AD0-2CE2-0E1D-40F32677700A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75" creationId="{44FF79D4-9E5A-C0E9-5BC6-622DC20BFE92}"/>
          </ac:spMkLst>
        </pc:spChg>
        <pc:spChg chg="mod">
          <ac:chgData name="駿" userId="2c507d08-4a72-4a10-ab72-a43937559386" providerId="ADAL" clId="{F756C13F-913B-4BE5-A004-C47C6348C4ED}" dt="2023-03-30T06:55:08.372" v="1129"/>
          <ac:spMkLst>
            <pc:docMk/>
            <pc:sldMk cId="1303635789" sldId="256"/>
            <ac:spMk id="75" creationId="{65EB205B-2A9E-6B05-B171-6DB0AA51393F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76" creationId="{AE781307-5BD8-DCED-2FF3-3925795ADD29}"/>
          </ac:spMkLst>
        </pc:spChg>
        <pc:spChg chg="mod">
          <ac:chgData name="駿" userId="2c507d08-4a72-4a10-ab72-a43937559386" providerId="ADAL" clId="{F756C13F-913B-4BE5-A004-C47C6348C4ED}" dt="2023-03-30T06:55:08.372" v="1129"/>
          <ac:spMkLst>
            <pc:docMk/>
            <pc:sldMk cId="1303635789" sldId="256"/>
            <ac:spMk id="76" creationId="{D2FD201E-CD8D-3891-D056-55697D38F659}"/>
          </ac:spMkLst>
        </pc:spChg>
        <pc:spChg chg="add del mod">
          <ac:chgData name="駿" userId="2c507d08-4a72-4a10-ab72-a43937559386" providerId="ADAL" clId="{F756C13F-913B-4BE5-A004-C47C6348C4ED}" dt="2023-02-28T16:56:03.685" v="1000" actId="478"/>
          <ac:spMkLst>
            <pc:docMk/>
            <pc:sldMk cId="1303635789" sldId="256"/>
            <ac:spMk id="85" creationId="{7FC81636-8CCA-6DA0-D42F-672C9BA8C677}"/>
          </ac:spMkLst>
        </pc:spChg>
        <pc:spChg chg="mod">
          <ac:chgData name="駿" userId="2c507d08-4a72-4a10-ab72-a43937559386" providerId="ADAL" clId="{F756C13F-913B-4BE5-A004-C47C6348C4ED}" dt="2023-03-30T07:05:30.323" v="1348" actId="1076"/>
          <ac:spMkLst>
            <pc:docMk/>
            <pc:sldMk cId="1303635789" sldId="256"/>
            <ac:spMk id="87" creationId="{B26819FB-DB54-EA63-08A5-949999A50414}"/>
          </ac:spMkLst>
        </pc:spChg>
        <pc:spChg chg="add del mod">
          <ac:chgData name="駿" userId="2c507d08-4a72-4a10-ab72-a43937559386" providerId="ADAL" clId="{F756C13F-913B-4BE5-A004-C47C6348C4ED}" dt="2023-02-28T16:38:25.890" v="838"/>
          <ac:spMkLst>
            <pc:docMk/>
            <pc:sldMk cId="1303635789" sldId="256"/>
            <ac:spMk id="88" creationId="{1F099CDA-341E-14FE-2357-FBDDE253A608}"/>
          </ac:spMkLst>
        </pc:spChg>
        <pc:spChg chg="mod">
          <ac:chgData name="駿" userId="2c507d08-4a72-4a10-ab72-a43937559386" providerId="ADAL" clId="{F756C13F-913B-4BE5-A004-C47C6348C4ED}" dt="2023-03-30T07:05:30.323" v="1348" actId="1076"/>
          <ac:spMkLst>
            <pc:docMk/>
            <pc:sldMk cId="1303635789" sldId="256"/>
            <ac:spMk id="88" creationId="{93131D56-679B-EFA6-D30B-A34C5ACB9C69}"/>
          </ac:spMkLst>
        </pc:spChg>
        <pc:spChg chg="add del mod">
          <ac:chgData name="駿" userId="2c507d08-4a72-4a10-ab72-a43937559386" providerId="ADAL" clId="{F756C13F-913B-4BE5-A004-C47C6348C4ED}" dt="2023-02-28T16:38:25.890" v="838"/>
          <ac:spMkLst>
            <pc:docMk/>
            <pc:sldMk cId="1303635789" sldId="256"/>
            <ac:spMk id="89" creationId="{6BBC23F7-6F27-76E5-DDA0-C030326690FD}"/>
          </ac:spMkLst>
        </pc:spChg>
        <pc:spChg chg="add del mod">
          <ac:chgData name="駿" userId="2c507d08-4a72-4a10-ab72-a43937559386" providerId="ADAL" clId="{F756C13F-913B-4BE5-A004-C47C6348C4ED}" dt="2023-02-28T16:38:25.890" v="838"/>
          <ac:spMkLst>
            <pc:docMk/>
            <pc:sldMk cId="1303635789" sldId="256"/>
            <ac:spMk id="90" creationId="{D5C788C5-4819-48B3-54DE-FF66C1945A0C}"/>
          </ac:spMkLst>
        </pc:spChg>
        <pc:spChg chg="add del mod">
          <ac:chgData name="駿" userId="2c507d08-4a72-4a10-ab72-a43937559386" providerId="ADAL" clId="{F756C13F-913B-4BE5-A004-C47C6348C4ED}" dt="2023-02-28T16:38:25.890" v="838"/>
          <ac:spMkLst>
            <pc:docMk/>
            <pc:sldMk cId="1303635789" sldId="256"/>
            <ac:spMk id="91" creationId="{7632972A-BA2A-4F73-A302-D722F7C4BB60}"/>
          </ac:spMkLst>
        </pc:spChg>
        <pc:spChg chg="add del mod">
          <ac:chgData name="駿" userId="2c507d08-4a72-4a10-ab72-a43937559386" providerId="ADAL" clId="{F756C13F-913B-4BE5-A004-C47C6348C4ED}" dt="2023-02-28T16:38:25.890" v="838"/>
          <ac:spMkLst>
            <pc:docMk/>
            <pc:sldMk cId="1303635789" sldId="256"/>
            <ac:spMk id="92" creationId="{F7155A77-182F-B7B0-59D9-F2661C378107}"/>
          </ac:spMkLst>
        </pc:spChg>
        <pc:spChg chg="add del mod">
          <ac:chgData name="駿" userId="2c507d08-4a72-4a10-ab72-a43937559386" providerId="ADAL" clId="{F756C13F-913B-4BE5-A004-C47C6348C4ED}" dt="2023-02-28T16:55:49.444" v="997" actId="478"/>
          <ac:spMkLst>
            <pc:docMk/>
            <pc:sldMk cId="1303635789" sldId="256"/>
            <ac:spMk id="104" creationId="{54BC30C3-A0F0-4EA0-126E-4DDC32A368D1}"/>
          </ac:spMkLst>
        </pc:spChg>
        <pc:spChg chg="add mod">
          <ac:chgData name="駿" userId="2c507d08-4a72-4a10-ab72-a43937559386" providerId="ADAL" clId="{F756C13F-913B-4BE5-A004-C47C6348C4ED}" dt="2023-02-28T16:55:12.309" v="983" actId="1076"/>
          <ac:spMkLst>
            <pc:docMk/>
            <pc:sldMk cId="1303635789" sldId="256"/>
            <ac:spMk id="105" creationId="{1316C4CF-F4EE-B9A2-6E08-D93949B36EBD}"/>
          </ac:spMkLst>
        </pc:spChg>
        <pc:spChg chg="add mod">
          <ac:chgData name="駿" userId="2c507d08-4a72-4a10-ab72-a43937559386" providerId="ADAL" clId="{F756C13F-913B-4BE5-A004-C47C6348C4ED}" dt="2023-02-28T16:57:54.882" v="1012" actId="1076"/>
          <ac:spMkLst>
            <pc:docMk/>
            <pc:sldMk cId="1303635789" sldId="256"/>
            <ac:spMk id="107" creationId="{6E8E57D7-2A0F-DDA9-D940-F7ED669B3984}"/>
          </ac:spMkLst>
        </pc:spChg>
        <pc:spChg chg="add del mod">
          <ac:chgData name="駿" userId="2c507d08-4a72-4a10-ab72-a43937559386" providerId="ADAL" clId="{F756C13F-913B-4BE5-A004-C47C6348C4ED}" dt="2023-02-28T16:56:18.386" v="1003"/>
          <ac:spMkLst>
            <pc:docMk/>
            <pc:sldMk cId="1303635789" sldId="256"/>
            <ac:spMk id="108" creationId="{4CF21757-958C-837C-1D3B-F0C867233A56}"/>
          </ac:spMkLst>
        </pc:spChg>
        <pc:spChg chg="add mod">
          <ac:chgData name="駿" userId="2c507d08-4a72-4a10-ab72-a43937559386" providerId="ADAL" clId="{F756C13F-913B-4BE5-A004-C47C6348C4ED}" dt="2023-02-28T16:57:37.358" v="1010" actId="207"/>
          <ac:spMkLst>
            <pc:docMk/>
            <pc:sldMk cId="1303635789" sldId="256"/>
            <ac:spMk id="109" creationId="{8D65B4EB-A2EF-1B4F-82DC-C1F9DD1F2587}"/>
          </ac:spMkLst>
        </pc:spChg>
        <pc:spChg chg="mod">
          <ac:chgData name="駿" userId="2c507d08-4a72-4a10-ab72-a43937559386" providerId="ADAL" clId="{F756C13F-913B-4BE5-A004-C47C6348C4ED}" dt="2023-03-30T06:55:08.372" v="1129"/>
          <ac:spMkLst>
            <pc:docMk/>
            <pc:sldMk cId="1303635789" sldId="256"/>
            <ac:spMk id="110" creationId="{3D200C5B-EE19-99EA-D78F-D04A39A7FFE4}"/>
          </ac:spMkLst>
        </pc:spChg>
        <pc:spChg chg="add del mod">
          <ac:chgData name="駿" userId="2c507d08-4a72-4a10-ab72-a43937559386" providerId="ADAL" clId="{F756C13F-913B-4BE5-A004-C47C6348C4ED}" dt="2023-02-28T16:58:30.297" v="1014"/>
          <ac:spMkLst>
            <pc:docMk/>
            <pc:sldMk cId="1303635789" sldId="256"/>
            <ac:spMk id="110" creationId="{4E23F950-545C-F863-82FA-1DB794E79BC7}"/>
          </ac:spMkLst>
        </pc:spChg>
        <pc:spChg chg="add del mod">
          <ac:chgData name="駿" userId="2c507d08-4a72-4a10-ab72-a43937559386" providerId="ADAL" clId="{F756C13F-913B-4BE5-A004-C47C6348C4ED}" dt="2023-02-28T17:01:46.191" v="1060" actId="478"/>
          <ac:spMkLst>
            <pc:docMk/>
            <pc:sldMk cId="1303635789" sldId="256"/>
            <ac:spMk id="111" creationId="{144A83E6-075D-BECC-70B8-86B375112D60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111" creationId="{5D8AEA48-9FCD-CA86-9377-47668084EFA3}"/>
          </ac:spMkLst>
        </pc:spChg>
        <pc:spChg chg="add mod">
          <ac:chgData name="駿" userId="2c507d08-4a72-4a10-ab72-a43937559386" providerId="ADAL" clId="{F756C13F-913B-4BE5-A004-C47C6348C4ED}" dt="2023-02-28T17:05:41.084" v="1084" actId="14100"/>
          <ac:spMkLst>
            <pc:docMk/>
            <pc:sldMk cId="1303635789" sldId="256"/>
            <ac:spMk id="112" creationId="{C284DBB3-16BF-924E-44ED-9026C403E84E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16" creationId="{25E48C12-B575-652A-95CD-6287F0F313D8}"/>
          </ac:spMkLst>
        </pc:spChg>
        <pc:spChg chg="add del mod">
          <ac:chgData name="駿" userId="2c507d08-4a72-4a10-ab72-a43937559386" providerId="ADAL" clId="{F756C13F-913B-4BE5-A004-C47C6348C4ED}" dt="2023-02-28T17:05:10.002" v="1077"/>
          <ac:spMkLst>
            <pc:docMk/>
            <pc:sldMk cId="1303635789" sldId="256"/>
            <ac:spMk id="116" creationId="{29D309DE-2998-A630-9BE6-6C5870E71408}"/>
          </ac:spMkLst>
        </pc:spChg>
        <pc:spChg chg="add del mod">
          <ac:chgData name="駿" userId="2c507d08-4a72-4a10-ab72-a43937559386" providerId="ADAL" clId="{F756C13F-913B-4BE5-A004-C47C6348C4ED}" dt="2023-03-30T07:03:25.068" v="1329" actId="478"/>
          <ac:spMkLst>
            <pc:docMk/>
            <pc:sldMk cId="1303635789" sldId="256"/>
            <ac:spMk id="116" creationId="{A0003F3B-017A-952E-CB44-E17A7E3FFE3A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118" creationId="{FA608A6E-D5EC-B32B-9B37-2354DD9DD736}"/>
          </ac:spMkLst>
        </pc:spChg>
        <pc:spChg chg="add del mod">
          <ac:chgData name="駿" userId="2c507d08-4a72-4a10-ab72-a43937559386" providerId="ADAL" clId="{F756C13F-913B-4BE5-A004-C47C6348C4ED}" dt="2023-03-30T07:40:59.415" v="1400" actId="478"/>
          <ac:spMkLst>
            <pc:docMk/>
            <pc:sldMk cId="1303635789" sldId="256"/>
            <ac:spMk id="119" creationId="{71310AC3-19DA-6F76-0021-F6A1E4F53499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19" creationId="{AB7F3300-F6CD-8C04-5750-55F6ED261B7E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120" creationId="{BE03F315-2D41-CBB0-D889-FF6ABB33C0F0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121" creationId="{94993073-DBB4-497D-3EBE-666F239142FE}"/>
          </ac:spMkLst>
        </pc:spChg>
        <pc:spChg chg="add del mod">
          <ac:chgData name="駿" userId="2c507d08-4a72-4a10-ab72-a43937559386" providerId="ADAL" clId="{F756C13F-913B-4BE5-A004-C47C6348C4ED}" dt="2023-03-30T07:03:49.281" v="1331"/>
          <ac:spMkLst>
            <pc:docMk/>
            <pc:sldMk cId="1303635789" sldId="256"/>
            <ac:spMk id="122" creationId="{2BC983AF-34B8-CA1C-CF6C-C1DE2359C309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123" creationId="{02FA4A89-222F-F723-C558-B28B519AEDAD}"/>
          </ac:spMkLst>
        </pc:spChg>
        <pc:spChg chg="add mod">
          <ac:chgData name="駿" userId="2c507d08-4a72-4a10-ab72-a43937559386" providerId="ADAL" clId="{F756C13F-913B-4BE5-A004-C47C6348C4ED}" dt="2023-03-30T07:04:39.426" v="1343" actId="14100"/>
          <ac:spMkLst>
            <pc:docMk/>
            <pc:sldMk cId="1303635789" sldId="256"/>
            <ac:spMk id="124" creationId="{EFECFC12-F57C-FDD9-67A3-9775286E54C6}"/>
          </ac:spMkLst>
        </pc:spChg>
        <pc:spChg chg="add mod">
          <ac:chgData name="駿" userId="2c507d08-4a72-4a10-ab72-a43937559386" providerId="ADAL" clId="{F756C13F-913B-4BE5-A004-C47C6348C4ED}" dt="2023-03-30T08:12:36.309" v="1789" actId="14100"/>
          <ac:spMkLst>
            <pc:docMk/>
            <pc:sldMk cId="1303635789" sldId="256"/>
            <ac:spMk id="125" creationId="{A2DC69BF-96CB-C284-54F4-B9254EE5553F}"/>
          </ac:spMkLst>
        </pc:spChg>
        <pc:spChg chg="add mod">
          <ac:chgData name="駿" userId="2c507d08-4a72-4a10-ab72-a43937559386" providerId="ADAL" clId="{F756C13F-913B-4BE5-A004-C47C6348C4ED}" dt="2023-03-30T08:12:28.524" v="1788" actId="1076"/>
          <ac:spMkLst>
            <pc:docMk/>
            <pc:sldMk cId="1303635789" sldId="256"/>
            <ac:spMk id="126" creationId="{CAEDA195-0109-CBE2-EBB2-126403BEE513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127" creationId="{8F510553-3726-F328-79EA-EC81B6B035BF}"/>
          </ac:spMkLst>
        </pc:spChg>
        <pc:spChg chg="add mod">
          <ac:chgData name="駿" userId="2c507d08-4a72-4a10-ab72-a43937559386" providerId="ADAL" clId="{F756C13F-913B-4BE5-A004-C47C6348C4ED}" dt="2023-03-30T07:47:22.395" v="1459" actId="2711"/>
          <ac:spMkLst>
            <pc:docMk/>
            <pc:sldMk cId="1303635789" sldId="256"/>
            <ac:spMk id="128" creationId="{76C429FF-F763-5AA0-0925-F9D8B4C414E4}"/>
          </ac:spMkLst>
        </pc:spChg>
        <pc:spChg chg="add del mod">
          <ac:chgData name="駿" userId="2c507d08-4a72-4a10-ab72-a43937559386" providerId="ADAL" clId="{F756C13F-913B-4BE5-A004-C47C6348C4ED}" dt="2023-03-30T07:45:27.906" v="1428" actId="478"/>
          <ac:spMkLst>
            <pc:docMk/>
            <pc:sldMk cId="1303635789" sldId="256"/>
            <ac:spMk id="129" creationId="{4F91228A-1AA9-5A19-6451-8E9CB968CE89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29" creationId="{FA5736ED-FCFE-B4D4-8838-ACE3B4B72839}"/>
          </ac:spMkLst>
        </pc:spChg>
        <pc:spChg chg="add del mod">
          <ac:chgData name="駿" userId="2c507d08-4a72-4a10-ab72-a43937559386" providerId="ADAL" clId="{F756C13F-913B-4BE5-A004-C47C6348C4ED}" dt="2023-03-30T07:53:52.987" v="1544" actId="478"/>
          <ac:spMkLst>
            <pc:docMk/>
            <pc:sldMk cId="1303635789" sldId="256"/>
            <ac:spMk id="130" creationId="{0B3CD151-BD49-F155-B913-8364A558DEA4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30" creationId="{4553EBD8-5EEF-62CD-1895-10D60DD3F92B}"/>
          </ac:spMkLst>
        </pc:spChg>
        <pc:spChg chg="add mod">
          <ac:chgData name="駿" userId="2c507d08-4a72-4a10-ab72-a43937559386" providerId="ADAL" clId="{F756C13F-913B-4BE5-A004-C47C6348C4ED}" dt="2023-03-30T07:53:58.397" v="1545" actId="1076"/>
          <ac:spMkLst>
            <pc:docMk/>
            <pc:sldMk cId="1303635789" sldId="256"/>
            <ac:spMk id="131" creationId="{01B18DC6-434A-8C34-1358-459F06C4B5C5}"/>
          </ac:spMkLst>
        </pc:spChg>
        <pc:spChg chg="add mod">
          <ac:chgData name="駿" userId="2c507d08-4a72-4a10-ab72-a43937559386" providerId="ADAL" clId="{F756C13F-913B-4BE5-A004-C47C6348C4ED}" dt="2023-03-30T07:54:09.454" v="1548" actId="1076"/>
          <ac:spMkLst>
            <pc:docMk/>
            <pc:sldMk cId="1303635789" sldId="256"/>
            <ac:spMk id="132" creationId="{800F1131-1CF9-46D7-0B0D-A935556C9CDA}"/>
          </ac:spMkLst>
        </pc:spChg>
        <pc:spChg chg="add del mod">
          <ac:chgData name="駿" userId="2c507d08-4a72-4a10-ab72-a43937559386" providerId="ADAL" clId="{F756C13F-913B-4BE5-A004-C47C6348C4ED}" dt="2023-03-30T07:54:29.943" v="1554" actId="14100"/>
          <ac:spMkLst>
            <pc:docMk/>
            <pc:sldMk cId="1303635789" sldId="256"/>
            <ac:spMk id="134" creationId="{DE94AF05-2903-9E09-168A-05D392D1A7BA}"/>
          </ac:spMkLst>
        </pc:spChg>
        <pc:spChg chg="add del mod">
          <ac:chgData name="駿" userId="2c507d08-4a72-4a10-ab72-a43937559386" providerId="ADAL" clId="{F756C13F-913B-4BE5-A004-C47C6348C4ED}" dt="2023-03-30T07:54:35.145" v="1556" actId="1076"/>
          <ac:spMkLst>
            <pc:docMk/>
            <pc:sldMk cId="1303635789" sldId="256"/>
            <ac:spMk id="135" creationId="{05A47DCB-5F30-7636-E4CF-1909AAB0F353}"/>
          </ac:spMkLst>
        </pc:spChg>
        <pc:spChg chg="add mod">
          <ac:chgData name="駿" userId="2c507d08-4a72-4a10-ab72-a43937559386" providerId="ADAL" clId="{F756C13F-913B-4BE5-A004-C47C6348C4ED}" dt="2023-03-30T07:54:39.531" v="1558" actId="1076"/>
          <ac:spMkLst>
            <pc:docMk/>
            <pc:sldMk cId="1303635789" sldId="256"/>
            <ac:spMk id="137" creationId="{B2BE5ED7-8E4B-25C3-E990-E0BA53267514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38" creationId="{F5677338-DB57-5E88-53E0-D9A068900308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40" creationId="{783E27D2-A056-C7CE-D5B9-F35554CFE677}"/>
          </ac:spMkLst>
        </pc:spChg>
        <pc:spChg chg="add del mod">
          <ac:chgData name="駿" userId="2c507d08-4a72-4a10-ab72-a43937559386" providerId="ADAL" clId="{F756C13F-913B-4BE5-A004-C47C6348C4ED}" dt="2023-03-30T07:57:54.439" v="1580"/>
          <ac:spMkLst>
            <pc:docMk/>
            <pc:sldMk cId="1303635789" sldId="256"/>
            <ac:spMk id="140" creationId="{ACD3285A-084B-9074-C9C4-7961C4B47A1D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41" creationId="{3399A560-1BCD-D900-85ED-A96C5ABA3BE7}"/>
          </ac:spMkLst>
        </pc:spChg>
        <pc:spChg chg="add del mod">
          <ac:chgData name="駿" userId="2c507d08-4a72-4a10-ab72-a43937559386" providerId="ADAL" clId="{F756C13F-913B-4BE5-A004-C47C6348C4ED}" dt="2023-03-30T07:57:54.439" v="1580"/>
          <ac:spMkLst>
            <pc:docMk/>
            <pc:sldMk cId="1303635789" sldId="256"/>
            <ac:spMk id="141" creationId="{A1B10ECE-9B13-0F17-7143-CACCAC221C45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42" creationId="{320BBC1E-8B7E-E632-19A5-F36023BE350D}"/>
          </ac:spMkLst>
        </pc:spChg>
        <pc:spChg chg="add del mod">
          <ac:chgData name="駿" userId="2c507d08-4a72-4a10-ab72-a43937559386" providerId="ADAL" clId="{F756C13F-913B-4BE5-A004-C47C6348C4ED}" dt="2023-03-30T07:58:01.907" v="1584"/>
          <ac:spMkLst>
            <pc:docMk/>
            <pc:sldMk cId="1303635789" sldId="256"/>
            <ac:spMk id="142" creationId="{F37234C4-B3F6-D1B6-5794-502865103310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43" creationId="{00D9B1CE-AD63-6F41-381A-715F6EFAB589}"/>
          </ac:spMkLst>
        </pc:spChg>
        <pc:spChg chg="add del mod">
          <ac:chgData name="駿" userId="2c507d08-4a72-4a10-ab72-a43937559386" providerId="ADAL" clId="{F756C13F-913B-4BE5-A004-C47C6348C4ED}" dt="2023-03-30T07:58:01.907" v="1584"/>
          <ac:spMkLst>
            <pc:docMk/>
            <pc:sldMk cId="1303635789" sldId="256"/>
            <ac:spMk id="143" creationId="{38D7C72A-940D-4C1C-76FE-F39E457FB637}"/>
          </ac:spMkLst>
        </pc:spChg>
        <pc:spChg chg="add del mod">
          <ac:chgData name="駿" userId="2c507d08-4a72-4a10-ab72-a43937559386" providerId="ADAL" clId="{F756C13F-913B-4BE5-A004-C47C6348C4ED}" dt="2023-03-30T07:58:45.093" v="1594" actId="478"/>
          <ac:spMkLst>
            <pc:docMk/>
            <pc:sldMk cId="1303635789" sldId="256"/>
            <ac:spMk id="145" creationId="{739B67B7-5ACC-112C-0A6C-7654E448B12F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45" creationId="{EFD09065-92CB-4A8A-573A-B7BCEF696170}"/>
          </ac:spMkLst>
        </pc:spChg>
        <pc:spChg chg="add del mod">
          <ac:chgData name="駿" userId="2c507d08-4a72-4a10-ab72-a43937559386" providerId="ADAL" clId="{F756C13F-913B-4BE5-A004-C47C6348C4ED}" dt="2023-03-30T08:12:41.797" v="1790" actId="1076"/>
          <ac:spMkLst>
            <pc:docMk/>
            <pc:sldMk cId="1303635789" sldId="256"/>
            <ac:spMk id="146" creationId="{F6123C28-0B34-E664-D1AE-A5869B16925B}"/>
          </ac:spMkLst>
        </pc:spChg>
        <pc:spChg chg="add mod">
          <ac:chgData name="駿" userId="2c507d08-4a72-4a10-ab72-a43937559386" providerId="ADAL" clId="{F756C13F-913B-4BE5-A004-C47C6348C4ED}" dt="2023-03-30T08:12:28.524" v="1788" actId="1076"/>
          <ac:spMkLst>
            <pc:docMk/>
            <pc:sldMk cId="1303635789" sldId="256"/>
            <ac:spMk id="148" creationId="{F855DD4C-E73B-A7C5-CE45-495FA43CDC0E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49" creationId="{B8F695E5-BC34-5B7F-6FF4-71A3E50C4D5F}"/>
          </ac:spMkLst>
        </pc:spChg>
        <pc:spChg chg="add del mod">
          <ac:chgData name="駿" userId="2c507d08-4a72-4a10-ab72-a43937559386" providerId="ADAL" clId="{F756C13F-913B-4BE5-A004-C47C6348C4ED}" dt="2023-03-30T08:08:23.501" v="1787" actId="478"/>
          <ac:spMkLst>
            <pc:docMk/>
            <pc:sldMk cId="1303635789" sldId="256"/>
            <ac:spMk id="149" creationId="{F5B4C62C-5B26-3141-04AB-B42C17718E9C}"/>
          </ac:spMkLst>
        </pc:spChg>
        <pc:spChg chg="add mod">
          <ac:chgData name="駿" userId="2c507d08-4a72-4a10-ab72-a43937559386" providerId="ADAL" clId="{F756C13F-913B-4BE5-A004-C47C6348C4ED}" dt="2023-03-30T08:12:28.524" v="1788" actId="1076"/>
          <ac:spMkLst>
            <pc:docMk/>
            <pc:sldMk cId="1303635789" sldId="256"/>
            <ac:spMk id="150" creationId="{09D6831E-C36C-6057-A4EE-9E095AC33281}"/>
          </ac:spMkLst>
        </pc:spChg>
        <pc:spChg chg="add mod">
          <ac:chgData name="駿" userId="2c507d08-4a72-4a10-ab72-a43937559386" providerId="ADAL" clId="{F756C13F-913B-4BE5-A004-C47C6348C4ED}" dt="2023-03-30T08:12:28.524" v="1788" actId="1076"/>
          <ac:spMkLst>
            <pc:docMk/>
            <pc:sldMk cId="1303635789" sldId="256"/>
            <ac:spMk id="151" creationId="{77D7C941-B94A-1C51-260B-C67A2B48A9D5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53" creationId="{415569E4-0E32-261C-CD00-4EF7A74A8D2C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54" creationId="{9154D835-ABCE-D7DF-D680-A01B1D065B84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56" creationId="{FCD63AE7-C0A8-AEA8-C605-0372283691D7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57" creationId="{D7FA1FE7-9E4A-ABB8-A168-B1F54E6B02E2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59" creationId="{6A8C1460-FC52-D612-9A74-86932D6844B4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0" creationId="{2C90CA96-6716-B07E-6C0C-432D170D6236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2" creationId="{B2C3AFE8-277C-EDD5-000C-DD6D6FE8483F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3" creationId="{1DD7DA08-0B85-34D6-6982-D5FEDA037733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5" creationId="{52EDDAFD-86AB-ADC8-5E61-533587BC4AFC}"/>
          </ac:spMkLst>
        </pc:spChg>
        <pc:spChg chg="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6" creationId="{74B1CA10-C017-A1DB-5747-0515CFC8DF13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7" creationId="{B83D1BE9-EAF9-B27B-486A-BB6995DBB9F6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8" creationId="{F9B93735-F81E-216D-165E-37A7A899035C}"/>
          </ac:spMkLst>
        </pc:spChg>
        <pc:spChg chg="add mod">
          <ac:chgData name="駿" userId="2c507d08-4a72-4a10-ab72-a43937559386" providerId="ADAL" clId="{F756C13F-913B-4BE5-A004-C47C6348C4ED}" dt="2023-03-30T13:11:31.735" v="1796"/>
          <ac:spMkLst>
            <pc:docMk/>
            <pc:sldMk cId="1303635789" sldId="256"/>
            <ac:spMk id="169" creationId="{6A2B0B4F-D73E-A596-EF2F-7D6DD744B581}"/>
          </ac:spMkLst>
        </pc:spChg>
        <pc:spChg chg="add mod">
          <ac:chgData name="駿" userId="2c507d08-4a72-4a10-ab72-a43937559386" providerId="ADAL" clId="{F756C13F-913B-4BE5-A004-C47C6348C4ED}" dt="2023-03-30T13:12:39.499" v="1800"/>
          <ac:spMkLst>
            <pc:docMk/>
            <pc:sldMk cId="1303635789" sldId="256"/>
            <ac:spMk id="171" creationId="{786B0CEB-1EEA-2812-704F-11079D6E5CE0}"/>
          </ac:spMkLst>
        </pc:spChg>
        <pc:spChg chg="add mod">
          <ac:chgData name="駿" userId="2c507d08-4a72-4a10-ab72-a43937559386" providerId="ADAL" clId="{F756C13F-913B-4BE5-A004-C47C6348C4ED}" dt="2023-03-30T13:16:32.635" v="1859" actId="1076"/>
          <ac:spMkLst>
            <pc:docMk/>
            <pc:sldMk cId="1303635789" sldId="256"/>
            <ac:spMk id="172" creationId="{A796DDC4-5A7D-2014-264F-7663577A068E}"/>
          </ac:spMkLst>
        </pc:spChg>
        <pc:spChg chg="add mod">
          <ac:chgData name="駿" userId="2c507d08-4a72-4a10-ab72-a43937559386" providerId="ADAL" clId="{F756C13F-913B-4BE5-A004-C47C6348C4ED}" dt="2023-03-30T13:20:34.703" v="1956" actId="1076"/>
          <ac:spMkLst>
            <pc:docMk/>
            <pc:sldMk cId="1303635789" sldId="256"/>
            <ac:spMk id="173" creationId="{A30A636D-3E70-56E5-2D28-3A73F18A088A}"/>
          </ac:spMkLst>
        </pc:spChg>
        <pc:spChg chg="add mod">
          <ac:chgData name="駿" userId="2c507d08-4a72-4a10-ab72-a43937559386" providerId="ADAL" clId="{F756C13F-913B-4BE5-A004-C47C6348C4ED}" dt="2023-03-30T13:20:45.348" v="1958" actId="1076"/>
          <ac:spMkLst>
            <pc:docMk/>
            <pc:sldMk cId="1303635789" sldId="256"/>
            <ac:spMk id="174" creationId="{76FAB169-470D-D43D-CEDE-1B94F9F01AF3}"/>
          </ac:spMkLst>
        </pc:spChg>
        <pc:spChg chg="add del mod">
          <ac:chgData name="駿" userId="2c507d08-4a72-4a10-ab72-a43937559386" providerId="ADAL" clId="{F756C13F-913B-4BE5-A004-C47C6348C4ED}" dt="2023-03-30T13:21:01.286" v="1960"/>
          <ac:spMkLst>
            <pc:docMk/>
            <pc:sldMk cId="1303635789" sldId="256"/>
            <ac:spMk id="175" creationId="{B280E5C6-DD95-AD20-62A6-C54CCC908870}"/>
          </ac:spMkLst>
        </pc:spChg>
        <pc:spChg chg="add del mod">
          <ac:chgData name="駿" userId="2c507d08-4a72-4a10-ab72-a43937559386" providerId="ADAL" clId="{F756C13F-913B-4BE5-A004-C47C6348C4ED}" dt="2023-03-30T13:21:03.295" v="1962"/>
          <ac:spMkLst>
            <pc:docMk/>
            <pc:sldMk cId="1303635789" sldId="256"/>
            <ac:spMk id="176" creationId="{A41D142A-5E9B-E3D2-7FE7-99CB0D4BB019}"/>
          </ac:spMkLst>
        </pc:spChg>
        <pc:spChg chg="add del">
          <ac:chgData name="駿" userId="2c507d08-4a72-4a10-ab72-a43937559386" providerId="ADAL" clId="{F756C13F-913B-4BE5-A004-C47C6348C4ED}" dt="2023-03-30T13:21:09.479" v="1964" actId="478"/>
          <ac:spMkLst>
            <pc:docMk/>
            <pc:sldMk cId="1303635789" sldId="256"/>
            <ac:spMk id="177" creationId="{4595095E-58DA-A769-2CAB-978D16E233D1}"/>
          </ac:spMkLst>
        </pc:s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32" creationId="{B6E52DDA-4CF3-D309-CA65-F1591A1CC679}"/>
          </ac:grpSpMkLst>
        </pc:grpChg>
        <pc:grpChg chg="add del mod">
          <ac:chgData name="駿" userId="2c507d08-4a72-4a10-ab72-a43937559386" providerId="ADAL" clId="{F756C13F-913B-4BE5-A004-C47C6348C4ED}" dt="2023-03-30T06:55:06.764" v="1128"/>
          <ac:grpSpMkLst>
            <pc:docMk/>
            <pc:sldMk cId="1303635789" sldId="256"/>
            <ac:grpSpMk id="34" creationId="{A551DBD2-8871-1D32-6D19-CCAA9189EB53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39" creationId="{BA1250EB-4993-A543-9FE8-335957EA56AA}"/>
          </ac:grpSpMkLst>
        </pc:grpChg>
        <pc:grpChg chg="add del mod">
          <ac:chgData name="駿" userId="2c507d08-4a72-4a10-ab72-a43937559386" providerId="ADAL" clId="{F756C13F-913B-4BE5-A004-C47C6348C4ED}" dt="2023-03-30T06:59:36.918" v="1259" actId="478"/>
          <ac:grpSpMkLst>
            <pc:docMk/>
            <pc:sldMk cId="1303635789" sldId="256"/>
            <ac:grpSpMk id="46" creationId="{260C33C0-6C31-816A-8940-311911817911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110" creationId="{37B65365-837B-758B-59AC-B008597172A4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122" creationId="{B0048E51-5A60-2DD6-687F-2C66D20244D3}"/>
          </ac:grpSpMkLst>
        </pc:grpChg>
        <pc:grpChg chg="add mod">
          <ac:chgData name="駿" userId="2c507d08-4a72-4a10-ab72-a43937559386" providerId="ADAL" clId="{F756C13F-913B-4BE5-A004-C47C6348C4ED}" dt="2023-03-30T13:16:07.876" v="1825" actId="1076"/>
          <ac:grpSpMkLst>
            <pc:docMk/>
            <pc:sldMk cId="1303635789" sldId="256"/>
            <ac:grpSpMk id="139" creationId="{AF55D407-26C0-BFE4-1BC3-6712E57C95BF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144" creationId="{DBB332BC-7C20-A352-DA39-D23B09D400A4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152" creationId="{83F9D6D4-5118-1356-3571-E0281A28C15C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155" creationId="{1CDD319F-C1CD-71D3-6F66-FC48E00F0620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158" creationId="{02518B18-9146-50AE-C8E5-DACF0F125C80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161" creationId="{9ADABB09-5C7F-F247-37E8-5331C59D9B28}"/>
          </ac:grpSpMkLst>
        </pc:grpChg>
        <pc:grpChg chg="add mod">
          <ac:chgData name="駿" userId="2c507d08-4a72-4a10-ab72-a43937559386" providerId="ADAL" clId="{F756C13F-913B-4BE5-A004-C47C6348C4ED}" dt="2023-03-30T13:11:31.735" v="1796"/>
          <ac:grpSpMkLst>
            <pc:docMk/>
            <pc:sldMk cId="1303635789" sldId="256"/>
            <ac:grpSpMk id="164" creationId="{3A9B7056-94E5-3977-2889-3AA0AA61FCC7}"/>
          </ac:grpSpMkLst>
        </pc:grpChg>
        <pc:graphicFrameChg chg="add del mod">
          <ac:chgData name="駿" userId="2c507d08-4a72-4a10-ab72-a43937559386" providerId="ADAL" clId="{F756C13F-913B-4BE5-A004-C47C6348C4ED}" dt="2023-02-28T15:56:34.380" v="377" actId="478"/>
          <ac:graphicFrameMkLst>
            <pc:docMk/>
            <pc:sldMk cId="1303635789" sldId="256"/>
            <ac:graphicFrameMk id="12" creationId="{D41159D6-6F59-1071-CF83-C0CE01DFB70F}"/>
          </ac:graphicFrameMkLst>
        </pc:graphicFrameChg>
        <pc:graphicFrameChg chg="add del mod">
          <ac:chgData name="駿" userId="2c507d08-4a72-4a10-ab72-a43937559386" providerId="ADAL" clId="{F756C13F-913B-4BE5-A004-C47C6348C4ED}" dt="2023-02-28T16:58:33.529" v="1015" actId="478"/>
          <ac:graphicFrameMkLst>
            <pc:docMk/>
            <pc:sldMk cId="1303635789" sldId="256"/>
            <ac:graphicFrameMk id="75" creationId="{3A3EE3C8-0E97-EBFC-6918-AE6F3B45C798}"/>
          </ac:graphicFrameMkLst>
        </pc:graphicFrameChg>
        <pc:graphicFrameChg chg="add del mod">
          <ac:chgData name="駿" userId="2c507d08-4a72-4a10-ab72-a43937559386" providerId="ADAL" clId="{F756C13F-913B-4BE5-A004-C47C6348C4ED}" dt="2023-02-28T16:38:25.890" v="838"/>
          <ac:graphicFrameMkLst>
            <pc:docMk/>
            <pc:sldMk cId="1303635789" sldId="256"/>
            <ac:graphicFrameMk id="87" creationId="{2648D922-79FE-0B79-1942-4F7DCDE2F20E}"/>
          </ac:graphicFrameMkLst>
        </pc:graphicFrameChg>
        <pc:picChg chg="mod">
          <ac:chgData name="駿" userId="2c507d08-4a72-4a10-ab72-a43937559386" providerId="ADAL" clId="{F756C13F-913B-4BE5-A004-C47C6348C4ED}" dt="2023-02-17T04:42:45.148" v="239" actId="1076"/>
          <ac:picMkLst>
            <pc:docMk/>
            <pc:sldMk cId="1303635789" sldId="256"/>
            <ac:picMk id="4" creationId="{E88DF4FC-4704-701D-CBF8-4D3ADB6379AB}"/>
          </ac:picMkLst>
        </pc:picChg>
        <pc:picChg chg="add del mod">
          <ac:chgData name="駿" userId="2c507d08-4a72-4a10-ab72-a43937559386" providerId="ADAL" clId="{F756C13F-913B-4BE5-A004-C47C6348C4ED}" dt="2023-02-28T16:21:15.344" v="674" actId="478"/>
          <ac:picMkLst>
            <pc:docMk/>
            <pc:sldMk cId="1303635789" sldId="256"/>
            <ac:picMk id="6" creationId="{E3472154-43F0-B29F-3CDF-0E428E3F8FBE}"/>
          </ac:picMkLst>
        </pc:picChg>
        <pc:picChg chg="add del mod">
          <ac:chgData name="駿" userId="2c507d08-4a72-4a10-ab72-a43937559386" providerId="ADAL" clId="{F756C13F-913B-4BE5-A004-C47C6348C4ED}" dt="2023-02-28T15:56:34.380" v="377" actId="478"/>
          <ac:picMkLst>
            <pc:docMk/>
            <pc:sldMk cId="1303635789" sldId="256"/>
            <ac:picMk id="20" creationId="{0E3DD098-F86B-B9BD-AAFF-F296A6F63143}"/>
          </ac:picMkLst>
        </pc:picChg>
        <pc:picChg chg="add mod">
          <ac:chgData name="駿" userId="2c507d08-4a72-4a10-ab72-a43937559386" providerId="ADAL" clId="{F756C13F-913B-4BE5-A004-C47C6348C4ED}" dt="2023-03-30T07:47:22.395" v="1459" actId="2711"/>
          <ac:picMkLst>
            <pc:docMk/>
            <pc:sldMk cId="1303635789" sldId="256"/>
            <ac:picMk id="22" creationId="{4FA88D23-BD24-7E85-AF54-B73F47E6A125}"/>
          </ac:picMkLst>
        </pc:picChg>
        <pc:picChg chg="add mod">
          <ac:chgData name="駿" userId="2c507d08-4a72-4a10-ab72-a43937559386" providerId="ADAL" clId="{F756C13F-913B-4BE5-A004-C47C6348C4ED}" dt="2023-03-30T07:47:22.395" v="1459" actId="2711"/>
          <ac:picMkLst>
            <pc:docMk/>
            <pc:sldMk cId="1303635789" sldId="256"/>
            <ac:picMk id="23" creationId="{F7E3905B-C85A-066B-C9C3-F1E9320B904A}"/>
          </ac:picMkLst>
        </pc:picChg>
        <pc:picChg chg="add del mod">
          <ac:chgData name="駿" userId="2c507d08-4a72-4a10-ab72-a43937559386" providerId="ADAL" clId="{F756C13F-913B-4BE5-A004-C47C6348C4ED}" dt="2023-02-28T16:02:13.980" v="459" actId="478"/>
          <ac:picMkLst>
            <pc:docMk/>
            <pc:sldMk cId="1303635789" sldId="256"/>
            <ac:picMk id="38" creationId="{A9471E75-3681-59E7-26BE-B5EB281663EC}"/>
          </ac:picMkLst>
        </pc:picChg>
        <pc:picChg chg="add del mod">
          <ac:chgData name="駿" userId="2c507d08-4a72-4a10-ab72-a43937559386" providerId="ADAL" clId="{F756C13F-913B-4BE5-A004-C47C6348C4ED}" dt="2023-02-28T16:11:45.371" v="601" actId="478"/>
          <ac:picMkLst>
            <pc:docMk/>
            <pc:sldMk cId="1303635789" sldId="256"/>
            <ac:picMk id="44" creationId="{F77BD848-A66F-01FE-5BED-1631EB769382}"/>
          </ac:picMkLst>
        </pc:picChg>
        <pc:picChg chg="add mod">
          <ac:chgData name="駿" userId="2c507d08-4a72-4a10-ab72-a43937559386" providerId="ADAL" clId="{F756C13F-913B-4BE5-A004-C47C6348C4ED}" dt="2023-02-28T16:35:07.867" v="814" actId="1076"/>
          <ac:picMkLst>
            <pc:docMk/>
            <pc:sldMk cId="1303635789" sldId="256"/>
            <ac:picMk id="45" creationId="{7B67A789-A005-61B2-A68E-82C164FA686F}"/>
          </ac:picMkLst>
        </pc:picChg>
        <pc:picChg chg="add del mod">
          <ac:chgData name="駿" userId="2c507d08-4a72-4a10-ab72-a43937559386" providerId="ADAL" clId="{F756C13F-913B-4BE5-A004-C47C6348C4ED}" dt="2023-02-28T16:00:36.171" v="430"/>
          <ac:picMkLst>
            <pc:docMk/>
            <pc:sldMk cId="1303635789" sldId="256"/>
            <ac:picMk id="47" creationId="{9BAC79BE-1E33-3469-61C7-00AC353CD055}"/>
          </ac:picMkLst>
        </pc:picChg>
        <pc:picChg chg="add mod">
          <ac:chgData name="駿" userId="2c507d08-4a72-4a10-ab72-a43937559386" providerId="ADAL" clId="{F756C13F-913B-4BE5-A004-C47C6348C4ED}" dt="2023-02-28T16:16:30.269" v="645" actId="1076"/>
          <ac:picMkLst>
            <pc:docMk/>
            <pc:sldMk cId="1303635789" sldId="256"/>
            <ac:picMk id="48" creationId="{9C2014D0-0968-23E8-A732-DFEEB4E3A8C0}"/>
          </ac:picMkLst>
        </pc:picChg>
        <pc:picChg chg="add mod">
          <ac:chgData name="駿" userId="2c507d08-4a72-4a10-ab72-a43937559386" providerId="ADAL" clId="{F756C13F-913B-4BE5-A004-C47C6348C4ED}" dt="2023-02-28T16:34:36.435" v="807" actId="1076"/>
          <ac:picMkLst>
            <pc:docMk/>
            <pc:sldMk cId="1303635789" sldId="256"/>
            <ac:picMk id="56" creationId="{041F7BBC-4D67-6C84-273F-C152CB035CFD}"/>
          </ac:picMkLst>
        </pc:picChg>
        <pc:picChg chg="add mod">
          <ac:chgData name="駿" userId="2c507d08-4a72-4a10-ab72-a43937559386" providerId="ADAL" clId="{F756C13F-913B-4BE5-A004-C47C6348C4ED}" dt="2023-02-28T16:18:52.006" v="668" actId="1076"/>
          <ac:picMkLst>
            <pc:docMk/>
            <pc:sldMk cId="1303635789" sldId="256"/>
            <ac:picMk id="58" creationId="{1DC3A557-D36E-3BA9-229D-0F8BB05B081F}"/>
          </ac:picMkLst>
        </pc:picChg>
        <pc:picChg chg="add del mod">
          <ac:chgData name="駿" userId="2c507d08-4a72-4a10-ab72-a43937559386" providerId="ADAL" clId="{F756C13F-913B-4BE5-A004-C47C6348C4ED}" dt="2023-02-28T16:13:14.585" v="626" actId="478"/>
          <ac:picMkLst>
            <pc:docMk/>
            <pc:sldMk cId="1303635789" sldId="256"/>
            <ac:picMk id="60" creationId="{C0E10709-8EF6-9788-B06E-15F16E506357}"/>
          </ac:picMkLst>
        </pc:picChg>
        <pc:picChg chg="add mod">
          <ac:chgData name="駿" userId="2c507d08-4a72-4a10-ab72-a43937559386" providerId="ADAL" clId="{F756C13F-913B-4BE5-A004-C47C6348C4ED}" dt="2023-02-28T16:18:47.268" v="666" actId="1076"/>
          <ac:picMkLst>
            <pc:docMk/>
            <pc:sldMk cId="1303635789" sldId="256"/>
            <ac:picMk id="61" creationId="{94F23737-0584-9D28-34D9-C9B70753DC1C}"/>
          </ac:picMkLst>
        </pc:picChg>
        <pc:picChg chg="add mod">
          <ac:chgData name="駿" userId="2c507d08-4a72-4a10-ab72-a43937559386" providerId="ADAL" clId="{F756C13F-913B-4BE5-A004-C47C6348C4ED}" dt="2023-03-30T07:58:28.828" v="1589" actId="1076"/>
          <ac:picMkLst>
            <pc:docMk/>
            <pc:sldMk cId="1303635789" sldId="256"/>
            <ac:picMk id="62" creationId="{BAF56CB2-3659-A8E2-1AD3-B3592795D3F4}"/>
          </ac:picMkLst>
        </pc:picChg>
        <pc:picChg chg="add mod">
          <ac:chgData name="駿" userId="2c507d08-4a72-4a10-ab72-a43937559386" providerId="ADAL" clId="{F756C13F-913B-4BE5-A004-C47C6348C4ED}" dt="2023-02-28T16:17:34.011" v="652" actId="1076"/>
          <ac:picMkLst>
            <pc:docMk/>
            <pc:sldMk cId="1303635789" sldId="256"/>
            <ac:picMk id="63" creationId="{130E5020-5455-1783-E239-A1189075F763}"/>
          </ac:picMkLst>
        </pc:picChg>
        <pc:picChg chg="add mod">
          <ac:chgData name="駿" userId="2c507d08-4a72-4a10-ab72-a43937559386" providerId="ADAL" clId="{F756C13F-913B-4BE5-A004-C47C6348C4ED}" dt="2023-02-28T16:18:42.890" v="665" actId="1076"/>
          <ac:picMkLst>
            <pc:docMk/>
            <pc:sldMk cId="1303635789" sldId="256"/>
            <ac:picMk id="64" creationId="{593CBB0F-BAC2-1D62-5071-1CF029C32567}"/>
          </ac:picMkLst>
        </pc:picChg>
        <pc:picChg chg="add del mod">
          <ac:chgData name="駿" userId="2c507d08-4a72-4a10-ab72-a43937559386" providerId="ADAL" clId="{F756C13F-913B-4BE5-A004-C47C6348C4ED}" dt="2023-02-28T16:20:50.636" v="671" actId="478"/>
          <ac:picMkLst>
            <pc:docMk/>
            <pc:sldMk cId="1303635789" sldId="256"/>
            <ac:picMk id="65" creationId="{99FA4213-C723-951F-424E-67F8CF1FC8A9}"/>
          </ac:picMkLst>
        </pc:picChg>
        <pc:picChg chg="add mod">
          <ac:chgData name="駿" userId="2c507d08-4a72-4a10-ab72-a43937559386" providerId="ADAL" clId="{F756C13F-913B-4BE5-A004-C47C6348C4ED}" dt="2023-02-28T16:21:34.254" v="681" actId="14100"/>
          <ac:picMkLst>
            <pc:docMk/>
            <pc:sldMk cId="1303635789" sldId="256"/>
            <ac:picMk id="66" creationId="{DF5AF8B0-4E53-2021-2180-6D00F738A25D}"/>
          </ac:picMkLst>
        </pc:picChg>
        <pc:picChg chg="add del mod">
          <ac:chgData name="駿" userId="2c507d08-4a72-4a10-ab72-a43937559386" providerId="ADAL" clId="{F756C13F-913B-4BE5-A004-C47C6348C4ED}" dt="2023-02-28T16:26:03.542" v="697" actId="478"/>
          <ac:picMkLst>
            <pc:docMk/>
            <pc:sldMk cId="1303635789" sldId="256"/>
            <ac:picMk id="68" creationId="{0184D377-59D1-3DA1-3247-E4A27988C216}"/>
          </ac:picMkLst>
        </pc:picChg>
        <pc:picChg chg="add mod">
          <ac:chgData name="駿" userId="2c507d08-4a72-4a10-ab72-a43937559386" providerId="ADAL" clId="{F756C13F-913B-4BE5-A004-C47C6348C4ED}" dt="2023-02-28T16:34:40.048" v="808" actId="1076"/>
          <ac:picMkLst>
            <pc:docMk/>
            <pc:sldMk cId="1303635789" sldId="256"/>
            <ac:picMk id="69" creationId="{54799EE4-F136-300F-5BB1-4A406CA902C8}"/>
          </ac:picMkLst>
        </pc:picChg>
        <pc:picChg chg="add del mod">
          <ac:chgData name="駿" userId="2c507d08-4a72-4a10-ab72-a43937559386" providerId="ADAL" clId="{F756C13F-913B-4BE5-A004-C47C6348C4ED}" dt="2023-02-28T16:48:12.653" v="932" actId="478"/>
          <ac:picMkLst>
            <pc:docMk/>
            <pc:sldMk cId="1303635789" sldId="256"/>
            <ac:picMk id="76" creationId="{FDD252D3-E4FF-B619-92CA-5603E39B710B}"/>
          </ac:picMkLst>
        </pc:picChg>
        <pc:picChg chg="add del mod">
          <ac:chgData name="駿" userId="2c507d08-4a72-4a10-ab72-a43937559386" providerId="ADAL" clId="{F756C13F-913B-4BE5-A004-C47C6348C4ED}" dt="2023-02-28T16:34:17.290" v="803" actId="478"/>
          <ac:picMkLst>
            <pc:docMk/>
            <pc:sldMk cId="1303635789" sldId="256"/>
            <ac:picMk id="83" creationId="{B320F0FD-68BC-965C-AC2A-908AF9DB92A3}"/>
          </ac:picMkLst>
        </pc:picChg>
        <pc:picChg chg="add mod">
          <ac:chgData name="駿" userId="2c507d08-4a72-4a10-ab72-a43937559386" providerId="ADAL" clId="{F756C13F-913B-4BE5-A004-C47C6348C4ED}" dt="2023-02-28T16:56:06.463" v="1001" actId="1076"/>
          <ac:picMkLst>
            <pc:docMk/>
            <pc:sldMk cId="1303635789" sldId="256"/>
            <ac:picMk id="84" creationId="{1F42CD4C-AB55-7C0E-8E22-98272F35740A}"/>
          </ac:picMkLst>
        </pc:picChg>
        <pc:picChg chg="add mod">
          <ac:chgData name="駿" userId="2c507d08-4a72-4a10-ab72-a43937559386" providerId="ADAL" clId="{F756C13F-913B-4BE5-A004-C47C6348C4ED}" dt="2023-02-28T16:57:51.492" v="1011" actId="14100"/>
          <ac:picMkLst>
            <pc:docMk/>
            <pc:sldMk cId="1303635789" sldId="256"/>
            <ac:picMk id="86" creationId="{873C0C1B-7B0F-CD08-7748-44C8E1182044}"/>
          </ac:picMkLst>
        </pc:picChg>
        <pc:picChg chg="add del mod">
          <ac:chgData name="駿" userId="2c507d08-4a72-4a10-ab72-a43937559386" providerId="ADAL" clId="{F756C13F-913B-4BE5-A004-C47C6348C4ED}" dt="2023-02-28T16:38:47.340" v="847" actId="478"/>
          <ac:picMkLst>
            <pc:docMk/>
            <pc:sldMk cId="1303635789" sldId="256"/>
            <ac:picMk id="93" creationId="{5C242A3F-C95A-A865-85D2-FBD42DBA1089}"/>
          </ac:picMkLst>
        </pc:picChg>
        <pc:picChg chg="add mod">
          <ac:chgData name="駿" userId="2c507d08-4a72-4a10-ab72-a43937559386" providerId="ADAL" clId="{F756C13F-913B-4BE5-A004-C47C6348C4ED}" dt="2023-02-28T16:54:45.733" v="974" actId="14100"/>
          <ac:picMkLst>
            <pc:docMk/>
            <pc:sldMk cId="1303635789" sldId="256"/>
            <ac:picMk id="94" creationId="{007DA5B2-844F-D553-7180-80739BF2EBBD}"/>
          </ac:picMkLst>
        </pc:picChg>
        <pc:picChg chg="add mod">
          <ac:chgData name="駿" userId="2c507d08-4a72-4a10-ab72-a43937559386" providerId="ADAL" clId="{F756C13F-913B-4BE5-A004-C47C6348C4ED}" dt="2023-02-28T16:55:43.709" v="994" actId="1076"/>
          <ac:picMkLst>
            <pc:docMk/>
            <pc:sldMk cId="1303635789" sldId="256"/>
            <ac:picMk id="95" creationId="{24ABAFBC-D574-B756-DD90-EFB7EC8D0146}"/>
          </ac:picMkLst>
        </pc:picChg>
        <pc:picChg chg="add mod">
          <ac:chgData name="駿" userId="2c507d08-4a72-4a10-ab72-a43937559386" providerId="ADAL" clId="{F756C13F-913B-4BE5-A004-C47C6348C4ED}" dt="2023-02-28T17:01:43.372" v="1059" actId="1076"/>
          <ac:picMkLst>
            <pc:docMk/>
            <pc:sldMk cId="1303635789" sldId="256"/>
            <ac:picMk id="96" creationId="{57BCEFBC-8B78-64D2-6651-2EEFB86783CE}"/>
          </ac:picMkLst>
        </pc:picChg>
        <pc:picChg chg="add del mod">
          <ac:chgData name="駿" userId="2c507d08-4a72-4a10-ab72-a43937559386" providerId="ADAL" clId="{F756C13F-913B-4BE5-A004-C47C6348C4ED}" dt="2023-02-28T16:39:46.952" v="854"/>
          <ac:picMkLst>
            <pc:docMk/>
            <pc:sldMk cId="1303635789" sldId="256"/>
            <ac:picMk id="97" creationId="{C47D703A-8BCF-5288-7065-88ADCD3E45B6}"/>
          </ac:picMkLst>
        </pc:picChg>
        <pc:picChg chg="add del mod">
          <ac:chgData name="駿" userId="2c507d08-4a72-4a10-ab72-a43937559386" providerId="ADAL" clId="{F756C13F-913B-4BE5-A004-C47C6348C4ED}" dt="2023-02-28T16:53:12.583" v="957" actId="478"/>
          <ac:picMkLst>
            <pc:docMk/>
            <pc:sldMk cId="1303635789" sldId="256"/>
            <ac:picMk id="98" creationId="{A2E8B1B1-9E17-25B9-8A4F-7F81F2CF2A30}"/>
          </ac:picMkLst>
        </pc:picChg>
        <pc:picChg chg="add del mod modCrop">
          <ac:chgData name="駿" userId="2c507d08-4a72-4a10-ab72-a43937559386" providerId="ADAL" clId="{F756C13F-913B-4BE5-A004-C47C6348C4ED}" dt="2023-02-28T16:42:40.513" v="907" actId="478"/>
          <ac:picMkLst>
            <pc:docMk/>
            <pc:sldMk cId="1303635789" sldId="256"/>
            <ac:picMk id="99" creationId="{EF5070F2-B931-8F5F-3F51-D1EEA28763A8}"/>
          </ac:picMkLst>
        </pc:picChg>
        <pc:picChg chg="add mod modCrop">
          <ac:chgData name="駿" userId="2c507d08-4a72-4a10-ab72-a43937559386" providerId="ADAL" clId="{F756C13F-913B-4BE5-A004-C47C6348C4ED}" dt="2023-02-28T16:55:10.331" v="982" actId="1076"/>
          <ac:picMkLst>
            <pc:docMk/>
            <pc:sldMk cId="1303635789" sldId="256"/>
            <ac:picMk id="100" creationId="{93216409-0C59-B45A-A5C7-DE3D13052412}"/>
          </ac:picMkLst>
        </pc:picChg>
        <pc:picChg chg="add mod">
          <ac:chgData name="駿" userId="2c507d08-4a72-4a10-ab72-a43937559386" providerId="ADAL" clId="{F756C13F-913B-4BE5-A004-C47C6348C4ED}" dt="2023-02-28T16:55:23.431" v="987" actId="1076"/>
          <ac:picMkLst>
            <pc:docMk/>
            <pc:sldMk cId="1303635789" sldId="256"/>
            <ac:picMk id="101" creationId="{FADD8C80-6167-C292-C3A4-4F8F2D5FF1B9}"/>
          </ac:picMkLst>
        </pc:picChg>
        <pc:picChg chg="add del mod">
          <ac:chgData name="駿" userId="2c507d08-4a72-4a10-ab72-a43937559386" providerId="ADAL" clId="{F756C13F-913B-4BE5-A004-C47C6348C4ED}" dt="2023-02-28T16:48:23.789" v="938"/>
          <ac:picMkLst>
            <pc:docMk/>
            <pc:sldMk cId="1303635789" sldId="256"/>
            <ac:picMk id="102" creationId="{4F2F8D85-6D11-9FB5-514F-2CE90EF72004}"/>
          </ac:picMkLst>
        </pc:picChg>
        <pc:picChg chg="add mod">
          <ac:chgData name="駿" userId="2c507d08-4a72-4a10-ab72-a43937559386" providerId="ADAL" clId="{F756C13F-913B-4BE5-A004-C47C6348C4ED}" dt="2023-02-28T16:55:53.354" v="998" actId="14100"/>
          <ac:picMkLst>
            <pc:docMk/>
            <pc:sldMk cId="1303635789" sldId="256"/>
            <ac:picMk id="103" creationId="{CE9ABF5D-6469-BE10-3175-3DCD6EAEE9F4}"/>
          </ac:picMkLst>
        </pc:picChg>
        <pc:picChg chg="add mod">
          <ac:chgData name="駿" userId="2c507d08-4a72-4a10-ab72-a43937559386" providerId="ADAL" clId="{F756C13F-913B-4BE5-A004-C47C6348C4ED}" dt="2023-02-28T16:54:30.098" v="971" actId="1076"/>
          <ac:picMkLst>
            <pc:docMk/>
            <pc:sldMk cId="1303635789" sldId="256"/>
            <ac:picMk id="106" creationId="{D12A0DDF-54B6-78BC-0F0B-757185BE7A9D}"/>
          </ac:picMkLst>
        </pc:picChg>
        <pc:picChg chg="add mod">
          <ac:chgData name="駿" userId="2c507d08-4a72-4a10-ab72-a43937559386" providerId="ADAL" clId="{F756C13F-913B-4BE5-A004-C47C6348C4ED}" dt="2023-02-28T17:00:48.863" v="1049" actId="1076"/>
          <ac:picMkLst>
            <pc:docMk/>
            <pc:sldMk cId="1303635789" sldId="256"/>
            <ac:picMk id="113" creationId="{F3ACFD30-F53A-0FA4-EA1E-457496141028}"/>
          </ac:picMkLst>
        </pc:picChg>
        <pc:picChg chg="add mod">
          <ac:chgData name="駿" userId="2c507d08-4a72-4a10-ab72-a43937559386" providerId="ADAL" clId="{F756C13F-913B-4BE5-A004-C47C6348C4ED}" dt="2023-02-28T17:05:37.597" v="1083" actId="1076"/>
          <ac:picMkLst>
            <pc:docMk/>
            <pc:sldMk cId="1303635789" sldId="256"/>
            <ac:picMk id="114" creationId="{6D02DE23-B872-B3A9-4F7B-BEE945C29855}"/>
          </ac:picMkLst>
        </pc:picChg>
        <pc:picChg chg="add mod">
          <ac:chgData name="駿" userId="2c507d08-4a72-4a10-ab72-a43937559386" providerId="ADAL" clId="{F756C13F-913B-4BE5-A004-C47C6348C4ED}" dt="2023-02-28T17:05:03.067" v="1075" actId="1076"/>
          <ac:picMkLst>
            <pc:docMk/>
            <pc:sldMk cId="1303635789" sldId="256"/>
            <ac:picMk id="115" creationId="{20FDB922-BFC6-0074-E9F9-F36A04489BB6}"/>
          </ac:picMkLst>
        </pc:picChg>
        <pc:picChg chg="add mod">
          <ac:chgData name="駿" userId="2c507d08-4a72-4a10-ab72-a43937559386" providerId="ADAL" clId="{F756C13F-913B-4BE5-A004-C47C6348C4ED}" dt="2023-02-28T17:05:23.829" v="1082" actId="1076"/>
          <ac:picMkLst>
            <pc:docMk/>
            <pc:sldMk cId="1303635789" sldId="256"/>
            <ac:picMk id="117" creationId="{9E8244F3-7B0A-E74D-7607-04451E42EBDA}"/>
          </ac:picMkLst>
        </pc:picChg>
        <pc:picChg chg="add mod">
          <ac:chgData name="駿" userId="2c507d08-4a72-4a10-ab72-a43937559386" providerId="ADAL" clId="{F756C13F-913B-4BE5-A004-C47C6348C4ED}" dt="2023-03-30T07:54:06.948" v="1547" actId="1076"/>
          <ac:picMkLst>
            <pc:docMk/>
            <pc:sldMk cId="1303635789" sldId="256"/>
            <ac:picMk id="133" creationId="{7B41BA55-D3DF-3B25-919A-05E6A51CE0B6}"/>
          </ac:picMkLst>
        </pc:picChg>
        <pc:picChg chg="add mod">
          <ac:chgData name="駿" userId="2c507d08-4a72-4a10-ab72-a43937559386" providerId="ADAL" clId="{F756C13F-913B-4BE5-A004-C47C6348C4ED}" dt="2023-03-30T07:54:48.984" v="1561" actId="1076"/>
          <ac:picMkLst>
            <pc:docMk/>
            <pc:sldMk cId="1303635789" sldId="256"/>
            <ac:picMk id="136" creationId="{2DE251DB-ED96-2786-D0BE-A66885BCD75E}"/>
          </ac:picMkLst>
        </pc:picChg>
        <pc:picChg chg="add del mod">
          <ac:chgData name="駿" userId="2c507d08-4a72-4a10-ab72-a43937559386" providerId="ADAL" clId="{F756C13F-913B-4BE5-A004-C47C6348C4ED}" dt="2023-03-30T07:55:10.198" v="1565" actId="478"/>
          <ac:picMkLst>
            <pc:docMk/>
            <pc:sldMk cId="1303635789" sldId="256"/>
            <ac:picMk id="138" creationId="{684F8581-185A-1391-616C-5C63A5832C8D}"/>
          </ac:picMkLst>
        </pc:picChg>
        <pc:picChg chg="add del mod">
          <ac:chgData name="駿" userId="2c507d08-4a72-4a10-ab72-a43937559386" providerId="ADAL" clId="{F756C13F-913B-4BE5-A004-C47C6348C4ED}" dt="2023-03-30T08:00:49.377" v="1692" actId="478"/>
          <ac:picMkLst>
            <pc:docMk/>
            <pc:sldMk cId="1303635789" sldId="256"/>
            <ac:picMk id="139" creationId="{D692A128-CE85-8D0D-6E3C-5F83F94D5FC5}"/>
          </ac:picMkLst>
        </pc:picChg>
        <pc:picChg chg="add del mod">
          <ac:chgData name="駿" userId="2c507d08-4a72-4a10-ab72-a43937559386" providerId="ADAL" clId="{F756C13F-913B-4BE5-A004-C47C6348C4ED}" dt="2023-03-30T07:58:08.109" v="1587" actId="478"/>
          <ac:picMkLst>
            <pc:docMk/>
            <pc:sldMk cId="1303635789" sldId="256"/>
            <ac:picMk id="144" creationId="{F1EFD47A-8BBC-413B-330F-D4BF9D94CC14}"/>
          </ac:picMkLst>
        </pc:picChg>
        <pc:picChg chg="add mod">
          <ac:chgData name="駿" userId="2c507d08-4a72-4a10-ab72-a43937559386" providerId="ADAL" clId="{F756C13F-913B-4BE5-A004-C47C6348C4ED}" dt="2023-03-30T08:12:28.524" v="1788" actId="1076"/>
          <ac:picMkLst>
            <pc:docMk/>
            <pc:sldMk cId="1303635789" sldId="256"/>
            <ac:picMk id="147" creationId="{D7E13D6C-F5BF-4510-62D7-CD8713FB4AA3}"/>
          </ac:picMkLst>
        </pc:picChg>
        <pc:picChg chg="add mod">
          <ac:chgData name="駿" userId="2c507d08-4a72-4a10-ab72-a43937559386" providerId="ADAL" clId="{F756C13F-913B-4BE5-A004-C47C6348C4ED}" dt="2023-03-30T13:12:31.663" v="1799"/>
          <ac:picMkLst>
            <pc:docMk/>
            <pc:sldMk cId="1303635789" sldId="256"/>
            <ac:picMk id="170" creationId="{A28AE974-FDAA-647A-85E5-A753861A3CF6}"/>
          </ac:picMkLst>
        </pc:picChg>
        <pc:cxnChg chg="add mod">
          <ac:chgData name="駿" userId="2c507d08-4a72-4a10-ab72-a43937559386" providerId="ADAL" clId="{F756C13F-913B-4BE5-A004-C47C6348C4ED}" dt="2023-03-30T13:11:40.186" v="1797" actId="14100"/>
          <ac:cxnSpMkLst>
            <pc:docMk/>
            <pc:sldMk cId="1303635789" sldId="256"/>
            <ac:cxnSpMk id="78" creationId="{3D08E4E1-018D-0064-DD30-69E0B738EAF5}"/>
          </ac:cxnSpMkLst>
        </pc:cxnChg>
      </pc:sldChg>
    </pc:docChg>
  </pc:docChgLst>
  <pc:docChgLst>
    <pc:chgData name="高野駿" userId="S::s2010187@u.tsukuba.ac.jp::2c507d08-4a72-4a10-ab72-a43937559386" providerId="AD" clId="Web-{99963EA0-8EA7-F5F5-C47A-E30BB41A622E}"/>
    <pc:docChg chg="modSld">
      <pc:chgData name="高野駿" userId="S::s2010187@u.tsukuba.ac.jp::2c507d08-4a72-4a10-ab72-a43937559386" providerId="AD" clId="Web-{99963EA0-8EA7-F5F5-C47A-E30BB41A622E}" dt="2023-03-30T06:42:51.625" v="3" actId="20577"/>
      <pc:docMkLst>
        <pc:docMk/>
      </pc:docMkLst>
      <pc:sldChg chg="modSp">
        <pc:chgData name="高野駿" userId="S::s2010187@u.tsukuba.ac.jp::2c507d08-4a72-4a10-ab72-a43937559386" providerId="AD" clId="Web-{99963EA0-8EA7-F5F5-C47A-E30BB41A622E}" dt="2023-03-30T06:42:51.625" v="3" actId="20577"/>
        <pc:sldMkLst>
          <pc:docMk/>
          <pc:sldMk cId="1303635789" sldId="256"/>
        </pc:sldMkLst>
        <pc:spChg chg="mod">
          <ac:chgData name="高野駿" userId="S::s2010187@u.tsukuba.ac.jp::2c507d08-4a72-4a10-ab72-a43937559386" providerId="AD" clId="Web-{99963EA0-8EA7-F5F5-C47A-E30BB41A622E}" dt="2023-03-30T06:42:51.625" v="3" actId="20577"/>
          <ac:spMkLst>
            <pc:docMk/>
            <pc:sldMk cId="1303635789" sldId="256"/>
            <ac:spMk id="70" creationId="{5F9D012B-5C43-7886-A177-C87D805A425F}"/>
          </ac:spMkLst>
        </pc:spChg>
      </pc:sldChg>
    </pc:docChg>
  </pc:docChgLst>
  <pc:docChgLst>
    <pc:chgData name="児玉駿吾" userId="979d08f8-4bc3-42ed-99ad-90f72ff74973" providerId="ADAL" clId="{3946A4F6-5B58-48D7-80D2-2FFC1FF37FBC}"/>
    <pc:docChg chg="undo custSel modSld">
      <pc:chgData name="児玉駿吾" userId="979d08f8-4bc3-42ed-99ad-90f72ff74973" providerId="ADAL" clId="{3946A4F6-5B58-48D7-80D2-2FFC1FF37FBC}" dt="2023-03-28T02:10:41.085" v="311" actId="208"/>
      <pc:docMkLst>
        <pc:docMk/>
      </pc:docMkLst>
      <pc:sldChg chg="addSp delSp modSp mod delAnim modAnim">
        <pc:chgData name="児玉駿吾" userId="979d08f8-4bc3-42ed-99ad-90f72ff74973" providerId="ADAL" clId="{3946A4F6-5B58-48D7-80D2-2FFC1FF37FBC}" dt="2023-03-28T02:10:41.085" v="311" actId="208"/>
        <pc:sldMkLst>
          <pc:docMk/>
          <pc:sldMk cId="1303635789" sldId="256"/>
        </pc:sldMkLst>
        <pc:spChg chg="add mod">
          <ac:chgData name="児玉駿吾" userId="979d08f8-4bc3-42ed-99ad-90f72ff74973" providerId="ADAL" clId="{3946A4F6-5B58-48D7-80D2-2FFC1FF37FBC}" dt="2023-03-28T02:06:57.430" v="286" actId="20577"/>
          <ac:spMkLst>
            <pc:docMk/>
            <pc:sldMk cId="1303635789" sldId="256"/>
            <ac:spMk id="6" creationId="{923B6C70-6D5F-CF1E-43A4-8A3FF6EACAD1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7" creationId="{81D3385B-ECEB-D280-ECD2-8A655118566A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8" creationId="{C9E56211-0B4C-5CFA-7A2D-B008B9375497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9" creationId="{6B0BF04E-18EC-A37E-2EAA-6EB7EFEA67A8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12" creationId="{B2C47C41-7902-CC7C-FEDD-73BD9C71881D}"/>
          </ac:spMkLst>
        </pc:spChg>
        <pc:spChg chg="del mod">
          <ac:chgData name="児玉駿吾" userId="979d08f8-4bc3-42ed-99ad-90f72ff74973" providerId="ADAL" clId="{3946A4F6-5B58-48D7-80D2-2FFC1FF37FBC}" dt="2023-03-28T01:41:18.835" v="7" actId="478"/>
          <ac:spMkLst>
            <pc:docMk/>
            <pc:sldMk cId="1303635789" sldId="256"/>
            <ac:spMk id="14" creationId="{C58D5865-2A40-7BE4-5B6C-CD018D83478E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19" creationId="{15954904-BF79-A382-20C8-79C0A31757D4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20" creationId="{37488535-F2E0-05A9-4816-8BBD4EC71B80}"/>
          </ac:spMkLst>
        </pc:spChg>
        <pc:spChg chg="del">
          <ac:chgData name="児玉駿吾" userId="979d08f8-4bc3-42ed-99ad-90f72ff74973" providerId="ADAL" clId="{3946A4F6-5B58-48D7-80D2-2FFC1FF37FBC}" dt="2023-03-28T02:07:50.601" v="289" actId="478"/>
          <ac:spMkLst>
            <pc:docMk/>
            <pc:sldMk cId="1303635789" sldId="256"/>
            <ac:spMk id="23" creationId="{4CF55EF3-A799-0BC0-8488-7C14F4E4E416}"/>
          </ac:spMkLst>
        </pc:spChg>
        <pc:spChg chg="mod">
          <ac:chgData name="児玉駿吾" userId="979d08f8-4bc3-42ed-99ad-90f72ff74973" providerId="ADAL" clId="{3946A4F6-5B58-48D7-80D2-2FFC1FF37FBC}" dt="2023-03-28T02:10:41.085" v="311" actId="208"/>
          <ac:spMkLst>
            <pc:docMk/>
            <pc:sldMk cId="1303635789" sldId="256"/>
            <ac:spMk id="24" creationId="{2B871411-5CD2-E801-5BC4-7F5820A225D0}"/>
          </ac:spMkLst>
        </pc:spChg>
        <pc:spChg chg="mod">
          <ac:chgData name="児玉駿吾" userId="979d08f8-4bc3-42ed-99ad-90f72ff74973" providerId="ADAL" clId="{3946A4F6-5B58-48D7-80D2-2FFC1FF37FBC}" dt="2023-03-28T02:07:58.347" v="294" actId="1038"/>
          <ac:spMkLst>
            <pc:docMk/>
            <pc:sldMk cId="1303635789" sldId="256"/>
            <ac:spMk id="37" creationId="{93ED8E25-ED6E-CBFC-35FE-E53553AC5067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39" creationId="{40B4175B-A549-5523-E420-EBD6D38C77FA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40" creationId="{13D8B72D-B775-7043-D23D-08CFF8A1C0D2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41" creationId="{E3E7A0C9-7525-199F-E672-33B4B1D21955}"/>
          </ac:spMkLst>
        </pc:spChg>
        <pc:spChg chg="add del mod">
          <ac:chgData name="児玉駿吾" userId="979d08f8-4bc3-42ed-99ad-90f72ff74973" providerId="ADAL" clId="{3946A4F6-5B58-48D7-80D2-2FFC1FF37FBC}" dt="2023-03-28T01:42:38.352" v="9" actId="478"/>
          <ac:spMkLst>
            <pc:docMk/>
            <pc:sldMk cId="1303635789" sldId="256"/>
            <ac:spMk id="42" creationId="{3E9CC2D2-D441-BEB8-2D6F-D82DFCAD954C}"/>
          </ac:spMkLst>
        </pc:spChg>
        <pc:spChg chg="add mod topLvl">
          <ac:chgData name="児玉駿吾" userId="979d08f8-4bc3-42ed-99ad-90f72ff74973" providerId="ADAL" clId="{3946A4F6-5B58-48D7-80D2-2FFC1FF37FBC}" dt="2023-03-28T01:49:28.037" v="108" actId="404"/>
          <ac:spMkLst>
            <pc:docMk/>
            <pc:sldMk cId="1303635789" sldId="256"/>
            <ac:spMk id="44" creationId="{738411F5-8AE1-8EF8-3F6F-839E613B84B7}"/>
          </ac:spMkLst>
        </pc:spChg>
        <pc:spChg chg="add del mod">
          <ac:chgData name="児玉駿吾" userId="979d08f8-4bc3-42ed-99ad-90f72ff74973" providerId="ADAL" clId="{3946A4F6-5B58-48D7-80D2-2FFC1FF37FBC}" dt="2023-03-28T01:43:18.302" v="13" actId="478"/>
          <ac:spMkLst>
            <pc:docMk/>
            <pc:sldMk cId="1303635789" sldId="256"/>
            <ac:spMk id="46" creationId="{1F108A6C-AB7A-3122-B0CF-8794A85ED95B}"/>
          </ac:spMkLst>
        </pc:spChg>
        <pc:spChg chg="add mod topLvl">
          <ac:chgData name="児玉駿吾" userId="979d08f8-4bc3-42ed-99ad-90f72ff74973" providerId="ADAL" clId="{3946A4F6-5B58-48D7-80D2-2FFC1FF37FBC}" dt="2023-03-28T01:52:57.564" v="174" actId="1035"/>
          <ac:spMkLst>
            <pc:docMk/>
            <pc:sldMk cId="1303635789" sldId="256"/>
            <ac:spMk id="47" creationId="{195254E1-56EC-D247-BEAE-1E00678B7096}"/>
          </ac:spMkLst>
        </pc:spChg>
        <pc:spChg chg="add mod topLvl">
          <ac:chgData name="児玉駿吾" userId="979d08f8-4bc3-42ed-99ad-90f72ff74973" providerId="ADAL" clId="{3946A4F6-5B58-48D7-80D2-2FFC1FF37FBC}" dt="2023-03-28T01:52:57.564" v="174" actId="1035"/>
          <ac:spMkLst>
            <pc:docMk/>
            <pc:sldMk cId="1303635789" sldId="256"/>
            <ac:spMk id="50" creationId="{E13FC3D7-BBB7-F2D5-D95F-FD0203263FD3}"/>
          </ac:spMkLst>
        </pc:spChg>
        <pc:spChg chg="add mod topLvl">
          <ac:chgData name="児玉駿吾" userId="979d08f8-4bc3-42ed-99ad-90f72ff74973" providerId="ADAL" clId="{3946A4F6-5B58-48D7-80D2-2FFC1FF37FBC}" dt="2023-03-28T01:52:57.564" v="174" actId="1035"/>
          <ac:spMkLst>
            <pc:docMk/>
            <pc:sldMk cId="1303635789" sldId="256"/>
            <ac:spMk id="51" creationId="{E69F29F4-3173-1AFC-6D50-0C51AB65B201}"/>
          </ac:spMkLst>
        </pc:spChg>
        <pc:spChg chg="add mod topLvl">
          <ac:chgData name="児玉駿吾" userId="979d08f8-4bc3-42ed-99ad-90f72ff74973" providerId="ADAL" clId="{3946A4F6-5B58-48D7-80D2-2FFC1FF37FBC}" dt="2023-03-28T01:52:57.564" v="174" actId="1035"/>
          <ac:spMkLst>
            <pc:docMk/>
            <pc:sldMk cId="1303635789" sldId="256"/>
            <ac:spMk id="52" creationId="{BF04BDB9-FA46-EB90-5FDC-358B3F8B7EF6}"/>
          </ac:spMkLst>
        </pc:spChg>
        <pc:spChg chg="add mod topLvl">
          <ac:chgData name="児玉駿吾" userId="979d08f8-4bc3-42ed-99ad-90f72ff74973" providerId="ADAL" clId="{3946A4F6-5B58-48D7-80D2-2FFC1FF37FBC}" dt="2023-03-28T01:49:28.037" v="108" actId="404"/>
          <ac:spMkLst>
            <pc:docMk/>
            <pc:sldMk cId="1303635789" sldId="256"/>
            <ac:spMk id="65" creationId="{C95F1D24-15B8-C8D2-C483-672FEC3C00B9}"/>
          </ac:spMkLst>
        </pc:spChg>
        <pc:spChg chg="add mod topLvl">
          <ac:chgData name="児玉駿吾" userId="979d08f8-4bc3-42ed-99ad-90f72ff74973" providerId="ADAL" clId="{3946A4F6-5B58-48D7-80D2-2FFC1FF37FBC}" dt="2023-03-28T01:49:28.037" v="108" actId="404"/>
          <ac:spMkLst>
            <pc:docMk/>
            <pc:sldMk cId="1303635789" sldId="256"/>
            <ac:spMk id="68" creationId="{7418AD47-B9C9-4BAF-B5E8-01A404B41889}"/>
          </ac:spMkLst>
        </pc:spChg>
        <pc:spChg chg="add mod topLvl">
          <ac:chgData name="児玉駿吾" userId="979d08f8-4bc3-42ed-99ad-90f72ff74973" providerId="ADAL" clId="{3946A4F6-5B58-48D7-80D2-2FFC1FF37FBC}" dt="2023-03-28T01:49:28.037" v="108" actId="404"/>
          <ac:spMkLst>
            <pc:docMk/>
            <pc:sldMk cId="1303635789" sldId="256"/>
            <ac:spMk id="73" creationId="{1C7A6F0E-9166-38BE-2D34-09367B2DAC94}"/>
          </ac:spMkLst>
        </pc:spChg>
        <pc:spChg chg="add mod topLvl">
          <ac:chgData name="児玉駿吾" userId="979d08f8-4bc3-42ed-99ad-90f72ff74973" providerId="ADAL" clId="{3946A4F6-5B58-48D7-80D2-2FFC1FF37FBC}" dt="2023-03-28T01:49:28.037" v="108" actId="404"/>
          <ac:spMkLst>
            <pc:docMk/>
            <pc:sldMk cId="1303635789" sldId="256"/>
            <ac:spMk id="74" creationId="{D023C522-97FB-EB89-AF4E-552F3BF71EA8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80" creationId="{A9E9568A-CEAF-5C7D-E1B0-E474B01445F6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81" creationId="{A1F017C8-7D84-5970-BAE2-A77A3EABEAFF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82" creationId="{B099239C-AEB2-F173-A04E-625CD76E4DC0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83" creationId="{E85AA522-341D-7A57-C744-A4687EC7CA4A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85" creationId="{5E76F1CD-9892-4BF2-8426-248A3C3D3826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87" creationId="{B26819FB-DB54-EA63-08A5-949999A50414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88" creationId="{93131D56-679B-EFA6-D30B-A34C5ACB9C69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89" creationId="{0968B960-83AA-2301-CADB-AB3D7B9E0D77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90" creationId="{188273A5-CF00-BBD6-3ACD-06C164EBE2E4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91" creationId="{EC482635-49BA-F02A-5415-51F088B76D56}"/>
          </ac:spMkLst>
        </pc:spChg>
        <pc:spChg chg="add mod">
          <ac:chgData name="児玉駿吾" userId="979d08f8-4bc3-42ed-99ad-90f72ff74973" providerId="ADAL" clId="{3946A4F6-5B58-48D7-80D2-2FFC1FF37FBC}" dt="2023-03-28T01:57:49.415" v="195" actId="403"/>
          <ac:spMkLst>
            <pc:docMk/>
            <pc:sldMk cId="1303635789" sldId="256"/>
            <ac:spMk id="92" creationId="{E03F0023-025A-BAB7-F807-F6E19475A072}"/>
          </ac:spMkLst>
        </pc:spChg>
        <pc:spChg chg="mod">
          <ac:chgData name="児玉駿吾" userId="979d08f8-4bc3-42ed-99ad-90f72ff74973" providerId="ADAL" clId="{3946A4F6-5B58-48D7-80D2-2FFC1FF37FBC}" dt="2023-03-28T02:05:17.597" v="249" actId="207"/>
          <ac:spMkLst>
            <pc:docMk/>
            <pc:sldMk cId="1303635789" sldId="256"/>
            <ac:spMk id="98" creationId="{73FF6AF9-A384-D608-4C75-1ED8A8678078}"/>
          </ac:spMkLst>
        </pc:spChg>
        <pc:spChg chg="mod">
          <ac:chgData name="児玉駿吾" userId="979d08f8-4bc3-42ed-99ad-90f72ff74973" providerId="ADAL" clId="{3946A4F6-5B58-48D7-80D2-2FFC1FF37FBC}" dt="2023-03-28T02:05:53.176" v="253" actId="207"/>
          <ac:spMkLst>
            <pc:docMk/>
            <pc:sldMk cId="1303635789" sldId="256"/>
            <ac:spMk id="99" creationId="{18E52A65-EE6E-790A-B483-C28562B7A7BC}"/>
          </ac:spMkLst>
        </pc:spChg>
        <pc:spChg chg="mod">
          <ac:chgData name="児玉駿吾" userId="979d08f8-4bc3-42ed-99ad-90f72ff74973" providerId="ADAL" clId="{3946A4F6-5B58-48D7-80D2-2FFC1FF37FBC}" dt="2023-03-28T02:05:41.115" v="252" actId="207"/>
          <ac:spMkLst>
            <pc:docMk/>
            <pc:sldMk cId="1303635789" sldId="256"/>
            <ac:spMk id="102" creationId="{C071B23D-667D-46F2-B0BD-AFCB53B688C1}"/>
          </ac:spMkLst>
        </pc:spChg>
        <pc:spChg chg="mod">
          <ac:chgData name="児玉駿吾" userId="979d08f8-4bc3-42ed-99ad-90f72ff74973" providerId="ADAL" clId="{3946A4F6-5B58-48D7-80D2-2FFC1FF37FBC}" dt="2023-03-28T02:05:17.597" v="249" actId="207"/>
          <ac:spMkLst>
            <pc:docMk/>
            <pc:sldMk cId="1303635789" sldId="256"/>
            <ac:spMk id="104" creationId="{B357A8CB-4F4C-F261-3602-AA212ECC1B71}"/>
          </ac:spMkLst>
        </pc:spChg>
        <pc:spChg chg="add mod">
          <ac:chgData name="児玉駿吾" userId="979d08f8-4bc3-42ed-99ad-90f72ff74973" providerId="ADAL" clId="{3946A4F6-5B58-48D7-80D2-2FFC1FF37FBC}" dt="2023-03-28T02:08:19.530" v="306" actId="1037"/>
          <ac:spMkLst>
            <pc:docMk/>
            <pc:sldMk cId="1303635789" sldId="256"/>
            <ac:spMk id="108" creationId="{11022892-9BAD-E632-E0A4-8DDE888DE6C6}"/>
          </ac:spMkLst>
        </pc:spChg>
        <pc:grpChg chg="add del mod">
          <ac:chgData name="児玉駿吾" userId="979d08f8-4bc3-42ed-99ad-90f72ff74973" providerId="ADAL" clId="{3946A4F6-5B58-48D7-80D2-2FFC1FF37FBC}" dt="2023-03-28T01:48:49.662" v="72" actId="165"/>
          <ac:grpSpMkLst>
            <pc:docMk/>
            <pc:sldMk cId="1303635789" sldId="256"/>
            <ac:grpSpMk id="76" creationId="{6610F00E-8902-07E3-1691-4259C4A5A28B}"/>
          </ac:grpSpMkLst>
        </pc:grpChg>
        <pc:grpChg chg="add mod">
          <ac:chgData name="児玉駿吾" userId="979d08f8-4bc3-42ed-99ad-90f72ff74973" providerId="ADAL" clId="{3946A4F6-5B58-48D7-80D2-2FFC1FF37FBC}" dt="2023-03-28T01:52:57.564" v="174" actId="1035"/>
          <ac:grpSpMkLst>
            <pc:docMk/>
            <pc:sldMk cId="1303635789" sldId="256"/>
            <ac:grpSpMk id="77" creationId="{48C05128-1AE6-AFCE-82D5-9B0066736C88}"/>
          </ac:grpSpMkLst>
        </pc:grpChg>
        <pc:grpChg chg="add mod">
          <ac:chgData name="児玉駿吾" userId="979d08f8-4bc3-42ed-99ad-90f72ff74973" providerId="ADAL" clId="{3946A4F6-5B58-48D7-80D2-2FFC1FF37FBC}" dt="2023-03-28T02:02:59.736" v="225" actId="1038"/>
          <ac:grpSpMkLst>
            <pc:docMk/>
            <pc:sldMk cId="1303635789" sldId="256"/>
            <ac:grpSpMk id="79" creationId="{9AEE9B32-B052-2F77-A8A9-43FF58632BE6}"/>
          </ac:grpSpMkLst>
        </pc:grpChg>
        <pc:grpChg chg="add mod">
          <ac:chgData name="児玉駿吾" userId="979d08f8-4bc3-42ed-99ad-90f72ff74973" providerId="ADAL" clId="{3946A4F6-5B58-48D7-80D2-2FFC1FF37FBC}" dt="2023-03-28T01:58:03.674" v="196" actId="1076"/>
          <ac:grpSpMkLst>
            <pc:docMk/>
            <pc:sldMk cId="1303635789" sldId="256"/>
            <ac:grpSpMk id="93" creationId="{42467B9E-78F0-9E81-E68E-B0419A05ECDE}"/>
          </ac:grpSpMkLst>
        </pc:grpChg>
        <pc:grpChg chg="add mod">
          <ac:chgData name="児玉駿吾" userId="979d08f8-4bc3-42ed-99ad-90f72ff74973" providerId="ADAL" clId="{3946A4F6-5B58-48D7-80D2-2FFC1FF37FBC}" dt="2023-03-28T02:06:30.875" v="259" actId="1038"/>
          <ac:grpSpMkLst>
            <pc:docMk/>
            <pc:sldMk cId="1303635789" sldId="256"/>
            <ac:grpSpMk id="97" creationId="{0AF890B6-CF6C-0C3C-579A-8F3D3DC574F9}"/>
          </ac:grpSpMkLst>
        </pc:grpChg>
        <pc:picChg chg="add del mod">
          <ac:chgData name="児玉駿吾" userId="979d08f8-4bc3-42ed-99ad-90f72ff74973" providerId="ADAL" clId="{3946A4F6-5B58-48D7-80D2-2FFC1FF37FBC}" dt="2023-03-28T01:42:38.352" v="9" actId="478"/>
          <ac:picMkLst>
            <pc:docMk/>
            <pc:sldMk cId="1303635789" sldId="256"/>
            <ac:picMk id="22" creationId="{FD1FF8CA-7B78-0BD5-A1F6-D35271EAEC6D}"/>
          </ac:picMkLst>
        </pc:picChg>
        <pc:picChg chg="add del mod">
          <ac:chgData name="児玉駿吾" userId="979d08f8-4bc3-42ed-99ad-90f72ff74973" providerId="ADAL" clId="{3946A4F6-5B58-48D7-80D2-2FFC1FF37FBC}" dt="2023-03-28T01:42:38.352" v="9" actId="478"/>
          <ac:picMkLst>
            <pc:docMk/>
            <pc:sldMk cId="1303635789" sldId="256"/>
            <ac:picMk id="32" creationId="{D5F99461-B7BE-1D5E-5E37-5D7A914581DE}"/>
          </ac:picMkLst>
        </pc:picChg>
        <pc:picChg chg="add del mod">
          <ac:chgData name="児玉駿吾" userId="979d08f8-4bc3-42ed-99ad-90f72ff74973" providerId="ADAL" clId="{3946A4F6-5B58-48D7-80D2-2FFC1FF37FBC}" dt="2023-03-28T01:42:38.352" v="9" actId="478"/>
          <ac:picMkLst>
            <pc:docMk/>
            <pc:sldMk cId="1303635789" sldId="256"/>
            <ac:picMk id="33" creationId="{60219A61-E9CB-7B83-03E6-22A4FB8889BB}"/>
          </ac:picMkLst>
        </pc:picChg>
        <pc:picChg chg="add del mod">
          <ac:chgData name="児玉駿吾" userId="979d08f8-4bc3-42ed-99ad-90f72ff74973" providerId="ADAL" clId="{3946A4F6-5B58-48D7-80D2-2FFC1FF37FBC}" dt="2023-03-28T01:42:38.352" v="9" actId="478"/>
          <ac:picMkLst>
            <pc:docMk/>
            <pc:sldMk cId="1303635789" sldId="256"/>
            <ac:picMk id="34" creationId="{6E79DF4C-A572-6243-BA7C-85841FB6A8EC}"/>
          </ac:picMkLst>
        </pc:picChg>
        <pc:picChg chg="add del mod">
          <ac:chgData name="児玉駿吾" userId="979d08f8-4bc3-42ed-99ad-90f72ff74973" providerId="ADAL" clId="{3946A4F6-5B58-48D7-80D2-2FFC1FF37FBC}" dt="2023-03-28T01:42:38.352" v="9" actId="478"/>
          <ac:picMkLst>
            <pc:docMk/>
            <pc:sldMk cId="1303635789" sldId="256"/>
            <ac:picMk id="35" creationId="{A4D7B8E2-E83E-FAF1-E02D-835989E5C98C}"/>
          </ac:picMkLst>
        </pc:picChg>
        <pc:picChg chg="add del mod">
          <ac:chgData name="児玉駿吾" userId="979d08f8-4bc3-42ed-99ad-90f72ff74973" providerId="ADAL" clId="{3946A4F6-5B58-48D7-80D2-2FFC1FF37FBC}" dt="2023-03-28T01:42:38.352" v="9" actId="478"/>
          <ac:picMkLst>
            <pc:docMk/>
            <pc:sldMk cId="1303635789" sldId="256"/>
            <ac:picMk id="38" creationId="{07B7DC02-6389-90EE-E067-B451A1BF42A3}"/>
          </ac:picMkLst>
        </pc:picChg>
        <pc:picChg chg="add del mod">
          <ac:chgData name="児玉駿吾" userId="979d08f8-4bc3-42ed-99ad-90f72ff74973" providerId="ADAL" clId="{3946A4F6-5B58-48D7-80D2-2FFC1FF37FBC}" dt="2023-03-28T01:42:38.352" v="9" actId="478"/>
          <ac:picMkLst>
            <pc:docMk/>
            <pc:sldMk cId="1303635789" sldId="256"/>
            <ac:picMk id="43" creationId="{2381A988-2F3B-C954-36F8-3A46FA0AF21B}"/>
          </ac:picMkLst>
        </pc:picChg>
        <pc:picChg chg="add mod">
          <ac:chgData name="児玉駿吾" userId="979d08f8-4bc3-42ed-99ad-90f72ff74973" providerId="ADAL" clId="{3946A4F6-5B58-48D7-80D2-2FFC1FF37FBC}" dt="2023-03-28T01:51:04.926" v="143" actId="164"/>
          <ac:picMkLst>
            <pc:docMk/>
            <pc:sldMk cId="1303635789" sldId="256"/>
            <ac:picMk id="53" creationId="{6AC275F4-F45E-D256-6712-612DC3B586CC}"/>
          </ac:picMkLst>
        </pc:picChg>
        <pc:picChg chg="add mod">
          <ac:chgData name="児玉駿吾" userId="979d08f8-4bc3-42ed-99ad-90f72ff74973" providerId="ADAL" clId="{3946A4F6-5B58-48D7-80D2-2FFC1FF37FBC}" dt="2023-03-28T01:51:04.926" v="143" actId="164"/>
          <ac:picMkLst>
            <pc:docMk/>
            <pc:sldMk cId="1303635789" sldId="256"/>
            <ac:picMk id="54" creationId="{170EEBA6-643F-CAA5-34E8-49286827B294}"/>
          </ac:picMkLst>
        </pc:picChg>
        <pc:picChg chg="add mod">
          <ac:chgData name="児玉駿吾" userId="979d08f8-4bc3-42ed-99ad-90f72ff74973" providerId="ADAL" clId="{3946A4F6-5B58-48D7-80D2-2FFC1FF37FBC}" dt="2023-03-28T01:51:04.926" v="143" actId="164"/>
          <ac:picMkLst>
            <pc:docMk/>
            <pc:sldMk cId="1303635789" sldId="256"/>
            <ac:picMk id="55" creationId="{844F096B-D629-8F41-F643-B3C45DCEBDB1}"/>
          </ac:picMkLst>
        </pc:picChg>
        <pc:picChg chg="add mod">
          <ac:chgData name="児玉駿吾" userId="979d08f8-4bc3-42ed-99ad-90f72ff74973" providerId="ADAL" clId="{3946A4F6-5B58-48D7-80D2-2FFC1FF37FBC}" dt="2023-03-28T01:51:04.926" v="143" actId="164"/>
          <ac:picMkLst>
            <pc:docMk/>
            <pc:sldMk cId="1303635789" sldId="256"/>
            <ac:picMk id="57" creationId="{53C5756E-BA90-D0C0-4004-EC2D91CB63D3}"/>
          </ac:picMkLst>
        </pc:picChg>
        <pc:picChg chg="add mod">
          <ac:chgData name="児玉駿吾" userId="979d08f8-4bc3-42ed-99ad-90f72ff74973" providerId="ADAL" clId="{3946A4F6-5B58-48D7-80D2-2FFC1FF37FBC}" dt="2023-03-28T01:51:04.926" v="143" actId="164"/>
          <ac:picMkLst>
            <pc:docMk/>
            <pc:sldMk cId="1303635789" sldId="256"/>
            <ac:picMk id="59" creationId="{C92794FB-BF8A-C6E6-CF11-537EBB58AC30}"/>
          </ac:picMkLst>
        </pc:picChg>
        <pc:picChg chg="add mod">
          <ac:chgData name="児玉駿吾" userId="979d08f8-4bc3-42ed-99ad-90f72ff74973" providerId="ADAL" clId="{3946A4F6-5B58-48D7-80D2-2FFC1FF37FBC}" dt="2023-03-28T01:51:04.926" v="143" actId="164"/>
          <ac:picMkLst>
            <pc:docMk/>
            <pc:sldMk cId="1303635789" sldId="256"/>
            <ac:picMk id="60" creationId="{128BBF75-1456-C5A6-FCAC-5BBA25CD8C2C}"/>
          </ac:picMkLst>
        </pc:picChg>
        <pc:picChg chg="add del mod">
          <ac:chgData name="児玉駿吾" userId="979d08f8-4bc3-42ed-99ad-90f72ff74973" providerId="ADAL" clId="{3946A4F6-5B58-48D7-80D2-2FFC1FF37FBC}" dt="2023-03-28T01:43:12.404" v="12" actId="478"/>
          <ac:picMkLst>
            <pc:docMk/>
            <pc:sldMk cId="1303635789" sldId="256"/>
            <ac:picMk id="75" creationId="{6F3BB2AD-5B24-8269-367F-F3045A0160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E1F97-ADF3-436D-9114-25FDD4079F2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67695-5479-43D9-A4B0-2B5D1C8177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3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67695-5479-43D9-A4B0-2B5D1C81778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81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29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06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0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73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14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04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90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47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55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4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8DC1-0FB3-454E-BF9C-3F3886558E17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4851-3B4E-400A-82AE-863B470D1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9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kumimoji="1"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kumimoji="1"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kumimoji="1"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image" Target="../media/image36.sv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図 181" descr="マップ&#10;&#10;自動的に生成された説明">
            <a:extLst>
              <a:ext uri="{FF2B5EF4-FFF2-40B4-BE49-F238E27FC236}">
                <a16:creationId xmlns:a16="http://schemas.microsoft.com/office/drawing/2014/main" id="{214F147D-CDD1-9976-8248-B2E31C354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123" y="20711317"/>
            <a:ext cx="2233671" cy="12769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8DF4FC-4704-701D-CBF8-4D3ADB637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2" y="117356"/>
            <a:ext cx="8447314" cy="4743687"/>
          </a:xfrm>
          <a:prstGeom prst="rect">
            <a:avLst/>
          </a:prstGeom>
          <a:ln>
            <a:noFill/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E1A4B9-57CE-DCD9-F5C9-4396C141BFA8}"/>
              </a:ext>
            </a:extLst>
          </p:cNvPr>
          <p:cNvSpPr/>
          <p:nvPr/>
        </p:nvSpPr>
        <p:spPr>
          <a:xfrm>
            <a:off x="10691624" y="-1"/>
            <a:ext cx="10692001" cy="2489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0" u="sng" dirty="0">
                <a:solidFill>
                  <a:schemeClr val="tx1"/>
                </a:solidFill>
              </a:rPr>
              <a:t>都市計画マスタープラン演習　</a:t>
            </a:r>
            <a:r>
              <a:rPr kumimoji="1" lang="en-US" altLang="ja-JP" sz="5000" u="sng" dirty="0">
                <a:solidFill>
                  <a:schemeClr val="tx1"/>
                </a:solidFill>
              </a:rPr>
              <a:t>7</a:t>
            </a:r>
            <a:r>
              <a:rPr kumimoji="1" lang="ja-JP" altLang="en-US" sz="5000" u="sng" dirty="0">
                <a:solidFill>
                  <a:schemeClr val="tx1"/>
                </a:solidFill>
              </a:rPr>
              <a:t>班</a:t>
            </a:r>
            <a:endParaRPr kumimoji="1" lang="en-US" altLang="ja-JP" sz="5000" u="sng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400" dirty="0">
                <a:solidFill>
                  <a:schemeClr val="tx1"/>
                </a:solidFill>
              </a:rPr>
              <a:t>金元陽平　桑原慶太　佐藤柊哉　</a:t>
            </a:r>
            <a:endParaRPr kumimoji="1" lang="en-US" altLang="ja-JP" sz="4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400" dirty="0">
                <a:solidFill>
                  <a:schemeClr val="tx1"/>
                </a:solidFill>
              </a:rPr>
              <a:t>児玉駿吾　髙野駿　</a:t>
            </a:r>
            <a:r>
              <a:rPr kumimoji="1" lang="en-US" altLang="ja-JP" sz="4400" dirty="0">
                <a:solidFill>
                  <a:schemeClr val="tx1"/>
                </a:solidFill>
              </a:rPr>
              <a:t>TA</a:t>
            </a:r>
            <a:r>
              <a:rPr kumimoji="1" lang="ja-JP" altLang="en-US" sz="4400" dirty="0">
                <a:solidFill>
                  <a:schemeClr val="tx1"/>
                </a:solidFill>
              </a:rPr>
              <a:t> 飛田大也</a:t>
            </a:r>
            <a:endParaRPr kumimoji="1" lang="en-US" altLang="ja-JP" sz="5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599837-DD74-F652-BCD8-B63022002E35}"/>
              </a:ext>
            </a:extLst>
          </p:cNvPr>
          <p:cNvSpPr txBox="1"/>
          <p:nvPr/>
        </p:nvSpPr>
        <p:spPr>
          <a:xfrm>
            <a:off x="7064" y="10799323"/>
            <a:ext cx="8597305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797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消防団車庫削減</a:t>
            </a:r>
            <a:endParaRPr kumimoji="1" lang="ja-JP" altLang="en-US" sz="72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E30524-E678-EB43-7307-B9600D71AF35}"/>
              </a:ext>
            </a:extLst>
          </p:cNvPr>
          <p:cNvSpPr/>
          <p:nvPr/>
        </p:nvSpPr>
        <p:spPr>
          <a:xfrm>
            <a:off x="8609836" y="10797243"/>
            <a:ext cx="693523" cy="71537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団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81C0AB5-0771-6C1B-17B2-9F75436C6FA0}"/>
              </a:ext>
            </a:extLst>
          </p:cNvPr>
          <p:cNvSpPr/>
          <p:nvPr/>
        </p:nvSpPr>
        <p:spPr>
          <a:xfrm>
            <a:off x="9303828" y="10797243"/>
            <a:ext cx="693523" cy="71537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捨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5D3C7E0-B608-98B0-B913-AEFB32130B6B}"/>
              </a:ext>
            </a:extLst>
          </p:cNvPr>
          <p:cNvSpPr/>
          <p:nvPr/>
        </p:nvSpPr>
        <p:spPr>
          <a:xfrm>
            <a:off x="19996392" y="10797243"/>
            <a:ext cx="693523" cy="71537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捨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B871411-5CD2-E801-5BC4-7F5820A225D0}"/>
              </a:ext>
            </a:extLst>
          </p:cNvPr>
          <p:cNvSpPr/>
          <p:nvPr/>
        </p:nvSpPr>
        <p:spPr>
          <a:xfrm>
            <a:off x="9302513" y="17277243"/>
            <a:ext cx="693523" cy="715370"/>
          </a:xfrm>
          <a:prstGeom prst="rect">
            <a:avLst/>
          </a:prstGeom>
          <a:solidFill>
            <a:srgbClr val="DEEBF7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捨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8214A83-7BC5-7929-AAC3-A78AD2CA75C4}"/>
              </a:ext>
            </a:extLst>
          </p:cNvPr>
          <p:cNvSpPr/>
          <p:nvPr/>
        </p:nvSpPr>
        <p:spPr>
          <a:xfrm>
            <a:off x="9996223" y="17277243"/>
            <a:ext cx="693523" cy="715370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離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C26F312-65AF-99BA-C73D-2F19E673211F}"/>
              </a:ext>
            </a:extLst>
          </p:cNvPr>
          <p:cNvSpPr/>
          <p:nvPr/>
        </p:nvSpPr>
        <p:spPr>
          <a:xfrm>
            <a:off x="19301085" y="17277243"/>
            <a:ext cx="693523" cy="71537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団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032134C-9676-3E13-9369-1D04648500F1}"/>
              </a:ext>
            </a:extLst>
          </p:cNvPr>
          <p:cNvSpPr/>
          <p:nvPr/>
        </p:nvSpPr>
        <p:spPr>
          <a:xfrm>
            <a:off x="8609836" y="23757243"/>
            <a:ext cx="693523" cy="71537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団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9F000E3-918D-886B-EBAC-FA5C76103383}"/>
              </a:ext>
            </a:extLst>
          </p:cNvPr>
          <p:cNvSpPr/>
          <p:nvPr/>
        </p:nvSpPr>
        <p:spPr>
          <a:xfrm>
            <a:off x="9997538" y="23757243"/>
            <a:ext cx="693523" cy="715370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離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0C2CBF6-6C95-0A93-FF02-C0A2BBB61CC2}"/>
              </a:ext>
            </a:extLst>
          </p:cNvPr>
          <p:cNvSpPr/>
          <p:nvPr/>
        </p:nvSpPr>
        <p:spPr>
          <a:xfrm>
            <a:off x="9994946" y="10792890"/>
            <a:ext cx="694800" cy="71640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000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離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3ED8E25-ED6E-CBFC-35FE-E53553AC5067}"/>
              </a:ext>
            </a:extLst>
          </p:cNvPr>
          <p:cNvSpPr/>
          <p:nvPr/>
        </p:nvSpPr>
        <p:spPr>
          <a:xfrm>
            <a:off x="8602724" y="17270022"/>
            <a:ext cx="694800" cy="71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kern="0" dirty="0">
                <a:solidFill>
                  <a:prstClr val="white"/>
                </a:solidFill>
                <a:latin typeface="ＭＳ Ｐゴシック"/>
                <a:ea typeface="ＭＳ Ｐゴシック"/>
              </a:rPr>
              <a:t>団</a:t>
            </a:r>
            <a:endParaRPr kumimoji="1" lang="ja-JP" alt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7B67A789-A005-61B2-A68E-82C164FA6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585" y="11465239"/>
            <a:ext cx="2585089" cy="3903229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C2014D0-0968-23E8-A732-DFEEB4E3A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008" y="11465239"/>
            <a:ext cx="2520000" cy="3875296"/>
          </a:xfrm>
          <a:prstGeom prst="rect">
            <a:avLst/>
          </a:prstGeom>
        </p:spPr>
      </p:pic>
      <p:sp>
        <p:nvSpPr>
          <p:cNvPr id="49" name="三角形 27">
            <a:extLst>
              <a:ext uri="{FF2B5EF4-FFF2-40B4-BE49-F238E27FC236}">
                <a16:creationId xmlns:a16="http://schemas.microsoft.com/office/drawing/2014/main" id="{35B87A0D-D189-E79A-CD87-FAA73E0D60B5}"/>
              </a:ext>
            </a:extLst>
          </p:cNvPr>
          <p:cNvSpPr/>
          <p:nvPr/>
        </p:nvSpPr>
        <p:spPr>
          <a:xfrm rot="5400000">
            <a:off x="5647019" y="13653471"/>
            <a:ext cx="365679" cy="17246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041F7BBC-4D67-6C84-273F-C152CB035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0" y="14550571"/>
            <a:ext cx="2758306" cy="1410833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1DC3A557-D36E-3BA9-229D-0F8BB05B0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094" y="15548137"/>
            <a:ext cx="4208795" cy="1615998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94F23737-0584-9D28-34D9-C9B70753D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8773" y="15607115"/>
            <a:ext cx="3197310" cy="540185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AF56CB2-3659-A8E2-1AD3-B3592795D3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5774" y="13200754"/>
            <a:ext cx="2177388" cy="2129115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130E5020-5455-1783-E239-A1189075F7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4657" y="11594323"/>
            <a:ext cx="2177388" cy="1494031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93CBB0F-BAC2-1D62-5071-1CF029C325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2811" y="16184704"/>
            <a:ext cx="3309234" cy="993188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DF5AF8B0-4E53-2021-2180-6D00F738A2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38133" y="11652886"/>
            <a:ext cx="3390996" cy="2765758"/>
          </a:xfrm>
          <a:prstGeom prst="rect">
            <a:avLst/>
          </a:prstGeom>
        </p:spPr>
      </p:pic>
      <p:sp>
        <p:nvSpPr>
          <p:cNvPr id="67" name="三角形 27">
            <a:extLst>
              <a:ext uri="{FF2B5EF4-FFF2-40B4-BE49-F238E27FC236}">
                <a16:creationId xmlns:a16="http://schemas.microsoft.com/office/drawing/2014/main" id="{021DFE83-EF2A-BE94-5324-ECC2267618E7}"/>
              </a:ext>
            </a:extLst>
          </p:cNvPr>
          <p:cNvSpPr/>
          <p:nvPr/>
        </p:nvSpPr>
        <p:spPr>
          <a:xfrm rot="10800000">
            <a:off x="1188377" y="14589465"/>
            <a:ext cx="731358" cy="25873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54799EE4-F136-300F-5BB1-4A406CA902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31" y="16021746"/>
            <a:ext cx="2921250" cy="1080254"/>
          </a:xfrm>
          <a:prstGeom prst="rect">
            <a:avLst/>
          </a:prstGeom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5F9D012B-5C43-7886-A177-C87D805A425F}"/>
              </a:ext>
            </a:extLst>
          </p:cNvPr>
          <p:cNvSpPr/>
          <p:nvPr/>
        </p:nvSpPr>
        <p:spPr>
          <a:xfrm>
            <a:off x="10685404" y="2495135"/>
            <a:ext cx="10692001" cy="2365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kumimoji="1" lang="ja-JP" sz="4800" dirty="0">
                <a:solidFill>
                  <a:schemeClr val="tx1"/>
                </a:solidFill>
                <a:latin typeface="游ゴシック"/>
                <a:ea typeface="游ゴシック"/>
              </a:rPr>
              <a:t>参考文献</a:t>
            </a:r>
            <a:endParaRPr lang="ja-JP" sz="2400" dirty="0">
              <a:latin typeface="游ゴシック"/>
              <a:ea typeface="游ゴシック"/>
            </a:endParaRPr>
          </a:p>
          <a:p>
            <a:pPr algn="ctr"/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共通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・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Google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マップ 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https://www.google.co.jp/maps/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・土浦市公共施設等再編・再配置計画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https://www.city.tsuchiura.lg.jp/data/doc/1669852479_doc_223_0.pdf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・土浦市公共施設等総合管理計画</a:t>
            </a:r>
            <a:endParaRPr lang="en-US" sz="8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https://www.city.tsuchiura.lg.jp/data/doc/1544680396_doc_3_0.pdf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消防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・令和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2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年簡易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100m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メッシュ人口データ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https://home.csis.u-tokyo.ac.jp/~nishizawa/teikyo/kani_100m_download2020.html#08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</a:t>
            </a:r>
            <a:endParaRPr lang="en-US" sz="8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インフラ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・土浦市公共施設等管理計画（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H28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）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https://www.city.tsuchiura.lg.jp/data/doc/1544680396_doc_3_0.pdf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・第一環境株式会社　負荷の少ない新たな広域化、シェアードサービスの実現</a:t>
            </a:r>
            <a:endParaRPr lang="en-US" sz="8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http://www.daiichikankyo.co.jp/service/case/tsuchiura-kasumigaura-ami.html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・土浦市水道事業会計決算審査意見書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https://www.city.tsuchiura.lg.jp/data/doc/1537854237_doc_50_4.pdf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・一般社団法人　日本橋梁建設協会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H29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年道路橋示方書及び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R2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年鋼道路橋設計便覧に対応したコンクリート系床版を有する鋼桁の設計に関する参考資料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https://www.jasbc.or.jp/technique/files/2022sankosiryo.pdf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・魚沼市公共施設白書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https://www.city.uonuma.niigata.jp/docs/2021020400012/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支所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第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3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回土浦市公共施設等再編・再配置計画策定委員会の結果について（令和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4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年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11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月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16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日開催）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https://www.city.tsuchiura.lg.jp/page/page017964.html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都市地域データ　国土数値情報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https://nlftp.mlit.go.jp/ksj/gml/datalist/KsjTmplt-A09.html#prefecture08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市営住宅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・市営住宅一覧</a:t>
            </a:r>
            <a:endParaRPr lang="en-US" sz="8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https://www.city.tsuchiura.lg.jp/page/page002158.html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・居住誘導区域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-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土浦市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https://www.city.tsuchiura.lg.jp/data/doc/1480067174_doc_34_4.pdf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・住宅解体費用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,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 相続会議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https://souzoku.asahi.com/article/14398460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・月岡団地第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3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期街区建替事業について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https://www.city.toyama.toyama.jp/kensetsubu/shieijutakuka/tukioka3gigyo_2.html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【TX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延伸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・つくばエクスプレス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(TX)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を土浦へ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https://www.city.tsuchiura.lg.jp/page/page017340.html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・ラジオ関西トピックス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https://jocr.jp/raditopi/2021/04/22/286726/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・常磐線（関東エリア）の運行情報・運休情報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https://traininfo.jreast.co.jp/train_info/line.aspx?gid=1&amp;lineid=jobanline</a:t>
            </a:r>
            <a:r>
              <a:rPr lang="ja-JP" altLang="en-US" sz="800" dirty="0">
                <a:solidFill>
                  <a:schemeClr val="tx1"/>
                </a:solidFill>
                <a:latin typeface="游ゴシック"/>
                <a:ea typeface="游ゴシック"/>
              </a:rPr>
              <a:t>　・土浦市ハザードマップ　</a:t>
            </a:r>
            <a:r>
              <a:rPr lang="en-US" altLang="ja-JP" sz="800" dirty="0">
                <a:solidFill>
                  <a:schemeClr val="tx1"/>
                </a:solidFill>
                <a:latin typeface="游ゴシック"/>
                <a:ea typeface="游ゴシック"/>
              </a:rPr>
              <a:t>https://www.city.tsuchiura.lg.jp/page/dir015673.html</a:t>
            </a:r>
            <a:endParaRPr lang="en-US" sz="800" dirty="0">
              <a:solidFill>
                <a:schemeClr val="tx1"/>
              </a:solidFill>
              <a:cs typeface="Calibri"/>
            </a:endParaRPr>
          </a:p>
          <a:p>
            <a:pPr algn="ctr"/>
            <a:endParaRPr lang="ja-JP" altLang="en-US" sz="700" dirty="0">
              <a:solidFill>
                <a:schemeClr val="tx1"/>
              </a:solidFill>
              <a:ea typeface="游ゴシック"/>
              <a:cs typeface="Calibri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8AA3C8E-05FB-201C-7807-690CD513CF8D}"/>
              </a:ext>
            </a:extLst>
          </p:cNvPr>
          <p:cNvSpPr txBox="1"/>
          <p:nvPr/>
        </p:nvSpPr>
        <p:spPr>
          <a:xfrm>
            <a:off x="10711543" y="10789567"/>
            <a:ext cx="8597305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dirty="0">
                <a:latin typeface="ＭＳ Ｐゴシック"/>
                <a:ea typeface="ＭＳ Ｐゴシック"/>
                <a:cs typeface="+mj-cs"/>
              </a:rPr>
              <a:t>インフラ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削減</a:t>
            </a:r>
            <a:endParaRPr kumimoji="1" lang="ja-JP" altLang="en-US" sz="7200" dirty="0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687ECFB-160A-98CD-8A0F-82A15477AA5E}"/>
              </a:ext>
            </a:extLst>
          </p:cNvPr>
          <p:cNvSpPr/>
          <p:nvPr/>
        </p:nvSpPr>
        <p:spPr>
          <a:xfrm>
            <a:off x="20694313" y="10790809"/>
            <a:ext cx="694800" cy="71640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000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離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3D08E4E1-018D-0064-DD30-69E0B738EAF5}"/>
              </a:ext>
            </a:extLst>
          </p:cNvPr>
          <p:cNvCxnSpPr>
            <a:cxnSpLocks/>
          </p:cNvCxnSpPr>
          <p:nvPr/>
        </p:nvCxnSpPr>
        <p:spPr>
          <a:xfrm>
            <a:off x="10672082" y="10789567"/>
            <a:ext cx="0" cy="194476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図 83">
            <a:extLst>
              <a:ext uri="{FF2B5EF4-FFF2-40B4-BE49-F238E27FC236}">
                <a16:creationId xmlns:a16="http://schemas.microsoft.com/office/drawing/2014/main" id="{1F42CD4C-AB55-7C0E-8E22-98272F3574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49662" y="14269716"/>
            <a:ext cx="3771050" cy="558366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873C0C1B-7B0F-CD08-7748-44C8E11820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86547" y="14848201"/>
            <a:ext cx="4747914" cy="1206929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007DA5B2-844F-D553-7180-80739BF2EB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31797" y="16101065"/>
            <a:ext cx="4131350" cy="1098399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24ABAFBC-D574-B756-DD90-EFB7EC8D01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943287" y="14120074"/>
            <a:ext cx="2626508" cy="1487041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57BCEFBC-8B78-64D2-6651-2EEFB86783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5831" y="13088354"/>
            <a:ext cx="5258418" cy="1228829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93216409-0C59-B45A-A5C7-DE3D1305241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36672"/>
          <a:stretch/>
        </p:blipFill>
        <p:spPr>
          <a:xfrm>
            <a:off x="18956642" y="14304399"/>
            <a:ext cx="2362200" cy="2072272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FADD8C80-6167-C292-C3A4-4F8F2D5FF1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732764" y="15656116"/>
            <a:ext cx="2337832" cy="603206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CE9ABF5D-6469-BE10-3175-3DCD6EAEE9F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26095" y="11566840"/>
            <a:ext cx="4708366" cy="2566803"/>
          </a:xfrm>
          <a:prstGeom prst="rect">
            <a:avLst/>
          </a:prstGeom>
        </p:spPr>
      </p:pic>
      <p:sp>
        <p:nvSpPr>
          <p:cNvPr id="105" name="矢印: 右 104">
            <a:extLst>
              <a:ext uri="{FF2B5EF4-FFF2-40B4-BE49-F238E27FC236}">
                <a16:creationId xmlns:a16="http://schemas.microsoft.com/office/drawing/2014/main" id="{1316C4CF-F4EE-B9A2-6E08-D93949B36EBD}"/>
              </a:ext>
            </a:extLst>
          </p:cNvPr>
          <p:cNvSpPr/>
          <p:nvPr/>
        </p:nvSpPr>
        <p:spPr>
          <a:xfrm>
            <a:off x="20094434" y="15564277"/>
            <a:ext cx="400623" cy="183678"/>
          </a:xfrm>
          <a:prstGeom prst="right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6" name="図 105">
            <a:extLst>
              <a:ext uri="{FF2B5EF4-FFF2-40B4-BE49-F238E27FC236}">
                <a16:creationId xmlns:a16="http://schemas.microsoft.com/office/drawing/2014/main" id="{D12A0DDF-54B6-78BC-0F0B-757185BE7A9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755150" y="16105185"/>
            <a:ext cx="5482423" cy="1044271"/>
          </a:xfrm>
          <a:prstGeom prst="rect">
            <a:avLst/>
          </a:prstGeom>
        </p:spPr>
      </p:pic>
      <p:sp>
        <p:nvSpPr>
          <p:cNvPr id="107" name="三角形 27">
            <a:extLst>
              <a:ext uri="{FF2B5EF4-FFF2-40B4-BE49-F238E27FC236}">
                <a16:creationId xmlns:a16="http://schemas.microsoft.com/office/drawing/2014/main" id="{6E8E57D7-2A0F-DDA9-D940-F7ED669B3984}"/>
              </a:ext>
            </a:extLst>
          </p:cNvPr>
          <p:cNvSpPr/>
          <p:nvPr/>
        </p:nvSpPr>
        <p:spPr>
          <a:xfrm rot="10800000">
            <a:off x="12833944" y="16072644"/>
            <a:ext cx="731358" cy="258736"/>
          </a:xfrm>
          <a:prstGeom prst="triangle">
            <a:avLst/>
          </a:prstGeom>
          <a:solidFill>
            <a:srgbClr val="A6A6A6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三角形 27">
            <a:extLst>
              <a:ext uri="{FF2B5EF4-FFF2-40B4-BE49-F238E27FC236}">
                <a16:creationId xmlns:a16="http://schemas.microsoft.com/office/drawing/2014/main" id="{8D65B4EB-A2EF-1B4F-82DC-C1F9DD1F2587}"/>
              </a:ext>
            </a:extLst>
          </p:cNvPr>
          <p:cNvSpPr/>
          <p:nvPr/>
        </p:nvSpPr>
        <p:spPr>
          <a:xfrm rot="5400000">
            <a:off x="11261255" y="14373088"/>
            <a:ext cx="558366" cy="33505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コンテンツ プレースホルダー 2">
            <a:extLst>
              <a:ext uri="{FF2B5EF4-FFF2-40B4-BE49-F238E27FC236}">
                <a16:creationId xmlns:a16="http://schemas.microsoft.com/office/drawing/2014/main" id="{C284DBB3-16BF-924E-44ED-9026C403E84E}"/>
              </a:ext>
            </a:extLst>
          </p:cNvPr>
          <p:cNvSpPr txBox="1">
            <a:spLocks/>
          </p:cNvSpPr>
          <p:nvPr/>
        </p:nvSpPr>
        <p:spPr>
          <a:xfrm>
            <a:off x="15685831" y="11594323"/>
            <a:ext cx="3042436" cy="3918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kumimoji="1"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kumimoji="1"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kumimoji="1"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kumimoji="1"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kumimoji="1"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kumimoji="1"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kumimoji="1"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kumimoji="1"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kumimoji="1"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事例　橋りょう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F3ACFD30-F53A-0FA4-EA1E-45749614102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647141" y="11933998"/>
            <a:ext cx="1345408" cy="108660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6D02DE23-B872-B3A9-4F7B-BEE945C2985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977443" y="12056508"/>
            <a:ext cx="2135262" cy="133485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20FDB922-BFC6-0074-E9F9-F36A04489BB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250003" y="12324784"/>
            <a:ext cx="1987570" cy="980777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9E8244F3-7B0A-E74D-7607-04451E42EBD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375494" y="11638989"/>
            <a:ext cx="1838501" cy="66162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3B6C70-6D5F-CF1E-43A4-8A3FF6EACAD1}"/>
              </a:ext>
            </a:extLst>
          </p:cNvPr>
          <p:cNvSpPr txBox="1"/>
          <p:nvPr/>
        </p:nvSpPr>
        <p:spPr>
          <a:xfrm>
            <a:off x="1520" y="17291440"/>
            <a:ext cx="8597305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ＭＳ Ｐゴシック"/>
                <a:ea typeface="ＭＳ Ｐゴシック"/>
                <a:cs typeface="+mj-cs"/>
              </a:rPr>
              <a:t>支所・出張所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j-cs"/>
              </a:rPr>
              <a:t>削減</a:t>
            </a:r>
            <a:endParaRPr kumimoji="1" lang="ja-JP" altLang="en-US" sz="7200" dirty="0">
              <a:solidFill>
                <a:schemeClr val="bg1"/>
              </a:solidFill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9AEE9B32-B052-2F77-A8A9-43FF58632BE6}"/>
              </a:ext>
            </a:extLst>
          </p:cNvPr>
          <p:cNvGrpSpPr/>
          <p:nvPr/>
        </p:nvGrpSpPr>
        <p:grpSpPr>
          <a:xfrm>
            <a:off x="3784374" y="18129889"/>
            <a:ext cx="2947326" cy="4192887"/>
            <a:chOff x="-8028405" y="17667719"/>
            <a:chExt cx="4027225" cy="5695595"/>
          </a:xfrm>
        </p:grpSpPr>
        <p:pic>
          <p:nvPicPr>
            <p:cNvPr id="53" name="図 52" descr="マップ&#10;&#10;自動的に生成された説明">
              <a:extLst>
                <a:ext uri="{FF2B5EF4-FFF2-40B4-BE49-F238E27FC236}">
                  <a16:creationId xmlns:a16="http://schemas.microsoft.com/office/drawing/2014/main" id="{6AC275F4-F45E-D256-6712-612DC3B58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28405" y="17667719"/>
              <a:ext cx="4027225" cy="5695595"/>
            </a:xfrm>
            <a:prstGeom prst="rect">
              <a:avLst/>
            </a:prstGeom>
          </p:spPr>
        </p:pic>
        <p:pic>
          <p:nvPicPr>
            <p:cNvPr id="54" name="図 53" descr="建物の前の家&#10;&#10;中程度の精度で自動的に生成された説明">
              <a:extLst>
                <a:ext uri="{FF2B5EF4-FFF2-40B4-BE49-F238E27FC236}">
                  <a16:creationId xmlns:a16="http://schemas.microsoft.com/office/drawing/2014/main" id="{170EEBA6-643F-CAA5-34E8-49286827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89310" y="18594353"/>
              <a:ext cx="1080000" cy="813176"/>
            </a:xfrm>
            <a:prstGeom prst="rect">
              <a:avLst/>
            </a:prstGeom>
          </p:spPr>
        </p:pic>
        <p:pic>
          <p:nvPicPr>
            <p:cNvPr id="55" name="図 54" descr="屋外, 建物, 草, 家 が含まれている画像&#10;&#10;自動的に生成された説明">
              <a:extLst>
                <a:ext uri="{FF2B5EF4-FFF2-40B4-BE49-F238E27FC236}">
                  <a16:creationId xmlns:a16="http://schemas.microsoft.com/office/drawing/2014/main" id="{844F096B-D629-8F41-F643-B3C45DCEB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67863" y="21021297"/>
              <a:ext cx="1080000" cy="813176"/>
            </a:xfrm>
            <a:prstGeom prst="rect">
              <a:avLst/>
            </a:prstGeom>
          </p:spPr>
        </p:pic>
        <p:pic>
          <p:nvPicPr>
            <p:cNvPr id="57" name="図 56" descr="レンガ造りの建物の様子&#10;&#10;低い精度で自動的に生成された説明">
              <a:extLst>
                <a:ext uri="{FF2B5EF4-FFF2-40B4-BE49-F238E27FC236}">
                  <a16:creationId xmlns:a16="http://schemas.microsoft.com/office/drawing/2014/main" id="{53C5756E-BA90-D0C0-4004-EC2D91CB6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64311" y="19044401"/>
              <a:ext cx="1080000" cy="813176"/>
            </a:xfrm>
            <a:prstGeom prst="rect">
              <a:avLst/>
            </a:prstGeom>
          </p:spPr>
        </p:pic>
        <p:pic>
          <p:nvPicPr>
            <p:cNvPr id="59" name="図 58" descr="建物の前に立っている家&#10;&#10;低い精度で自動的に生成された説明">
              <a:extLst>
                <a:ext uri="{FF2B5EF4-FFF2-40B4-BE49-F238E27FC236}">
                  <a16:creationId xmlns:a16="http://schemas.microsoft.com/office/drawing/2014/main" id="{C92794FB-BF8A-C6E6-CF11-537EBB58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88137" y="20284656"/>
              <a:ext cx="1080000" cy="813176"/>
            </a:xfrm>
            <a:prstGeom prst="rect">
              <a:avLst/>
            </a:prstGeom>
          </p:spPr>
        </p:pic>
        <p:pic>
          <p:nvPicPr>
            <p:cNvPr id="60" name="図 59" descr="レンガの壁の家&#10;&#10;中程度の精度で自動的に生成された説明">
              <a:extLst>
                <a:ext uri="{FF2B5EF4-FFF2-40B4-BE49-F238E27FC236}">
                  <a16:creationId xmlns:a16="http://schemas.microsoft.com/office/drawing/2014/main" id="{128BBF75-1456-C5A6-FCAC-5BBA25CD8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09310" y="22150042"/>
              <a:ext cx="1080000" cy="813176"/>
            </a:xfrm>
            <a:prstGeom prst="rect">
              <a:avLst/>
            </a:prstGeom>
          </p:spPr>
        </p:pic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95254E1-56EC-D247-BEAE-1E00678B7096}"/>
              </a:ext>
            </a:extLst>
          </p:cNvPr>
          <p:cNvSpPr/>
          <p:nvPr/>
        </p:nvSpPr>
        <p:spPr>
          <a:xfrm>
            <a:off x="165123" y="18268103"/>
            <a:ext cx="3428930" cy="4038922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kumimoji="1" lang="en-US" altLang="ja-JP" sz="20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13FC3D7-BBB7-F2D5-D95F-FD0203263FD3}"/>
              </a:ext>
            </a:extLst>
          </p:cNvPr>
          <p:cNvSpPr txBox="1"/>
          <p:nvPr/>
        </p:nvSpPr>
        <p:spPr>
          <a:xfrm>
            <a:off x="57542" y="18056952"/>
            <a:ext cx="1075640" cy="523220"/>
          </a:xfrm>
          <a:prstGeom prst="rect">
            <a:avLst/>
          </a:prstGeom>
          <a:solidFill>
            <a:srgbClr val="ED7D3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現状</a:t>
            </a:r>
            <a:endParaRPr kumimoji="1" lang="ja-JP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69F29F4-3173-1AFC-6D50-0C51AB65B201}"/>
              </a:ext>
            </a:extLst>
          </p:cNvPr>
          <p:cNvSpPr/>
          <p:nvPr/>
        </p:nvSpPr>
        <p:spPr>
          <a:xfrm>
            <a:off x="706609" y="18641512"/>
            <a:ext cx="2483696" cy="518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老朽化の進行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F04BDB9-FA46-EB90-5FDC-358B3F8B7EF6}"/>
              </a:ext>
            </a:extLst>
          </p:cNvPr>
          <p:cNvSpPr/>
          <p:nvPr/>
        </p:nvSpPr>
        <p:spPr>
          <a:xfrm>
            <a:off x="706609" y="19269165"/>
            <a:ext cx="2483696" cy="790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市街化区域外</a:t>
            </a:r>
            <a:endParaRPr kumimoji="1" lang="en-US" altLang="ja-JP" sz="240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40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に立地も</a:t>
            </a:r>
            <a:endParaRPr kumimoji="1" lang="en-US" altLang="ja-JP" sz="240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48C05128-1AE6-AFCE-82D5-9B0066736C88}"/>
              </a:ext>
            </a:extLst>
          </p:cNvPr>
          <p:cNvGrpSpPr/>
          <p:nvPr/>
        </p:nvGrpSpPr>
        <p:grpSpPr>
          <a:xfrm>
            <a:off x="361880" y="20173994"/>
            <a:ext cx="3074045" cy="2031878"/>
            <a:chOff x="528137" y="21116119"/>
            <a:chExt cx="3558927" cy="2241588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738411F5-8AE1-8EF8-3F6F-839E613B84B7}"/>
                </a:ext>
              </a:extLst>
            </p:cNvPr>
            <p:cNvSpPr/>
            <p:nvPr/>
          </p:nvSpPr>
          <p:spPr>
            <a:xfrm>
              <a:off x="530385" y="21118854"/>
              <a:ext cx="3504180" cy="22388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C95F1D24-15B8-C8D2-C483-672FEC3C00B9}"/>
                </a:ext>
              </a:extLst>
            </p:cNvPr>
            <p:cNvSpPr/>
            <p:nvPr/>
          </p:nvSpPr>
          <p:spPr>
            <a:xfrm>
              <a:off x="530384" y="21116119"/>
              <a:ext cx="2297019" cy="5261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(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例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)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上大津支所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7418AD47-B9C9-4BAF-B5E8-01A404B41889}"/>
                </a:ext>
              </a:extLst>
            </p:cNvPr>
            <p:cNvSpPr txBox="1"/>
            <p:nvPr/>
          </p:nvSpPr>
          <p:spPr>
            <a:xfrm>
              <a:off x="528137" y="21658238"/>
              <a:ext cx="3558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利用者あたりの純行政コスト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1C7A6F0E-9166-38BE-2D34-09367B2DAC94}"/>
                </a:ext>
              </a:extLst>
            </p:cNvPr>
            <p:cNvSpPr txBox="1"/>
            <p:nvPr/>
          </p:nvSpPr>
          <p:spPr>
            <a:xfrm>
              <a:off x="1760604" y="22002369"/>
              <a:ext cx="221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6366</a:t>
              </a:r>
              <a:r>
                <a: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r>
                <a: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D023C522-97FB-EB89-AF4E-552F3BF71EA8}"/>
                </a:ext>
              </a:extLst>
            </p:cNvPr>
            <p:cNvSpPr txBox="1"/>
            <p:nvPr/>
          </p:nvSpPr>
          <p:spPr>
            <a:xfrm>
              <a:off x="1065269" y="22519218"/>
              <a:ext cx="2969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南支所の</a:t>
              </a:r>
              <a:r>
                <a:rPr kumimoji="1" lang="en-US" altLang="ja-JP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1" lang="ja-JP" altLang="en-US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約</a:t>
              </a:r>
              <a:r>
                <a:rPr kumimoji="1" lang="en-US" altLang="ja-JP" sz="36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倍</a:t>
              </a:r>
              <a:endPara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42467B9E-78F0-9E81-E68E-B0419A05ECDE}"/>
              </a:ext>
            </a:extLst>
          </p:cNvPr>
          <p:cNvGrpSpPr/>
          <p:nvPr/>
        </p:nvGrpSpPr>
        <p:grpSpPr>
          <a:xfrm>
            <a:off x="6884916" y="18079222"/>
            <a:ext cx="3560522" cy="5144023"/>
            <a:chOff x="2366618" y="17594206"/>
            <a:chExt cx="4444419" cy="5399954"/>
          </a:xfrm>
        </p:grpSpPr>
        <p:sp>
          <p:nvSpPr>
            <p:cNvPr id="80" name="コンテンツ プレースホルダー 2">
              <a:extLst>
                <a:ext uri="{FF2B5EF4-FFF2-40B4-BE49-F238E27FC236}">
                  <a16:creationId xmlns:a16="http://schemas.microsoft.com/office/drawing/2014/main" id="{A9E9568A-CEAF-5C7D-E1B0-E474B01445F6}"/>
                </a:ext>
              </a:extLst>
            </p:cNvPr>
            <p:cNvSpPr txBox="1">
              <a:spLocks/>
            </p:cNvSpPr>
            <p:nvPr/>
          </p:nvSpPr>
          <p:spPr>
            <a:xfrm>
              <a:off x="2720406" y="19325777"/>
              <a:ext cx="4057131" cy="692535"/>
            </a:xfrm>
            <a:prstGeom prst="rect">
              <a:avLst/>
            </a:prstGeom>
            <a:ln w="57150">
              <a:solidFill>
                <a:schemeClr val="accent6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200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窓口業務を本庁舎に集約</a:t>
              </a:r>
              <a:endParaRPr lang="en-US" altLang="ja-JP" sz="200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A1F017C8-7D84-5970-BAE2-A77A3EABEAFF}"/>
                </a:ext>
              </a:extLst>
            </p:cNvPr>
            <p:cNvSpPr txBox="1"/>
            <p:nvPr/>
          </p:nvSpPr>
          <p:spPr>
            <a:xfrm>
              <a:off x="2366618" y="18846722"/>
              <a:ext cx="1202400" cy="54925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80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目標</a:t>
              </a:r>
              <a:endParaRPr kumimoji="1" lang="ja-JP" altLang="en-US" sz="28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B099239C-AEB2-F173-A04E-625CD76E4DC0}"/>
                </a:ext>
              </a:extLst>
            </p:cNvPr>
            <p:cNvSpPr txBox="1"/>
            <p:nvPr/>
          </p:nvSpPr>
          <p:spPr>
            <a:xfrm>
              <a:off x="2942286" y="20094917"/>
              <a:ext cx="3634606" cy="3877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手続きオンライン化の拡充</a:t>
              </a: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E85AA522-341D-7A57-C744-A4687EC7CA4A}"/>
                </a:ext>
              </a:extLst>
            </p:cNvPr>
            <p:cNvSpPr/>
            <p:nvPr/>
          </p:nvSpPr>
          <p:spPr>
            <a:xfrm>
              <a:off x="2753906" y="18040407"/>
              <a:ext cx="4057131" cy="692535"/>
            </a:xfrm>
            <a:prstGeom prst="rect">
              <a:avLst/>
            </a:prstGeom>
            <a:noFill/>
            <a:ln w="57150">
              <a:solidFill>
                <a:srgbClr val="FF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>
                  <a:solidFill>
                    <a:sysClr val="windowText" lastClr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支所・出張所の閉所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5E76F1CD-9892-4BF2-8426-248A3C3D3826}"/>
                </a:ext>
              </a:extLst>
            </p:cNvPr>
            <p:cNvSpPr txBox="1"/>
            <p:nvPr/>
          </p:nvSpPr>
          <p:spPr>
            <a:xfrm>
              <a:off x="2366618" y="17594206"/>
              <a:ext cx="1202400" cy="549252"/>
            </a:xfrm>
            <a:prstGeom prst="rect">
              <a:avLst/>
            </a:prstGeom>
            <a:solidFill>
              <a:srgbClr val="FF7979"/>
            </a:solidFill>
            <a:ln>
              <a:solidFill>
                <a:srgbClr val="FF797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28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施策</a:t>
              </a:r>
              <a:endPara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7" name="コンテンツ プレースホルダー 2">
              <a:extLst>
                <a:ext uri="{FF2B5EF4-FFF2-40B4-BE49-F238E27FC236}">
                  <a16:creationId xmlns:a16="http://schemas.microsoft.com/office/drawing/2014/main" id="{B26819FB-DB54-EA63-08A5-949999A50414}"/>
                </a:ext>
              </a:extLst>
            </p:cNvPr>
            <p:cNvSpPr txBox="1">
              <a:spLocks/>
            </p:cNvSpPr>
            <p:nvPr/>
          </p:nvSpPr>
          <p:spPr>
            <a:xfrm>
              <a:off x="2720408" y="21068306"/>
              <a:ext cx="4057131" cy="1925854"/>
            </a:xfrm>
            <a:prstGeom prst="rect">
              <a:avLst/>
            </a:prstGeom>
            <a:ln w="57150">
              <a:solidFill>
                <a:srgbClr val="4472C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ja-JP" sz="200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93131D56-679B-EFA6-D30B-A34C5ACB9C69}"/>
                </a:ext>
              </a:extLst>
            </p:cNvPr>
            <p:cNvSpPr txBox="1"/>
            <p:nvPr/>
          </p:nvSpPr>
          <p:spPr>
            <a:xfrm>
              <a:off x="2366618" y="20649944"/>
              <a:ext cx="1202400" cy="54925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効果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0968B960-83AA-2301-CADB-AB3D7B9E0D77}"/>
                </a:ext>
              </a:extLst>
            </p:cNvPr>
            <p:cNvSpPr txBox="1"/>
            <p:nvPr/>
          </p:nvSpPr>
          <p:spPr>
            <a:xfrm>
              <a:off x="2753906" y="21177292"/>
              <a:ext cx="1483102" cy="387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運営コスト</a:t>
              </a: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188273A5-CF00-BBD6-3ACD-06C164EBE2E4}"/>
                </a:ext>
              </a:extLst>
            </p:cNvPr>
            <p:cNvSpPr txBox="1"/>
            <p:nvPr/>
          </p:nvSpPr>
          <p:spPr>
            <a:xfrm>
              <a:off x="2753906" y="21429470"/>
              <a:ext cx="4044864" cy="549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（年間）約</a:t>
              </a:r>
              <a:r>
                <a:rPr kumimoji="1" lang="en-US" altLang="ja-JP" sz="1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1" lang="en-US" altLang="ja-JP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8800</a:t>
              </a:r>
              <a:r>
                <a:rPr kumimoji="1" lang="ja-JP" altLang="en-US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万円</a:t>
              </a:r>
              <a:r>
                <a:rPr kumimoji="1" lang="ja-JP" altLang="en-US" sz="1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の削減</a:t>
              </a:r>
              <a:endPara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EC482635-49BA-F02A-5415-51F088B76D56}"/>
                </a:ext>
              </a:extLst>
            </p:cNvPr>
            <p:cNvSpPr txBox="1"/>
            <p:nvPr/>
          </p:nvSpPr>
          <p:spPr>
            <a:xfrm>
              <a:off x="2720409" y="22406896"/>
              <a:ext cx="3702154" cy="420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行政手続きの利便性向上</a:t>
              </a:r>
            </a:p>
          </p:txBody>
        </p:sp>
        <p:sp>
          <p:nvSpPr>
            <p:cNvPr id="92" name="十字形 91">
              <a:extLst>
                <a:ext uri="{FF2B5EF4-FFF2-40B4-BE49-F238E27FC236}">
                  <a16:creationId xmlns:a16="http://schemas.microsoft.com/office/drawing/2014/main" id="{E03F0023-025A-BAB7-F807-F6E19475A072}"/>
                </a:ext>
              </a:extLst>
            </p:cNvPr>
            <p:cNvSpPr/>
            <p:nvPr/>
          </p:nvSpPr>
          <p:spPr>
            <a:xfrm>
              <a:off x="4536701" y="22041293"/>
              <a:ext cx="424543" cy="400111"/>
            </a:xfrm>
            <a:prstGeom prst="plus">
              <a:avLst>
                <a:gd name="adj" fmla="val 4166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0AF890B6-CF6C-0C3C-579A-8F3D3DC574F9}"/>
              </a:ext>
            </a:extLst>
          </p:cNvPr>
          <p:cNvGrpSpPr/>
          <p:nvPr/>
        </p:nvGrpSpPr>
        <p:grpSpPr>
          <a:xfrm>
            <a:off x="314651" y="22516229"/>
            <a:ext cx="6402301" cy="979766"/>
            <a:chOff x="900855" y="4922218"/>
            <a:chExt cx="7583742" cy="1781761"/>
          </a:xfrm>
          <a:solidFill>
            <a:srgbClr val="FF7979"/>
          </a:solidFill>
        </p:grpSpPr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73FF6AF9-A384-D608-4C75-1ED8A8678078}"/>
                </a:ext>
              </a:extLst>
            </p:cNvPr>
            <p:cNvSpPr/>
            <p:nvPr/>
          </p:nvSpPr>
          <p:spPr>
            <a:xfrm>
              <a:off x="900856" y="4922218"/>
              <a:ext cx="3413584" cy="932171"/>
            </a:xfrm>
            <a:prstGeom prst="rect">
              <a:avLst/>
            </a:prstGeom>
            <a:solidFill>
              <a:srgbClr val="FF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マイナンバーカード利用によるコンビニ交付</a:t>
              </a:r>
            </a:p>
          </p:txBody>
        </p:sp>
        <p:sp>
          <p:nvSpPr>
            <p:cNvPr id="99" name="三角形 39">
              <a:extLst>
                <a:ext uri="{FF2B5EF4-FFF2-40B4-BE49-F238E27FC236}">
                  <a16:creationId xmlns:a16="http://schemas.microsoft.com/office/drawing/2014/main" id="{18E52A65-EE6E-790A-B483-C28562B7A7BC}"/>
                </a:ext>
              </a:extLst>
            </p:cNvPr>
            <p:cNvSpPr/>
            <p:nvPr/>
          </p:nvSpPr>
          <p:spPr>
            <a:xfrm rot="5400000">
              <a:off x="4289941" y="5618588"/>
              <a:ext cx="819797" cy="359229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C071B23D-667D-46F2-B0BD-AFCB53B688C1}"/>
                </a:ext>
              </a:extLst>
            </p:cNvPr>
            <p:cNvSpPr/>
            <p:nvPr/>
          </p:nvSpPr>
          <p:spPr>
            <a:xfrm>
              <a:off x="5065695" y="5117891"/>
              <a:ext cx="3418902" cy="1360621"/>
            </a:xfrm>
            <a:prstGeom prst="rect">
              <a:avLst/>
            </a:prstGeom>
            <a:solidFill>
              <a:srgbClr val="FFA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支所・出張所機能を代替</a:t>
              </a: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B357A8CB-4F4C-F261-3602-AA212ECC1B71}"/>
                </a:ext>
              </a:extLst>
            </p:cNvPr>
            <p:cNvSpPr/>
            <p:nvPr/>
          </p:nvSpPr>
          <p:spPr>
            <a:xfrm>
              <a:off x="900855" y="5968197"/>
              <a:ext cx="3413584" cy="735782"/>
            </a:xfrm>
            <a:prstGeom prst="rect">
              <a:avLst/>
            </a:prstGeom>
            <a:solidFill>
              <a:srgbClr val="FF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オンライン手続きの拡充</a:t>
              </a:r>
            </a:p>
          </p:txBody>
        </p:sp>
      </p:grp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11022892-9BAD-E632-E0A4-8DDE888DE6C6}"/>
              </a:ext>
            </a:extLst>
          </p:cNvPr>
          <p:cNvSpPr/>
          <p:nvPr/>
        </p:nvSpPr>
        <p:spPr>
          <a:xfrm>
            <a:off x="19316403" y="10795677"/>
            <a:ext cx="694800" cy="71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kern="0" dirty="0">
                <a:solidFill>
                  <a:prstClr val="white"/>
                </a:solidFill>
                <a:latin typeface="ＭＳ Ｐゴシック"/>
                <a:ea typeface="ＭＳ Ｐゴシック"/>
              </a:rPr>
              <a:t>団</a:t>
            </a:r>
            <a:endParaRPr kumimoji="1" lang="ja-JP" alt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4B0813-B958-B9A3-7F49-5853A141096F}"/>
              </a:ext>
            </a:extLst>
          </p:cNvPr>
          <p:cNvSpPr/>
          <p:nvPr/>
        </p:nvSpPr>
        <p:spPr>
          <a:xfrm>
            <a:off x="9285341" y="23751052"/>
            <a:ext cx="693523" cy="715370"/>
          </a:xfrm>
          <a:prstGeom prst="rect">
            <a:avLst/>
          </a:prstGeom>
          <a:solidFill>
            <a:srgbClr val="DEEBF7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捨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D4A081-630D-75C2-075D-A54C8DCE5481}"/>
              </a:ext>
            </a:extLst>
          </p:cNvPr>
          <p:cNvSpPr/>
          <p:nvPr/>
        </p:nvSpPr>
        <p:spPr>
          <a:xfrm>
            <a:off x="9992356" y="23762326"/>
            <a:ext cx="693523" cy="715370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353C5C-BDD6-5616-692B-054F77429D2F}"/>
              </a:ext>
            </a:extLst>
          </p:cNvPr>
          <p:cNvSpPr txBox="1"/>
          <p:nvPr/>
        </p:nvSpPr>
        <p:spPr>
          <a:xfrm>
            <a:off x="-5440" y="23761507"/>
            <a:ext cx="8614525" cy="70788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市営住宅移転計画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47728F8-23E8-8D20-F9A0-6E3E5CE005B7}"/>
              </a:ext>
            </a:extLst>
          </p:cNvPr>
          <p:cNvSpPr txBox="1"/>
          <p:nvPr/>
        </p:nvSpPr>
        <p:spPr>
          <a:xfrm>
            <a:off x="369273" y="25202083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竹の入第１住宅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12026E6-8825-17DD-E634-C868C23087F8}"/>
              </a:ext>
            </a:extLst>
          </p:cNvPr>
          <p:cNvSpPr txBox="1"/>
          <p:nvPr/>
        </p:nvSpPr>
        <p:spPr>
          <a:xfrm>
            <a:off x="2411694" y="25190927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竹の入第２住宅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FA88D23-BD24-7E85-AF54-B73F47E6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4" y="25549849"/>
            <a:ext cx="1883734" cy="14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F7E3905B-C85A-066B-C9C3-F1E9320B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95" y="25555861"/>
            <a:ext cx="1875718" cy="14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5D8AEA48-9FCD-CA86-9377-47668084EFA3}"/>
              </a:ext>
            </a:extLst>
          </p:cNvPr>
          <p:cNvSpPr/>
          <p:nvPr/>
        </p:nvSpPr>
        <p:spPr>
          <a:xfrm>
            <a:off x="422575" y="28104772"/>
            <a:ext cx="3887396" cy="4263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市街化調整区域に立地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FA608A6E-D5EC-B32B-9B37-2354DD9DD736}"/>
              </a:ext>
            </a:extLst>
          </p:cNvPr>
          <p:cNvSpPr/>
          <p:nvPr/>
        </p:nvSpPr>
        <p:spPr>
          <a:xfrm>
            <a:off x="419413" y="27059041"/>
            <a:ext cx="3883941" cy="429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老朽化が深刻</a:t>
            </a:r>
            <a:endParaRPr kumimoji="1"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E03F315-2D41-CBB0-D889-FF6ABB33C0F0}"/>
              </a:ext>
            </a:extLst>
          </p:cNvPr>
          <p:cNvSpPr/>
          <p:nvPr/>
        </p:nvSpPr>
        <p:spPr>
          <a:xfrm>
            <a:off x="426029" y="29037298"/>
            <a:ext cx="3853872" cy="44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早急な建て替えの必要性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94993073-DBB4-497D-3EBE-666F239142FE}"/>
              </a:ext>
            </a:extLst>
          </p:cNvPr>
          <p:cNvSpPr/>
          <p:nvPr/>
        </p:nvSpPr>
        <p:spPr>
          <a:xfrm>
            <a:off x="419413" y="29560960"/>
            <a:ext cx="3853872" cy="441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中心部への人口集約</a:t>
            </a: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02FA4A89-222F-F723-C558-B28B519AEDAD}"/>
              </a:ext>
            </a:extLst>
          </p:cNvPr>
          <p:cNvSpPr/>
          <p:nvPr/>
        </p:nvSpPr>
        <p:spPr>
          <a:xfrm>
            <a:off x="214498" y="24810177"/>
            <a:ext cx="4284093" cy="534768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kumimoji="1" lang="en-US" altLang="ja-JP" sz="20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FECFC12-F57C-FDD9-67A3-9775286E54C6}"/>
              </a:ext>
            </a:extLst>
          </p:cNvPr>
          <p:cNvSpPr txBox="1"/>
          <p:nvPr/>
        </p:nvSpPr>
        <p:spPr>
          <a:xfrm>
            <a:off x="106918" y="24599026"/>
            <a:ext cx="1075640" cy="523220"/>
          </a:xfrm>
          <a:prstGeom prst="rect">
            <a:avLst/>
          </a:prstGeom>
          <a:solidFill>
            <a:srgbClr val="ED7D3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現状</a:t>
            </a:r>
            <a:endParaRPr kumimoji="1" lang="ja-JP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5" name="コンテンツ プレースホルダー 2">
            <a:extLst>
              <a:ext uri="{FF2B5EF4-FFF2-40B4-BE49-F238E27FC236}">
                <a16:creationId xmlns:a16="http://schemas.microsoft.com/office/drawing/2014/main" id="{A2DC69BF-96CB-C284-54F4-B9254EE5553F}"/>
              </a:ext>
            </a:extLst>
          </p:cNvPr>
          <p:cNvSpPr txBox="1">
            <a:spLocks/>
          </p:cNvSpPr>
          <p:nvPr/>
        </p:nvSpPr>
        <p:spPr>
          <a:xfrm>
            <a:off x="4787537" y="27391312"/>
            <a:ext cx="5660828" cy="2766545"/>
          </a:xfrm>
          <a:prstGeom prst="rect">
            <a:avLst/>
          </a:prstGeom>
          <a:ln w="57150">
            <a:solidFill>
              <a:srgbClr val="4472C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AEDA195-0109-CBE2-EBB2-126403BEE513}"/>
              </a:ext>
            </a:extLst>
          </p:cNvPr>
          <p:cNvSpPr txBox="1"/>
          <p:nvPr/>
        </p:nvSpPr>
        <p:spPr>
          <a:xfrm>
            <a:off x="4617268" y="27120647"/>
            <a:ext cx="96326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効果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8F510553-3726-F328-79EA-EC81B6B035BF}"/>
              </a:ext>
            </a:extLst>
          </p:cNvPr>
          <p:cNvSpPr/>
          <p:nvPr/>
        </p:nvSpPr>
        <p:spPr>
          <a:xfrm>
            <a:off x="426029" y="27566500"/>
            <a:ext cx="3883942" cy="429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居住環境の悪化</a:t>
            </a:r>
          </a:p>
        </p:txBody>
      </p:sp>
      <p:sp>
        <p:nvSpPr>
          <p:cNvPr id="128" name="三角形 27">
            <a:extLst>
              <a:ext uri="{FF2B5EF4-FFF2-40B4-BE49-F238E27FC236}">
                <a16:creationId xmlns:a16="http://schemas.microsoft.com/office/drawing/2014/main" id="{76C429FF-F763-5AA0-0925-F9D8B4C414E4}"/>
              </a:ext>
            </a:extLst>
          </p:cNvPr>
          <p:cNvSpPr/>
          <p:nvPr/>
        </p:nvSpPr>
        <p:spPr>
          <a:xfrm rot="10800000">
            <a:off x="1897475" y="28632195"/>
            <a:ext cx="798317" cy="299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1B18DC6-434A-8C34-1358-459F06C4B5C5}"/>
              </a:ext>
            </a:extLst>
          </p:cNvPr>
          <p:cNvSpPr txBox="1"/>
          <p:nvPr/>
        </p:nvSpPr>
        <p:spPr>
          <a:xfrm>
            <a:off x="4739110" y="24623376"/>
            <a:ext cx="1332037" cy="523220"/>
          </a:xfrm>
          <a:prstGeom prst="rect">
            <a:avLst/>
          </a:prstGeom>
          <a:solidFill>
            <a:srgbClr val="FF7979"/>
          </a:solidFill>
          <a:ln>
            <a:solidFill>
              <a:srgbClr val="FF797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移転先</a:t>
            </a:r>
            <a:endParaRPr kumimoji="1" lang="ja-JP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800F1131-1CF9-46D7-0B0D-A935556C9CDA}"/>
              </a:ext>
            </a:extLst>
          </p:cNvPr>
          <p:cNvSpPr txBox="1"/>
          <p:nvPr/>
        </p:nvSpPr>
        <p:spPr>
          <a:xfrm>
            <a:off x="6130212" y="2463943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生涯学習館</a:t>
            </a:r>
          </a:p>
        </p:txBody>
      </p:sp>
      <p:pic>
        <p:nvPicPr>
          <p:cNvPr id="133" name="図 132" descr="アパートの駐車場&#10;&#10;自動的に生成された説明">
            <a:extLst>
              <a:ext uri="{FF2B5EF4-FFF2-40B4-BE49-F238E27FC236}">
                <a16:creationId xmlns:a16="http://schemas.microsoft.com/office/drawing/2014/main" id="{7B41BA55-D3DF-3B25-919A-05E6A51CE0B6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633" r="-1514" b="11838"/>
          <a:stretch/>
        </p:blipFill>
        <p:spPr>
          <a:xfrm>
            <a:off x="4749520" y="25300579"/>
            <a:ext cx="2963627" cy="1682478"/>
          </a:xfrm>
          <a:prstGeom prst="rect">
            <a:avLst/>
          </a:prstGeom>
        </p:spPr>
      </p:pic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DE94AF05-2903-9E09-168A-05D392D1A7BA}"/>
              </a:ext>
            </a:extLst>
          </p:cNvPr>
          <p:cNvSpPr/>
          <p:nvPr/>
        </p:nvSpPr>
        <p:spPr>
          <a:xfrm>
            <a:off x="7862645" y="25316683"/>
            <a:ext cx="2664418" cy="54301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老朽化＆耐震性０</a:t>
            </a:r>
            <a:endParaRPr kumimoji="1" lang="en-US" altLang="ja-JP" sz="2400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05A47DCB-5F30-7636-E4CF-1909AAB0F353}"/>
              </a:ext>
            </a:extLst>
          </p:cNvPr>
          <p:cNvSpPr txBox="1"/>
          <p:nvPr/>
        </p:nvSpPr>
        <p:spPr>
          <a:xfrm>
            <a:off x="7863870" y="26081876"/>
            <a:ext cx="184610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土浦市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「閉館が妥当」</a:t>
            </a:r>
          </a:p>
        </p:txBody>
      </p:sp>
      <p:pic>
        <p:nvPicPr>
          <p:cNvPr id="136" name="グラフィックス 135" descr="オフィス ワーカー (男性) 単色塗りつぶし">
            <a:extLst>
              <a:ext uri="{FF2B5EF4-FFF2-40B4-BE49-F238E27FC236}">
                <a16:creationId xmlns:a16="http://schemas.microsoft.com/office/drawing/2014/main" id="{2DE251DB-ED96-2786-D0BE-A66885BCD75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515706" y="26276329"/>
            <a:ext cx="583358" cy="583358"/>
          </a:xfrm>
          <a:prstGeom prst="rect">
            <a:avLst/>
          </a:prstGeom>
        </p:spPr>
      </p:pic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B2BE5ED7-8E4B-25C3-E990-E0BA53267514}"/>
              </a:ext>
            </a:extLst>
          </p:cNvPr>
          <p:cNvSpPr txBox="1"/>
          <p:nvPr/>
        </p:nvSpPr>
        <p:spPr>
          <a:xfrm>
            <a:off x="7831355" y="26820830"/>
            <a:ext cx="21654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土浦市公共施設等再編・再配置計画</a:t>
            </a:r>
            <a:r>
              <a:rPr kumimoji="1"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kumimoji="1"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土浦市</a:t>
            </a:r>
            <a:r>
              <a:rPr kumimoji="1" lang="en-US" altLang="ja-JP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HP</a:t>
            </a:r>
            <a:r>
              <a:rPr kumimoji="1" lang="ja-JP" altLang="en-US" sz="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より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F6123C28-0B34-E664-D1AE-A5869B16925B}"/>
              </a:ext>
            </a:extLst>
          </p:cNvPr>
          <p:cNvSpPr/>
          <p:nvPr/>
        </p:nvSpPr>
        <p:spPr>
          <a:xfrm>
            <a:off x="5028358" y="29309088"/>
            <a:ext cx="3432053" cy="5820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事業費用　約</a:t>
            </a:r>
            <a:r>
              <a:rPr kumimoji="1" lang="en-US" altLang="ja-JP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1.1</a:t>
            </a:r>
            <a:r>
              <a:rPr kumimoji="1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億円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の削減</a:t>
            </a:r>
          </a:p>
        </p:txBody>
      </p:sp>
      <p:pic>
        <p:nvPicPr>
          <p:cNvPr id="147" name="図 146">
            <a:extLst>
              <a:ext uri="{FF2B5EF4-FFF2-40B4-BE49-F238E27FC236}">
                <a16:creationId xmlns:a16="http://schemas.microsoft.com/office/drawing/2014/main" id="{D7E13D6C-F5BF-4510-62D7-CD8713FB4AA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826635" y="27729479"/>
            <a:ext cx="3712160" cy="1000440"/>
          </a:xfrm>
          <a:prstGeom prst="rect">
            <a:avLst/>
          </a:prstGeom>
        </p:spPr>
      </p:pic>
      <p:sp>
        <p:nvSpPr>
          <p:cNvPr id="148" name="三角形 27">
            <a:extLst>
              <a:ext uri="{FF2B5EF4-FFF2-40B4-BE49-F238E27FC236}">
                <a16:creationId xmlns:a16="http://schemas.microsoft.com/office/drawing/2014/main" id="{F855DD4C-E73B-A7C5-CE45-495FA43CDC0E}"/>
              </a:ext>
            </a:extLst>
          </p:cNvPr>
          <p:cNvSpPr/>
          <p:nvPr/>
        </p:nvSpPr>
        <p:spPr>
          <a:xfrm rot="10800000">
            <a:off x="6299831" y="28892350"/>
            <a:ext cx="798317" cy="29952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09D6831E-C36C-6057-A4EE-9E095AC33281}"/>
              </a:ext>
            </a:extLst>
          </p:cNvPr>
          <p:cNvSpPr/>
          <p:nvPr/>
        </p:nvSpPr>
        <p:spPr>
          <a:xfrm>
            <a:off x="8622169" y="28832910"/>
            <a:ext cx="1694477" cy="1040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利用団体間の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新たなコミュニティ創出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77D7C941-B94A-1C51-260B-C67A2B48A9D5}"/>
              </a:ext>
            </a:extLst>
          </p:cNvPr>
          <p:cNvSpPr/>
          <p:nvPr/>
        </p:nvSpPr>
        <p:spPr>
          <a:xfrm>
            <a:off x="8615105" y="27643867"/>
            <a:ext cx="1725938" cy="1040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居住環境の改善</a:t>
            </a: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中心部への人口集約</a:t>
            </a:r>
          </a:p>
        </p:txBody>
      </p:sp>
      <p:sp>
        <p:nvSpPr>
          <p:cNvPr id="16" name="スライド番号プレースホルダー 3">
            <a:extLst>
              <a:ext uri="{FF2B5EF4-FFF2-40B4-BE49-F238E27FC236}">
                <a16:creationId xmlns:a16="http://schemas.microsoft.com/office/drawing/2014/main" id="{8C779A8E-23EE-BADB-F4AC-A09172D6DF58}"/>
              </a:ext>
            </a:extLst>
          </p:cNvPr>
          <p:cNvSpPr txBox="1">
            <a:spLocks/>
          </p:cNvSpPr>
          <p:nvPr/>
        </p:nvSpPr>
        <p:spPr>
          <a:xfrm>
            <a:off x="7707769" y="10125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>
                <a:latin typeface="ＭＳ Ｐゴシック"/>
                <a:ea typeface="ＭＳ Ｐゴシック"/>
              </a:rPr>
              <a:pPr/>
              <a:t>1</a:t>
            </a:fld>
            <a:endParaRPr lang="en-US">
              <a:latin typeface="ＭＳ Ｐゴシック"/>
              <a:ea typeface="ＭＳ Ｐゴシック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5273F56-1462-DDFD-D37E-4CB968AD57E5}"/>
              </a:ext>
            </a:extLst>
          </p:cNvPr>
          <p:cNvSpPr txBox="1"/>
          <p:nvPr/>
        </p:nvSpPr>
        <p:spPr>
          <a:xfrm>
            <a:off x="930760" y="5697685"/>
            <a:ext cx="83667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cf. 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断捨離</a:t>
            </a:r>
            <a:r>
              <a:rPr kumimoji="1"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® 【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だんしゃり</a:t>
            </a:r>
            <a:r>
              <a:rPr kumimoji="1" lang="en-US" altLang="ja-JP" sz="2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】 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執着を捨てることを旨とする片付け術の標語</a:t>
            </a:r>
            <a:endParaRPr kumimoji="1" lang="en-US" altLang="ja-JP" sz="20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algn="r"/>
            <a:r>
              <a:rPr kumimoji="1" lang="en-US" altLang="ja-JP" sz="14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(</a:t>
            </a:r>
            <a:r>
              <a:rPr kumimoji="1" lang="en-US" altLang="ja-JP" sz="1400" dirty="0" err="1">
                <a:solidFill>
                  <a:prstClr val="black"/>
                </a:solidFill>
                <a:latin typeface="ＭＳ Ｐゴシック"/>
                <a:ea typeface="ＭＳ Ｐゴシック"/>
              </a:rPr>
              <a:t>weblio</a:t>
            </a:r>
            <a:r>
              <a:rPr kumimoji="1" lang="ja-JP" altLang="en-US" sz="14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辞書より</a:t>
            </a:r>
            <a:r>
              <a:rPr kumimoji="1" lang="en-US" altLang="ja-JP" sz="14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)</a:t>
            </a:r>
            <a:endParaRPr kumimoji="1" lang="ja-JP" altLang="en-US" sz="14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6E52DDA-4CF3-D309-CA65-F1591A1CC679}"/>
              </a:ext>
            </a:extLst>
          </p:cNvPr>
          <p:cNvGrpSpPr/>
          <p:nvPr/>
        </p:nvGrpSpPr>
        <p:grpSpPr>
          <a:xfrm>
            <a:off x="4428598" y="7531702"/>
            <a:ext cx="3913380" cy="1231108"/>
            <a:chOff x="799403" y="3995286"/>
            <a:chExt cx="3913380" cy="1231108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F5A7AA57-AAC8-FC42-3FE3-B66E7505328A}"/>
                </a:ext>
              </a:extLst>
            </p:cNvPr>
            <p:cNvSpPr/>
            <p:nvPr/>
          </p:nvSpPr>
          <p:spPr>
            <a:xfrm>
              <a:off x="799403" y="3995286"/>
              <a:ext cx="2208940" cy="615554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不要なもの</a:t>
              </a: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4BC22F8-E7CC-D0B6-DB71-003C28F3F04E}"/>
                </a:ext>
              </a:extLst>
            </p:cNvPr>
            <p:cNvSpPr/>
            <p:nvPr/>
          </p:nvSpPr>
          <p:spPr>
            <a:xfrm>
              <a:off x="3008343" y="4010812"/>
              <a:ext cx="1704440" cy="6155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を省いて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4B680EB2-F755-9291-660A-9C9F15B016B3}"/>
                </a:ext>
              </a:extLst>
            </p:cNvPr>
            <p:cNvSpPr/>
            <p:nvPr/>
          </p:nvSpPr>
          <p:spPr>
            <a:xfrm>
              <a:off x="799403" y="4610840"/>
              <a:ext cx="2208940" cy="615554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大切なもの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FC3BD3BA-684B-3BE1-5A7E-74C87C376093}"/>
                </a:ext>
              </a:extLst>
            </p:cNvPr>
            <p:cNvSpPr/>
            <p:nvPr/>
          </p:nvSpPr>
          <p:spPr>
            <a:xfrm>
              <a:off x="3008343" y="4610840"/>
              <a:ext cx="1351377" cy="6155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を残す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A1250EB-4993-A543-9FE8-335957EA56AA}"/>
              </a:ext>
            </a:extLst>
          </p:cNvPr>
          <p:cNvGrpSpPr/>
          <p:nvPr/>
        </p:nvGrpSpPr>
        <p:grpSpPr>
          <a:xfrm>
            <a:off x="734938" y="7200257"/>
            <a:ext cx="2904565" cy="1280160"/>
            <a:chOff x="1667435" y="2061823"/>
            <a:chExt cx="2904565" cy="1280160"/>
          </a:xfrm>
        </p:grpSpPr>
        <p:sp>
          <p:nvSpPr>
            <p:cNvPr id="40" name="円/楕円 14">
              <a:extLst>
                <a:ext uri="{FF2B5EF4-FFF2-40B4-BE49-F238E27FC236}">
                  <a16:creationId xmlns:a16="http://schemas.microsoft.com/office/drawing/2014/main" id="{C986A2BC-6C5D-2CBF-F924-04D01DED6A52}"/>
                </a:ext>
              </a:extLst>
            </p:cNvPr>
            <p:cNvSpPr/>
            <p:nvPr/>
          </p:nvSpPr>
          <p:spPr>
            <a:xfrm>
              <a:off x="1667435" y="2061823"/>
              <a:ext cx="2904565" cy="12801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1BEA06E-155E-89FD-DD5C-9D4FF6654434}"/>
                </a:ext>
              </a:extLst>
            </p:cNvPr>
            <p:cNvSpPr txBox="1"/>
            <p:nvPr/>
          </p:nvSpPr>
          <p:spPr>
            <a:xfrm>
              <a:off x="2001463" y="2347960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縮小社会</a:t>
              </a: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A5B3FEF-F2F4-41A8-0EBD-3EF2FBBDFB02}"/>
              </a:ext>
            </a:extLst>
          </p:cNvPr>
          <p:cNvSpPr txBox="1"/>
          <p:nvPr/>
        </p:nvSpPr>
        <p:spPr>
          <a:xfrm>
            <a:off x="1404146" y="6264304"/>
            <a:ext cx="2278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>
                <a:solidFill>
                  <a:prstClr val="black"/>
                </a:solidFill>
                <a:latin typeface="ＭＳ Ｐゴシック"/>
                <a:ea typeface="ＭＳ Ｐゴシック"/>
              </a:rPr>
              <a:t>施設・インフラの</a:t>
            </a:r>
            <a:endParaRPr kumimoji="1" lang="en-US" altLang="ja-JP" sz="240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pPr algn="ctr"/>
            <a:r>
              <a:rPr kumimoji="1" lang="ja-JP" altLang="en-US" sz="2400">
                <a:solidFill>
                  <a:prstClr val="black"/>
                </a:solidFill>
                <a:latin typeface="ＭＳ Ｐゴシック"/>
                <a:ea typeface="ＭＳ Ｐゴシック"/>
              </a:rPr>
              <a:t>老朽化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5F48B9A-AED3-EB11-AB9D-9C8B8734B0ED}"/>
              </a:ext>
            </a:extLst>
          </p:cNvPr>
          <p:cNvSpPr txBox="1"/>
          <p:nvPr/>
        </p:nvSpPr>
        <p:spPr>
          <a:xfrm>
            <a:off x="43910" y="68615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prstClr val="black"/>
                </a:solidFill>
                <a:latin typeface="ＭＳ Ｐゴシック"/>
                <a:ea typeface="ＭＳ Ｐゴシック"/>
              </a:rPr>
              <a:t>人口減少</a:t>
            </a:r>
          </a:p>
        </p:txBody>
      </p:sp>
      <p:sp>
        <p:nvSpPr>
          <p:cNvPr id="46" name="三角形 23">
            <a:extLst>
              <a:ext uri="{FF2B5EF4-FFF2-40B4-BE49-F238E27FC236}">
                <a16:creationId xmlns:a16="http://schemas.microsoft.com/office/drawing/2014/main" id="{29067C72-8EE3-A0F1-8207-D240D1837BE0}"/>
              </a:ext>
            </a:extLst>
          </p:cNvPr>
          <p:cNvSpPr/>
          <p:nvPr/>
        </p:nvSpPr>
        <p:spPr>
          <a:xfrm rot="10800000">
            <a:off x="5227963" y="8852860"/>
            <a:ext cx="743228" cy="287484"/>
          </a:xfrm>
          <a:prstGeom prst="triangle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4FF79D4-9E5A-C0E9-5BC6-622DC20BFE92}"/>
              </a:ext>
            </a:extLst>
          </p:cNvPr>
          <p:cNvSpPr txBox="1"/>
          <p:nvPr/>
        </p:nvSpPr>
        <p:spPr>
          <a:xfrm>
            <a:off x="3441392" y="690530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財政難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AE781307-5BD8-DCED-2FF3-3925795ADD29}"/>
              </a:ext>
            </a:extLst>
          </p:cNvPr>
          <p:cNvSpPr/>
          <p:nvPr/>
        </p:nvSpPr>
        <p:spPr>
          <a:xfrm>
            <a:off x="644738" y="9325489"/>
            <a:ext cx="3330296" cy="118265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断捨離社会</a:t>
            </a: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37B65365-837B-758B-59AC-B008597172A4}"/>
              </a:ext>
            </a:extLst>
          </p:cNvPr>
          <p:cNvGrpSpPr/>
          <p:nvPr/>
        </p:nvGrpSpPr>
        <p:grpSpPr>
          <a:xfrm>
            <a:off x="2095465" y="8623723"/>
            <a:ext cx="362934" cy="525780"/>
            <a:chOff x="3533690" y="4448555"/>
            <a:chExt cx="362934" cy="525780"/>
          </a:xfrm>
        </p:grpSpPr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25E48C12-B575-652A-95CD-6287F0F313D8}"/>
                </a:ext>
              </a:extLst>
            </p:cNvPr>
            <p:cNvSpPr/>
            <p:nvPr/>
          </p:nvSpPr>
          <p:spPr>
            <a:xfrm>
              <a:off x="3533690" y="4448555"/>
              <a:ext cx="103918" cy="52578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AB7F3300-F6CD-8C04-5750-55F6ED261B7E}"/>
                </a:ext>
              </a:extLst>
            </p:cNvPr>
            <p:cNvSpPr/>
            <p:nvPr/>
          </p:nvSpPr>
          <p:spPr>
            <a:xfrm>
              <a:off x="3792706" y="4448555"/>
              <a:ext cx="103918" cy="52578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</p:grp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B0048E51-5A60-2DD6-687F-2C66D20244D3}"/>
              </a:ext>
            </a:extLst>
          </p:cNvPr>
          <p:cNvGrpSpPr/>
          <p:nvPr/>
        </p:nvGrpSpPr>
        <p:grpSpPr>
          <a:xfrm>
            <a:off x="4498591" y="6234832"/>
            <a:ext cx="3132311" cy="1152129"/>
            <a:chOff x="5123548" y="2031511"/>
            <a:chExt cx="3132311" cy="1152129"/>
          </a:xfrm>
        </p:grpSpPr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FA5736ED-FCFE-B4D4-8838-ACE3B4B72839}"/>
                </a:ext>
              </a:extLst>
            </p:cNvPr>
            <p:cNvSpPr txBox="1"/>
            <p:nvPr/>
          </p:nvSpPr>
          <p:spPr>
            <a:xfrm>
              <a:off x="5123548" y="2031511"/>
              <a:ext cx="1920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減らすだけの</a:t>
              </a:r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4553EBD8-5EEF-62CD-1895-10D60DD3F92B}"/>
                </a:ext>
              </a:extLst>
            </p:cNvPr>
            <p:cNvSpPr txBox="1"/>
            <p:nvPr/>
          </p:nvSpPr>
          <p:spPr>
            <a:xfrm>
              <a:off x="6224534" y="235264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断捨離</a:t>
              </a:r>
            </a:p>
          </p:txBody>
        </p:sp>
      </p:grpSp>
      <p:sp>
        <p:nvSpPr>
          <p:cNvPr id="138" name="十字形 137">
            <a:extLst>
              <a:ext uri="{FF2B5EF4-FFF2-40B4-BE49-F238E27FC236}">
                <a16:creationId xmlns:a16="http://schemas.microsoft.com/office/drawing/2014/main" id="{F5677338-DB57-5E88-53E0-D9A068900308}"/>
              </a:ext>
            </a:extLst>
          </p:cNvPr>
          <p:cNvSpPr/>
          <p:nvPr/>
        </p:nvSpPr>
        <p:spPr>
          <a:xfrm rot="2700456">
            <a:off x="5250513" y="5995737"/>
            <a:ext cx="1617589" cy="1626125"/>
          </a:xfrm>
          <a:prstGeom prst="plus">
            <a:avLst>
              <a:gd name="adj" fmla="val 46373"/>
            </a:avLst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AF55D407-26C0-BFE4-1BC3-6712E57C95BF}"/>
              </a:ext>
            </a:extLst>
          </p:cNvPr>
          <p:cNvGrpSpPr/>
          <p:nvPr/>
        </p:nvGrpSpPr>
        <p:grpSpPr>
          <a:xfrm>
            <a:off x="4391181" y="9230395"/>
            <a:ext cx="3040743" cy="943438"/>
            <a:chOff x="5028354" y="5399348"/>
            <a:chExt cx="3040743" cy="943438"/>
          </a:xfrm>
        </p:grpSpPr>
        <p:sp>
          <p:nvSpPr>
            <p:cNvPr id="140" name="正方形/長方形 139">
              <a:extLst>
                <a:ext uri="{FF2B5EF4-FFF2-40B4-BE49-F238E27FC236}">
                  <a16:creationId xmlns:a16="http://schemas.microsoft.com/office/drawing/2014/main" id="{783E27D2-A056-C7CE-D5B9-F35554CFE677}"/>
                </a:ext>
              </a:extLst>
            </p:cNvPr>
            <p:cNvSpPr/>
            <p:nvPr/>
          </p:nvSpPr>
          <p:spPr>
            <a:xfrm>
              <a:off x="5028354" y="5399348"/>
              <a:ext cx="964893" cy="938894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団</a:t>
              </a:r>
            </a:p>
          </p:txBody>
        </p:sp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id="{3399A560-1BCD-D900-85ED-A96C5ABA3BE7}"/>
                </a:ext>
              </a:extLst>
            </p:cNvPr>
            <p:cNvSpPr/>
            <p:nvPr/>
          </p:nvSpPr>
          <p:spPr>
            <a:xfrm>
              <a:off x="6065463" y="5403892"/>
              <a:ext cx="964893" cy="9388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捨</a:t>
              </a:r>
            </a:p>
          </p:txBody>
        </p:sp>
        <p:sp>
          <p:nvSpPr>
            <p:cNvPr id="142" name="正方形/長方形 141">
              <a:extLst>
                <a:ext uri="{FF2B5EF4-FFF2-40B4-BE49-F238E27FC236}">
                  <a16:creationId xmlns:a16="http://schemas.microsoft.com/office/drawing/2014/main" id="{320BBC1E-8B7E-E632-19A5-F36023BE350D}"/>
                </a:ext>
              </a:extLst>
            </p:cNvPr>
            <p:cNvSpPr/>
            <p:nvPr/>
          </p:nvSpPr>
          <p:spPr>
            <a:xfrm>
              <a:off x="7104204" y="5403465"/>
              <a:ext cx="964893" cy="938894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離</a:t>
              </a:r>
            </a:p>
          </p:txBody>
        </p:sp>
      </p:grpSp>
      <p:sp>
        <p:nvSpPr>
          <p:cNvPr id="143" name="タイトル 1">
            <a:extLst>
              <a:ext uri="{FF2B5EF4-FFF2-40B4-BE49-F238E27FC236}">
                <a16:creationId xmlns:a16="http://schemas.microsoft.com/office/drawing/2014/main" id="{00D9B1CE-AD63-6F41-381A-715F6EFAB589}"/>
              </a:ext>
            </a:extLst>
          </p:cNvPr>
          <p:cNvSpPr txBox="1">
            <a:spLocks/>
          </p:cNvSpPr>
          <p:nvPr/>
        </p:nvSpPr>
        <p:spPr>
          <a:xfrm>
            <a:off x="235624" y="4802632"/>
            <a:ext cx="7867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+mn-ea"/>
                <a:ea typeface="+mn-ea"/>
              </a:rPr>
              <a:t>団捨離とは</a:t>
            </a:r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DBB332BC-7C20-A352-DA39-D23B09D400A4}"/>
              </a:ext>
            </a:extLst>
          </p:cNvPr>
          <p:cNvGrpSpPr/>
          <p:nvPr/>
        </p:nvGrpSpPr>
        <p:grpSpPr>
          <a:xfrm>
            <a:off x="8522656" y="8557281"/>
            <a:ext cx="2338395" cy="1556567"/>
            <a:chOff x="6565097" y="2532110"/>
            <a:chExt cx="2338395" cy="1556567"/>
          </a:xfrm>
        </p:grpSpPr>
        <p:sp>
          <p:nvSpPr>
            <p:cNvPr id="145" name="円/楕円 7">
              <a:extLst>
                <a:ext uri="{FF2B5EF4-FFF2-40B4-BE49-F238E27FC236}">
                  <a16:creationId xmlns:a16="http://schemas.microsoft.com/office/drawing/2014/main" id="{EFD09065-92CB-4A8A-573A-B7BCEF696170}"/>
                </a:ext>
              </a:extLst>
            </p:cNvPr>
            <p:cNvSpPr/>
            <p:nvPr/>
          </p:nvSpPr>
          <p:spPr>
            <a:xfrm>
              <a:off x="6565097" y="2532110"/>
              <a:ext cx="2338395" cy="1556567"/>
            </a:xfrm>
            <a:prstGeom prst="ellips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B8F695E5-BC34-5B7F-6FF4-71A3E50C4D5F}"/>
                </a:ext>
              </a:extLst>
            </p:cNvPr>
            <p:cNvSpPr txBox="1"/>
            <p:nvPr/>
          </p:nvSpPr>
          <p:spPr>
            <a:xfrm>
              <a:off x="6724243" y="2803363"/>
              <a:ext cx="20201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都市の</a:t>
              </a:r>
              <a:endParaRPr kumimoji="1" lang="en-US" altLang="ja-JP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コンパクト化</a:t>
              </a:r>
            </a:p>
          </p:txBody>
        </p:sp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83F9D6D4-5118-1356-3571-E0281A28C15C}"/>
              </a:ext>
            </a:extLst>
          </p:cNvPr>
          <p:cNvGrpSpPr/>
          <p:nvPr/>
        </p:nvGrpSpPr>
        <p:grpSpPr>
          <a:xfrm>
            <a:off x="8995082" y="6984969"/>
            <a:ext cx="2578093" cy="1371267"/>
            <a:chOff x="5043099" y="3600859"/>
            <a:chExt cx="2204959" cy="1371267"/>
          </a:xfrm>
        </p:grpSpPr>
        <p:sp>
          <p:nvSpPr>
            <p:cNvPr id="153" name="円/楕円 12">
              <a:extLst>
                <a:ext uri="{FF2B5EF4-FFF2-40B4-BE49-F238E27FC236}">
                  <a16:creationId xmlns:a16="http://schemas.microsoft.com/office/drawing/2014/main" id="{415569E4-0E32-261C-CD00-4EF7A74A8D2C}"/>
                </a:ext>
              </a:extLst>
            </p:cNvPr>
            <p:cNvSpPr/>
            <p:nvPr/>
          </p:nvSpPr>
          <p:spPr>
            <a:xfrm>
              <a:off x="5043099" y="3600859"/>
              <a:ext cx="2204959" cy="1371267"/>
            </a:xfrm>
            <a:prstGeom prst="ellips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id="{9154D835-ABCE-D7DF-D680-A01B1D065B84}"/>
                </a:ext>
              </a:extLst>
            </p:cNvPr>
            <p:cNvSpPr txBox="1"/>
            <p:nvPr/>
          </p:nvSpPr>
          <p:spPr>
            <a:xfrm>
              <a:off x="5313115" y="3832687"/>
              <a:ext cx="170041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コミュニティの</a:t>
              </a:r>
              <a:endParaRPr kumimoji="1" lang="en-US" altLang="ja-JP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強化</a:t>
              </a:r>
            </a:p>
          </p:txBody>
        </p:sp>
      </p:grp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1CDD319F-C1CD-71D3-6F66-FC48E00F0620}"/>
              </a:ext>
            </a:extLst>
          </p:cNvPr>
          <p:cNvGrpSpPr/>
          <p:nvPr/>
        </p:nvGrpSpPr>
        <p:grpSpPr>
          <a:xfrm>
            <a:off x="11812825" y="7007822"/>
            <a:ext cx="1925792" cy="1325563"/>
            <a:chOff x="4921441" y="2104270"/>
            <a:chExt cx="1925792" cy="1325563"/>
          </a:xfrm>
        </p:grpSpPr>
        <p:sp>
          <p:nvSpPr>
            <p:cNvPr id="156" name="円/楕円 13">
              <a:extLst>
                <a:ext uri="{FF2B5EF4-FFF2-40B4-BE49-F238E27FC236}">
                  <a16:creationId xmlns:a16="http://schemas.microsoft.com/office/drawing/2014/main" id="{FCD63AE7-C0A8-AEA8-C605-0372283691D7}"/>
                </a:ext>
              </a:extLst>
            </p:cNvPr>
            <p:cNvSpPr/>
            <p:nvPr/>
          </p:nvSpPr>
          <p:spPr>
            <a:xfrm>
              <a:off x="4921441" y="2104270"/>
              <a:ext cx="1925792" cy="1325563"/>
            </a:xfrm>
            <a:prstGeom prst="ellips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D7FA1FE7-9E4A-ABB8-A168-B1F54E6B02E2}"/>
                </a:ext>
              </a:extLst>
            </p:cNvPr>
            <p:cNvSpPr txBox="1"/>
            <p:nvPr/>
          </p:nvSpPr>
          <p:spPr>
            <a:xfrm>
              <a:off x="5018905" y="2325762"/>
              <a:ext cx="17283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インフラの</a:t>
              </a:r>
              <a:endParaRPr kumimoji="1" lang="en-US" altLang="ja-JP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削減</a:t>
              </a:r>
            </a:p>
          </p:txBody>
        </p: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02518B18-9146-50AE-C8E5-DACF0F125C80}"/>
              </a:ext>
            </a:extLst>
          </p:cNvPr>
          <p:cNvGrpSpPr/>
          <p:nvPr/>
        </p:nvGrpSpPr>
        <p:grpSpPr>
          <a:xfrm>
            <a:off x="14217916" y="6954186"/>
            <a:ext cx="1925792" cy="1436149"/>
            <a:chOff x="4917927" y="2048709"/>
            <a:chExt cx="1925792" cy="1436149"/>
          </a:xfrm>
        </p:grpSpPr>
        <p:sp>
          <p:nvSpPr>
            <p:cNvPr id="159" name="円/楕円 31">
              <a:extLst>
                <a:ext uri="{FF2B5EF4-FFF2-40B4-BE49-F238E27FC236}">
                  <a16:creationId xmlns:a16="http://schemas.microsoft.com/office/drawing/2014/main" id="{6A8C1460-FC52-D612-9A74-86932D6844B4}"/>
                </a:ext>
              </a:extLst>
            </p:cNvPr>
            <p:cNvSpPr/>
            <p:nvPr/>
          </p:nvSpPr>
          <p:spPr>
            <a:xfrm>
              <a:off x="4917927" y="2048709"/>
              <a:ext cx="1925792" cy="1436149"/>
            </a:xfrm>
            <a:prstGeom prst="ellips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2C90CA96-6716-B07E-6C0C-432D170D6236}"/>
                </a:ext>
              </a:extLst>
            </p:cNvPr>
            <p:cNvSpPr txBox="1"/>
            <p:nvPr/>
          </p:nvSpPr>
          <p:spPr>
            <a:xfrm>
              <a:off x="5253400" y="2289999"/>
              <a:ext cx="12618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機能の</a:t>
              </a:r>
              <a:endParaRPr kumimoji="1" lang="en-US" altLang="ja-JP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効率化</a:t>
              </a:r>
            </a:p>
          </p:txBody>
        </p:sp>
      </p:grp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9ADABB09-5C7F-F247-37E8-5331C59D9B28}"/>
              </a:ext>
            </a:extLst>
          </p:cNvPr>
          <p:cNvGrpSpPr/>
          <p:nvPr/>
        </p:nvGrpSpPr>
        <p:grpSpPr>
          <a:xfrm>
            <a:off x="14419689" y="8652974"/>
            <a:ext cx="2532162" cy="1436149"/>
            <a:chOff x="4356116" y="2095600"/>
            <a:chExt cx="2532162" cy="1436149"/>
          </a:xfrm>
        </p:grpSpPr>
        <p:sp>
          <p:nvSpPr>
            <p:cNvPr id="162" name="円/楕円 34">
              <a:extLst>
                <a:ext uri="{FF2B5EF4-FFF2-40B4-BE49-F238E27FC236}">
                  <a16:creationId xmlns:a16="http://schemas.microsoft.com/office/drawing/2014/main" id="{B2C3AFE8-277C-EDD5-000C-DD6D6FE8483F}"/>
                </a:ext>
              </a:extLst>
            </p:cNvPr>
            <p:cNvSpPr/>
            <p:nvPr/>
          </p:nvSpPr>
          <p:spPr>
            <a:xfrm>
              <a:off x="4356116" y="2095600"/>
              <a:ext cx="2532162" cy="1436149"/>
            </a:xfrm>
            <a:prstGeom prst="ellips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63" name="テキスト ボックス 162">
              <a:extLst>
                <a:ext uri="{FF2B5EF4-FFF2-40B4-BE49-F238E27FC236}">
                  <a16:creationId xmlns:a16="http://schemas.microsoft.com/office/drawing/2014/main" id="{1DD7DA08-0B85-34D6-6982-D5FEDA037733}"/>
                </a:ext>
              </a:extLst>
            </p:cNvPr>
            <p:cNvSpPr txBox="1"/>
            <p:nvPr/>
          </p:nvSpPr>
          <p:spPr>
            <a:xfrm>
              <a:off x="4527692" y="2374654"/>
              <a:ext cx="22365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新しい形への</a:t>
              </a:r>
              <a:endParaRPr kumimoji="1" lang="en-US" altLang="ja-JP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転換</a:t>
              </a:r>
              <a:endParaRPr kumimoji="1" lang="en-US" altLang="ja-JP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</a:endParaRPr>
            </a:p>
          </p:txBody>
        </p:sp>
      </p:grpSp>
      <p:grpSp>
        <p:nvGrpSpPr>
          <p:cNvPr id="164" name="グループ化 163">
            <a:extLst>
              <a:ext uri="{FF2B5EF4-FFF2-40B4-BE49-F238E27FC236}">
                <a16:creationId xmlns:a16="http://schemas.microsoft.com/office/drawing/2014/main" id="{3A9B7056-94E5-3977-2889-3AA0AA61FCC7}"/>
              </a:ext>
            </a:extLst>
          </p:cNvPr>
          <p:cNvGrpSpPr/>
          <p:nvPr/>
        </p:nvGrpSpPr>
        <p:grpSpPr>
          <a:xfrm>
            <a:off x="11512842" y="8713676"/>
            <a:ext cx="2474067" cy="1325563"/>
            <a:chOff x="4621461" y="2046707"/>
            <a:chExt cx="2474067" cy="1325563"/>
          </a:xfrm>
        </p:grpSpPr>
        <p:sp>
          <p:nvSpPr>
            <p:cNvPr id="165" name="円/楕円 40">
              <a:extLst>
                <a:ext uri="{FF2B5EF4-FFF2-40B4-BE49-F238E27FC236}">
                  <a16:creationId xmlns:a16="http://schemas.microsoft.com/office/drawing/2014/main" id="{52EDDAFD-86AB-ADC8-5E61-533587BC4AFC}"/>
                </a:ext>
              </a:extLst>
            </p:cNvPr>
            <p:cNvSpPr/>
            <p:nvPr/>
          </p:nvSpPr>
          <p:spPr>
            <a:xfrm>
              <a:off x="4621461" y="2046707"/>
              <a:ext cx="2474067" cy="1325563"/>
            </a:xfrm>
            <a:prstGeom prst="ellips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endParaRPr>
            </a:p>
          </p:txBody>
        </p:sp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74B1CA10-C017-A1DB-5747-0515CFC8DF13}"/>
                </a:ext>
              </a:extLst>
            </p:cNvPr>
            <p:cNvSpPr txBox="1"/>
            <p:nvPr/>
          </p:nvSpPr>
          <p:spPr>
            <a:xfrm>
              <a:off x="4714789" y="2289999"/>
              <a:ext cx="23391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施設維持費の</a:t>
              </a:r>
              <a:endParaRPr kumimoji="1" lang="en-US" altLang="ja-JP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/>
                  <a:ea typeface="ＭＳ Ｐゴシック"/>
                </a:rPr>
                <a:t>削減</a:t>
              </a:r>
            </a:p>
          </p:txBody>
        </p:sp>
      </p:grp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B83D1BE9-EAF9-B27B-486A-BB6995DBB9F6}"/>
              </a:ext>
            </a:extLst>
          </p:cNvPr>
          <p:cNvSpPr/>
          <p:nvPr/>
        </p:nvSpPr>
        <p:spPr>
          <a:xfrm>
            <a:off x="10257859" y="5453356"/>
            <a:ext cx="1303581" cy="1268456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団</a:t>
            </a:r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F9B93735-F81E-216D-165E-37A7A899035C}"/>
              </a:ext>
            </a:extLst>
          </p:cNvPr>
          <p:cNvSpPr/>
          <p:nvPr/>
        </p:nvSpPr>
        <p:spPr>
          <a:xfrm>
            <a:off x="12037178" y="5453354"/>
            <a:ext cx="1303581" cy="1268456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捨</a:t>
            </a: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6A2B0B4F-D73E-A596-EF2F-7D6DD744B581}"/>
              </a:ext>
            </a:extLst>
          </p:cNvPr>
          <p:cNvSpPr/>
          <p:nvPr/>
        </p:nvSpPr>
        <p:spPr>
          <a:xfrm>
            <a:off x="13816497" y="5453354"/>
            <a:ext cx="1303581" cy="1268456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離</a:t>
            </a:r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A28AE974-FDAA-647A-85E5-A753861A3CF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483506" y="24551763"/>
            <a:ext cx="8878526" cy="5693511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786B0CEB-1EEA-2812-704F-11079D6E5CE0}"/>
              </a:ext>
            </a:extLst>
          </p:cNvPr>
          <p:cNvSpPr txBox="1"/>
          <p:nvPr/>
        </p:nvSpPr>
        <p:spPr>
          <a:xfrm>
            <a:off x="10740138" y="23751052"/>
            <a:ext cx="10636422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dirty="0">
                <a:latin typeface="ＭＳ Ｐゴシック"/>
                <a:ea typeface="ＭＳ Ｐゴシック"/>
              </a:rPr>
              <a:t>まとめ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A796DDC4-5A7D-2014-264F-7663577A068E}"/>
              </a:ext>
            </a:extLst>
          </p:cNvPr>
          <p:cNvSpPr txBox="1"/>
          <p:nvPr/>
        </p:nvSpPr>
        <p:spPr>
          <a:xfrm>
            <a:off x="5653674" y="10156629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の考え方を提案</a:t>
            </a:r>
          </a:p>
        </p:txBody>
      </p:sp>
      <p:sp>
        <p:nvSpPr>
          <p:cNvPr id="173" name="三角形 23">
            <a:extLst>
              <a:ext uri="{FF2B5EF4-FFF2-40B4-BE49-F238E27FC236}">
                <a16:creationId xmlns:a16="http://schemas.microsoft.com/office/drawing/2014/main" id="{A30A636D-3E70-56E5-2D28-3A73F18A088A}"/>
              </a:ext>
            </a:extLst>
          </p:cNvPr>
          <p:cNvSpPr/>
          <p:nvPr/>
        </p:nvSpPr>
        <p:spPr>
          <a:xfrm rot="5400000">
            <a:off x="16499495" y="7978032"/>
            <a:ext cx="1315490" cy="410778"/>
          </a:xfrm>
          <a:prstGeom prst="triangle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76FAB169-470D-D43D-CEDE-1B94F9F01AF3}"/>
              </a:ext>
            </a:extLst>
          </p:cNvPr>
          <p:cNvSpPr txBox="1"/>
          <p:nvPr/>
        </p:nvSpPr>
        <p:spPr>
          <a:xfrm>
            <a:off x="17735353" y="6740891"/>
            <a:ext cx="3146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5</a:t>
            </a:r>
            <a:r>
              <a:rPr kumimoji="1" lang="ja-JP" altLang="en-US" sz="4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つのテーマに分けて</a:t>
            </a:r>
            <a:endParaRPr kumimoji="1" lang="en-US" altLang="ja-JP" sz="40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  <a:p>
            <a:r>
              <a:rPr kumimoji="1" lang="ja-JP" altLang="en-US" sz="40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今回の政策を解説</a:t>
            </a:r>
            <a:endParaRPr kumimoji="1" lang="en-US" altLang="ja-JP" sz="40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EA816B23-51BB-331F-212D-5FE943EB879C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97" y="18213199"/>
            <a:ext cx="2472146" cy="1448264"/>
          </a:xfrm>
          <a:prstGeom prst="rect">
            <a:avLst/>
          </a:prstGeom>
          <a:ln w="57150">
            <a:solidFill>
              <a:srgbClr val="FF7979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79CF2E-0A4F-CB3A-688A-E4F4ABF53A35}"/>
              </a:ext>
            </a:extLst>
          </p:cNvPr>
          <p:cNvSpPr txBox="1"/>
          <p:nvPr/>
        </p:nvSpPr>
        <p:spPr>
          <a:xfrm>
            <a:off x="10701956" y="17270022"/>
            <a:ext cx="8597305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ＭＳ Ｐゴシック"/>
                <a:ea typeface="ＭＳ Ｐゴシック"/>
                <a:cs typeface="+mj-cs"/>
              </a:rPr>
              <a:t>TX</a:t>
            </a:r>
            <a:r>
              <a:rPr kumimoji="1" lang="ja-JP" altLang="en-US" sz="4000" dirty="0">
                <a:latin typeface="ＭＳ Ｐゴシック"/>
                <a:ea typeface="ＭＳ Ｐゴシック"/>
                <a:cs typeface="+mj-cs"/>
              </a:rPr>
              <a:t>延伸</a:t>
            </a:r>
            <a:endParaRPr kumimoji="1" lang="ja-JP" altLang="en-US" sz="7200" dirty="0"/>
          </a:p>
        </p:txBody>
      </p: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AC479941-7F3C-1AA6-6B28-52CB7BA8A91A}"/>
              </a:ext>
            </a:extLst>
          </p:cNvPr>
          <p:cNvGrpSpPr/>
          <p:nvPr/>
        </p:nvGrpSpPr>
        <p:grpSpPr>
          <a:xfrm>
            <a:off x="10781962" y="18188671"/>
            <a:ext cx="3940617" cy="1300052"/>
            <a:chOff x="-16187" y="3141925"/>
            <a:chExt cx="3756146" cy="2017940"/>
          </a:xfrm>
        </p:grpSpPr>
        <p:sp>
          <p:nvSpPr>
            <p:cNvPr id="176" name="正方形/長方形 175">
              <a:extLst>
                <a:ext uri="{FF2B5EF4-FFF2-40B4-BE49-F238E27FC236}">
                  <a16:creationId xmlns:a16="http://schemas.microsoft.com/office/drawing/2014/main" id="{C3C8B323-C9E0-0B76-31F5-72260450A403}"/>
                </a:ext>
              </a:extLst>
            </p:cNvPr>
            <p:cNvSpPr/>
            <p:nvPr/>
          </p:nvSpPr>
          <p:spPr>
            <a:xfrm>
              <a:off x="251208" y="3323647"/>
              <a:ext cx="3488751" cy="1836218"/>
            </a:xfrm>
            <a:prstGeom prst="rect">
              <a:avLst/>
            </a:prstGeom>
            <a:noFill/>
            <a:ln w="57150">
              <a:solidFill>
                <a:srgbClr val="FF79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792124EB-6AEB-5CEC-29CC-BE42AB2649C9}"/>
                </a:ext>
              </a:extLst>
            </p:cNvPr>
            <p:cNvSpPr txBox="1"/>
            <p:nvPr/>
          </p:nvSpPr>
          <p:spPr>
            <a:xfrm>
              <a:off x="-16187" y="3141925"/>
              <a:ext cx="810632" cy="574514"/>
            </a:xfrm>
            <a:prstGeom prst="rect">
              <a:avLst/>
            </a:prstGeom>
            <a:solidFill>
              <a:srgbClr val="FF7979"/>
            </a:solidFill>
            <a:ln>
              <a:solidFill>
                <a:srgbClr val="FF797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+mn-ea"/>
                </a:rPr>
                <a:t>提案</a:t>
              </a:r>
              <a:endParaRPr kumimoji="1" lang="en-US" altLang="ja-JP" sz="24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2FA0DE1E-F492-650D-8DEA-7A1FE3B96E66}"/>
                </a:ext>
              </a:extLst>
            </p:cNvPr>
            <p:cNvSpPr txBox="1"/>
            <p:nvPr/>
          </p:nvSpPr>
          <p:spPr>
            <a:xfrm>
              <a:off x="294095" y="3670600"/>
              <a:ext cx="3275797" cy="111768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kumimoji="1" lang="en-US" altLang="ja-JP" sz="2000" dirty="0">
                  <a:latin typeface="+mn-ea"/>
                </a:rPr>
                <a:t>TX</a:t>
              </a:r>
              <a:r>
                <a:rPr kumimoji="1" lang="ja-JP" altLang="en-US" sz="2000" dirty="0">
                  <a:latin typeface="+mn-ea"/>
                </a:rPr>
                <a:t>を</a:t>
              </a:r>
              <a:r>
                <a:rPr kumimoji="1" lang="ja-JP" altLang="en-US" sz="2400" b="1" dirty="0">
                  <a:solidFill>
                    <a:srgbClr val="ED7D31"/>
                  </a:solidFill>
                  <a:latin typeface="+mn-ea"/>
                </a:rPr>
                <a:t>神立駅</a:t>
              </a:r>
              <a:r>
                <a:rPr kumimoji="1" lang="ja-JP" altLang="en-US" sz="2000" dirty="0">
                  <a:latin typeface="+mn-ea"/>
                </a:rPr>
                <a:t>まで延伸し、中間点に</a:t>
              </a:r>
              <a:r>
                <a:rPr kumimoji="1" lang="ja-JP" altLang="en-US" sz="2400" b="1" dirty="0">
                  <a:solidFill>
                    <a:srgbClr val="ED7D31"/>
                  </a:solidFill>
                  <a:latin typeface="+mn-ea"/>
                </a:rPr>
                <a:t>新土浦駅</a:t>
              </a:r>
              <a:r>
                <a:rPr kumimoji="1" lang="ja-JP" altLang="en-US" sz="2000" dirty="0">
                  <a:latin typeface="+mn-ea"/>
                </a:rPr>
                <a:t>をつくる</a:t>
              </a:r>
              <a:r>
                <a:rPr kumimoji="1" lang="ja-JP" altLang="en-US" sz="2400" dirty="0">
                  <a:latin typeface="+mn-ea"/>
                </a:rPr>
                <a:t>。</a:t>
              </a:r>
              <a:endParaRPr lang="ja-JP" altLang="en-US" sz="2400" dirty="0"/>
            </a:p>
          </p:txBody>
        </p:sp>
      </p:grp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A587372B-7EC6-49C2-A8D3-9A856B89313F}"/>
              </a:ext>
            </a:extLst>
          </p:cNvPr>
          <p:cNvSpPr/>
          <p:nvPr/>
        </p:nvSpPr>
        <p:spPr>
          <a:xfrm>
            <a:off x="10836856" y="19934828"/>
            <a:ext cx="3449884" cy="622203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en-US" altLang="ja-JP" sz="3200">
              <a:solidFill>
                <a:schemeClr val="tx1"/>
              </a:solidFill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01F178A5-87A5-62A0-0EE3-C53DBD715EED}"/>
              </a:ext>
            </a:extLst>
          </p:cNvPr>
          <p:cNvSpPr/>
          <p:nvPr/>
        </p:nvSpPr>
        <p:spPr>
          <a:xfrm>
            <a:off x="14926795" y="19932678"/>
            <a:ext cx="2414362" cy="72665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en-US" altLang="ja-JP" sz="3200">
              <a:solidFill>
                <a:schemeClr val="tx1"/>
              </a:solidFill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EC59048C-E159-9808-7D0B-3548A6925954}"/>
              </a:ext>
            </a:extLst>
          </p:cNvPr>
          <p:cNvSpPr txBox="1"/>
          <p:nvPr/>
        </p:nvSpPr>
        <p:spPr>
          <a:xfrm>
            <a:off x="10797746" y="20057118"/>
            <a:ext cx="35189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 dirty="0"/>
              <a:t>常磐線の度重なる遅延の解消</a:t>
            </a: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CCE73029-33DE-97E7-B3C1-1E478211D789}"/>
              </a:ext>
            </a:extLst>
          </p:cNvPr>
          <p:cNvSpPr txBox="1"/>
          <p:nvPr/>
        </p:nvSpPr>
        <p:spPr>
          <a:xfrm>
            <a:off x="15067060" y="19976139"/>
            <a:ext cx="2414363" cy="707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 dirty="0"/>
              <a:t>中心市街地の災害リスクへの対処</a:t>
            </a:r>
            <a:endParaRPr lang="ja-JP" altLang="en-US" sz="2000" b="1" dirty="0"/>
          </a:p>
        </p:txBody>
      </p:sp>
      <p:pic>
        <p:nvPicPr>
          <p:cNvPr id="191" name="図 190" descr="マップ&#10;&#10;自動的に生成された説明">
            <a:extLst>
              <a:ext uri="{FF2B5EF4-FFF2-40B4-BE49-F238E27FC236}">
                <a16:creationId xmlns:a16="http://schemas.microsoft.com/office/drawing/2014/main" id="{79F78377-7400-5688-5112-D838E771F35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638" y="20770054"/>
            <a:ext cx="1387204" cy="127690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C7D34953-CB01-2E1B-6034-EACF20E322CF}"/>
              </a:ext>
            </a:extLst>
          </p:cNvPr>
          <p:cNvSpPr/>
          <p:nvPr/>
        </p:nvSpPr>
        <p:spPr>
          <a:xfrm>
            <a:off x="10908554" y="22795056"/>
            <a:ext cx="3981704" cy="84617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en-US" altLang="ja-JP" sz="3200">
              <a:solidFill>
                <a:schemeClr val="tx1"/>
              </a:solidFill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A69BE98B-1A95-9717-94E0-5560FA03346C}"/>
              </a:ext>
            </a:extLst>
          </p:cNvPr>
          <p:cNvSpPr txBox="1"/>
          <p:nvPr/>
        </p:nvSpPr>
        <p:spPr>
          <a:xfrm>
            <a:off x="11321210" y="22827230"/>
            <a:ext cx="32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常磐線</a:t>
            </a:r>
            <a:r>
              <a:rPr kumimoji="1" lang="ja-JP" altLang="en-US" sz="2400" dirty="0"/>
              <a:t>と</a:t>
            </a:r>
            <a:r>
              <a:rPr kumimoji="1" lang="en-US" altLang="ja-JP" sz="2400" dirty="0">
                <a:solidFill>
                  <a:srgbClr val="FF0000"/>
                </a:solidFill>
              </a:rPr>
              <a:t>TX</a:t>
            </a:r>
            <a:r>
              <a:rPr kumimoji="1" lang="ja-JP" altLang="en-US" sz="2400" dirty="0"/>
              <a:t>が</a:t>
            </a:r>
            <a:endParaRPr kumimoji="1" lang="en-US" altLang="ja-JP" sz="2400" dirty="0"/>
          </a:p>
          <a:p>
            <a:r>
              <a:rPr kumimoji="1" lang="ja-JP" altLang="en-US" sz="2400" dirty="0"/>
              <a:t>互いに</a:t>
            </a:r>
            <a:r>
              <a:rPr kumimoji="1" lang="ja-JP" altLang="en-US" sz="2400" b="1" dirty="0"/>
              <a:t>補完</a:t>
            </a:r>
            <a:r>
              <a:rPr kumimoji="1" lang="ja-JP" altLang="en-US" sz="2400" dirty="0"/>
              <a:t>しあう関係</a:t>
            </a:r>
          </a:p>
        </p:txBody>
      </p:sp>
      <p:sp>
        <p:nvSpPr>
          <p:cNvPr id="197" name="三角形 27">
            <a:extLst>
              <a:ext uri="{FF2B5EF4-FFF2-40B4-BE49-F238E27FC236}">
                <a16:creationId xmlns:a16="http://schemas.microsoft.com/office/drawing/2014/main" id="{8E5D9FE1-D471-433B-0D54-966D0F9D2E55}"/>
              </a:ext>
            </a:extLst>
          </p:cNvPr>
          <p:cNvSpPr/>
          <p:nvPr/>
        </p:nvSpPr>
        <p:spPr>
          <a:xfrm rot="10800000">
            <a:off x="12661224" y="22309823"/>
            <a:ext cx="298469" cy="164981"/>
          </a:xfrm>
          <a:prstGeom prst="triangle">
            <a:avLst>
              <a:gd name="adj" fmla="val 5199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9" name="図 208">
            <a:extLst>
              <a:ext uri="{FF2B5EF4-FFF2-40B4-BE49-F238E27FC236}">
                <a16:creationId xmlns:a16="http://schemas.microsoft.com/office/drawing/2014/main" id="{66014DD3-B772-23D1-C270-093D0F79DD8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757874" y="21493844"/>
            <a:ext cx="1969881" cy="735951"/>
          </a:xfrm>
          <a:prstGeom prst="rect">
            <a:avLst/>
          </a:prstGeom>
        </p:spPr>
      </p:pic>
      <p:pic>
        <p:nvPicPr>
          <p:cNvPr id="210" name="図 209">
            <a:extLst>
              <a:ext uri="{FF2B5EF4-FFF2-40B4-BE49-F238E27FC236}">
                <a16:creationId xmlns:a16="http://schemas.microsoft.com/office/drawing/2014/main" id="{72C40018-1D4E-0E27-8CBE-C68B1842F40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97746" y="21107565"/>
            <a:ext cx="1870269" cy="288356"/>
          </a:xfrm>
          <a:prstGeom prst="rect">
            <a:avLst/>
          </a:prstGeom>
        </p:spPr>
      </p:pic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1835340F-0D29-AA7B-C13F-DF378AE29D64}"/>
              </a:ext>
            </a:extLst>
          </p:cNvPr>
          <p:cNvSpPr/>
          <p:nvPr/>
        </p:nvSpPr>
        <p:spPr>
          <a:xfrm>
            <a:off x="14977552" y="20854365"/>
            <a:ext cx="1411292" cy="271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長期的に</a:t>
            </a:r>
            <a:r>
              <a:rPr kumimoji="1" lang="ja-JP" altLang="en-US" sz="1200" dirty="0">
                <a:solidFill>
                  <a:srgbClr val="FF0000"/>
                </a:solidFill>
              </a:rPr>
              <a:t>移住誘導</a:t>
            </a: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31167D7A-B7AF-25AD-6034-1DBF23050690}"/>
              </a:ext>
            </a:extLst>
          </p:cNvPr>
          <p:cNvSpPr txBox="1"/>
          <p:nvPr/>
        </p:nvSpPr>
        <p:spPr>
          <a:xfrm>
            <a:off x="14990125" y="21230051"/>
            <a:ext cx="15300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sz="1400" dirty="0">
                <a:ea typeface="+mn-lt"/>
                <a:cs typeface="+mn-lt"/>
              </a:rPr>
              <a:t>水害、液状化、土砂災害</a:t>
            </a:r>
            <a:r>
              <a:rPr lang="ja-JP" altLang="en-US" sz="1400" dirty="0">
                <a:ea typeface="+mn-lt"/>
                <a:cs typeface="+mn-lt"/>
              </a:rPr>
              <a:t>リ</a:t>
            </a:r>
            <a:r>
              <a:rPr lang="ja-JP" sz="1400" dirty="0">
                <a:ea typeface="+mn-lt"/>
                <a:cs typeface="+mn-lt"/>
              </a:rPr>
              <a:t>スク低</a:t>
            </a:r>
            <a:endParaRPr lang="ja-JP" sz="1400" dirty="0"/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18DA525F-A993-8001-C8E1-DA5C3FB940DB}"/>
              </a:ext>
            </a:extLst>
          </p:cNvPr>
          <p:cNvSpPr/>
          <p:nvPr/>
        </p:nvSpPr>
        <p:spPr>
          <a:xfrm>
            <a:off x="15143793" y="22546329"/>
            <a:ext cx="2811142" cy="10953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en-US" altLang="ja-JP" sz="3200">
              <a:solidFill>
                <a:schemeClr val="tx1"/>
              </a:solidFill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581B4F2E-4793-ED31-3D5F-DF4B5A631B41}"/>
              </a:ext>
            </a:extLst>
          </p:cNvPr>
          <p:cNvSpPr txBox="1"/>
          <p:nvPr/>
        </p:nvSpPr>
        <p:spPr>
          <a:xfrm>
            <a:off x="15329919" y="22595595"/>
            <a:ext cx="258741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dirty="0"/>
              <a:t>長期的に見て人を</a:t>
            </a:r>
            <a:endParaRPr lang="ja-JP" sz="2000" dirty="0"/>
          </a:p>
          <a:p>
            <a:r>
              <a:rPr kumimoji="1" lang="ja-JP" altLang="en-US" sz="2000" dirty="0"/>
              <a:t>誘導することができ、</a:t>
            </a:r>
            <a:endParaRPr kumimoji="1" lang="en-US" altLang="ja-JP" sz="20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防災</a:t>
            </a:r>
            <a:r>
              <a:rPr kumimoji="1" lang="ja-JP" altLang="en-US" sz="2000" dirty="0"/>
              <a:t>につながる</a:t>
            </a:r>
            <a:endParaRPr lang="ja-JP" sz="2000" dirty="0"/>
          </a:p>
        </p:txBody>
      </p:sp>
      <p:sp>
        <p:nvSpPr>
          <p:cNvPr id="221" name="三角形 27">
            <a:extLst>
              <a:ext uri="{FF2B5EF4-FFF2-40B4-BE49-F238E27FC236}">
                <a16:creationId xmlns:a16="http://schemas.microsoft.com/office/drawing/2014/main" id="{6CF8ED67-E43C-F1C6-B63A-D176F0A08012}"/>
              </a:ext>
            </a:extLst>
          </p:cNvPr>
          <p:cNvSpPr/>
          <p:nvPr/>
        </p:nvSpPr>
        <p:spPr>
          <a:xfrm rot="10800000">
            <a:off x="16366738" y="22227332"/>
            <a:ext cx="298469" cy="164981"/>
          </a:xfrm>
          <a:prstGeom prst="triangle">
            <a:avLst>
              <a:gd name="adj" fmla="val 5199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2" name="図 221">
            <a:extLst>
              <a:ext uri="{FF2B5EF4-FFF2-40B4-BE49-F238E27FC236}">
                <a16:creationId xmlns:a16="http://schemas.microsoft.com/office/drawing/2014/main" id="{344B13C2-E34A-2427-7BAC-5B4DAB1754B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8462923" y="22028240"/>
            <a:ext cx="2504639" cy="1634054"/>
          </a:xfrm>
          <a:prstGeom prst="rect">
            <a:avLst/>
          </a:prstGeom>
        </p:spPr>
      </p:pic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FC701127-6E06-77A9-2460-54CE7B2026D6}"/>
              </a:ext>
            </a:extLst>
          </p:cNvPr>
          <p:cNvSpPr txBox="1"/>
          <p:nvPr/>
        </p:nvSpPr>
        <p:spPr>
          <a:xfrm>
            <a:off x="17766983" y="18304330"/>
            <a:ext cx="237931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b="1" dirty="0"/>
              <a:t>結節点を活かした</a:t>
            </a:r>
            <a:endParaRPr lang="en-US" altLang="ja-JP" sz="2000" b="1" dirty="0"/>
          </a:p>
          <a:p>
            <a:r>
              <a:rPr lang="ja-JP" altLang="en-US" sz="2000" b="1" dirty="0"/>
              <a:t>道の駅の建設</a:t>
            </a: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46F522A4-A10B-441E-0136-BE6FE036444A}"/>
              </a:ext>
            </a:extLst>
          </p:cNvPr>
          <p:cNvSpPr/>
          <p:nvPr/>
        </p:nvSpPr>
        <p:spPr>
          <a:xfrm>
            <a:off x="17642303" y="18285566"/>
            <a:ext cx="2414362" cy="72665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en-US" altLang="ja-JP" sz="3200">
              <a:solidFill>
                <a:schemeClr val="tx1"/>
              </a:solidFill>
            </a:endParaRPr>
          </a:p>
        </p:txBody>
      </p:sp>
      <p:pic>
        <p:nvPicPr>
          <p:cNvPr id="225" name="図 224">
            <a:extLst>
              <a:ext uri="{FF2B5EF4-FFF2-40B4-BE49-F238E27FC236}">
                <a16:creationId xmlns:a16="http://schemas.microsoft.com/office/drawing/2014/main" id="{DBD0365F-4A03-BE3D-B18C-3E7C86907F3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9501171" y="19140681"/>
            <a:ext cx="1681334" cy="567290"/>
          </a:xfrm>
          <a:prstGeom prst="rect">
            <a:avLst/>
          </a:prstGeom>
        </p:spPr>
      </p:pic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F3380DF9-6967-9F59-07E7-0E9D7F3C56E6}"/>
              </a:ext>
            </a:extLst>
          </p:cNvPr>
          <p:cNvSpPr/>
          <p:nvPr/>
        </p:nvSpPr>
        <p:spPr>
          <a:xfrm>
            <a:off x="17732786" y="19583206"/>
            <a:ext cx="168747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3200">
              <a:solidFill>
                <a:schemeClr val="tx1"/>
              </a:solidFill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98482943-69A1-735C-C4DC-84AD2E405733}"/>
              </a:ext>
            </a:extLst>
          </p:cNvPr>
          <p:cNvSpPr txBox="1"/>
          <p:nvPr/>
        </p:nvSpPr>
        <p:spPr>
          <a:xfrm>
            <a:off x="17849397" y="19570110"/>
            <a:ext cx="1510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/>
              <a:t>②広範囲の</a:t>
            </a:r>
          </a:p>
          <a:p>
            <a:r>
              <a:rPr lang="ja-JP" altLang="en-US" sz="1400" b="1" dirty="0">
                <a:solidFill>
                  <a:srgbClr val="E87136"/>
                </a:solidFill>
              </a:rPr>
              <a:t>観光情報</a:t>
            </a:r>
            <a:r>
              <a:rPr lang="ja-JP" altLang="en-US" sz="1400" b="1" dirty="0"/>
              <a:t>の発信</a:t>
            </a:r>
          </a:p>
        </p:txBody>
      </p: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95ED82CB-BCAB-A196-264C-F31CCF36C39E}"/>
              </a:ext>
            </a:extLst>
          </p:cNvPr>
          <p:cNvGrpSpPr/>
          <p:nvPr/>
        </p:nvGrpSpPr>
        <p:grpSpPr>
          <a:xfrm>
            <a:off x="19520218" y="20000526"/>
            <a:ext cx="1798624" cy="583250"/>
            <a:chOff x="9319937" y="3798145"/>
            <a:chExt cx="3600794" cy="1051042"/>
          </a:xfrm>
        </p:grpSpPr>
        <p:sp>
          <p:nvSpPr>
            <p:cNvPr id="231" name="正方形/長方形 230">
              <a:extLst>
                <a:ext uri="{FF2B5EF4-FFF2-40B4-BE49-F238E27FC236}">
                  <a16:creationId xmlns:a16="http://schemas.microsoft.com/office/drawing/2014/main" id="{8DD495A3-E087-6EE0-ADA8-40B0B730B7F8}"/>
                </a:ext>
              </a:extLst>
            </p:cNvPr>
            <p:cNvSpPr/>
            <p:nvPr/>
          </p:nvSpPr>
          <p:spPr>
            <a:xfrm>
              <a:off x="9326005" y="3798145"/>
              <a:ext cx="3594726" cy="10510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3200">
                <a:solidFill>
                  <a:schemeClr val="tx1"/>
                </a:solidFill>
              </a:endParaRPr>
            </a:p>
          </p:txBody>
        </p:sp>
        <p:sp>
          <p:nvSpPr>
            <p:cNvPr id="232" name="テキスト ボックス 231">
              <a:extLst>
                <a:ext uri="{FF2B5EF4-FFF2-40B4-BE49-F238E27FC236}">
                  <a16:creationId xmlns:a16="http://schemas.microsoft.com/office/drawing/2014/main" id="{C10EE766-D331-5153-AC10-F8517AEBBC69}"/>
                </a:ext>
              </a:extLst>
            </p:cNvPr>
            <p:cNvSpPr txBox="1"/>
            <p:nvPr/>
          </p:nvSpPr>
          <p:spPr>
            <a:xfrm>
              <a:off x="9319937" y="3859175"/>
              <a:ext cx="3594726" cy="942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400" b="1" dirty="0"/>
                <a:t>　③周辺農地を活か　　した</a:t>
              </a:r>
              <a:r>
                <a:rPr lang="ja-JP" altLang="en-US" sz="1400" b="1" dirty="0">
                  <a:solidFill>
                    <a:srgbClr val="ED7D31"/>
                  </a:solidFill>
                </a:rPr>
                <a:t>直売所・食事処</a:t>
              </a:r>
            </a:p>
          </p:txBody>
        </p:sp>
      </p:grp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44B9A011-F70B-76B3-8858-6CA74F0FC999}"/>
              </a:ext>
            </a:extLst>
          </p:cNvPr>
          <p:cNvSpPr/>
          <p:nvPr/>
        </p:nvSpPr>
        <p:spPr>
          <a:xfrm>
            <a:off x="18299899" y="21113605"/>
            <a:ext cx="2811142" cy="8636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en-US" altLang="ja-JP" sz="3200">
              <a:solidFill>
                <a:schemeClr val="tx1"/>
              </a:solidFill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D48F696F-3D8F-D69E-B725-8DDA8CA1D739}"/>
              </a:ext>
            </a:extLst>
          </p:cNvPr>
          <p:cNvSpPr txBox="1"/>
          <p:nvPr/>
        </p:nvSpPr>
        <p:spPr>
          <a:xfrm>
            <a:off x="18397091" y="21131739"/>
            <a:ext cx="25874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400" b="1" dirty="0"/>
              <a:t>狭域</a:t>
            </a:r>
            <a:r>
              <a:rPr kumimoji="1" lang="ja-JP" altLang="en-US" sz="2000" b="1" dirty="0"/>
              <a:t>・</a:t>
            </a:r>
            <a:r>
              <a:rPr kumimoji="1" lang="ja-JP" altLang="en-US" sz="2400" b="1" dirty="0"/>
              <a:t>広域</a:t>
            </a:r>
            <a:r>
              <a:rPr kumimoji="1" lang="ja-JP" altLang="en-US" sz="2000" b="1" dirty="0"/>
              <a:t>にアクセス可能な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拠点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6" name="三角形 27">
            <a:extLst>
              <a:ext uri="{FF2B5EF4-FFF2-40B4-BE49-F238E27FC236}">
                <a16:creationId xmlns:a16="http://schemas.microsoft.com/office/drawing/2014/main" id="{5AD11EAA-EA6E-9D00-8B75-AB4F880B1997}"/>
              </a:ext>
            </a:extLst>
          </p:cNvPr>
          <p:cNvSpPr/>
          <p:nvPr/>
        </p:nvSpPr>
        <p:spPr>
          <a:xfrm rot="10800000">
            <a:off x="19373896" y="20748253"/>
            <a:ext cx="298469" cy="164981"/>
          </a:xfrm>
          <a:prstGeom prst="triangle">
            <a:avLst>
              <a:gd name="adj" fmla="val 5199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CAC5B5CC-7FB0-B623-DA1C-DCBB23DD6666}"/>
              </a:ext>
            </a:extLst>
          </p:cNvPr>
          <p:cNvSpPr/>
          <p:nvPr/>
        </p:nvSpPr>
        <p:spPr>
          <a:xfrm>
            <a:off x="19994231" y="17262538"/>
            <a:ext cx="693523" cy="715370"/>
          </a:xfrm>
          <a:prstGeom prst="rect">
            <a:avLst/>
          </a:prstGeom>
          <a:solidFill>
            <a:srgbClr val="DEEBF7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捨</a:t>
            </a: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A279F39-78F0-C844-408D-A794B7D789B2}"/>
              </a:ext>
            </a:extLst>
          </p:cNvPr>
          <p:cNvSpPr/>
          <p:nvPr/>
        </p:nvSpPr>
        <p:spPr>
          <a:xfrm>
            <a:off x="20681760" y="17256207"/>
            <a:ext cx="694800" cy="71640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9000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離</a:t>
            </a:r>
          </a:p>
        </p:txBody>
      </p:sp>
    </p:spTree>
    <p:extLst>
      <p:ext uri="{BB962C8B-B14F-4D97-AF65-F5344CB8AC3E}">
        <p14:creationId xmlns:p14="http://schemas.microsoft.com/office/powerpoint/2010/main" val="13036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e590c0-a2ad-4349-8d16-132f3b180f5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A7846E9C58D60489FF7147AA9E5B00E" ma:contentTypeVersion="8" ma:contentTypeDescription="新しいドキュメントを作成します。" ma:contentTypeScope="" ma:versionID="68295d85d21b3c7254db2611564d73c5">
  <xsd:schema xmlns:xsd="http://www.w3.org/2001/XMLSchema" xmlns:xs="http://www.w3.org/2001/XMLSchema" xmlns:p="http://schemas.microsoft.com/office/2006/metadata/properties" xmlns:ns2="41e590c0-a2ad-4349-8d16-132f3b180f57" targetNamespace="http://schemas.microsoft.com/office/2006/metadata/properties" ma:root="true" ma:fieldsID="a3a9a7e86297ebe45a917c789736e089" ns2:_="">
    <xsd:import namespace="41e590c0-a2ad-4349-8d16-132f3b180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590c0-a2ad-4349-8d16-132f3b180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2f566ec5-32a6-4ec1-8c14-5dab5ced45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02B5A5-8A5B-47A0-BFD4-750D8EDE2388}">
  <ds:schemaRefs>
    <ds:schemaRef ds:uri="http://schemas.microsoft.com/office/2006/documentManagement/types"/>
    <ds:schemaRef ds:uri="41e590c0-a2ad-4349-8d16-132f3b180f57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DFB06FD-17A5-4D97-80E9-166789CF0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EAEB01-19F0-4EB5-B0D6-4D424A795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e590c0-a2ad-4349-8d16-132f3b180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1473</TotalTime>
  <Words>984</Words>
  <Application>Microsoft Office PowerPoint</Application>
  <PresentationFormat>ユーザー設定</PresentationFormat>
  <Paragraphs>127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髙野 駿</dc:creator>
  <cp:lastModifiedBy> </cp:lastModifiedBy>
  <cp:revision>5</cp:revision>
  <dcterms:created xsi:type="dcterms:W3CDTF">2023-02-17T04:11:48Z</dcterms:created>
  <dcterms:modified xsi:type="dcterms:W3CDTF">2023-03-31T09:34:57Z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0x0101009A7846E9C58D60489FF7147AA9E5B00E</vt:lpwstr>
  </property>
  <property fmtid="{D5CDD505-2E9C-101B-9397-08002B2CF9AE}" pid="3" name="MediaServiceImageTags">
    <vt:lpwstr/>
  </property>
</Properties>
</file>