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7"/>
  </p:notesMasterIdLst>
  <p:handoutMasterIdLst>
    <p:handoutMasterId r:id="rId88"/>
  </p:handoutMasterIdLst>
  <p:sldIdLst>
    <p:sldId id="497" r:id="rId2"/>
    <p:sldId id="490" r:id="rId3"/>
    <p:sldId id="491" r:id="rId4"/>
    <p:sldId id="492" r:id="rId5"/>
    <p:sldId id="493" r:id="rId6"/>
    <p:sldId id="494" r:id="rId7"/>
    <p:sldId id="339" r:id="rId8"/>
    <p:sldId id="425" r:id="rId9"/>
    <p:sldId id="282" r:id="rId10"/>
    <p:sldId id="278" r:id="rId11"/>
    <p:sldId id="283" r:id="rId12"/>
    <p:sldId id="338" r:id="rId13"/>
    <p:sldId id="279" r:id="rId14"/>
    <p:sldId id="390" r:id="rId15"/>
    <p:sldId id="281" r:id="rId16"/>
    <p:sldId id="436" r:id="rId17"/>
    <p:sldId id="437" r:id="rId18"/>
    <p:sldId id="438" r:id="rId19"/>
    <p:sldId id="439" r:id="rId20"/>
    <p:sldId id="440" r:id="rId21"/>
    <p:sldId id="441" r:id="rId22"/>
    <p:sldId id="464" r:id="rId23"/>
    <p:sldId id="500" r:id="rId24"/>
    <p:sldId id="466" r:id="rId25"/>
    <p:sldId id="467" r:id="rId26"/>
    <p:sldId id="468" r:id="rId27"/>
    <p:sldId id="469" r:id="rId28"/>
    <p:sldId id="470" r:id="rId29"/>
    <p:sldId id="471" r:id="rId30"/>
    <p:sldId id="472" r:id="rId31"/>
    <p:sldId id="473" r:id="rId32"/>
    <p:sldId id="474" r:id="rId33"/>
    <p:sldId id="475" r:id="rId34"/>
    <p:sldId id="476" r:id="rId35"/>
    <p:sldId id="477" r:id="rId36"/>
    <p:sldId id="478" r:id="rId37"/>
    <p:sldId id="479" r:id="rId38"/>
    <p:sldId id="480" r:id="rId39"/>
    <p:sldId id="481" r:id="rId40"/>
    <p:sldId id="482" r:id="rId41"/>
    <p:sldId id="483" r:id="rId42"/>
    <p:sldId id="484" r:id="rId43"/>
    <p:sldId id="485" r:id="rId44"/>
    <p:sldId id="486" r:id="rId45"/>
    <p:sldId id="487" r:id="rId46"/>
    <p:sldId id="488" r:id="rId47"/>
    <p:sldId id="454" r:id="rId48"/>
    <p:sldId id="455" r:id="rId49"/>
    <p:sldId id="456" r:id="rId50"/>
    <p:sldId id="457" r:id="rId51"/>
    <p:sldId id="458" r:id="rId52"/>
    <p:sldId id="459" r:id="rId53"/>
    <p:sldId id="460" r:id="rId54"/>
    <p:sldId id="461" r:id="rId55"/>
    <p:sldId id="462" r:id="rId56"/>
    <p:sldId id="463" r:id="rId57"/>
    <p:sldId id="442" r:id="rId58"/>
    <p:sldId id="443" r:id="rId59"/>
    <p:sldId id="444" r:id="rId60"/>
    <p:sldId id="445" r:id="rId61"/>
    <p:sldId id="446" r:id="rId62"/>
    <p:sldId id="447" r:id="rId63"/>
    <p:sldId id="448" r:id="rId64"/>
    <p:sldId id="449" r:id="rId65"/>
    <p:sldId id="450" r:id="rId66"/>
    <p:sldId id="451" r:id="rId67"/>
    <p:sldId id="452" r:id="rId68"/>
    <p:sldId id="453" r:id="rId69"/>
    <p:sldId id="426" r:id="rId70"/>
    <p:sldId id="427" r:id="rId71"/>
    <p:sldId id="428" r:id="rId72"/>
    <p:sldId id="429" r:id="rId73"/>
    <p:sldId id="430" r:id="rId74"/>
    <p:sldId id="431" r:id="rId75"/>
    <p:sldId id="432" r:id="rId76"/>
    <p:sldId id="433" r:id="rId77"/>
    <p:sldId id="434" r:id="rId78"/>
    <p:sldId id="435" r:id="rId79"/>
    <p:sldId id="498" r:id="rId80"/>
    <p:sldId id="499" r:id="rId81"/>
    <p:sldId id="495" r:id="rId82"/>
    <p:sldId id="496" r:id="rId83"/>
    <p:sldId id="336" r:id="rId84"/>
    <p:sldId id="337" r:id="rId85"/>
    <p:sldId id="423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500"/>
    <a:srgbClr val="C00000"/>
    <a:srgbClr val="843C0C"/>
    <a:srgbClr val="0070C0"/>
    <a:srgbClr val="ED7D31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35" autoAdjust="0"/>
    <p:restoredTop sz="94660"/>
  </p:normalViewPr>
  <p:slideViewPr>
    <p:cSldViewPr snapToGrid="0">
      <p:cViewPr varScale="1">
        <p:scale>
          <a:sx n="77" d="100"/>
          <a:sy n="77" d="100"/>
        </p:scale>
        <p:origin x="300" y="90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50A844-6D63-4CD9-A93D-C4D97D9E71F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E9DF36C4-EE83-48EC-B6C7-C3A12C42DE49}">
      <dgm:prSet phldrT="[テキスト]" custT="1"/>
      <dgm:spPr>
        <a:solidFill>
          <a:srgbClr val="0070C0"/>
        </a:solidFill>
      </dgm:spPr>
      <dgm:t>
        <a:bodyPr/>
        <a:lstStyle/>
        <a:p>
          <a:r>
            <a: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dirty="0"/>
            <a:t>のまち</a:t>
          </a:r>
        </a:p>
      </dgm:t>
    </dgm:pt>
    <dgm:pt modelId="{4396718C-503B-4AD7-9FAC-BE80774DA4FF}" type="par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D0F75AEA-DD71-458E-9AC3-89BEE1E13ECD}" type="sib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1FE364F9-D687-44EB-993B-4D48B12A19BB}">
      <dgm:prSet phldrT="[テキスト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ja-JP" altLang="en-US" sz="2400" b="1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sz="24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FD2B0943-16D7-4A58-A226-B1D3E8C774C3}" type="par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E47374-2F8C-4CF9-BA69-E28ACCB550AF}" type="sib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71D213-B1C2-473C-99D7-698262DD5BED}">
      <dgm:prSet phldrT="[テキスト]" custT="1"/>
      <dgm:spPr>
        <a:solidFill>
          <a:srgbClr val="C00000"/>
        </a:solidFill>
      </dgm:spPr>
      <dgm:t>
        <a:bodyPr/>
        <a:lstStyle/>
        <a:p>
          <a:r>
            <a: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gm:t>
    </dgm:pt>
    <dgm:pt modelId="{55930277-43BA-40F2-A442-4B5C097FDB1D}" type="par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171AE362-46E2-4DF5-9580-2B1E1C05F4A8}" type="sib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A98C0AFC-A827-4C4C-8DAB-0B5DC0300581}" type="pres">
      <dgm:prSet presAssocID="{0D50A844-6D63-4CD9-A93D-C4D97D9E71F8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2594A3B3-7A19-4D12-B37D-04EE5126568A}" type="pres">
      <dgm:prSet presAssocID="{0D50A844-6D63-4CD9-A93D-C4D97D9E71F8}" presName="wedge1" presStyleLbl="node1" presStyleIdx="0" presStyleCnt="3" custLinFactNeighborX="15" custLinFactNeighborY="318"/>
      <dgm:spPr/>
      <dgm:t>
        <a:bodyPr/>
        <a:lstStyle/>
        <a:p>
          <a:endParaRPr kumimoji="1" lang="ja-JP" altLang="en-US"/>
        </a:p>
      </dgm:t>
    </dgm:pt>
    <dgm:pt modelId="{39B2D1C0-987B-4AEC-91D5-96DE463528AA}" type="pres">
      <dgm:prSet presAssocID="{0D50A844-6D63-4CD9-A93D-C4D97D9E71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966DCCE-D382-4FA9-9C0F-4308B21F8FB2}" type="pres">
      <dgm:prSet presAssocID="{0D50A844-6D63-4CD9-A93D-C4D97D9E71F8}" presName="wedge2" presStyleLbl="node1" presStyleIdx="1" presStyleCnt="3" custLinFactNeighborX="15" custLinFactNeighborY="318"/>
      <dgm:spPr/>
      <dgm:t>
        <a:bodyPr/>
        <a:lstStyle/>
        <a:p>
          <a:endParaRPr kumimoji="1" lang="ja-JP" altLang="en-US"/>
        </a:p>
      </dgm:t>
    </dgm:pt>
    <dgm:pt modelId="{52AA4F71-04F2-4C5F-9123-E26EC3535F13}" type="pres">
      <dgm:prSet presAssocID="{0D50A844-6D63-4CD9-A93D-C4D97D9E71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4217C36-1A8D-4BAC-A5D9-EE01C659992D}" type="pres">
      <dgm:prSet presAssocID="{0D50A844-6D63-4CD9-A93D-C4D97D9E71F8}" presName="wedge3" presStyleLbl="node1" presStyleIdx="2" presStyleCnt="3" custLinFactNeighborX="5170" custLinFactNeighborY="3294"/>
      <dgm:spPr/>
      <dgm:t>
        <a:bodyPr/>
        <a:lstStyle/>
        <a:p>
          <a:endParaRPr kumimoji="1" lang="ja-JP" altLang="en-US"/>
        </a:p>
      </dgm:t>
    </dgm:pt>
    <dgm:pt modelId="{C5F4262E-1299-497D-B769-712171AFDCCD}" type="pres">
      <dgm:prSet presAssocID="{0D50A844-6D63-4CD9-A93D-C4D97D9E71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CACA21D-EF0F-42FD-B48F-F2EC0676D4E5}" type="presOf" srcId="{E9DF36C4-EE83-48EC-B6C7-C3A12C42DE49}" destId="{52AA4F71-04F2-4C5F-9123-E26EC3535F13}" srcOrd="1" destOrd="0" presId="urn:microsoft.com/office/officeart/2005/8/layout/chart3"/>
    <dgm:cxn modelId="{B3F4C4A1-D9D4-4E41-A88D-407A7A93101E}" type="presOf" srcId="{1FE364F9-D687-44EB-993B-4D48B12A19BB}" destId="{39B2D1C0-987B-4AEC-91D5-96DE463528AA}" srcOrd="1" destOrd="0" presId="urn:microsoft.com/office/officeart/2005/8/layout/chart3"/>
    <dgm:cxn modelId="{B6A70343-B66E-4DA1-A9F6-7E96FDFD7820}" srcId="{0D50A844-6D63-4CD9-A93D-C4D97D9E71F8}" destId="{E9DF36C4-EE83-48EC-B6C7-C3A12C42DE49}" srcOrd="1" destOrd="0" parTransId="{4396718C-503B-4AD7-9FAC-BE80774DA4FF}" sibTransId="{D0F75AEA-DD71-458E-9AC3-89BEE1E13ECD}"/>
    <dgm:cxn modelId="{7AD0887C-28BC-4D9A-AF4E-3DEB31B7AA57}" type="presOf" srcId="{1FE364F9-D687-44EB-993B-4D48B12A19BB}" destId="{2594A3B3-7A19-4D12-B37D-04EE5126568A}" srcOrd="0" destOrd="0" presId="urn:microsoft.com/office/officeart/2005/8/layout/chart3"/>
    <dgm:cxn modelId="{7B23646C-5157-4518-ADDA-DEEEF45F7F98}" type="presOf" srcId="{E9DF36C4-EE83-48EC-B6C7-C3A12C42DE49}" destId="{F966DCCE-D382-4FA9-9C0F-4308B21F8FB2}" srcOrd="0" destOrd="0" presId="urn:microsoft.com/office/officeart/2005/8/layout/chart3"/>
    <dgm:cxn modelId="{07B43187-11E0-4FF6-A42C-3903DC25DB1F}" srcId="{0D50A844-6D63-4CD9-A93D-C4D97D9E71F8}" destId="{7D71D213-B1C2-473C-99D7-698262DD5BED}" srcOrd="0" destOrd="0" parTransId="{55930277-43BA-40F2-A442-4B5C097FDB1D}" sibTransId="{171AE362-46E2-4DF5-9580-2B1E1C05F4A8}"/>
    <dgm:cxn modelId="{B1AFC310-CEAF-40F9-8780-5FAB6B70D5D1}" type="presOf" srcId="{7D71D213-B1C2-473C-99D7-698262DD5BED}" destId="{E4217C36-1A8D-4BAC-A5D9-EE01C659992D}" srcOrd="0" destOrd="0" presId="urn:microsoft.com/office/officeart/2005/8/layout/chart3"/>
    <dgm:cxn modelId="{C7456A0E-3236-4C79-8F6E-4DFF2511CC69}" type="presOf" srcId="{0D50A844-6D63-4CD9-A93D-C4D97D9E71F8}" destId="{A98C0AFC-A827-4C4C-8DAB-0B5DC0300581}" srcOrd="0" destOrd="0" presId="urn:microsoft.com/office/officeart/2005/8/layout/chart3"/>
    <dgm:cxn modelId="{FA58F443-4081-4038-9622-CB40B4006F25}" type="presOf" srcId="{7D71D213-B1C2-473C-99D7-698262DD5BED}" destId="{C5F4262E-1299-497D-B769-712171AFDCCD}" srcOrd="1" destOrd="0" presId="urn:microsoft.com/office/officeart/2005/8/layout/chart3"/>
    <dgm:cxn modelId="{F7B2CB21-7CED-4E20-939B-0E4C2D6F9EE8}" srcId="{0D50A844-6D63-4CD9-A93D-C4D97D9E71F8}" destId="{1FE364F9-D687-44EB-993B-4D48B12A19BB}" srcOrd="2" destOrd="0" parTransId="{FD2B0943-16D7-4A58-A226-B1D3E8C774C3}" sibTransId="{7DE47374-2F8C-4CF9-BA69-E28ACCB550AF}"/>
    <dgm:cxn modelId="{BA09E2F0-9F98-4E36-90C9-3C755B19BCA1}" type="presParOf" srcId="{A98C0AFC-A827-4C4C-8DAB-0B5DC0300581}" destId="{2594A3B3-7A19-4D12-B37D-04EE5126568A}" srcOrd="0" destOrd="0" presId="urn:microsoft.com/office/officeart/2005/8/layout/chart3"/>
    <dgm:cxn modelId="{C5D3DF4C-92B6-4789-94A0-63FF125D9CF1}" type="presParOf" srcId="{A98C0AFC-A827-4C4C-8DAB-0B5DC0300581}" destId="{39B2D1C0-987B-4AEC-91D5-96DE463528AA}" srcOrd="1" destOrd="0" presId="urn:microsoft.com/office/officeart/2005/8/layout/chart3"/>
    <dgm:cxn modelId="{32946625-7A1D-4F81-9DCA-E4A4CFD0B476}" type="presParOf" srcId="{A98C0AFC-A827-4C4C-8DAB-0B5DC0300581}" destId="{F966DCCE-D382-4FA9-9C0F-4308B21F8FB2}" srcOrd="2" destOrd="0" presId="urn:microsoft.com/office/officeart/2005/8/layout/chart3"/>
    <dgm:cxn modelId="{B40F66BC-48C7-4C38-92AF-A00F1FB298BD}" type="presParOf" srcId="{A98C0AFC-A827-4C4C-8DAB-0B5DC0300581}" destId="{52AA4F71-04F2-4C5F-9123-E26EC3535F13}" srcOrd="3" destOrd="0" presId="urn:microsoft.com/office/officeart/2005/8/layout/chart3"/>
    <dgm:cxn modelId="{45491A8D-3685-441A-908D-E3FBC5E6B688}" type="presParOf" srcId="{A98C0AFC-A827-4C4C-8DAB-0B5DC0300581}" destId="{E4217C36-1A8D-4BAC-A5D9-EE01C659992D}" srcOrd="4" destOrd="0" presId="urn:microsoft.com/office/officeart/2005/8/layout/chart3"/>
    <dgm:cxn modelId="{452A0851-D70E-4AA1-8AD1-2374C5638CF2}" type="presParOf" srcId="{A98C0AFC-A827-4C4C-8DAB-0B5DC0300581}" destId="{C5F4262E-1299-497D-B769-712171AFDCC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8CDFA79-40C3-488F-8F0B-69039E01BA75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A7904ED0-267E-4E55-B4B3-1E4D494FC77B}">
      <dgm:prSet phldrT="[テキスト]" custT="1"/>
      <dgm:spPr>
        <a:solidFill>
          <a:srgbClr val="EEB500"/>
        </a:solidFill>
      </dgm:spPr>
      <dgm:t>
        <a:bodyPr/>
        <a:lstStyle/>
        <a:p>
          <a:r>
            <a: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rPr>
            <a:t>土浦駅</a:t>
          </a:r>
          <a:endParaRPr kumimoji="1" lang="ja-JP" altLang="en-US" sz="29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1A5F3D25-417C-4F64-AD61-F9776B206487}" type="parTrans" cxnId="{80A152C4-CB61-4D4C-87FC-6969DC42E67F}">
      <dgm:prSet/>
      <dgm:spPr/>
      <dgm:t>
        <a:bodyPr/>
        <a:lstStyle/>
        <a:p>
          <a:endParaRPr kumimoji="1" lang="ja-JP" altLang="en-US"/>
        </a:p>
      </dgm:t>
    </dgm:pt>
    <dgm:pt modelId="{2C83A6AA-6BCD-4C97-9541-D65FAD5C130D}" type="sibTrans" cxnId="{80A152C4-CB61-4D4C-87FC-6969DC42E67F}">
      <dgm:prSet/>
      <dgm:spPr>
        <a:solidFill>
          <a:srgbClr val="C55A11"/>
        </a:solidFill>
      </dgm:spPr>
      <dgm:t>
        <a:bodyPr/>
        <a:lstStyle/>
        <a:p>
          <a:endParaRPr kumimoji="1" lang="ja-JP" altLang="en-US"/>
        </a:p>
      </dgm:t>
    </dgm:pt>
    <dgm:pt modelId="{5EC2163A-6418-4583-8D31-469BDB417A77}">
      <dgm:prSet phldrT="[テキスト]" custT="1"/>
      <dgm:spPr>
        <a:solidFill>
          <a:srgbClr val="EEB500"/>
        </a:solidFill>
      </dgm:spPr>
      <dgm:t>
        <a:bodyPr/>
        <a:lstStyle/>
        <a:p>
          <a:r>
            <a: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rPr>
            <a:t>周辺</a:t>
          </a:r>
          <a:endParaRPr kumimoji="1" lang="ja-JP" altLang="en-US" sz="29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E760F934-DA45-48A3-B3BF-9FBC4A3E58BA}" type="parTrans" cxnId="{5A1E5C54-C1D7-44DA-96C8-8ECE941A3B4C}">
      <dgm:prSet/>
      <dgm:spPr/>
      <dgm:t>
        <a:bodyPr/>
        <a:lstStyle/>
        <a:p>
          <a:endParaRPr kumimoji="1" lang="ja-JP" altLang="en-US"/>
        </a:p>
      </dgm:t>
    </dgm:pt>
    <dgm:pt modelId="{DF00CE53-C145-4D60-99C3-E0B7BFBC7647}" type="sibTrans" cxnId="{5A1E5C54-C1D7-44DA-96C8-8ECE941A3B4C}">
      <dgm:prSet/>
      <dgm:spPr>
        <a:solidFill>
          <a:srgbClr val="C55A11"/>
        </a:solidFill>
      </dgm:spPr>
      <dgm:t>
        <a:bodyPr/>
        <a:lstStyle/>
        <a:p>
          <a:endParaRPr kumimoji="1" lang="ja-JP" altLang="en-US"/>
        </a:p>
      </dgm:t>
    </dgm:pt>
    <dgm:pt modelId="{FF5D6B42-C577-4B14-B4C7-52113BA94691}">
      <dgm:prSet phldrT="[テキスト]"/>
      <dgm:spPr>
        <a:solidFill>
          <a:srgbClr val="EEB500"/>
        </a:solidFill>
      </dgm:spPr>
      <dgm:t>
        <a:bodyPr/>
        <a:lstStyle/>
        <a:p>
          <a:r>
            <a: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rPr>
            <a:t>まちかど蔵</a:t>
          </a:r>
        </a:p>
      </dgm:t>
    </dgm:pt>
    <dgm:pt modelId="{4EAC3A76-31B4-4F55-809D-9EA076FA38EC}" type="parTrans" cxnId="{F6D7375C-8710-4EA4-B152-F96A457870EB}">
      <dgm:prSet/>
      <dgm:spPr/>
      <dgm:t>
        <a:bodyPr/>
        <a:lstStyle/>
        <a:p>
          <a:endParaRPr kumimoji="1" lang="ja-JP" altLang="en-US"/>
        </a:p>
      </dgm:t>
    </dgm:pt>
    <dgm:pt modelId="{872B864D-719A-4AA8-979A-5FD4D41E17DA}" type="sibTrans" cxnId="{F6D7375C-8710-4EA4-B152-F96A457870EB}">
      <dgm:prSet/>
      <dgm:spPr>
        <a:solidFill>
          <a:srgbClr val="C55A11"/>
        </a:solidFill>
      </dgm:spPr>
      <dgm:t>
        <a:bodyPr/>
        <a:lstStyle/>
        <a:p>
          <a:endParaRPr kumimoji="1" lang="ja-JP" altLang="en-US"/>
        </a:p>
      </dgm:t>
    </dgm:pt>
    <dgm:pt modelId="{7C7A0938-61DC-4433-ACC7-7DD1A3D47D28}" type="pres">
      <dgm:prSet presAssocID="{18CDFA79-40C3-488F-8F0B-69039E01BA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B5A8706E-6CDB-44FE-B54D-0A205B281805}" type="pres">
      <dgm:prSet presAssocID="{A7904ED0-267E-4E55-B4B3-1E4D494FC77B}" presName="node" presStyleLbl="node1" presStyleIdx="0" presStyleCnt="3" custRadScaleRad="100512" custRadScaleInc="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9B340DE-A291-487E-92E5-979B1C1FC836}" type="pres">
      <dgm:prSet presAssocID="{2C83A6AA-6BCD-4C97-9541-D65FAD5C130D}" presName="sibTrans" presStyleLbl="sibTrans2D1" presStyleIdx="0" presStyleCnt="3"/>
      <dgm:spPr/>
      <dgm:t>
        <a:bodyPr/>
        <a:lstStyle/>
        <a:p>
          <a:endParaRPr kumimoji="1" lang="ja-JP" altLang="en-US"/>
        </a:p>
      </dgm:t>
    </dgm:pt>
    <dgm:pt modelId="{9603C94A-F953-49AF-B67B-76E2DFA9BE83}" type="pres">
      <dgm:prSet presAssocID="{2C83A6AA-6BCD-4C97-9541-D65FAD5C130D}" presName="connectorText" presStyleLbl="sibTrans2D1" presStyleIdx="0" presStyleCnt="3"/>
      <dgm:spPr/>
      <dgm:t>
        <a:bodyPr/>
        <a:lstStyle/>
        <a:p>
          <a:endParaRPr kumimoji="1" lang="ja-JP" altLang="en-US"/>
        </a:p>
      </dgm:t>
    </dgm:pt>
    <dgm:pt modelId="{EB614B81-5841-473F-922E-A3A3827845F9}" type="pres">
      <dgm:prSet presAssocID="{5EC2163A-6418-4583-8D31-469BDB417A7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F51DF5C-86F7-48A8-AB1B-586BAA1230EF}" type="pres">
      <dgm:prSet presAssocID="{DF00CE53-C145-4D60-99C3-E0B7BFBC7647}" presName="sibTrans" presStyleLbl="sibTrans2D1" presStyleIdx="1" presStyleCnt="3"/>
      <dgm:spPr/>
      <dgm:t>
        <a:bodyPr/>
        <a:lstStyle/>
        <a:p>
          <a:endParaRPr kumimoji="1" lang="ja-JP" altLang="en-US"/>
        </a:p>
      </dgm:t>
    </dgm:pt>
    <dgm:pt modelId="{FCCF4725-3CE7-42C2-A6D7-CEDE8C21DFCA}" type="pres">
      <dgm:prSet presAssocID="{DF00CE53-C145-4D60-99C3-E0B7BFBC7647}" presName="connectorText" presStyleLbl="sibTrans2D1" presStyleIdx="1" presStyleCnt="3"/>
      <dgm:spPr/>
      <dgm:t>
        <a:bodyPr/>
        <a:lstStyle/>
        <a:p>
          <a:endParaRPr kumimoji="1" lang="ja-JP" altLang="en-US"/>
        </a:p>
      </dgm:t>
    </dgm:pt>
    <dgm:pt modelId="{EE6A3E9C-3C8F-4D91-B0F4-F9BE03E5845A}" type="pres">
      <dgm:prSet presAssocID="{FF5D6B42-C577-4B14-B4C7-52113BA94691}" presName="node" presStyleLbl="node1" presStyleIdx="2" presStyleCnt="3" custScaleX="101713" custRadScaleRad="99670" custRadScaleInc="-18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C9B7407-E378-4B58-B102-0A486816B528}" type="pres">
      <dgm:prSet presAssocID="{872B864D-719A-4AA8-979A-5FD4D41E17DA}" presName="sibTrans" presStyleLbl="sibTrans2D1" presStyleIdx="2" presStyleCnt="3"/>
      <dgm:spPr/>
      <dgm:t>
        <a:bodyPr/>
        <a:lstStyle/>
        <a:p>
          <a:endParaRPr kumimoji="1" lang="ja-JP" altLang="en-US"/>
        </a:p>
      </dgm:t>
    </dgm:pt>
    <dgm:pt modelId="{397A6CB4-88F7-4AE2-978E-67EB4CFB3765}" type="pres">
      <dgm:prSet presAssocID="{872B864D-719A-4AA8-979A-5FD4D41E17DA}" presName="connectorText" presStyleLbl="sibTrans2D1" presStyleIdx="2" presStyleCnt="3"/>
      <dgm:spPr/>
      <dgm:t>
        <a:bodyPr/>
        <a:lstStyle/>
        <a:p>
          <a:endParaRPr kumimoji="1" lang="ja-JP" altLang="en-US"/>
        </a:p>
      </dgm:t>
    </dgm:pt>
  </dgm:ptLst>
  <dgm:cxnLst>
    <dgm:cxn modelId="{43257C9C-234D-426D-928F-4438BF6FDD9B}" type="presOf" srcId="{2C83A6AA-6BCD-4C97-9541-D65FAD5C130D}" destId="{9603C94A-F953-49AF-B67B-76E2DFA9BE83}" srcOrd="1" destOrd="0" presId="urn:microsoft.com/office/officeart/2005/8/layout/cycle7"/>
    <dgm:cxn modelId="{DC68B2D7-031B-46F2-B845-7D5B9D6001D8}" type="presOf" srcId="{5EC2163A-6418-4583-8D31-469BDB417A77}" destId="{EB614B81-5841-473F-922E-A3A3827845F9}" srcOrd="0" destOrd="0" presId="urn:microsoft.com/office/officeart/2005/8/layout/cycle7"/>
    <dgm:cxn modelId="{40921EF1-5458-4E06-8037-49B8A53AF5ED}" type="presOf" srcId="{18CDFA79-40C3-488F-8F0B-69039E01BA75}" destId="{7C7A0938-61DC-4433-ACC7-7DD1A3D47D28}" srcOrd="0" destOrd="0" presId="urn:microsoft.com/office/officeart/2005/8/layout/cycle7"/>
    <dgm:cxn modelId="{1BE24FD6-9180-4C34-915B-E79EF9221446}" type="presOf" srcId="{DF00CE53-C145-4D60-99C3-E0B7BFBC7647}" destId="{FCCF4725-3CE7-42C2-A6D7-CEDE8C21DFCA}" srcOrd="1" destOrd="0" presId="urn:microsoft.com/office/officeart/2005/8/layout/cycle7"/>
    <dgm:cxn modelId="{7743CBBB-67B9-45FD-BC85-AFAF0670B82E}" type="presOf" srcId="{872B864D-719A-4AA8-979A-5FD4D41E17DA}" destId="{397A6CB4-88F7-4AE2-978E-67EB4CFB3765}" srcOrd="1" destOrd="0" presId="urn:microsoft.com/office/officeart/2005/8/layout/cycle7"/>
    <dgm:cxn modelId="{1564E271-B4D9-446A-BF23-74452000BAFA}" type="presOf" srcId="{2C83A6AA-6BCD-4C97-9541-D65FAD5C130D}" destId="{A9B340DE-A291-487E-92E5-979B1C1FC836}" srcOrd="0" destOrd="0" presId="urn:microsoft.com/office/officeart/2005/8/layout/cycle7"/>
    <dgm:cxn modelId="{0DC5B145-0CE8-4792-A5B0-A65B1766B072}" type="presOf" srcId="{DF00CE53-C145-4D60-99C3-E0B7BFBC7647}" destId="{2F51DF5C-86F7-48A8-AB1B-586BAA1230EF}" srcOrd="0" destOrd="0" presId="urn:microsoft.com/office/officeart/2005/8/layout/cycle7"/>
    <dgm:cxn modelId="{F6D7375C-8710-4EA4-B152-F96A457870EB}" srcId="{18CDFA79-40C3-488F-8F0B-69039E01BA75}" destId="{FF5D6B42-C577-4B14-B4C7-52113BA94691}" srcOrd="2" destOrd="0" parTransId="{4EAC3A76-31B4-4F55-809D-9EA076FA38EC}" sibTransId="{872B864D-719A-4AA8-979A-5FD4D41E17DA}"/>
    <dgm:cxn modelId="{80A152C4-CB61-4D4C-87FC-6969DC42E67F}" srcId="{18CDFA79-40C3-488F-8F0B-69039E01BA75}" destId="{A7904ED0-267E-4E55-B4B3-1E4D494FC77B}" srcOrd="0" destOrd="0" parTransId="{1A5F3D25-417C-4F64-AD61-F9776B206487}" sibTransId="{2C83A6AA-6BCD-4C97-9541-D65FAD5C130D}"/>
    <dgm:cxn modelId="{99C167A1-CCE4-439D-8587-BB594FD1043F}" type="presOf" srcId="{A7904ED0-267E-4E55-B4B3-1E4D494FC77B}" destId="{B5A8706E-6CDB-44FE-B54D-0A205B281805}" srcOrd="0" destOrd="0" presId="urn:microsoft.com/office/officeart/2005/8/layout/cycle7"/>
    <dgm:cxn modelId="{ADBA7CC1-AD44-4577-A458-52CB3822F65D}" type="presOf" srcId="{872B864D-719A-4AA8-979A-5FD4D41E17DA}" destId="{6C9B7407-E378-4B58-B102-0A486816B528}" srcOrd="0" destOrd="0" presId="urn:microsoft.com/office/officeart/2005/8/layout/cycle7"/>
    <dgm:cxn modelId="{5A1E5C54-C1D7-44DA-96C8-8ECE941A3B4C}" srcId="{18CDFA79-40C3-488F-8F0B-69039E01BA75}" destId="{5EC2163A-6418-4583-8D31-469BDB417A77}" srcOrd="1" destOrd="0" parTransId="{E760F934-DA45-48A3-B3BF-9FBC4A3E58BA}" sibTransId="{DF00CE53-C145-4D60-99C3-E0B7BFBC7647}"/>
    <dgm:cxn modelId="{36607F70-96A7-483A-9813-E3A92F97DC93}" type="presOf" srcId="{FF5D6B42-C577-4B14-B4C7-52113BA94691}" destId="{EE6A3E9C-3C8F-4D91-B0F4-F9BE03E5845A}" srcOrd="0" destOrd="0" presId="urn:microsoft.com/office/officeart/2005/8/layout/cycle7"/>
    <dgm:cxn modelId="{CFC5C266-EC90-4999-BC30-8FF1E3E4ABD8}" type="presParOf" srcId="{7C7A0938-61DC-4433-ACC7-7DD1A3D47D28}" destId="{B5A8706E-6CDB-44FE-B54D-0A205B281805}" srcOrd="0" destOrd="0" presId="urn:microsoft.com/office/officeart/2005/8/layout/cycle7"/>
    <dgm:cxn modelId="{747ACEA9-7208-437A-BD20-07104DD7B3B2}" type="presParOf" srcId="{7C7A0938-61DC-4433-ACC7-7DD1A3D47D28}" destId="{A9B340DE-A291-487E-92E5-979B1C1FC836}" srcOrd="1" destOrd="0" presId="urn:microsoft.com/office/officeart/2005/8/layout/cycle7"/>
    <dgm:cxn modelId="{48CC253D-EFC0-449C-9EF4-A15E02C5BEB4}" type="presParOf" srcId="{A9B340DE-A291-487E-92E5-979B1C1FC836}" destId="{9603C94A-F953-49AF-B67B-76E2DFA9BE83}" srcOrd="0" destOrd="0" presId="urn:microsoft.com/office/officeart/2005/8/layout/cycle7"/>
    <dgm:cxn modelId="{465D0695-757D-450E-A736-D6B8FEDA4DA8}" type="presParOf" srcId="{7C7A0938-61DC-4433-ACC7-7DD1A3D47D28}" destId="{EB614B81-5841-473F-922E-A3A3827845F9}" srcOrd="2" destOrd="0" presId="urn:microsoft.com/office/officeart/2005/8/layout/cycle7"/>
    <dgm:cxn modelId="{582DB0BF-6CB4-4931-88D8-3EEAC23E0C22}" type="presParOf" srcId="{7C7A0938-61DC-4433-ACC7-7DD1A3D47D28}" destId="{2F51DF5C-86F7-48A8-AB1B-586BAA1230EF}" srcOrd="3" destOrd="0" presId="urn:microsoft.com/office/officeart/2005/8/layout/cycle7"/>
    <dgm:cxn modelId="{D4F9D338-8795-4B95-A32E-E975FCB95A64}" type="presParOf" srcId="{2F51DF5C-86F7-48A8-AB1B-586BAA1230EF}" destId="{FCCF4725-3CE7-42C2-A6D7-CEDE8C21DFCA}" srcOrd="0" destOrd="0" presId="urn:microsoft.com/office/officeart/2005/8/layout/cycle7"/>
    <dgm:cxn modelId="{CA595C81-51BD-40A9-B5C4-495FBBB75E76}" type="presParOf" srcId="{7C7A0938-61DC-4433-ACC7-7DD1A3D47D28}" destId="{EE6A3E9C-3C8F-4D91-B0F4-F9BE03E5845A}" srcOrd="4" destOrd="0" presId="urn:microsoft.com/office/officeart/2005/8/layout/cycle7"/>
    <dgm:cxn modelId="{4203CFDE-7D07-4D2D-ADE0-FF04A3531231}" type="presParOf" srcId="{7C7A0938-61DC-4433-ACC7-7DD1A3D47D28}" destId="{6C9B7407-E378-4B58-B102-0A486816B528}" srcOrd="5" destOrd="0" presId="urn:microsoft.com/office/officeart/2005/8/layout/cycle7"/>
    <dgm:cxn modelId="{9F16F030-9EF3-4E0D-84B9-9FDB4BC5CE2A}" type="presParOf" srcId="{6C9B7407-E378-4B58-B102-0A486816B528}" destId="{397A6CB4-88F7-4AE2-978E-67EB4CFB376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D50A844-6D63-4CD9-A93D-C4D97D9E71F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E9DF36C4-EE83-48EC-B6C7-C3A12C42DE49}">
      <dgm:prSet phldrT="[テキスト]" custT="1"/>
      <dgm:spPr>
        <a:solidFill>
          <a:srgbClr val="0070C0"/>
        </a:solidFill>
      </dgm:spPr>
      <dgm:t>
        <a:bodyPr/>
        <a:lstStyle/>
        <a:p>
          <a:r>
            <a: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dirty="0"/>
            <a:t>のまち</a:t>
          </a:r>
        </a:p>
      </dgm:t>
    </dgm:pt>
    <dgm:pt modelId="{4396718C-503B-4AD7-9FAC-BE80774DA4FF}" type="par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D0F75AEA-DD71-458E-9AC3-89BEE1E13ECD}" type="sib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1FE364F9-D687-44EB-993B-4D48B12A19BB}">
      <dgm:prSet phldrT="[テキスト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ja-JP" altLang="en-US" sz="2400" b="1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sz="24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FD2B0943-16D7-4A58-A226-B1D3E8C774C3}" type="par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E47374-2F8C-4CF9-BA69-E28ACCB550AF}" type="sib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71D213-B1C2-473C-99D7-698262DD5BED}">
      <dgm:prSet phldrT="[テキスト]" custT="1"/>
      <dgm:spPr>
        <a:solidFill>
          <a:srgbClr val="C00000"/>
        </a:solidFill>
      </dgm:spPr>
      <dgm:t>
        <a:bodyPr/>
        <a:lstStyle/>
        <a:p>
          <a:r>
            <a: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gm:t>
    </dgm:pt>
    <dgm:pt modelId="{55930277-43BA-40F2-A442-4B5C097FDB1D}" type="par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171AE362-46E2-4DF5-9580-2B1E1C05F4A8}" type="sib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A98C0AFC-A827-4C4C-8DAB-0B5DC0300581}" type="pres">
      <dgm:prSet presAssocID="{0D50A844-6D63-4CD9-A93D-C4D97D9E71F8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2594A3B3-7A19-4D12-B37D-04EE5126568A}" type="pres">
      <dgm:prSet presAssocID="{0D50A844-6D63-4CD9-A93D-C4D97D9E71F8}" presName="wedge1" presStyleLbl="node1" presStyleIdx="0" presStyleCnt="3" custLinFactNeighborX="5350" custLinFactNeighborY="-3017"/>
      <dgm:spPr/>
      <dgm:t>
        <a:bodyPr/>
        <a:lstStyle/>
        <a:p>
          <a:endParaRPr kumimoji="1" lang="ja-JP" altLang="en-US"/>
        </a:p>
      </dgm:t>
    </dgm:pt>
    <dgm:pt modelId="{39B2D1C0-987B-4AEC-91D5-96DE463528AA}" type="pres">
      <dgm:prSet presAssocID="{0D50A844-6D63-4CD9-A93D-C4D97D9E71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966DCCE-D382-4FA9-9C0F-4308B21F8FB2}" type="pres">
      <dgm:prSet presAssocID="{0D50A844-6D63-4CD9-A93D-C4D97D9E71F8}" presName="wedge2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52AA4F71-04F2-4C5F-9123-E26EC3535F13}" type="pres">
      <dgm:prSet presAssocID="{0D50A844-6D63-4CD9-A93D-C4D97D9E71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4217C36-1A8D-4BAC-A5D9-EE01C659992D}" type="pres">
      <dgm:prSet presAssocID="{0D50A844-6D63-4CD9-A93D-C4D97D9E71F8}" presName="wedge3" presStyleLbl="node1" presStyleIdx="2" presStyleCnt="3" custLinFactNeighborX="5251" custLinFactNeighborY="2928"/>
      <dgm:spPr/>
      <dgm:t>
        <a:bodyPr/>
        <a:lstStyle/>
        <a:p>
          <a:endParaRPr kumimoji="1" lang="ja-JP" altLang="en-US"/>
        </a:p>
      </dgm:t>
    </dgm:pt>
    <dgm:pt modelId="{C5F4262E-1299-497D-B769-712171AFDCCD}" type="pres">
      <dgm:prSet presAssocID="{0D50A844-6D63-4CD9-A93D-C4D97D9E71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CACA21D-EF0F-42FD-B48F-F2EC0676D4E5}" type="presOf" srcId="{E9DF36C4-EE83-48EC-B6C7-C3A12C42DE49}" destId="{52AA4F71-04F2-4C5F-9123-E26EC3535F13}" srcOrd="1" destOrd="0" presId="urn:microsoft.com/office/officeart/2005/8/layout/chart3"/>
    <dgm:cxn modelId="{EA24112B-E33B-404C-A7FD-226F81E30418}" type="presOf" srcId="{7D71D213-B1C2-473C-99D7-698262DD5BED}" destId="{C5F4262E-1299-497D-B769-712171AFDCCD}" srcOrd="1" destOrd="0" presId="urn:microsoft.com/office/officeart/2005/8/layout/chart3"/>
    <dgm:cxn modelId="{B6A70343-B66E-4DA1-A9F6-7E96FDFD7820}" srcId="{0D50A844-6D63-4CD9-A93D-C4D97D9E71F8}" destId="{E9DF36C4-EE83-48EC-B6C7-C3A12C42DE49}" srcOrd="1" destOrd="0" parTransId="{4396718C-503B-4AD7-9FAC-BE80774DA4FF}" sibTransId="{D0F75AEA-DD71-458E-9AC3-89BEE1E13ECD}"/>
    <dgm:cxn modelId="{89EAE9C8-D2EB-41A8-952A-55DE2F03A71D}" type="presOf" srcId="{1FE364F9-D687-44EB-993B-4D48B12A19BB}" destId="{2594A3B3-7A19-4D12-B37D-04EE5126568A}" srcOrd="0" destOrd="0" presId="urn:microsoft.com/office/officeart/2005/8/layout/chart3"/>
    <dgm:cxn modelId="{7B23646C-5157-4518-ADDA-DEEEF45F7F98}" type="presOf" srcId="{E9DF36C4-EE83-48EC-B6C7-C3A12C42DE49}" destId="{F966DCCE-D382-4FA9-9C0F-4308B21F8FB2}" srcOrd="0" destOrd="0" presId="urn:microsoft.com/office/officeart/2005/8/layout/chart3"/>
    <dgm:cxn modelId="{07B43187-11E0-4FF6-A42C-3903DC25DB1F}" srcId="{0D50A844-6D63-4CD9-A93D-C4D97D9E71F8}" destId="{7D71D213-B1C2-473C-99D7-698262DD5BED}" srcOrd="0" destOrd="0" parTransId="{55930277-43BA-40F2-A442-4B5C097FDB1D}" sibTransId="{171AE362-46E2-4DF5-9580-2B1E1C05F4A8}"/>
    <dgm:cxn modelId="{6CBBA907-B4FF-40B5-B2D0-D0085852A8B8}" type="presOf" srcId="{1FE364F9-D687-44EB-993B-4D48B12A19BB}" destId="{39B2D1C0-987B-4AEC-91D5-96DE463528AA}" srcOrd="1" destOrd="0" presId="urn:microsoft.com/office/officeart/2005/8/layout/chart3"/>
    <dgm:cxn modelId="{57D2C213-A905-4BB8-A97D-5F87FCF59D12}" type="presOf" srcId="{7D71D213-B1C2-473C-99D7-698262DD5BED}" destId="{E4217C36-1A8D-4BAC-A5D9-EE01C659992D}" srcOrd="0" destOrd="0" presId="urn:microsoft.com/office/officeart/2005/8/layout/chart3"/>
    <dgm:cxn modelId="{C7456A0E-3236-4C79-8F6E-4DFF2511CC69}" type="presOf" srcId="{0D50A844-6D63-4CD9-A93D-C4D97D9E71F8}" destId="{A98C0AFC-A827-4C4C-8DAB-0B5DC0300581}" srcOrd="0" destOrd="0" presId="urn:microsoft.com/office/officeart/2005/8/layout/chart3"/>
    <dgm:cxn modelId="{F7B2CB21-7CED-4E20-939B-0E4C2D6F9EE8}" srcId="{0D50A844-6D63-4CD9-A93D-C4D97D9E71F8}" destId="{1FE364F9-D687-44EB-993B-4D48B12A19BB}" srcOrd="2" destOrd="0" parTransId="{FD2B0943-16D7-4A58-A226-B1D3E8C774C3}" sibTransId="{7DE47374-2F8C-4CF9-BA69-E28ACCB550AF}"/>
    <dgm:cxn modelId="{BA09E2F0-9F98-4E36-90C9-3C755B19BCA1}" type="presParOf" srcId="{A98C0AFC-A827-4C4C-8DAB-0B5DC0300581}" destId="{2594A3B3-7A19-4D12-B37D-04EE5126568A}" srcOrd="0" destOrd="0" presId="urn:microsoft.com/office/officeart/2005/8/layout/chart3"/>
    <dgm:cxn modelId="{C5D3DF4C-92B6-4789-94A0-63FF125D9CF1}" type="presParOf" srcId="{A98C0AFC-A827-4C4C-8DAB-0B5DC0300581}" destId="{39B2D1C0-987B-4AEC-91D5-96DE463528AA}" srcOrd="1" destOrd="0" presId="urn:microsoft.com/office/officeart/2005/8/layout/chart3"/>
    <dgm:cxn modelId="{32946625-7A1D-4F81-9DCA-E4A4CFD0B476}" type="presParOf" srcId="{A98C0AFC-A827-4C4C-8DAB-0B5DC0300581}" destId="{F966DCCE-D382-4FA9-9C0F-4308B21F8FB2}" srcOrd="2" destOrd="0" presId="urn:microsoft.com/office/officeart/2005/8/layout/chart3"/>
    <dgm:cxn modelId="{B40F66BC-48C7-4C38-92AF-A00F1FB298BD}" type="presParOf" srcId="{A98C0AFC-A827-4C4C-8DAB-0B5DC0300581}" destId="{52AA4F71-04F2-4C5F-9123-E26EC3535F13}" srcOrd="3" destOrd="0" presId="urn:microsoft.com/office/officeart/2005/8/layout/chart3"/>
    <dgm:cxn modelId="{45491A8D-3685-441A-908D-E3FBC5E6B688}" type="presParOf" srcId="{A98C0AFC-A827-4C4C-8DAB-0B5DC0300581}" destId="{E4217C36-1A8D-4BAC-A5D9-EE01C659992D}" srcOrd="4" destOrd="0" presId="urn:microsoft.com/office/officeart/2005/8/layout/chart3"/>
    <dgm:cxn modelId="{452A0851-D70E-4AA1-8AD1-2374C5638CF2}" type="presParOf" srcId="{A98C0AFC-A827-4C4C-8DAB-0B5DC0300581}" destId="{C5F4262E-1299-497D-B769-712171AFDCC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D50A844-6D63-4CD9-A93D-C4D97D9E71F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E9DF36C4-EE83-48EC-B6C7-C3A12C42DE49}">
      <dgm:prSet phldrT="[テキスト]" custT="1"/>
      <dgm:spPr>
        <a:solidFill>
          <a:srgbClr val="0070C0"/>
        </a:solidFill>
      </dgm:spPr>
      <dgm:t>
        <a:bodyPr/>
        <a:lstStyle/>
        <a:p>
          <a:r>
            <a: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dirty="0"/>
            <a:t>のまち</a:t>
          </a:r>
        </a:p>
      </dgm:t>
    </dgm:pt>
    <dgm:pt modelId="{4396718C-503B-4AD7-9FAC-BE80774DA4FF}" type="par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D0F75AEA-DD71-458E-9AC3-89BEE1E13ECD}" type="sib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1FE364F9-D687-44EB-993B-4D48B12A19BB}">
      <dgm:prSet phldrT="[テキスト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ja-JP" altLang="en-US" b="1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FD2B0943-16D7-4A58-A226-B1D3E8C774C3}" type="par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E47374-2F8C-4CF9-BA69-E28ACCB550AF}" type="sib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71D213-B1C2-473C-99D7-698262DD5BED}">
      <dgm:prSet phldrT="[テキスト]" custT="1"/>
      <dgm:spPr>
        <a:solidFill>
          <a:srgbClr val="C00000"/>
        </a:solidFill>
      </dgm:spPr>
      <dgm:t>
        <a:bodyPr/>
        <a:lstStyle/>
        <a:p>
          <a:r>
            <a: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gm:t>
    </dgm:pt>
    <dgm:pt modelId="{55930277-43BA-40F2-A442-4B5C097FDB1D}" type="par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171AE362-46E2-4DF5-9580-2B1E1C05F4A8}" type="sib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A98C0AFC-A827-4C4C-8DAB-0B5DC0300581}" type="pres">
      <dgm:prSet presAssocID="{0D50A844-6D63-4CD9-A93D-C4D97D9E71F8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2594A3B3-7A19-4D12-B37D-04EE5126568A}" type="pres">
      <dgm:prSet presAssocID="{0D50A844-6D63-4CD9-A93D-C4D97D9E71F8}" presName="wedge1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39B2D1C0-987B-4AEC-91D5-96DE463528AA}" type="pres">
      <dgm:prSet presAssocID="{0D50A844-6D63-4CD9-A93D-C4D97D9E71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966DCCE-D382-4FA9-9C0F-4308B21F8FB2}" type="pres">
      <dgm:prSet presAssocID="{0D50A844-6D63-4CD9-A93D-C4D97D9E71F8}" presName="wedge2" presStyleLbl="node1" presStyleIdx="1" presStyleCnt="3" custLinFactNeighborY="4978"/>
      <dgm:spPr/>
      <dgm:t>
        <a:bodyPr/>
        <a:lstStyle/>
        <a:p>
          <a:endParaRPr kumimoji="1" lang="ja-JP" altLang="en-US"/>
        </a:p>
      </dgm:t>
    </dgm:pt>
    <dgm:pt modelId="{52AA4F71-04F2-4C5F-9123-E26EC3535F13}" type="pres">
      <dgm:prSet presAssocID="{0D50A844-6D63-4CD9-A93D-C4D97D9E71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4217C36-1A8D-4BAC-A5D9-EE01C659992D}" type="pres">
      <dgm:prSet presAssocID="{0D50A844-6D63-4CD9-A93D-C4D97D9E71F8}" presName="wedge3" presStyleLbl="node1" presStyleIdx="2" presStyleCnt="3" custLinFactNeighborX="5251" custLinFactNeighborY="2928"/>
      <dgm:spPr/>
      <dgm:t>
        <a:bodyPr/>
        <a:lstStyle/>
        <a:p>
          <a:endParaRPr kumimoji="1" lang="ja-JP" altLang="en-US"/>
        </a:p>
      </dgm:t>
    </dgm:pt>
    <dgm:pt modelId="{C5F4262E-1299-497D-B769-712171AFDCCD}" type="pres">
      <dgm:prSet presAssocID="{0D50A844-6D63-4CD9-A93D-C4D97D9E71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CACA21D-EF0F-42FD-B48F-F2EC0676D4E5}" type="presOf" srcId="{E9DF36C4-EE83-48EC-B6C7-C3A12C42DE49}" destId="{52AA4F71-04F2-4C5F-9123-E26EC3535F13}" srcOrd="1" destOrd="0" presId="urn:microsoft.com/office/officeart/2005/8/layout/chart3"/>
    <dgm:cxn modelId="{EA24112B-E33B-404C-A7FD-226F81E30418}" type="presOf" srcId="{7D71D213-B1C2-473C-99D7-698262DD5BED}" destId="{C5F4262E-1299-497D-B769-712171AFDCCD}" srcOrd="1" destOrd="0" presId="urn:microsoft.com/office/officeart/2005/8/layout/chart3"/>
    <dgm:cxn modelId="{B6A70343-B66E-4DA1-A9F6-7E96FDFD7820}" srcId="{0D50A844-6D63-4CD9-A93D-C4D97D9E71F8}" destId="{E9DF36C4-EE83-48EC-B6C7-C3A12C42DE49}" srcOrd="1" destOrd="0" parTransId="{4396718C-503B-4AD7-9FAC-BE80774DA4FF}" sibTransId="{D0F75AEA-DD71-458E-9AC3-89BEE1E13ECD}"/>
    <dgm:cxn modelId="{89EAE9C8-D2EB-41A8-952A-55DE2F03A71D}" type="presOf" srcId="{1FE364F9-D687-44EB-993B-4D48B12A19BB}" destId="{2594A3B3-7A19-4D12-B37D-04EE5126568A}" srcOrd="0" destOrd="0" presId="urn:microsoft.com/office/officeart/2005/8/layout/chart3"/>
    <dgm:cxn modelId="{7B23646C-5157-4518-ADDA-DEEEF45F7F98}" type="presOf" srcId="{E9DF36C4-EE83-48EC-B6C7-C3A12C42DE49}" destId="{F966DCCE-D382-4FA9-9C0F-4308B21F8FB2}" srcOrd="0" destOrd="0" presId="urn:microsoft.com/office/officeart/2005/8/layout/chart3"/>
    <dgm:cxn modelId="{07B43187-11E0-4FF6-A42C-3903DC25DB1F}" srcId="{0D50A844-6D63-4CD9-A93D-C4D97D9E71F8}" destId="{7D71D213-B1C2-473C-99D7-698262DD5BED}" srcOrd="0" destOrd="0" parTransId="{55930277-43BA-40F2-A442-4B5C097FDB1D}" sibTransId="{171AE362-46E2-4DF5-9580-2B1E1C05F4A8}"/>
    <dgm:cxn modelId="{6CBBA907-B4FF-40B5-B2D0-D0085852A8B8}" type="presOf" srcId="{1FE364F9-D687-44EB-993B-4D48B12A19BB}" destId="{39B2D1C0-987B-4AEC-91D5-96DE463528AA}" srcOrd="1" destOrd="0" presId="urn:microsoft.com/office/officeart/2005/8/layout/chart3"/>
    <dgm:cxn modelId="{57D2C213-A905-4BB8-A97D-5F87FCF59D12}" type="presOf" srcId="{7D71D213-B1C2-473C-99D7-698262DD5BED}" destId="{E4217C36-1A8D-4BAC-A5D9-EE01C659992D}" srcOrd="0" destOrd="0" presId="urn:microsoft.com/office/officeart/2005/8/layout/chart3"/>
    <dgm:cxn modelId="{C7456A0E-3236-4C79-8F6E-4DFF2511CC69}" type="presOf" srcId="{0D50A844-6D63-4CD9-A93D-C4D97D9E71F8}" destId="{A98C0AFC-A827-4C4C-8DAB-0B5DC0300581}" srcOrd="0" destOrd="0" presId="urn:microsoft.com/office/officeart/2005/8/layout/chart3"/>
    <dgm:cxn modelId="{F7B2CB21-7CED-4E20-939B-0E4C2D6F9EE8}" srcId="{0D50A844-6D63-4CD9-A93D-C4D97D9E71F8}" destId="{1FE364F9-D687-44EB-993B-4D48B12A19BB}" srcOrd="2" destOrd="0" parTransId="{FD2B0943-16D7-4A58-A226-B1D3E8C774C3}" sibTransId="{7DE47374-2F8C-4CF9-BA69-E28ACCB550AF}"/>
    <dgm:cxn modelId="{BA09E2F0-9F98-4E36-90C9-3C755B19BCA1}" type="presParOf" srcId="{A98C0AFC-A827-4C4C-8DAB-0B5DC0300581}" destId="{2594A3B3-7A19-4D12-B37D-04EE5126568A}" srcOrd="0" destOrd="0" presId="urn:microsoft.com/office/officeart/2005/8/layout/chart3"/>
    <dgm:cxn modelId="{C5D3DF4C-92B6-4789-94A0-63FF125D9CF1}" type="presParOf" srcId="{A98C0AFC-A827-4C4C-8DAB-0B5DC0300581}" destId="{39B2D1C0-987B-4AEC-91D5-96DE463528AA}" srcOrd="1" destOrd="0" presId="urn:microsoft.com/office/officeart/2005/8/layout/chart3"/>
    <dgm:cxn modelId="{32946625-7A1D-4F81-9DCA-E4A4CFD0B476}" type="presParOf" srcId="{A98C0AFC-A827-4C4C-8DAB-0B5DC0300581}" destId="{F966DCCE-D382-4FA9-9C0F-4308B21F8FB2}" srcOrd="2" destOrd="0" presId="urn:microsoft.com/office/officeart/2005/8/layout/chart3"/>
    <dgm:cxn modelId="{B40F66BC-48C7-4C38-92AF-A00F1FB298BD}" type="presParOf" srcId="{A98C0AFC-A827-4C4C-8DAB-0B5DC0300581}" destId="{52AA4F71-04F2-4C5F-9123-E26EC3535F13}" srcOrd="3" destOrd="0" presId="urn:microsoft.com/office/officeart/2005/8/layout/chart3"/>
    <dgm:cxn modelId="{45491A8D-3685-441A-908D-E3FBC5E6B688}" type="presParOf" srcId="{A98C0AFC-A827-4C4C-8DAB-0B5DC0300581}" destId="{E4217C36-1A8D-4BAC-A5D9-EE01C659992D}" srcOrd="4" destOrd="0" presId="urn:microsoft.com/office/officeart/2005/8/layout/chart3"/>
    <dgm:cxn modelId="{452A0851-D70E-4AA1-8AD1-2374C5638CF2}" type="presParOf" srcId="{A98C0AFC-A827-4C4C-8DAB-0B5DC0300581}" destId="{C5F4262E-1299-497D-B769-712171AFDCC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D50A844-6D63-4CD9-A93D-C4D97D9E71F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E9DF36C4-EE83-48EC-B6C7-C3A12C42DE49}">
      <dgm:prSet phldrT="[テキスト]" custT="1"/>
      <dgm:spPr>
        <a:solidFill>
          <a:srgbClr val="0070C0"/>
        </a:solidFill>
      </dgm:spPr>
      <dgm:t>
        <a:bodyPr/>
        <a:lstStyle/>
        <a:p>
          <a:r>
            <a: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dirty="0"/>
            <a:t>のまち</a:t>
          </a:r>
        </a:p>
      </dgm:t>
    </dgm:pt>
    <dgm:pt modelId="{4396718C-503B-4AD7-9FAC-BE80774DA4FF}" type="par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D0F75AEA-DD71-458E-9AC3-89BEE1E13ECD}" type="sib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1FE364F9-D687-44EB-993B-4D48B12A19BB}">
      <dgm:prSet phldrT="[テキスト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ja-JP" altLang="en-US" b="1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FD2B0943-16D7-4A58-A226-B1D3E8C774C3}" type="par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E47374-2F8C-4CF9-BA69-E28ACCB550AF}" type="sib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71D213-B1C2-473C-99D7-698262DD5BED}">
      <dgm:prSet phldrT="[テキスト]" custT="1"/>
      <dgm:spPr>
        <a:solidFill>
          <a:srgbClr val="C00000"/>
        </a:solidFill>
      </dgm:spPr>
      <dgm:t>
        <a:bodyPr/>
        <a:lstStyle/>
        <a:p>
          <a:r>
            <a: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gm:t>
    </dgm:pt>
    <dgm:pt modelId="{55930277-43BA-40F2-A442-4B5C097FDB1D}" type="par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171AE362-46E2-4DF5-9580-2B1E1C05F4A8}" type="sib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A98C0AFC-A827-4C4C-8DAB-0B5DC0300581}" type="pres">
      <dgm:prSet presAssocID="{0D50A844-6D63-4CD9-A93D-C4D97D9E71F8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2594A3B3-7A19-4D12-B37D-04EE5126568A}" type="pres">
      <dgm:prSet presAssocID="{0D50A844-6D63-4CD9-A93D-C4D97D9E71F8}" presName="wedge1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39B2D1C0-987B-4AEC-91D5-96DE463528AA}" type="pres">
      <dgm:prSet presAssocID="{0D50A844-6D63-4CD9-A93D-C4D97D9E71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966DCCE-D382-4FA9-9C0F-4308B21F8FB2}" type="pres">
      <dgm:prSet presAssocID="{0D50A844-6D63-4CD9-A93D-C4D97D9E71F8}" presName="wedge2" presStyleLbl="node1" presStyleIdx="1" presStyleCnt="3" custLinFactNeighborY="4978"/>
      <dgm:spPr/>
      <dgm:t>
        <a:bodyPr/>
        <a:lstStyle/>
        <a:p>
          <a:endParaRPr kumimoji="1" lang="ja-JP" altLang="en-US"/>
        </a:p>
      </dgm:t>
    </dgm:pt>
    <dgm:pt modelId="{52AA4F71-04F2-4C5F-9123-E26EC3535F13}" type="pres">
      <dgm:prSet presAssocID="{0D50A844-6D63-4CD9-A93D-C4D97D9E71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4217C36-1A8D-4BAC-A5D9-EE01C659992D}" type="pres">
      <dgm:prSet presAssocID="{0D50A844-6D63-4CD9-A93D-C4D97D9E71F8}" presName="wedge3" presStyleLbl="node1" presStyleIdx="2" presStyleCnt="3" custLinFactNeighborX="5251" custLinFactNeighborY="2928"/>
      <dgm:spPr/>
      <dgm:t>
        <a:bodyPr/>
        <a:lstStyle/>
        <a:p>
          <a:endParaRPr kumimoji="1" lang="ja-JP" altLang="en-US"/>
        </a:p>
      </dgm:t>
    </dgm:pt>
    <dgm:pt modelId="{C5F4262E-1299-497D-B769-712171AFDCCD}" type="pres">
      <dgm:prSet presAssocID="{0D50A844-6D63-4CD9-A93D-C4D97D9E71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CACA21D-EF0F-42FD-B48F-F2EC0676D4E5}" type="presOf" srcId="{E9DF36C4-EE83-48EC-B6C7-C3A12C42DE49}" destId="{52AA4F71-04F2-4C5F-9123-E26EC3535F13}" srcOrd="1" destOrd="0" presId="urn:microsoft.com/office/officeart/2005/8/layout/chart3"/>
    <dgm:cxn modelId="{EA24112B-E33B-404C-A7FD-226F81E30418}" type="presOf" srcId="{7D71D213-B1C2-473C-99D7-698262DD5BED}" destId="{C5F4262E-1299-497D-B769-712171AFDCCD}" srcOrd="1" destOrd="0" presId="urn:microsoft.com/office/officeart/2005/8/layout/chart3"/>
    <dgm:cxn modelId="{B6A70343-B66E-4DA1-A9F6-7E96FDFD7820}" srcId="{0D50A844-6D63-4CD9-A93D-C4D97D9E71F8}" destId="{E9DF36C4-EE83-48EC-B6C7-C3A12C42DE49}" srcOrd="1" destOrd="0" parTransId="{4396718C-503B-4AD7-9FAC-BE80774DA4FF}" sibTransId="{D0F75AEA-DD71-458E-9AC3-89BEE1E13ECD}"/>
    <dgm:cxn modelId="{89EAE9C8-D2EB-41A8-952A-55DE2F03A71D}" type="presOf" srcId="{1FE364F9-D687-44EB-993B-4D48B12A19BB}" destId="{2594A3B3-7A19-4D12-B37D-04EE5126568A}" srcOrd="0" destOrd="0" presId="urn:microsoft.com/office/officeart/2005/8/layout/chart3"/>
    <dgm:cxn modelId="{7B23646C-5157-4518-ADDA-DEEEF45F7F98}" type="presOf" srcId="{E9DF36C4-EE83-48EC-B6C7-C3A12C42DE49}" destId="{F966DCCE-D382-4FA9-9C0F-4308B21F8FB2}" srcOrd="0" destOrd="0" presId="urn:microsoft.com/office/officeart/2005/8/layout/chart3"/>
    <dgm:cxn modelId="{07B43187-11E0-4FF6-A42C-3903DC25DB1F}" srcId="{0D50A844-6D63-4CD9-A93D-C4D97D9E71F8}" destId="{7D71D213-B1C2-473C-99D7-698262DD5BED}" srcOrd="0" destOrd="0" parTransId="{55930277-43BA-40F2-A442-4B5C097FDB1D}" sibTransId="{171AE362-46E2-4DF5-9580-2B1E1C05F4A8}"/>
    <dgm:cxn modelId="{6CBBA907-B4FF-40B5-B2D0-D0085852A8B8}" type="presOf" srcId="{1FE364F9-D687-44EB-993B-4D48B12A19BB}" destId="{39B2D1C0-987B-4AEC-91D5-96DE463528AA}" srcOrd="1" destOrd="0" presId="urn:microsoft.com/office/officeart/2005/8/layout/chart3"/>
    <dgm:cxn modelId="{57D2C213-A905-4BB8-A97D-5F87FCF59D12}" type="presOf" srcId="{7D71D213-B1C2-473C-99D7-698262DD5BED}" destId="{E4217C36-1A8D-4BAC-A5D9-EE01C659992D}" srcOrd="0" destOrd="0" presId="urn:microsoft.com/office/officeart/2005/8/layout/chart3"/>
    <dgm:cxn modelId="{C7456A0E-3236-4C79-8F6E-4DFF2511CC69}" type="presOf" srcId="{0D50A844-6D63-4CD9-A93D-C4D97D9E71F8}" destId="{A98C0AFC-A827-4C4C-8DAB-0B5DC0300581}" srcOrd="0" destOrd="0" presId="urn:microsoft.com/office/officeart/2005/8/layout/chart3"/>
    <dgm:cxn modelId="{F7B2CB21-7CED-4E20-939B-0E4C2D6F9EE8}" srcId="{0D50A844-6D63-4CD9-A93D-C4D97D9E71F8}" destId="{1FE364F9-D687-44EB-993B-4D48B12A19BB}" srcOrd="2" destOrd="0" parTransId="{FD2B0943-16D7-4A58-A226-B1D3E8C774C3}" sibTransId="{7DE47374-2F8C-4CF9-BA69-E28ACCB550AF}"/>
    <dgm:cxn modelId="{BA09E2F0-9F98-4E36-90C9-3C755B19BCA1}" type="presParOf" srcId="{A98C0AFC-A827-4C4C-8DAB-0B5DC0300581}" destId="{2594A3B3-7A19-4D12-B37D-04EE5126568A}" srcOrd="0" destOrd="0" presId="urn:microsoft.com/office/officeart/2005/8/layout/chart3"/>
    <dgm:cxn modelId="{C5D3DF4C-92B6-4789-94A0-63FF125D9CF1}" type="presParOf" srcId="{A98C0AFC-A827-4C4C-8DAB-0B5DC0300581}" destId="{39B2D1C0-987B-4AEC-91D5-96DE463528AA}" srcOrd="1" destOrd="0" presId="urn:microsoft.com/office/officeart/2005/8/layout/chart3"/>
    <dgm:cxn modelId="{32946625-7A1D-4F81-9DCA-E4A4CFD0B476}" type="presParOf" srcId="{A98C0AFC-A827-4C4C-8DAB-0B5DC0300581}" destId="{F966DCCE-D382-4FA9-9C0F-4308B21F8FB2}" srcOrd="2" destOrd="0" presId="urn:microsoft.com/office/officeart/2005/8/layout/chart3"/>
    <dgm:cxn modelId="{B40F66BC-48C7-4C38-92AF-A00F1FB298BD}" type="presParOf" srcId="{A98C0AFC-A827-4C4C-8DAB-0B5DC0300581}" destId="{52AA4F71-04F2-4C5F-9123-E26EC3535F13}" srcOrd="3" destOrd="0" presId="urn:microsoft.com/office/officeart/2005/8/layout/chart3"/>
    <dgm:cxn modelId="{45491A8D-3685-441A-908D-E3FBC5E6B688}" type="presParOf" srcId="{A98C0AFC-A827-4C4C-8DAB-0B5DC0300581}" destId="{E4217C36-1A8D-4BAC-A5D9-EE01C659992D}" srcOrd="4" destOrd="0" presId="urn:microsoft.com/office/officeart/2005/8/layout/chart3"/>
    <dgm:cxn modelId="{452A0851-D70E-4AA1-8AD1-2374C5638CF2}" type="presParOf" srcId="{A98C0AFC-A827-4C4C-8DAB-0B5DC0300581}" destId="{C5F4262E-1299-497D-B769-712171AFDCC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D50A844-6D63-4CD9-A93D-C4D97D9E71F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E9DF36C4-EE83-48EC-B6C7-C3A12C42DE49}">
      <dgm:prSet phldrT="[テキスト]" custT="1"/>
      <dgm:spPr>
        <a:solidFill>
          <a:srgbClr val="0070C0"/>
        </a:solidFill>
      </dgm:spPr>
      <dgm:t>
        <a:bodyPr/>
        <a:lstStyle/>
        <a:p>
          <a:r>
            <a: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dirty="0"/>
            <a:t>のまち</a:t>
          </a:r>
        </a:p>
      </dgm:t>
    </dgm:pt>
    <dgm:pt modelId="{4396718C-503B-4AD7-9FAC-BE80774DA4FF}" type="par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D0F75AEA-DD71-458E-9AC3-89BEE1E13ECD}" type="sib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1FE364F9-D687-44EB-993B-4D48B12A19BB}">
      <dgm:prSet phldrT="[テキスト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ja-JP" altLang="en-US" b="1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FD2B0943-16D7-4A58-A226-B1D3E8C774C3}" type="par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E47374-2F8C-4CF9-BA69-E28ACCB550AF}" type="sib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71D213-B1C2-473C-99D7-698262DD5BED}">
      <dgm:prSet phldrT="[テキスト]" custT="1"/>
      <dgm:spPr>
        <a:solidFill>
          <a:srgbClr val="C00000"/>
        </a:solidFill>
      </dgm:spPr>
      <dgm:t>
        <a:bodyPr/>
        <a:lstStyle/>
        <a:p>
          <a:r>
            <a: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gm:t>
    </dgm:pt>
    <dgm:pt modelId="{55930277-43BA-40F2-A442-4B5C097FDB1D}" type="par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171AE362-46E2-4DF5-9580-2B1E1C05F4A8}" type="sib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A98C0AFC-A827-4C4C-8DAB-0B5DC0300581}" type="pres">
      <dgm:prSet presAssocID="{0D50A844-6D63-4CD9-A93D-C4D97D9E71F8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2594A3B3-7A19-4D12-B37D-04EE5126568A}" type="pres">
      <dgm:prSet presAssocID="{0D50A844-6D63-4CD9-A93D-C4D97D9E71F8}" presName="wedge1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39B2D1C0-987B-4AEC-91D5-96DE463528AA}" type="pres">
      <dgm:prSet presAssocID="{0D50A844-6D63-4CD9-A93D-C4D97D9E71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966DCCE-D382-4FA9-9C0F-4308B21F8FB2}" type="pres">
      <dgm:prSet presAssocID="{0D50A844-6D63-4CD9-A93D-C4D97D9E71F8}" presName="wedge2" presStyleLbl="node1" presStyleIdx="1" presStyleCnt="3" custLinFactNeighborY="4978"/>
      <dgm:spPr/>
      <dgm:t>
        <a:bodyPr/>
        <a:lstStyle/>
        <a:p>
          <a:endParaRPr kumimoji="1" lang="ja-JP" altLang="en-US"/>
        </a:p>
      </dgm:t>
    </dgm:pt>
    <dgm:pt modelId="{52AA4F71-04F2-4C5F-9123-E26EC3535F13}" type="pres">
      <dgm:prSet presAssocID="{0D50A844-6D63-4CD9-A93D-C4D97D9E71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4217C36-1A8D-4BAC-A5D9-EE01C659992D}" type="pres">
      <dgm:prSet presAssocID="{0D50A844-6D63-4CD9-A93D-C4D97D9E71F8}" presName="wedge3" presStyleLbl="node1" presStyleIdx="2" presStyleCnt="3" custLinFactNeighborX="5251" custLinFactNeighborY="2928"/>
      <dgm:spPr/>
      <dgm:t>
        <a:bodyPr/>
        <a:lstStyle/>
        <a:p>
          <a:endParaRPr kumimoji="1" lang="ja-JP" altLang="en-US"/>
        </a:p>
      </dgm:t>
    </dgm:pt>
    <dgm:pt modelId="{C5F4262E-1299-497D-B769-712171AFDCCD}" type="pres">
      <dgm:prSet presAssocID="{0D50A844-6D63-4CD9-A93D-C4D97D9E71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CACA21D-EF0F-42FD-B48F-F2EC0676D4E5}" type="presOf" srcId="{E9DF36C4-EE83-48EC-B6C7-C3A12C42DE49}" destId="{52AA4F71-04F2-4C5F-9123-E26EC3535F13}" srcOrd="1" destOrd="0" presId="urn:microsoft.com/office/officeart/2005/8/layout/chart3"/>
    <dgm:cxn modelId="{EA24112B-E33B-404C-A7FD-226F81E30418}" type="presOf" srcId="{7D71D213-B1C2-473C-99D7-698262DD5BED}" destId="{C5F4262E-1299-497D-B769-712171AFDCCD}" srcOrd="1" destOrd="0" presId="urn:microsoft.com/office/officeart/2005/8/layout/chart3"/>
    <dgm:cxn modelId="{B6A70343-B66E-4DA1-A9F6-7E96FDFD7820}" srcId="{0D50A844-6D63-4CD9-A93D-C4D97D9E71F8}" destId="{E9DF36C4-EE83-48EC-B6C7-C3A12C42DE49}" srcOrd="1" destOrd="0" parTransId="{4396718C-503B-4AD7-9FAC-BE80774DA4FF}" sibTransId="{D0F75AEA-DD71-458E-9AC3-89BEE1E13ECD}"/>
    <dgm:cxn modelId="{89EAE9C8-D2EB-41A8-952A-55DE2F03A71D}" type="presOf" srcId="{1FE364F9-D687-44EB-993B-4D48B12A19BB}" destId="{2594A3B3-7A19-4D12-B37D-04EE5126568A}" srcOrd="0" destOrd="0" presId="urn:microsoft.com/office/officeart/2005/8/layout/chart3"/>
    <dgm:cxn modelId="{7B23646C-5157-4518-ADDA-DEEEF45F7F98}" type="presOf" srcId="{E9DF36C4-EE83-48EC-B6C7-C3A12C42DE49}" destId="{F966DCCE-D382-4FA9-9C0F-4308B21F8FB2}" srcOrd="0" destOrd="0" presId="urn:microsoft.com/office/officeart/2005/8/layout/chart3"/>
    <dgm:cxn modelId="{07B43187-11E0-4FF6-A42C-3903DC25DB1F}" srcId="{0D50A844-6D63-4CD9-A93D-C4D97D9E71F8}" destId="{7D71D213-B1C2-473C-99D7-698262DD5BED}" srcOrd="0" destOrd="0" parTransId="{55930277-43BA-40F2-A442-4B5C097FDB1D}" sibTransId="{171AE362-46E2-4DF5-9580-2B1E1C05F4A8}"/>
    <dgm:cxn modelId="{6CBBA907-B4FF-40B5-B2D0-D0085852A8B8}" type="presOf" srcId="{1FE364F9-D687-44EB-993B-4D48B12A19BB}" destId="{39B2D1C0-987B-4AEC-91D5-96DE463528AA}" srcOrd="1" destOrd="0" presId="urn:microsoft.com/office/officeart/2005/8/layout/chart3"/>
    <dgm:cxn modelId="{57D2C213-A905-4BB8-A97D-5F87FCF59D12}" type="presOf" srcId="{7D71D213-B1C2-473C-99D7-698262DD5BED}" destId="{E4217C36-1A8D-4BAC-A5D9-EE01C659992D}" srcOrd="0" destOrd="0" presId="urn:microsoft.com/office/officeart/2005/8/layout/chart3"/>
    <dgm:cxn modelId="{C7456A0E-3236-4C79-8F6E-4DFF2511CC69}" type="presOf" srcId="{0D50A844-6D63-4CD9-A93D-C4D97D9E71F8}" destId="{A98C0AFC-A827-4C4C-8DAB-0B5DC0300581}" srcOrd="0" destOrd="0" presId="urn:microsoft.com/office/officeart/2005/8/layout/chart3"/>
    <dgm:cxn modelId="{F7B2CB21-7CED-4E20-939B-0E4C2D6F9EE8}" srcId="{0D50A844-6D63-4CD9-A93D-C4D97D9E71F8}" destId="{1FE364F9-D687-44EB-993B-4D48B12A19BB}" srcOrd="2" destOrd="0" parTransId="{FD2B0943-16D7-4A58-A226-B1D3E8C774C3}" sibTransId="{7DE47374-2F8C-4CF9-BA69-E28ACCB550AF}"/>
    <dgm:cxn modelId="{BA09E2F0-9F98-4E36-90C9-3C755B19BCA1}" type="presParOf" srcId="{A98C0AFC-A827-4C4C-8DAB-0B5DC0300581}" destId="{2594A3B3-7A19-4D12-B37D-04EE5126568A}" srcOrd="0" destOrd="0" presId="urn:microsoft.com/office/officeart/2005/8/layout/chart3"/>
    <dgm:cxn modelId="{C5D3DF4C-92B6-4789-94A0-63FF125D9CF1}" type="presParOf" srcId="{A98C0AFC-A827-4C4C-8DAB-0B5DC0300581}" destId="{39B2D1C0-987B-4AEC-91D5-96DE463528AA}" srcOrd="1" destOrd="0" presId="urn:microsoft.com/office/officeart/2005/8/layout/chart3"/>
    <dgm:cxn modelId="{32946625-7A1D-4F81-9DCA-E4A4CFD0B476}" type="presParOf" srcId="{A98C0AFC-A827-4C4C-8DAB-0B5DC0300581}" destId="{F966DCCE-D382-4FA9-9C0F-4308B21F8FB2}" srcOrd="2" destOrd="0" presId="urn:microsoft.com/office/officeart/2005/8/layout/chart3"/>
    <dgm:cxn modelId="{B40F66BC-48C7-4C38-92AF-A00F1FB298BD}" type="presParOf" srcId="{A98C0AFC-A827-4C4C-8DAB-0B5DC0300581}" destId="{52AA4F71-04F2-4C5F-9123-E26EC3535F13}" srcOrd="3" destOrd="0" presId="urn:microsoft.com/office/officeart/2005/8/layout/chart3"/>
    <dgm:cxn modelId="{45491A8D-3685-441A-908D-E3FBC5E6B688}" type="presParOf" srcId="{A98C0AFC-A827-4C4C-8DAB-0B5DC0300581}" destId="{E4217C36-1A8D-4BAC-A5D9-EE01C659992D}" srcOrd="4" destOrd="0" presId="urn:microsoft.com/office/officeart/2005/8/layout/chart3"/>
    <dgm:cxn modelId="{452A0851-D70E-4AA1-8AD1-2374C5638CF2}" type="presParOf" srcId="{A98C0AFC-A827-4C4C-8DAB-0B5DC0300581}" destId="{C5F4262E-1299-497D-B769-712171AFDCC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D50A844-6D63-4CD9-A93D-C4D97D9E71F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E9DF36C4-EE83-48EC-B6C7-C3A12C42DE49}">
      <dgm:prSet phldrT="[テキスト]" custT="1"/>
      <dgm:spPr>
        <a:solidFill>
          <a:srgbClr val="0070C0"/>
        </a:solidFill>
      </dgm:spPr>
      <dgm:t>
        <a:bodyPr/>
        <a:lstStyle/>
        <a:p>
          <a:r>
            <a: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dirty="0"/>
            <a:t>のまち</a:t>
          </a:r>
        </a:p>
      </dgm:t>
    </dgm:pt>
    <dgm:pt modelId="{4396718C-503B-4AD7-9FAC-BE80774DA4FF}" type="par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D0F75AEA-DD71-458E-9AC3-89BEE1E13ECD}" type="sib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1FE364F9-D687-44EB-993B-4D48B12A19BB}">
      <dgm:prSet phldrT="[テキスト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ja-JP" altLang="en-US" b="1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FD2B0943-16D7-4A58-A226-B1D3E8C774C3}" type="par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E47374-2F8C-4CF9-BA69-E28ACCB550AF}" type="sib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71D213-B1C2-473C-99D7-698262DD5BED}">
      <dgm:prSet phldrT="[テキスト]" custT="1"/>
      <dgm:spPr>
        <a:solidFill>
          <a:srgbClr val="C00000"/>
        </a:solidFill>
      </dgm:spPr>
      <dgm:t>
        <a:bodyPr/>
        <a:lstStyle/>
        <a:p>
          <a:r>
            <a: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gm:t>
    </dgm:pt>
    <dgm:pt modelId="{55930277-43BA-40F2-A442-4B5C097FDB1D}" type="par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171AE362-46E2-4DF5-9580-2B1E1C05F4A8}" type="sib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A98C0AFC-A827-4C4C-8DAB-0B5DC0300581}" type="pres">
      <dgm:prSet presAssocID="{0D50A844-6D63-4CD9-A93D-C4D97D9E71F8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2594A3B3-7A19-4D12-B37D-04EE5126568A}" type="pres">
      <dgm:prSet presAssocID="{0D50A844-6D63-4CD9-A93D-C4D97D9E71F8}" presName="wedge1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39B2D1C0-987B-4AEC-91D5-96DE463528AA}" type="pres">
      <dgm:prSet presAssocID="{0D50A844-6D63-4CD9-A93D-C4D97D9E71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966DCCE-D382-4FA9-9C0F-4308B21F8FB2}" type="pres">
      <dgm:prSet presAssocID="{0D50A844-6D63-4CD9-A93D-C4D97D9E71F8}" presName="wedge2" presStyleLbl="node1" presStyleIdx="1" presStyleCnt="3" custLinFactNeighborY="4978"/>
      <dgm:spPr/>
      <dgm:t>
        <a:bodyPr/>
        <a:lstStyle/>
        <a:p>
          <a:endParaRPr kumimoji="1" lang="ja-JP" altLang="en-US"/>
        </a:p>
      </dgm:t>
    </dgm:pt>
    <dgm:pt modelId="{52AA4F71-04F2-4C5F-9123-E26EC3535F13}" type="pres">
      <dgm:prSet presAssocID="{0D50A844-6D63-4CD9-A93D-C4D97D9E71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4217C36-1A8D-4BAC-A5D9-EE01C659992D}" type="pres">
      <dgm:prSet presAssocID="{0D50A844-6D63-4CD9-A93D-C4D97D9E71F8}" presName="wedge3" presStyleLbl="node1" presStyleIdx="2" presStyleCnt="3" custLinFactNeighborX="5251" custLinFactNeighborY="2928"/>
      <dgm:spPr/>
      <dgm:t>
        <a:bodyPr/>
        <a:lstStyle/>
        <a:p>
          <a:endParaRPr kumimoji="1" lang="ja-JP" altLang="en-US"/>
        </a:p>
      </dgm:t>
    </dgm:pt>
    <dgm:pt modelId="{C5F4262E-1299-497D-B769-712171AFDCCD}" type="pres">
      <dgm:prSet presAssocID="{0D50A844-6D63-4CD9-A93D-C4D97D9E71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CACA21D-EF0F-42FD-B48F-F2EC0676D4E5}" type="presOf" srcId="{E9DF36C4-EE83-48EC-B6C7-C3A12C42DE49}" destId="{52AA4F71-04F2-4C5F-9123-E26EC3535F13}" srcOrd="1" destOrd="0" presId="urn:microsoft.com/office/officeart/2005/8/layout/chart3"/>
    <dgm:cxn modelId="{EA24112B-E33B-404C-A7FD-226F81E30418}" type="presOf" srcId="{7D71D213-B1C2-473C-99D7-698262DD5BED}" destId="{C5F4262E-1299-497D-B769-712171AFDCCD}" srcOrd="1" destOrd="0" presId="urn:microsoft.com/office/officeart/2005/8/layout/chart3"/>
    <dgm:cxn modelId="{B6A70343-B66E-4DA1-A9F6-7E96FDFD7820}" srcId="{0D50A844-6D63-4CD9-A93D-C4D97D9E71F8}" destId="{E9DF36C4-EE83-48EC-B6C7-C3A12C42DE49}" srcOrd="1" destOrd="0" parTransId="{4396718C-503B-4AD7-9FAC-BE80774DA4FF}" sibTransId="{D0F75AEA-DD71-458E-9AC3-89BEE1E13ECD}"/>
    <dgm:cxn modelId="{89EAE9C8-D2EB-41A8-952A-55DE2F03A71D}" type="presOf" srcId="{1FE364F9-D687-44EB-993B-4D48B12A19BB}" destId="{2594A3B3-7A19-4D12-B37D-04EE5126568A}" srcOrd="0" destOrd="0" presId="urn:microsoft.com/office/officeart/2005/8/layout/chart3"/>
    <dgm:cxn modelId="{7B23646C-5157-4518-ADDA-DEEEF45F7F98}" type="presOf" srcId="{E9DF36C4-EE83-48EC-B6C7-C3A12C42DE49}" destId="{F966DCCE-D382-4FA9-9C0F-4308B21F8FB2}" srcOrd="0" destOrd="0" presId="urn:microsoft.com/office/officeart/2005/8/layout/chart3"/>
    <dgm:cxn modelId="{07B43187-11E0-4FF6-A42C-3903DC25DB1F}" srcId="{0D50A844-6D63-4CD9-A93D-C4D97D9E71F8}" destId="{7D71D213-B1C2-473C-99D7-698262DD5BED}" srcOrd="0" destOrd="0" parTransId="{55930277-43BA-40F2-A442-4B5C097FDB1D}" sibTransId="{171AE362-46E2-4DF5-9580-2B1E1C05F4A8}"/>
    <dgm:cxn modelId="{6CBBA907-B4FF-40B5-B2D0-D0085852A8B8}" type="presOf" srcId="{1FE364F9-D687-44EB-993B-4D48B12A19BB}" destId="{39B2D1C0-987B-4AEC-91D5-96DE463528AA}" srcOrd="1" destOrd="0" presId="urn:microsoft.com/office/officeart/2005/8/layout/chart3"/>
    <dgm:cxn modelId="{57D2C213-A905-4BB8-A97D-5F87FCF59D12}" type="presOf" srcId="{7D71D213-B1C2-473C-99D7-698262DD5BED}" destId="{E4217C36-1A8D-4BAC-A5D9-EE01C659992D}" srcOrd="0" destOrd="0" presId="urn:microsoft.com/office/officeart/2005/8/layout/chart3"/>
    <dgm:cxn modelId="{C7456A0E-3236-4C79-8F6E-4DFF2511CC69}" type="presOf" srcId="{0D50A844-6D63-4CD9-A93D-C4D97D9E71F8}" destId="{A98C0AFC-A827-4C4C-8DAB-0B5DC0300581}" srcOrd="0" destOrd="0" presId="urn:microsoft.com/office/officeart/2005/8/layout/chart3"/>
    <dgm:cxn modelId="{F7B2CB21-7CED-4E20-939B-0E4C2D6F9EE8}" srcId="{0D50A844-6D63-4CD9-A93D-C4D97D9E71F8}" destId="{1FE364F9-D687-44EB-993B-4D48B12A19BB}" srcOrd="2" destOrd="0" parTransId="{FD2B0943-16D7-4A58-A226-B1D3E8C774C3}" sibTransId="{7DE47374-2F8C-4CF9-BA69-E28ACCB550AF}"/>
    <dgm:cxn modelId="{BA09E2F0-9F98-4E36-90C9-3C755B19BCA1}" type="presParOf" srcId="{A98C0AFC-A827-4C4C-8DAB-0B5DC0300581}" destId="{2594A3B3-7A19-4D12-B37D-04EE5126568A}" srcOrd="0" destOrd="0" presId="urn:microsoft.com/office/officeart/2005/8/layout/chart3"/>
    <dgm:cxn modelId="{C5D3DF4C-92B6-4789-94A0-63FF125D9CF1}" type="presParOf" srcId="{A98C0AFC-A827-4C4C-8DAB-0B5DC0300581}" destId="{39B2D1C0-987B-4AEC-91D5-96DE463528AA}" srcOrd="1" destOrd="0" presId="urn:microsoft.com/office/officeart/2005/8/layout/chart3"/>
    <dgm:cxn modelId="{32946625-7A1D-4F81-9DCA-E4A4CFD0B476}" type="presParOf" srcId="{A98C0AFC-A827-4C4C-8DAB-0B5DC0300581}" destId="{F966DCCE-D382-4FA9-9C0F-4308B21F8FB2}" srcOrd="2" destOrd="0" presId="urn:microsoft.com/office/officeart/2005/8/layout/chart3"/>
    <dgm:cxn modelId="{B40F66BC-48C7-4C38-92AF-A00F1FB298BD}" type="presParOf" srcId="{A98C0AFC-A827-4C4C-8DAB-0B5DC0300581}" destId="{52AA4F71-04F2-4C5F-9123-E26EC3535F13}" srcOrd="3" destOrd="0" presId="urn:microsoft.com/office/officeart/2005/8/layout/chart3"/>
    <dgm:cxn modelId="{45491A8D-3685-441A-908D-E3FBC5E6B688}" type="presParOf" srcId="{A98C0AFC-A827-4C4C-8DAB-0B5DC0300581}" destId="{E4217C36-1A8D-4BAC-A5D9-EE01C659992D}" srcOrd="4" destOrd="0" presId="urn:microsoft.com/office/officeart/2005/8/layout/chart3"/>
    <dgm:cxn modelId="{452A0851-D70E-4AA1-8AD1-2374C5638CF2}" type="presParOf" srcId="{A98C0AFC-A827-4C4C-8DAB-0B5DC0300581}" destId="{C5F4262E-1299-497D-B769-712171AFDCC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D50A844-6D63-4CD9-A93D-C4D97D9E71F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E9DF36C4-EE83-48EC-B6C7-C3A12C42DE49}">
      <dgm:prSet phldrT="[テキスト]" custT="1"/>
      <dgm:spPr>
        <a:solidFill>
          <a:srgbClr val="0070C0"/>
        </a:solidFill>
      </dgm:spPr>
      <dgm:t>
        <a:bodyPr/>
        <a:lstStyle/>
        <a:p>
          <a:r>
            <a: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dirty="0"/>
            <a:t>のまち</a:t>
          </a:r>
        </a:p>
      </dgm:t>
    </dgm:pt>
    <dgm:pt modelId="{4396718C-503B-4AD7-9FAC-BE80774DA4FF}" type="par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D0F75AEA-DD71-458E-9AC3-89BEE1E13ECD}" type="sib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1FE364F9-D687-44EB-993B-4D48B12A19BB}">
      <dgm:prSet phldrT="[テキスト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ja-JP" altLang="en-US" b="1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FD2B0943-16D7-4A58-A226-B1D3E8C774C3}" type="par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E47374-2F8C-4CF9-BA69-E28ACCB550AF}" type="sib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71D213-B1C2-473C-99D7-698262DD5BED}">
      <dgm:prSet phldrT="[テキスト]" custT="1"/>
      <dgm:spPr>
        <a:solidFill>
          <a:srgbClr val="C00000"/>
        </a:solidFill>
      </dgm:spPr>
      <dgm:t>
        <a:bodyPr/>
        <a:lstStyle/>
        <a:p>
          <a:r>
            <a: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gm:t>
    </dgm:pt>
    <dgm:pt modelId="{55930277-43BA-40F2-A442-4B5C097FDB1D}" type="par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171AE362-46E2-4DF5-9580-2B1E1C05F4A8}" type="sib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A98C0AFC-A827-4C4C-8DAB-0B5DC0300581}" type="pres">
      <dgm:prSet presAssocID="{0D50A844-6D63-4CD9-A93D-C4D97D9E71F8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2594A3B3-7A19-4D12-B37D-04EE5126568A}" type="pres">
      <dgm:prSet presAssocID="{0D50A844-6D63-4CD9-A93D-C4D97D9E71F8}" presName="wedge1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39B2D1C0-987B-4AEC-91D5-96DE463528AA}" type="pres">
      <dgm:prSet presAssocID="{0D50A844-6D63-4CD9-A93D-C4D97D9E71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966DCCE-D382-4FA9-9C0F-4308B21F8FB2}" type="pres">
      <dgm:prSet presAssocID="{0D50A844-6D63-4CD9-A93D-C4D97D9E71F8}" presName="wedge2" presStyleLbl="node1" presStyleIdx="1" presStyleCnt="3" custLinFactNeighborY="4978"/>
      <dgm:spPr/>
      <dgm:t>
        <a:bodyPr/>
        <a:lstStyle/>
        <a:p>
          <a:endParaRPr kumimoji="1" lang="ja-JP" altLang="en-US"/>
        </a:p>
      </dgm:t>
    </dgm:pt>
    <dgm:pt modelId="{52AA4F71-04F2-4C5F-9123-E26EC3535F13}" type="pres">
      <dgm:prSet presAssocID="{0D50A844-6D63-4CD9-A93D-C4D97D9E71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4217C36-1A8D-4BAC-A5D9-EE01C659992D}" type="pres">
      <dgm:prSet presAssocID="{0D50A844-6D63-4CD9-A93D-C4D97D9E71F8}" presName="wedge3" presStyleLbl="node1" presStyleIdx="2" presStyleCnt="3" custLinFactNeighborX="5251" custLinFactNeighborY="2928"/>
      <dgm:spPr/>
      <dgm:t>
        <a:bodyPr/>
        <a:lstStyle/>
        <a:p>
          <a:endParaRPr kumimoji="1" lang="ja-JP" altLang="en-US"/>
        </a:p>
      </dgm:t>
    </dgm:pt>
    <dgm:pt modelId="{C5F4262E-1299-497D-B769-712171AFDCCD}" type="pres">
      <dgm:prSet presAssocID="{0D50A844-6D63-4CD9-A93D-C4D97D9E71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CACA21D-EF0F-42FD-B48F-F2EC0676D4E5}" type="presOf" srcId="{E9DF36C4-EE83-48EC-B6C7-C3A12C42DE49}" destId="{52AA4F71-04F2-4C5F-9123-E26EC3535F13}" srcOrd="1" destOrd="0" presId="urn:microsoft.com/office/officeart/2005/8/layout/chart3"/>
    <dgm:cxn modelId="{EA24112B-E33B-404C-A7FD-226F81E30418}" type="presOf" srcId="{7D71D213-B1C2-473C-99D7-698262DD5BED}" destId="{C5F4262E-1299-497D-B769-712171AFDCCD}" srcOrd="1" destOrd="0" presId="urn:microsoft.com/office/officeart/2005/8/layout/chart3"/>
    <dgm:cxn modelId="{B6A70343-B66E-4DA1-A9F6-7E96FDFD7820}" srcId="{0D50A844-6D63-4CD9-A93D-C4D97D9E71F8}" destId="{E9DF36C4-EE83-48EC-B6C7-C3A12C42DE49}" srcOrd="1" destOrd="0" parTransId="{4396718C-503B-4AD7-9FAC-BE80774DA4FF}" sibTransId="{D0F75AEA-DD71-458E-9AC3-89BEE1E13ECD}"/>
    <dgm:cxn modelId="{89EAE9C8-D2EB-41A8-952A-55DE2F03A71D}" type="presOf" srcId="{1FE364F9-D687-44EB-993B-4D48B12A19BB}" destId="{2594A3B3-7A19-4D12-B37D-04EE5126568A}" srcOrd="0" destOrd="0" presId="urn:microsoft.com/office/officeart/2005/8/layout/chart3"/>
    <dgm:cxn modelId="{7B23646C-5157-4518-ADDA-DEEEF45F7F98}" type="presOf" srcId="{E9DF36C4-EE83-48EC-B6C7-C3A12C42DE49}" destId="{F966DCCE-D382-4FA9-9C0F-4308B21F8FB2}" srcOrd="0" destOrd="0" presId="urn:microsoft.com/office/officeart/2005/8/layout/chart3"/>
    <dgm:cxn modelId="{07B43187-11E0-4FF6-A42C-3903DC25DB1F}" srcId="{0D50A844-6D63-4CD9-A93D-C4D97D9E71F8}" destId="{7D71D213-B1C2-473C-99D7-698262DD5BED}" srcOrd="0" destOrd="0" parTransId="{55930277-43BA-40F2-A442-4B5C097FDB1D}" sibTransId="{171AE362-46E2-4DF5-9580-2B1E1C05F4A8}"/>
    <dgm:cxn modelId="{6CBBA907-B4FF-40B5-B2D0-D0085852A8B8}" type="presOf" srcId="{1FE364F9-D687-44EB-993B-4D48B12A19BB}" destId="{39B2D1C0-987B-4AEC-91D5-96DE463528AA}" srcOrd="1" destOrd="0" presId="urn:microsoft.com/office/officeart/2005/8/layout/chart3"/>
    <dgm:cxn modelId="{57D2C213-A905-4BB8-A97D-5F87FCF59D12}" type="presOf" srcId="{7D71D213-B1C2-473C-99D7-698262DD5BED}" destId="{E4217C36-1A8D-4BAC-A5D9-EE01C659992D}" srcOrd="0" destOrd="0" presId="urn:microsoft.com/office/officeart/2005/8/layout/chart3"/>
    <dgm:cxn modelId="{C7456A0E-3236-4C79-8F6E-4DFF2511CC69}" type="presOf" srcId="{0D50A844-6D63-4CD9-A93D-C4D97D9E71F8}" destId="{A98C0AFC-A827-4C4C-8DAB-0B5DC0300581}" srcOrd="0" destOrd="0" presId="urn:microsoft.com/office/officeart/2005/8/layout/chart3"/>
    <dgm:cxn modelId="{F7B2CB21-7CED-4E20-939B-0E4C2D6F9EE8}" srcId="{0D50A844-6D63-4CD9-A93D-C4D97D9E71F8}" destId="{1FE364F9-D687-44EB-993B-4D48B12A19BB}" srcOrd="2" destOrd="0" parTransId="{FD2B0943-16D7-4A58-A226-B1D3E8C774C3}" sibTransId="{7DE47374-2F8C-4CF9-BA69-E28ACCB550AF}"/>
    <dgm:cxn modelId="{BA09E2F0-9F98-4E36-90C9-3C755B19BCA1}" type="presParOf" srcId="{A98C0AFC-A827-4C4C-8DAB-0B5DC0300581}" destId="{2594A3B3-7A19-4D12-B37D-04EE5126568A}" srcOrd="0" destOrd="0" presId="urn:microsoft.com/office/officeart/2005/8/layout/chart3"/>
    <dgm:cxn modelId="{C5D3DF4C-92B6-4789-94A0-63FF125D9CF1}" type="presParOf" srcId="{A98C0AFC-A827-4C4C-8DAB-0B5DC0300581}" destId="{39B2D1C0-987B-4AEC-91D5-96DE463528AA}" srcOrd="1" destOrd="0" presId="urn:microsoft.com/office/officeart/2005/8/layout/chart3"/>
    <dgm:cxn modelId="{32946625-7A1D-4F81-9DCA-E4A4CFD0B476}" type="presParOf" srcId="{A98C0AFC-A827-4C4C-8DAB-0B5DC0300581}" destId="{F966DCCE-D382-4FA9-9C0F-4308B21F8FB2}" srcOrd="2" destOrd="0" presId="urn:microsoft.com/office/officeart/2005/8/layout/chart3"/>
    <dgm:cxn modelId="{B40F66BC-48C7-4C38-92AF-A00F1FB298BD}" type="presParOf" srcId="{A98C0AFC-A827-4C4C-8DAB-0B5DC0300581}" destId="{52AA4F71-04F2-4C5F-9123-E26EC3535F13}" srcOrd="3" destOrd="0" presId="urn:microsoft.com/office/officeart/2005/8/layout/chart3"/>
    <dgm:cxn modelId="{45491A8D-3685-441A-908D-E3FBC5E6B688}" type="presParOf" srcId="{A98C0AFC-A827-4C4C-8DAB-0B5DC0300581}" destId="{E4217C36-1A8D-4BAC-A5D9-EE01C659992D}" srcOrd="4" destOrd="0" presId="urn:microsoft.com/office/officeart/2005/8/layout/chart3"/>
    <dgm:cxn modelId="{452A0851-D70E-4AA1-8AD1-2374C5638CF2}" type="presParOf" srcId="{A98C0AFC-A827-4C4C-8DAB-0B5DC0300581}" destId="{C5F4262E-1299-497D-B769-712171AFDCC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50A844-6D63-4CD9-A93D-C4D97D9E71F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E9DF36C4-EE83-48EC-B6C7-C3A12C42DE49}">
      <dgm:prSet phldrT="[テキスト]" custT="1"/>
      <dgm:spPr>
        <a:solidFill>
          <a:srgbClr val="0070C0"/>
        </a:solidFill>
      </dgm:spPr>
      <dgm:t>
        <a:bodyPr/>
        <a:lstStyle/>
        <a:p>
          <a:r>
            <a: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dirty="0"/>
            <a:t>のまち</a:t>
          </a:r>
        </a:p>
      </dgm:t>
    </dgm:pt>
    <dgm:pt modelId="{4396718C-503B-4AD7-9FAC-BE80774DA4FF}" type="par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D0F75AEA-DD71-458E-9AC3-89BEE1E13ECD}" type="sib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1FE364F9-D687-44EB-993B-4D48B12A19BB}">
      <dgm:prSet phldrT="[テキスト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ja-JP" altLang="en-US" sz="2400" b="1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sz="24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FD2B0943-16D7-4A58-A226-B1D3E8C774C3}" type="par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E47374-2F8C-4CF9-BA69-E28ACCB550AF}" type="sib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71D213-B1C2-473C-99D7-698262DD5BED}">
      <dgm:prSet phldrT="[テキスト]" custT="1"/>
      <dgm:spPr>
        <a:solidFill>
          <a:srgbClr val="C00000"/>
        </a:solidFill>
      </dgm:spPr>
      <dgm:t>
        <a:bodyPr/>
        <a:lstStyle/>
        <a:p>
          <a:r>
            <a: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gm:t>
    </dgm:pt>
    <dgm:pt modelId="{55930277-43BA-40F2-A442-4B5C097FDB1D}" type="par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171AE362-46E2-4DF5-9580-2B1E1C05F4A8}" type="sib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A98C0AFC-A827-4C4C-8DAB-0B5DC0300581}" type="pres">
      <dgm:prSet presAssocID="{0D50A844-6D63-4CD9-A93D-C4D97D9E71F8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2594A3B3-7A19-4D12-B37D-04EE5126568A}" type="pres">
      <dgm:prSet presAssocID="{0D50A844-6D63-4CD9-A93D-C4D97D9E71F8}" presName="wedge1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39B2D1C0-987B-4AEC-91D5-96DE463528AA}" type="pres">
      <dgm:prSet presAssocID="{0D50A844-6D63-4CD9-A93D-C4D97D9E71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966DCCE-D382-4FA9-9C0F-4308B21F8FB2}" type="pres">
      <dgm:prSet presAssocID="{0D50A844-6D63-4CD9-A93D-C4D97D9E71F8}" presName="wedge2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52AA4F71-04F2-4C5F-9123-E26EC3535F13}" type="pres">
      <dgm:prSet presAssocID="{0D50A844-6D63-4CD9-A93D-C4D97D9E71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4217C36-1A8D-4BAC-A5D9-EE01C659992D}" type="pres">
      <dgm:prSet presAssocID="{0D50A844-6D63-4CD9-A93D-C4D97D9E71F8}" presName="wedge3" presStyleLbl="node1" presStyleIdx="2" presStyleCnt="3" custLinFactNeighborX="5251" custLinFactNeighborY="2928"/>
      <dgm:spPr/>
      <dgm:t>
        <a:bodyPr/>
        <a:lstStyle/>
        <a:p>
          <a:endParaRPr kumimoji="1" lang="ja-JP" altLang="en-US"/>
        </a:p>
      </dgm:t>
    </dgm:pt>
    <dgm:pt modelId="{C5F4262E-1299-497D-B769-712171AFDCCD}" type="pres">
      <dgm:prSet presAssocID="{0D50A844-6D63-4CD9-A93D-C4D97D9E71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CACA21D-EF0F-42FD-B48F-F2EC0676D4E5}" type="presOf" srcId="{E9DF36C4-EE83-48EC-B6C7-C3A12C42DE49}" destId="{52AA4F71-04F2-4C5F-9123-E26EC3535F13}" srcOrd="1" destOrd="0" presId="urn:microsoft.com/office/officeart/2005/8/layout/chart3"/>
    <dgm:cxn modelId="{EA24112B-E33B-404C-A7FD-226F81E30418}" type="presOf" srcId="{7D71D213-B1C2-473C-99D7-698262DD5BED}" destId="{C5F4262E-1299-497D-B769-712171AFDCCD}" srcOrd="1" destOrd="0" presId="urn:microsoft.com/office/officeart/2005/8/layout/chart3"/>
    <dgm:cxn modelId="{B6A70343-B66E-4DA1-A9F6-7E96FDFD7820}" srcId="{0D50A844-6D63-4CD9-A93D-C4D97D9E71F8}" destId="{E9DF36C4-EE83-48EC-B6C7-C3A12C42DE49}" srcOrd="1" destOrd="0" parTransId="{4396718C-503B-4AD7-9FAC-BE80774DA4FF}" sibTransId="{D0F75AEA-DD71-458E-9AC3-89BEE1E13ECD}"/>
    <dgm:cxn modelId="{89EAE9C8-D2EB-41A8-952A-55DE2F03A71D}" type="presOf" srcId="{1FE364F9-D687-44EB-993B-4D48B12A19BB}" destId="{2594A3B3-7A19-4D12-B37D-04EE5126568A}" srcOrd="0" destOrd="0" presId="urn:microsoft.com/office/officeart/2005/8/layout/chart3"/>
    <dgm:cxn modelId="{7B23646C-5157-4518-ADDA-DEEEF45F7F98}" type="presOf" srcId="{E9DF36C4-EE83-48EC-B6C7-C3A12C42DE49}" destId="{F966DCCE-D382-4FA9-9C0F-4308B21F8FB2}" srcOrd="0" destOrd="0" presId="urn:microsoft.com/office/officeart/2005/8/layout/chart3"/>
    <dgm:cxn modelId="{07B43187-11E0-4FF6-A42C-3903DC25DB1F}" srcId="{0D50A844-6D63-4CD9-A93D-C4D97D9E71F8}" destId="{7D71D213-B1C2-473C-99D7-698262DD5BED}" srcOrd="0" destOrd="0" parTransId="{55930277-43BA-40F2-A442-4B5C097FDB1D}" sibTransId="{171AE362-46E2-4DF5-9580-2B1E1C05F4A8}"/>
    <dgm:cxn modelId="{6CBBA907-B4FF-40B5-B2D0-D0085852A8B8}" type="presOf" srcId="{1FE364F9-D687-44EB-993B-4D48B12A19BB}" destId="{39B2D1C0-987B-4AEC-91D5-96DE463528AA}" srcOrd="1" destOrd="0" presId="urn:microsoft.com/office/officeart/2005/8/layout/chart3"/>
    <dgm:cxn modelId="{57D2C213-A905-4BB8-A97D-5F87FCF59D12}" type="presOf" srcId="{7D71D213-B1C2-473C-99D7-698262DD5BED}" destId="{E4217C36-1A8D-4BAC-A5D9-EE01C659992D}" srcOrd="0" destOrd="0" presId="urn:microsoft.com/office/officeart/2005/8/layout/chart3"/>
    <dgm:cxn modelId="{C7456A0E-3236-4C79-8F6E-4DFF2511CC69}" type="presOf" srcId="{0D50A844-6D63-4CD9-A93D-C4D97D9E71F8}" destId="{A98C0AFC-A827-4C4C-8DAB-0B5DC0300581}" srcOrd="0" destOrd="0" presId="urn:microsoft.com/office/officeart/2005/8/layout/chart3"/>
    <dgm:cxn modelId="{F7B2CB21-7CED-4E20-939B-0E4C2D6F9EE8}" srcId="{0D50A844-6D63-4CD9-A93D-C4D97D9E71F8}" destId="{1FE364F9-D687-44EB-993B-4D48B12A19BB}" srcOrd="2" destOrd="0" parTransId="{FD2B0943-16D7-4A58-A226-B1D3E8C774C3}" sibTransId="{7DE47374-2F8C-4CF9-BA69-E28ACCB550AF}"/>
    <dgm:cxn modelId="{BA09E2F0-9F98-4E36-90C9-3C755B19BCA1}" type="presParOf" srcId="{A98C0AFC-A827-4C4C-8DAB-0B5DC0300581}" destId="{2594A3B3-7A19-4D12-B37D-04EE5126568A}" srcOrd="0" destOrd="0" presId="urn:microsoft.com/office/officeart/2005/8/layout/chart3"/>
    <dgm:cxn modelId="{C5D3DF4C-92B6-4789-94A0-63FF125D9CF1}" type="presParOf" srcId="{A98C0AFC-A827-4C4C-8DAB-0B5DC0300581}" destId="{39B2D1C0-987B-4AEC-91D5-96DE463528AA}" srcOrd="1" destOrd="0" presId="urn:microsoft.com/office/officeart/2005/8/layout/chart3"/>
    <dgm:cxn modelId="{32946625-7A1D-4F81-9DCA-E4A4CFD0B476}" type="presParOf" srcId="{A98C0AFC-A827-4C4C-8DAB-0B5DC0300581}" destId="{F966DCCE-D382-4FA9-9C0F-4308B21F8FB2}" srcOrd="2" destOrd="0" presId="urn:microsoft.com/office/officeart/2005/8/layout/chart3"/>
    <dgm:cxn modelId="{B40F66BC-48C7-4C38-92AF-A00F1FB298BD}" type="presParOf" srcId="{A98C0AFC-A827-4C4C-8DAB-0B5DC0300581}" destId="{52AA4F71-04F2-4C5F-9123-E26EC3535F13}" srcOrd="3" destOrd="0" presId="urn:microsoft.com/office/officeart/2005/8/layout/chart3"/>
    <dgm:cxn modelId="{45491A8D-3685-441A-908D-E3FBC5E6B688}" type="presParOf" srcId="{A98C0AFC-A827-4C4C-8DAB-0B5DC0300581}" destId="{E4217C36-1A8D-4BAC-A5D9-EE01C659992D}" srcOrd="4" destOrd="0" presId="urn:microsoft.com/office/officeart/2005/8/layout/chart3"/>
    <dgm:cxn modelId="{452A0851-D70E-4AA1-8AD1-2374C5638CF2}" type="presParOf" srcId="{A98C0AFC-A827-4C4C-8DAB-0B5DC0300581}" destId="{C5F4262E-1299-497D-B769-712171AFDCC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50A844-6D63-4CD9-A93D-C4D97D9E71F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1FE364F9-D687-44EB-993B-4D48B12A19BB}">
      <dgm:prSet phldrT="[テキスト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ja-JP" altLang="en-US" b="1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7DE47374-2F8C-4CF9-BA69-E28ACCB550AF}" type="sib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FD2B0943-16D7-4A58-A226-B1D3E8C774C3}" type="par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E9DF36C4-EE83-48EC-B6C7-C3A12C42DE49}">
      <dgm:prSet phldrT="[テキスト]" custT="1"/>
      <dgm:spPr>
        <a:solidFill>
          <a:srgbClr val="0070C0"/>
        </a:solidFill>
      </dgm:spPr>
      <dgm:t>
        <a:bodyPr/>
        <a:lstStyle/>
        <a:p>
          <a:r>
            <a: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3200" b="1" dirty="0"/>
            <a:t>のまち</a:t>
          </a:r>
        </a:p>
      </dgm:t>
    </dgm:pt>
    <dgm:pt modelId="{D0F75AEA-DD71-458E-9AC3-89BEE1E13ECD}" type="sib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4396718C-503B-4AD7-9FAC-BE80774DA4FF}" type="par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7D71D213-B1C2-473C-99D7-698262DD5BED}">
      <dgm:prSet phldrT="[テキスト]" custT="1"/>
      <dgm:spPr>
        <a:solidFill>
          <a:srgbClr val="C00000"/>
        </a:solidFill>
      </dgm:spPr>
      <dgm:t>
        <a:bodyPr/>
        <a:lstStyle/>
        <a:p>
          <a:r>
            <a:rPr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gm:t>
    </dgm:pt>
    <dgm:pt modelId="{171AE362-46E2-4DF5-9580-2B1E1C05F4A8}" type="sib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55930277-43BA-40F2-A442-4B5C097FDB1D}" type="par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A98C0AFC-A827-4C4C-8DAB-0B5DC0300581}" type="pres">
      <dgm:prSet presAssocID="{0D50A844-6D63-4CD9-A93D-C4D97D9E71F8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2594A3B3-7A19-4D12-B37D-04EE5126568A}" type="pres">
      <dgm:prSet presAssocID="{0D50A844-6D63-4CD9-A93D-C4D97D9E71F8}" presName="wedge1" presStyleLbl="node1" presStyleIdx="0" presStyleCnt="3" custLinFactNeighborX="15" custLinFactNeighborY="318"/>
      <dgm:spPr/>
      <dgm:t>
        <a:bodyPr/>
        <a:lstStyle/>
        <a:p>
          <a:endParaRPr kumimoji="1" lang="ja-JP" altLang="en-US"/>
        </a:p>
      </dgm:t>
    </dgm:pt>
    <dgm:pt modelId="{39B2D1C0-987B-4AEC-91D5-96DE463528AA}" type="pres">
      <dgm:prSet presAssocID="{0D50A844-6D63-4CD9-A93D-C4D97D9E71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966DCCE-D382-4FA9-9C0F-4308B21F8FB2}" type="pres">
      <dgm:prSet presAssocID="{0D50A844-6D63-4CD9-A93D-C4D97D9E71F8}" presName="wedge2" presStyleLbl="node1" presStyleIdx="1" presStyleCnt="3" custLinFactNeighborX="15" custLinFactNeighborY="318"/>
      <dgm:spPr/>
      <dgm:t>
        <a:bodyPr/>
        <a:lstStyle/>
        <a:p>
          <a:endParaRPr kumimoji="1" lang="ja-JP" altLang="en-US"/>
        </a:p>
      </dgm:t>
    </dgm:pt>
    <dgm:pt modelId="{52AA4F71-04F2-4C5F-9123-E26EC3535F13}" type="pres">
      <dgm:prSet presAssocID="{0D50A844-6D63-4CD9-A93D-C4D97D9E71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4217C36-1A8D-4BAC-A5D9-EE01C659992D}" type="pres">
      <dgm:prSet presAssocID="{0D50A844-6D63-4CD9-A93D-C4D97D9E71F8}" presName="wedge3" presStyleLbl="node1" presStyleIdx="2" presStyleCnt="3" custLinFactNeighborX="-126" custLinFactNeighborY="426"/>
      <dgm:spPr/>
      <dgm:t>
        <a:bodyPr/>
        <a:lstStyle/>
        <a:p>
          <a:endParaRPr kumimoji="1" lang="ja-JP" altLang="en-US"/>
        </a:p>
      </dgm:t>
    </dgm:pt>
    <dgm:pt modelId="{C5F4262E-1299-497D-B769-712171AFDCCD}" type="pres">
      <dgm:prSet presAssocID="{0D50A844-6D63-4CD9-A93D-C4D97D9E71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CACA21D-EF0F-42FD-B48F-F2EC0676D4E5}" type="presOf" srcId="{E9DF36C4-EE83-48EC-B6C7-C3A12C42DE49}" destId="{52AA4F71-04F2-4C5F-9123-E26EC3535F13}" srcOrd="1" destOrd="0" presId="urn:microsoft.com/office/officeart/2005/8/layout/chart3"/>
    <dgm:cxn modelId="{B3F4C4A1-D9D4-4E41-A88D-407A7A93101E}" type="presOf" srcId="{1FE364F9-D687-44EB-993B-4D48B12A19BB}" destId="{39B2D1C0-987B-4AEC-91D5-96DE463528AA}" srcOrd="1" destOrd="0" presId="urn:microsoft.com/office/officeart/2005/8/layout/chart3"/>
    <dgm:cxn modelId="{B6A70343-B66E-4DA1-A9F6-7E96FDFD7820}" srcId="{0D50A844-6D63-4CD9-A93D-C4D97D9E71F8}" destId="{E9DF36C4-EE83-48EC-B6C7-C3A12C42DE49}" srcOrd="1" destOrd="0" parTransId="{4396718C-503B-4AD7-9FAC-BE80774DA4FF}" sibTransId="{D0F75AEA-DD71-458E-9AC3-89BEE1E13ECD}"/>
    <dgm:cxn modelId="{7AD0887C-28BC-4D9A-AF4E-3DEB31B7AA57}" type="presOf" srcId="{1FE364F9-D687-44EB-993B-4D48B12A19BB}" destId="{2594A3B3-7A19-4D12-B37D-04EE5126568A}" srcOrd="0" destOrd="0" presId="urn:microsoft.com/office/officeart/2005/8/layout/chart3"/>
    <dgm:cxn modelId="{7B23646C-5157-4518-ADDA-DEEEF45F7F98}" type="presOf" srcId="{E9DF36C4-EE83-48EC-B6C7-C3A12C42DE49}" destId="{F966DCCE-D382-4FA9-9C0F-4308B21F8FB2}" srcOrd="0" destOrd="0" presId="urn:microsoft.com/office/officeart/2005/8/layout/chart3"/>
    <dgm:cxn modelId="{07B43187-11E0-4FF6-A42C-3903DC25DB1F}" srcId="{0D50A844-6D63-4CD9-A93D-C4D97D9E71F8}" destId="{7D71D213-B1C2-473C-99D7-698262DD5BED}" srcOrd="0" destOrd="0" parTransId="{55930277-43BA-40F2-A442-4B5C097FDB1D}" sibTransId="{171AE362-46E2-4DF5-9580-2B1E1C05F4A8}"/>
    <dgm:cxn modelId="{B1AFC310-CEAF-40F9-8780-5FAB6B70D5D1}" type="presOf" srcId="{7D71D213-B1C2-473C-99D7-698262DD5BED}" destId="{E4217C36-1A8D-4BAC-A5D9-EE01C659992D}" srcOrd="0" destOrd="0" presId="urn:microsoft.com/office/officeart/2005/8/layout/chart3"/>
    <dgm:cxn modelId="{C7456A0E-3236-4C79-8F6E-4DFF2511CC69}" type="presOf" srcId="{0D50A844-6D63-4CD9-A93D-C4D97D9E71F8}" destId="{A98C0AFC-A827-4C4C-8DAB-0B5DC0300581}" srcOrd="0" destOrd="0" presId="urn:microsoft.com/office/officeart/2005/8/layout/chart3"/>
    <dgm:cxn modelId="{FA58F443-4081-4038-9622-CB40B4006F25}" type="presOf" srcId="{7D71D213-B1C2-473C-99D7-698262DD5BED}" destId="{C5F4262E-1299-497D-B769-712171AFDCCD}" srcOrd="1" destOrd="0" presId="urn:microsoft.com/office/officeart/2005/8/layout/chart3"/>
    <dgm:cxn modelId="{F7B2CB21-7CED-4E20-939B-0E4C2D6F9EE8}" srcId="{0D50A844-6D63-4CD9-A93D-C4D97D9E71F8}" destId="{1FE364F9-D687-44EB-993B-4D48B12A19BB}" srcOrd="2" destOrd="0" parTransId="{FD2B0943-16D7-4A58-A226-B1D3E8C774C3}" sibTransId="{7DE47374-2F8C-4CF9-BA69-E28ACCB550AF}"/>
    <dgm:cxn modelId="{BA09E2F0-9F98-4E36-90C9-3C755B19BCA1}" type="presParOf" srcId="{A98C0AFC-A827-4C4C-8DAB-0B5DC0300581}" destId="{2594A3B3-7A19-4D12-B37D-04EE5126568A}" srcOrd="0" destOrd="0" presId="urn:microsoft.com/office/officeart/2005/8/layout/chart3"/>
    <dgm:cxn modelId="{C5D3DF4C-92B6-4789-94A0-63FF125D9CF1}" type="presParOf" srcId="{A98C0AFC-A827-4C4C-8DAB-0B5DC0300581}" destId="{39B2D1C0-987B-4AEC-91D5-96DE463528AA}" srcOrd="1" destOrd="0" presId="urn:microsoft.com/office/officeart/2005/8/layout/chart3"/>
    <dgm:cxn modelId="{32946625-7A1D-4F81-9DCA-E4A4CFD0B476}" type="presParOf" srcId="{A98C0AFC-A827-4C4C-8DAB-0B5DC0300581}" destId="{F966DCCE-D382-4FA9-9C0F-4308B21F8FB2}" srcOrd="2" destOrd="0" presId="urn:microsoft.com/office/officeart/2005/8/layout/chart3"/>
    <dgm:cxn modelId="{B40F66BC-48C7-4C38-92AF-A00F1FB298BD}" type="presParOf" srcId="{A98C0AFC-A827-4C4C-8DAB-0B5DC0300581}" destId="{52AA4F71-04F2-4C5F-9123-E26EC3535F13}" srcOrd="3" destOrd="0" presId="urn:microsoft.com/office/officeart/2005/8/layout/chart3"/>
    <dgm:cxn modelId="{45491A8D-3685-441A-908D-E3FBC5E6B688}" type="presParOf" srcId="{A98C0AFC-A827-4C4C-8DAB-0B5DC0300581}" destId="{E4217C36-1A8D-4BAC-A5D9-EE01C659992D}" srcOrd="4" destOrd="0" presId="urn:microsoft.com/office/officeart/2005/8/layout/chart3"/>
    <dgm:cxn modelId="{452A0851-D70E-4AA1-8AD1-2374C5638CF2}" type="presParOf" srcId="{A98C0AFC-A827-4C4C-8DAB-0B5DC0300581}" destId="{C5F4262E-1299-497D-B769-712171AFDCC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50A844-6D63-4CD9-A93D-C4D97D9E71F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E9DF36C4-EE83-48EC-B6C7-C3A12C42DE49}">
      <dgm:prSet phldrT="[テキスト]" custT="1"/>
      <dgm:spPr>
        <a:solidFill>
          <a:srgbClr val="0070C0"/>
        </a:solidFill>
      </dgm:spPr>
      <dgm:t>
        <a:bodyPr/>
        <a:lstStyle/>
        <a:p>
          <a:r>
            <a: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dirty="0"/>
            <a:t>のまち</a:t>
          </a:r>
        </a:p>
      </dgm:t>
    </dgm:pt>
    <dgm:pt modelId="{4396718C-503B-4AD7-9FAC-BE80774DA4FF}" type="par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D0F75AEA-DD71-458E-9AC3-89BEE1E13ECD}" type="sib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1FE364F9-D687-44EB-993B-4D48B12A19BB}">
      <dgm:prSet phldrT="[テキスト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ja-JP" altLang="en-US" b="1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FD2B0943-16D7-4A58-A226-B1D3E8C774C3}" type="par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E47374-2F8C-4CF9-BA69-E28ACCB550AF}" type="sib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71D213-B1C2-473C-99D7-698262DD5BED}">
      <dgm:prSet phldrT="[テキスト]" custT="1"/>
      <dgm:spPr>
        <a:solidFill>
          <a:srgbClr val="C00000"/>
        </a:solidFill>
      </dgm:spPr>
      <dgm:t>
        <a:bodyPr/>
        <a:lstStyle/>
        <a:p>
          <a:r>
            <a: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gm:t>
    </dgm:pt>
    <dgm:pt modelId="{55930277-43BA-40F2-A442-4B5C097FDB1D}" type="par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171AE362-46E2-4DF5-9580-2B1E1C05F4A8}" type="sib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A98C0AFC-A827-4C4C-8DAB-0B5DC0300581}" type="pres">
      <dgm:prSet presAssocID="{0D50A844-6D63-4CD9-A93D-C4D97D9E71F8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2594A3B3-7A19-4D12-B37D-04EE5126568A}" type="pres">
      <dgm:prSet presAssocID="{0D50A844-6D63-4CD9-A93D-C4D97D9E71F8}" presName="wedge1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39B2D1C0-987B-4AEC-91D5-96DE463528AA}" type="pres">
      <dgm:prSet presAssocID="{0D50A844-6D63-4CD9-A93D-C4D97D9E71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966DCCE-D382-4FA9-9C0F-4308B21F8FB2}" type="pres">
      <dgm:prSet presAssocID="{0D50A844-6D63-4CD9-A93D-C4D97D9E71F8}" presName="wedge2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52AA4F71-04F2-4C5F-9123-E26EC3535F13}" type="pres">
      <dgm:prSet presAssocID="{0D50A844-6D63-4CD9-A93D-C4D97D9E71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4217C36-1A8D-4BAC-A5D9-EE01C659992D}" type="pres">
      <dgm:prSet presAssocID="{0D50A844-6D63-4CD9-A93D-C4D97D9E71F8}" presName="wedge3" presStyleLbl="node1" presStyleIdx="2" presStyleCnt="3"/>
      <dgm:spPr/>
      <dgm:t>
        <a:bodyPr/>
        <a:lstStyle/>
        <a:p>
          <a:endParaRPr kumimoji="1" lang="ja-JP" altLang="en-US"/>
        </a:p>
      </dgm:t>
    </dgm:pt>
    <dgm:pt modelId="{C5F4262E-1299-497D-B769-712171AFDCCD}" type="pres">
      <dgm:prSet presAssocID="{0D50A844-6D63-4CD9-A93D-C4D97D9E71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CACA21D-EF0F-42FD-B48F-F2EC0676D4E5}" type="presOf" srcId="{E9DF36C4-EE83-48EC-B6C7-C3A12C42DE49}" destId="{52AA4F71-04F2-4C5F-9123-E26EC3535F13}" srcOrd="1" destOrd="0" presId="urn:microsoft.com/office/officeart/2005/8/layout/chart3"/>
    <dgm:cxn modelId="{EA24112B-E33B-404C-A7FD-226F81E30418}" type="presOf" srcId="{7D71D213-B1C2-473C-99D7-698262DD5BED}" destId="{C5F4262E-1299-497D-B769-712171AFDCCD}" srcOrd="1" destOrd="0" presId="urn:microsoft.com/office/officeart/2005/8/layout/chart3"/>
    <dgm:cxn modelId="{B6A70343-B66E-4DA1-A9F6-7E96FDFD7820}" srcId="{0D50A844-6D63-4CD9-A93D-C4D97D9E71F8}" destId="{E9DF36C4-EE83-48EC-B6C7-C3A12C42DE49}" srcOrd="1" destOrd="0" parTransId="{4396718C-503B-4AD7-9FAC-BE80774DA4FF}" sibTransId="{D0F75AEA-DD71-458E-9AC3-89BEE1E13ECD}"/>
    <dgm:cxn modelId="{89EAE9C8-D2EB-41A8-952A-55DE2F03A71D}" type="presOf" srcId="{1FE364F9-D687-44EB-993B-4D48B12A19BB}" destId="{2594A3B3-7A19-4D12-B37D-04EE5126568A}" srcOrd="0" destOrd="0" presId="urn:microsoft.com/office/officeart/2005/8/layout/chart3"/>
    <dgm:cxn modelId="{7B23646C-5157-4518-ADDA-DEEEF45F7F98}" type="presOf" srcId="{E9DF36C4-EE83-48EC-B6C7-C3A12C42DE49}" destId="{F966DCCE-D382-4FA9-9C0F-4308B21F8FB2}" srcOrd="0" destOrd="0" presId="urn:microsoft.com/office/officeart/2005/8/layout/chart3"/>
    <dgm:cxn modelId="{07B43187-11E0-4FF6-A42C-3903DC25DB1F}" srcId="{0D50A844-6D63-4CD9-A93D-C4D97D9E71F8}" destId="{7D71D213-B1C2-473C-99D7-698262DD5BED}" srcOrd="0" destOrd="0" parTransId="{55930277-43BA-40F2-A442-4B5C097FDB1D}" sibTransId="{171AE362-46E2-4DF5-9580-2B1E1C05F4A8}"/>
    <dgm:cxn modelId="{6CBBA907-B4FF-40B5-B2D0-D0085852A8B8}" type="presOf" srcId="{1FE364F9-D687-44EB-993B-4D48B12A19BB}" destId="{39B2D1C0-987B-4AEC-91D5-96DE463528AA}" srcOrd="1" destOrd="0" presId="urn:microsoft.com/office/officeart/2005/8/layout/chart3"/>
    <dgm:cxn modelId="{57D2C213-A905-4BB8-A97D-5F87FCF59D12}" type="presOf" srcId="{7D71D213-B1C2-473C-99D7-698262DD5BED}" destId="{E4217C36-1A8D-4BAC-A5D9-EE01C659992D}" srcOrd="0" destOrd="0" presId="urn:microsoft.com/office/officeart/2005/8/layout/chart3"/>
    <dgm:cxn modelId="{C7456A0E-3236-4C79-8F6E-4DFF2511CC69}" type="presOf" srcId="{0D50A844-6D63-4CD9-A93D-C4D97D9E71F8}" destId="{A98C0AFC-A827-4C4C-8DAB-0B5DC0300581}" srcOrd="0" destOrd="0" presId="urn:microsoft.com/office/officeart/2005/8/layout/chart3"/>
    <dgm:cxn modelId="{F7B2CB21-7CED-4E20-939B-0E4C2D6F9EE8}" srcId="{0D50A844-6D63-4CD9-A93D-C4D97D9E71F8}" destId="{1FE364F9-D687-44EB-993B-4D48B12A19BB}" srcOrd="2" destOrd="0" parTransId="{FD2B0943-16D7-4A58-A226-B1D3E8C774C3}" sibTransId="{7DE47374-2F8C-4CF9-BA69-E28ACCB550AF}"/>
    <dgm:cxn modelId="{BA09E2F0-9F98-4E36-90C9-3C755B19BCA1}" type="presParOf" srcId="{A98C0AFC-A827-4C4C-8DAB-0B5DC0300581}" destId="{2594A3B3-7A19-4D12-B37D-04EE5126568A}" srcOrd="0" destOrd="0" presId="urn:microsoft.com/office/officeart/2005/8/layout/chart3"/>
    <dgm:cxn modelId="{C5D3DF4C-92B6-4789-94A0-63FF125D9CF1}" type="presParOf" srcId="{A98C0AFC-A827-4C4C-8DAB-0B5DC0300581}" destId="{39B2D1C0-987B-4AEC-91D5-96DE463528AA}" srcOrd="1" destOrd="0" presId="urn:microsoft.com/office/officeart/2005/8/layout/chart3"/>
    <dgm:cxn modelId="{32946625-7A1D-4F81-9DCA-E4A4CFD0B476}" type="presParOf" srcId="{A98C0AFC-A827-4C4C-8DAB-0B5DC0300581}" destId="{F966DCCE-D382-4FA9-9C0F-4308B21F8FB2}" srcOrd="2" destOrd="0" presId="urn:microsoft.com/office/officeart/2005/8/layout/chart3"/>
    <dgm:cxn modelId="{B40F66BC-48C7-4C38-92AF-A00F1FB298BD}" type="presParOf" srcId="{A98C0AFC-A827-4C4C-8DAB-0B5DC0300581}" destId="{52AA4F71-04F2-4C5F-9123-E26EC3535F13}" srcOrd="3" destOrd="0" presId="urn:microsoft.com/office/officeart/2005/8/layout/chart3"/>
    <dgm:cxn modelId="{45491A8D-3685-441A-908D-E3FBC5E6B688}" type="presParOf" srcId="{A98C0AFC-A827-4C4C-8DAB-0B5DC0300581}" destId="{E4217C36-1A8D-4BAC-A5D9-EE01C659992D}" srcOrd="4" destOrd="0" presId="urn:microsoft.com/office/officeart/2005/8/layout/chart3"/>
    <dgm:cxn modelId="{452A0851-D70E-4AA1-8AD1-2374C5638CF2}" type="presParOf" srcId="{A98C0AFC-A827-4C4C-8DAB-0B5DC0300581}" destId="{C5F4262E-1299-497D-B769-712171AFDCC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50A844-6D63-4CD9-A93D-C4D97D9E71F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E9DF36C4-EE83-48EC-B6C7-C3A12C42DE49}">
      <dgm:prSet phldrT="[テキスト]" custT="1"/>
      <dgm:spPr>
        <a:solidFill>
          <a:srgbClr val="0070C0"/>
        </a:solidFill>
      </dgm:spPr>
      <dgm:t>
        <a:bodyPr/>
        <a:lstStyle/>
        <a:p>
          <a:r>
            <a: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dirty="0"/>
            <a:t>のまち</a:t>
          </a:r>
        </a:p>
      </dgm:t>
    </dgm:pt>
    <dgm:pt modelId="{4396718C-503B-4AD7-9FAC-BE80774DA4FF}" type="par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D0F75AEA-DD71-458E-9AC3-89BEE1E13ECD}" type="sib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1FE364F9-D687-44EB-993B-4D48B12A19BB}">
      <dgm:prSet phldrT="[テキスト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ja-JP" altLang="en-US" b="1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FD2B0943-16D7-4A58-A226-B1D3E8C774C3}" type="par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E47374-2F8C-4CF9-BA69-E28ACCB550AF}" type="sib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71D213-B1C2-473C-99D7-698262DD5BED}">
      <dgm:prSet phldrT="[テキスト]" custT="1"/>
      <dgm:spPr>
        <a:solidFill>
          <a:srgbClr val="C00000"/>
        </a:solidFill>
      </dgm:spPr>
      <dgm:t>
        <a:bodyPr/>
        <a:lstStyle/>
        <a:p>
          <a:r>
            <a: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gm:t>
    </dgm:pt>
    <dgm:pt modelId="{55930277-43BA-40F2-A442-4B5C097FDB1D}" type="par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171AE362-46E2-4DF5-9580-2B1E1C05F4A8}" type="sib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A98C0AFC-A827-4C4C-8DAB-0B5DC0300581}" type="pres">
      <dgm:prSet presAssocID="{0D50A844-6D63-4CD9-A93D-C4D97D9E71F8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2594A3B3-7A19-4D12-B37D-04EE5126568A}" type="pres">
      <dgm:prSet presAssocID="{0D50A844-6D63-4CD9-A93D-C4D97D9E71F8}" presName="wedge1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39B2D1C0-987B-4AEC-91D5-96DE463528AA}" type="pres">
      <dgm:prSet presAssocID="{0D50A844-6D63-4CD9-A93D-C4D97D9E71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966DCCE-D382-4FA9-9C0F-4308B21F8FB2}" type="pres">
      <dgm:prSet presAssocID="{0D50A844-6D63-4CD9-A93D-C4D97D9E71F8}" presName="wedge2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52AA4F71-04F2-4C5F-9123-E26EC3535F13}" type="pres">
      <dgm:prSet presAssocID="{0D50A844-6D63-4CD9-A93D-C4D97D9E71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4217C36-1A8D-4BAC-A5D9-EE01C659992D}" type="pres">
      <dgm:prSet presAssocID="{0D50A844-6D63-4CD9-A93D-C4D97D9E71F8}" presName="wedge3" presStyleLbl="node1" presStyleIdx="2" presStyleCnt="3"/>
      <dgm:spPr/>
      <dgm:t>
        <a:bodyPr/>
        <a:lstStyle/>
        <a:p>
          <a:endParaRPr kumimoji="1" lang="ja-JP" altLang="en-US"/>
        </a:p>
      </dgm:t>
    </dgm:pt>
    <dgm:pt modelId="{C5F4262E-1299-497D-B769-712171AFDCCD}" type="pres">
      <dgm:prSet presAssocID="{0D50A844-6D63-4CD9-A93D-C4D97D9E71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CACA21D-EF0F-42FD-B48F-F2EC0676D4E5}" type="presOf" srcId="{E9DF36C4-EE83-48EC-B6C7-C3A12C42DE49}" destId="{52AA4F71-04F2-4C5F-9123-E26EC3535F13}" srcOrd="1" destOrd="0" presId="urn:microsoft.com/office/officeart/2005/8/layout/chart3"/>
    <dgm:cxn modelId="{EA24112B-E33B-404C-A7FD-226F81E30418}" type="presOf" srcId="{7D71D213-B1C2-473C-99D7-698262DD5BED}" destId="{C5F4262E-1299-497D-B769-712171AFDCCD}" srcOrd="1" destOrd="0" presId="urn:microsoft.com/office/officeart/2005/8/layout/chart3"/>
    <dgm:cxn modelId="{B6A70343-B66E-4DA1-A9F6-7E96FDFD7820}" srcId="{0D50A844-6D63-4CD9-A93D-C4D97D9E71F8}" destId="{E9DF36C4-EE83-48EC-B6C7-C3A12C42DE49}" srcOrd="1" destOrd="0" parTransId="{4396718C-503B-4AD7-9FAC-BE80774DA4FF}" sibTransId="{D0F75AEA-DD71-458E-9AC3-89BEE1E13ECD}"/>
    <dgm:cxn modelId="{89EAE9C8-D2EB-41A8-952A-55DE2F03A71D}" type="presOf" srcId="{1FE364F9-D687-44EB-993B-4D48B12A19BB}" destId="{2594A3B3-7A19-4D12-B37D-04EE5126568A}" srcOrd="0" destOrd="0" presId="urn:microsoft.com/office/officeart/2005/8/layout/chart3"/>
    <dgm:cxn modelId="{7B23646C-5157-4518-ADDA-DEEEF45F7F98}" type="presOf" srcId="{E9DF36C4-EE83-48EC-B6C7-C3A12C42DE49}" destId="{F966DCCE-D382-4FA9-9C0F-4308B21F8FB2}" srcOrd="0" destOrd="0" presId="urn:microsoft.com/office/officeart/2005/8/layout/chart3"/>
    <dgm:cxn modelId="{07B43187-11E0-4FF6-A42C-3903DC25DB1F}" srcId="{0D50A844-6D63-4CD9-A93D-C4D97D9E71F8}" destId="{7D71D213-B1C2-473C-99D7-698262DD5BED}" srcOrd="0" destOrd="0" parTransId="{55930277-43BA-40F2-A442-4B5C097FDB1D}" sibTransId="{171AE362-46E2-4DF5-9580-2B1E1C05F4A8}"/>
    <dgm:cxn modelId="{6CBBA907-B4FF-40B5-B2D0-D0085852A8B8}" type="presOf" srcId="{1FE364F9-D687-44EB-993B-4D48B12A19BB}" destId="{39B2D1C0-987B-4AEC-91D5-96DE463528AA}" srcOrd="1" destOrd="0" presId="urn:microsoft.com/office/officeart/2005/8/layout/chart3"/>
    <dgm:cxn modelId="{57D2C213-A905-4BB8-A97D-5F87FCF59D12}" type="presOf" srcId="{7D71D213-B1C2-473C-99D7-698262DD5BED}" destId="{E4217C36-1A8D-4BAC-A5D9-EE01C659992D}" srcOrd="0" destOrd="0" presId="urn:microsoft.com/office/officeart/2005/8/layout/chart3"/>
    <dgm:cxn modelId="{C7456A0E-3236-4C79-8F6E-4DFF2511CC69}" type="presOf" srcId="{0D50A844-6D63-4CD9-A93D-C4D97D9E71F8}" destId="{A98C0AFC-A827-4C4C-8DAB-0B5DC0300581}" srcOrd="0" destOrd="0" presId="urn:microsoft.com/office/officeart/2005/8/layout/chart3"/>
    <dgm:cxn modelId="{F7B2CB21-7CED-4E20-939B-0E4C2D6F9EE8}" srcId="{0D50A844-6D63-4CD9-A93D-C4D97D9E71F8}" destId="{1FE364F9-D687-44EB-993B-4D48B12A19BB}" srcOrd="2" destOrd="0" parTransId="{FD2B0943-16D7-4A58-A226-B1D3E8C774C3}" sibTransId="{7DE47374-2F8C-4CF9-BA69-E28ACCB550AF}"/>
    <dgm:cxn modelId="{BA09E2F0-9F98-4E36-90C9-3C755B19BCA1}" type="presParOf" srcId="{A98C0AFC-A827-4C4C-8DAB-0B5DC0300581}" destId="{2594A3B3-7A19-4D12-B37D-04EE5126568A}" srcOrd="0" destOrd="0" presId="urn:microsoft.com/office/officeart/2005/8/layout/chart3"/>
    <dgm:cxn modelId="{C5D3DF4C-92B6-4789-94A0-63FF125D9CF1}" type="presParOf" srcId="{A98C0AFC-A827-4C4C-8DAB-0B5DC0300581}" destId="{39B2D1C0-987B-4AEC-91D5-96DE463528AA}" srcOrd="1" destOrd="0" presId="urn:microsoft.com/office/officeart/2005/8/layout/chart3"/>
    <dgm:cxn modelId="{32946625-7A1D-4F81-9DCA-E4A4CFD0B476}" type="presParOf" srcId="{A98C0AFC-A827-4C4C-8DAB-0B5DC0300581}" destId="{F966DCCE-D382-4FA9-9C0F-4308B21F8FB2}" srcOrd="2" destOrd="0" presId="urn:microsoft.com/office/officeart/2005/8/layout/chart3"/>
    <dgm:cxn modelId="{B40F66BC-48C7-4C38-92AF-A00F1FB298BD}" type="presParOf" srcId="{A98C0AFC-A827-4C4C-8DAB-0B5DC0300581}" destId="{52AA4F71-04F2-4C5F-9123-E26EC3535F13}" srcOrd="3" destOrd="0" presId="urn:microsoft.com/office/officeart/2005/8/layout/chart3"/>
    <dgm:cxn modelId="{45491A8D-3685-441A-908D-E3FBC5E6B688}" type="presParOf" srcId="{A98C0AFC-A827-4C4C-8DAB-0B5DC0300581}" destId="{E4217C36-1A8D-4BAC-A5D9-EE01C659992D}" srcOrd="4" destOrd="0" presId="urn:microsoft.com/office/officeart/2005/8/layout/chart3"/>
    <dgm:cxn modelId="{452A0851-D70E-4AA1-8AD1-2374C5638CF2}" type="presParOf" srcId="{A98C0AFC-A827-4C4C-8DAB-0B5DC0300581}" destId="{C5F4262E-1299-497D-B769-712171AFDCC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50A844-6D63-4CD9-A93D-C4D97D9E71F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E9DF36C4-EE83-48EC-B6C7-C3A12C42DE49}">
      <dgm:prSet phldrT="[テキスト]" custT="1"/>
      <dgm:spPr>
        <a:solidFill>
          <a:srgbClr val="0070C0"/>
        </a:solidFill>
      </dgm:spPr>
      <dgm:t>
        <a:bodyPr/>
        <a:lstStyle/>
        <a:p>
          <a:r>
            <a: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dirty="0"/>
            <a:t>のまち</a:t>
          </a:r>
        </a:p>
      </dgm:t>
    </dgm:pt>
    <dgm:pt modelId="{4396718C-503B-4AD7-9FAC-BE80774DA4FF}" type="par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D0F75AEA-DD71-458E-9AC3-89BEE1E13ECD}" type="sib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1FE364F9-D687-44EB-993B-4D48B12A19BB}">
      <dgm:prSet phldrT="[テキスト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</a:p>
      </dgm:t>
    </dgm:pt>
    <dgm:pt modelId="{FD2B0943-16D7-4A58-A226-B1D3E8C774C3}" type="par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E47374-2F8C-4CF9-BA69-E28ACCB550AF}" type="sib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71D213-B1C2-473C-99D7-698262DD5BED}">
      <dgm:prSet phldrT="[テキスト]" custT="1"/>
      <dgm:spPr>
        <a:solidFill>
          <a:srgbClr val="C00000"/>
        </a:solidFill>
      </dgm:spPr>
      <dgm:t>
        <a:bodyPr/>
        <a:lstStyle/>
        <a:p>
          <a:r>
            <a: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gm:t>
    </dgm:pt>
    <dgm:pt modelId="{55930277-43BA-40F2-A442-4B5C097FDB1D}" type="par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171AE362-46E2-4DF5-9580-2B1E1C05F4A8}" type="sib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A98C0AFC-A827-4C4C-8DAB-0B5DC0300581}" type="pres">
      <dgm:prSet presAssocID="{0D50A844-6D63-4CD9-A93D-C4D97D9E71F8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2594A3B3-7A19-4D12-B37D-04EE5126568A}" type="pres">
      <dgm:prSet presAssocID="{0D50A844-6D63-4CD9-A93D-C4D97D9E71F8}" presName="wedge1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39B2D1C0-987B-4AEC-91D5-96DE463528AA}" type="pres">
      <dgm:prSet presAssocID="{0D50A844-6D63-4CD9-A93D-C4D97D9E71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966DCCE-D382-4FA9-9C0F-4308B21F8FB2}" type="pres">
      <dgm:prSet presAssocID="{0D50A844-6D63-4CD9-A93D-C4D97D9E71F8}" presName="wedge2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52AA4F71-04F2-4C5F-9123-E26EC3535F13}" type="pres">
      <dgm:prSet presAssocID="{0D50A844-6D63-4CD9-A93D-C4D97D9E71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4217C36-1A8D-4BAC-A5D9-EE01C659992D}" type="pres">
      <dgm:prSet presAssocID="{0D50A844-6D63-4CD9-A93D-C4D97D9E71F8}" presName="wedge3" presStyleLbl="node1" presStyleIdx="2" presStyleCnt="3"/>
      <dgm:spPr/>
      <dgm:t>
        <a:bodyPr/>
        <a:lstStyle/>
        <a:p>
          <a:endParaRPr kumimoji="1" lang="ja-JP" altLang="en-US"/>
        </a:p>
      </dgm:t>
    </dgm:pt>
    <dgm:pt modelId="{C5F4262E-1299-497D-B769-712171AFDCCD}" type="pres">
      <dgm:prSet presAssocID="{0D50A844-6D63-4CD9-A93D-C4D97D9E71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CACA21D-EF0F-42FD-B48F-F2EC0676D4E5}" type="presOf" srcId="{E9DF36C4-EE83-48EC-B6C7-C3A12C42DE49}" destId="{52AA4F71-04F2-4C5F-9123-E26EC3535F13}" srcOrd="1" destOrd="0" presId="urn:microsoft.com/office/officeart/2005/8/layout/chart3"/>
    <dgm:cxn modelId="{EA24112B-E33B-404C-A7FD-226F81E30418}" type="presOf" srcId="{7D71D213-B1C2-473C-99D7-698262DD5BED}" destId="{C5F4262E-1299-497D-B769-712171AFDCCD}" srcOrd="1" destOrd="0" presId="urn:microsoft.com/office/officeart/2005/8/layout/chart3"/>
    <dgm:cxn modelId="{B6A70343-B66E-4DA1-A9F6-7E96FDFD7820}" srcId="{0D50A844-6D63-4CD9-A93D-C4D97D9E71F8}" destId="{E9DF36C4-EE83-48EC-B6C7-C3A12C42DE49}" srcOrd="1" destOrd="0" parTransId="{4396718C-503B-4AD7-9FAC-BE80774DA4FF}" sibTransId="{D0F75AEA-DD71-458E-9AC3-89BEE1E13ECD}"/>
    <dgm:cxn modelId="{89EAE9C8-D2EB-41A8-952A-55DE2F03A71D}" type="presOf" srcId="{1FE364F9-D687-44EB-993B-4D48B12A19BB}" destId="{2594A3B3-7A19-4D12-B37D-04EE5126568A}" srcOrd="0" destOrd="0" presId="urn:microsoft.com/office/officeart/2005/8/layout/chart3"/>
    <dgm:cxn modelId="{7B23646C-5157-4518-ADDA-DEEEF45F7F98}" type="presOf" srcId="{E9DF36C4-EE83-48EC-B6C7-C3A12C42DE49}" destId="{F966DCCE-D382-4FA9-9C0F-4308B21F8FB2}" srcOrd="0" destOrd="0" presId="urn:microsoft.com/office/officeart/2005/8/layout/chart3"/>
    <dgm:cxn modelId="{07B43187-11E0-4FF6-A42C-3903DC25DB1F}" srcId="{0D50A844-6D63-4CD9-A93D-C4D97D9E71F8}" destId="{7D71D213-B1C2-473C-99D7-698262DD5BED}" srcOrd="0" destOrd="0" parTransId="{55930277-43BA-40F2-A442-4B5C097FDB1D}" sibTransId="{171AE362-46E2-4DF5-9580-2B1E1C05F4A8}"/>
    <dgm:cxn modelId="{6CBBA907-B4FF-40B5-B2D0-D0085852A8B8}" type="presOf" srcId="{1FE364F9-D687-44EB-993B-4D48B12A19BB}" destId="{39B2D1C0-987B-4AEC-91D5-96DE463528AA}" srcOrd="1" destOrd="0" presId="urn:microsoft.com/office/officeart/2005/8/layout/chart3"/>
    <dgm:cxn modelId="{57D2C213-A905-4BB8-A97D-5F87FCF59D12}" type="presOf" srcId="{7D71D213-B1C2-473C-99D7-698262DD5BED}" destId="{E4217C36-1A8D-4BAC-A5D9-EE01C659992D}" srcOrd="0" destOrd="0" presId="urn:microsoft.com/office/officeart/2005/8/layout/chart3"/>
    <dgm:cxn modelId="{C7456A0E-3236-4C79-8F6E-4DFF2511CC69}" type="presOf" srcId="{0D50A844-6D63-4CD9-A93D-C4D97D9E71F8}" destId="{A98C0AFC-A827-4C4C-8DAB-0B5DC0300581}" srcOrd="0" destOrd="0" presId="urn:microsoft.com/office/officeart/2005/8/layout/chart3"/>
    <dgm:cxn modelId="{F7B2CB21-7CED-4E20-939B-0E4C2D6F9EE8}" srcId="{0D50A844-6D63-4CD9-A93D-C4D97D9E71F8}" destId="{1FE364F9-D687-44EB-993B-4D48B12A19BB}" srcOrd="2" destOrd="0" parTransId="{FD2B0943-16D7-4A58-A226-B1D3E8C774C3}" sibTransId="{7DE47374-2F8C-4CF9-BA69-E28ACCB550AF}"/>
    <dgm:cxn modelId="{BA09E2F0-9F98-4E36-90C9-3C755B19BCA1}" type="presParOf" srcId="{A98C0AFC-A827-4C4C-8DAB-0B5DC0300581}" destId="{2594A3B3-7A19-4D12-B37D-04EE5126568A}" srcOrd="0" destOrd="0" presId="urn:microsoft.com/office/officeart/2005/8/layout/chart3"/>
    <dgm:cxn modelId="{C5D3DF4C-92B6-4789-94A0-63FF125D9CF1}" type="presParOf" srcId="{A98C0AFC-A827-4C4C-8DAB-0B5DC0300581}" destId="{39B2D1C0-987B-4AEC-91D5-96DE463528AA}" srcOrd="1" destOrd="0" presId="urn:microsoft.com/office/officeart/2005/8/layout/chart3"/>
    <dgm:cxn modelId="{32946625-7A1D-4F81-9DCA-E4A4CFD0B476}" type="presParOf" srcId="{A98C0AFC-A827-4C4C-8DAB-0B5DC0300581}" destId="{F966DCCE-D382-4FA9-9C0F-4308B21F8FB2}" srcOrd="2" destOrd="0" presId="urn:microsoft.com/office/officeart/2005/8/layout/chart3"/>
    <dgm:cxn modelId="{B40F66BC-48C7-4C38-92AF-A00F1FB298BD}" type="presParOf" srcId="{A98C0AFC-A827-4C4C-8DAB-0B5DC0300581}" destId="{52AA4F71-04F2-4C5F-9123-E26EC3535F13}" srcOrd="3" destOrd="0" presId="urn:microsoft.com/office/officeart/2005/8/layout/chart3"/>
    <dgm:cxn modelId="{45491A8D-3685-441A-908D-E3FBC5E6B688}" type="presParOf" srcId="{A98C0AFC-A827-4C4C-8DAB-0B5DC0300581}" destId="{E4217C36-1A8D-4BAC-A5D9-EE01C659992D}" srcOrd="4" destOrd="0" presId="urn:microsoft.com/office/officeart/2005/8/layout/chart3"/>
    <dgm:cxn modelId="{452A0851-D70E-4AA1-8AD1-2374C5638CF2}" type="presParOf" srcId="{A98C0AFC-A827-4C4C-8DAB-0B5DC0300581}" destId="{C5F4262E-1299-497D-B769-712171AFDCC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D50A844-6D63-4CD9-A93D-C4D97D9E71F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E9DF36C4-EE83-48EC-B6C7-C3A12C42DE49}">
      <dgm:prSet phldrT="[テキスト]" custT="1"/>
      <dgm:spPr>
        <a:solidFill>
          <a:srgbClr val="0070C0"/>
        </a:solidFill>
      </dgm:spPr>
      <dgm:t>
        <a:bodyPr/>
        <a:lstStyle/>
        <a:p>
          <a:r>
            <a: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dirty="0"/>
            <a:t>のまち</a:t>
          </a:r>
        </a:p>
      </dgm:t>
    </dgm:pt>
    <dgm:pt modelId="{4396718C-503B-4AD7-9FAC-BE80774DA4FF}" type="par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D0F75AEA-DD71-458E-9AC3-89BEE1E13ECD}" type="sib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1FE364F9-D687-44EB-993B-4D48B12A19BB}">
      <dgm:prSet phldrT="[テキスト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</a:p>
      </dgm:t>
    </dgm:pt>
    <dgm:pt modelId="{FD2B0943-16D7-4A58-A226-B1D3E8C774C3}" type="par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E47374-2F8C-4CF9-BA69-E28ACCB550AF}" type="sib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71D213-B1C2-473C-99D7-698262DD5BED}">
      <dgm:prSet phldrT="[テキスト]" custT="1"/>
      <dgm:spPr>
        <a:solidFill>
          <a:srgbClr val="C00000"/>
        </a:solidFill>
      </dgm:spPr>
      <dgm:t>
        <a:bodyPr/>
        <a:lstStyle/>
        <a:p>
          <a:r>
            <a: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gm:t>
    </dgm:pt>
    <dgm:pt modelId="{55930277-43BA-40F2-A442-4B5C097FDB1D}" type="par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171AE362-46E2-4DF5-9580-2B1E1C05F4A8}" type="sib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A98C0AFC-A827-4C4C-8DAB-0B5DC0300581}" type="pres">
      <dgm:prSet presAssocID="{0D50A844-6D63-4CD9-A93D-C4D97D9E71F8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2594A3B3-7A19-4D12-B37D-04EE5126568A}" type="pres">
      <dgm:prSet presAssocID="{0D50A844-6D63-4CD9-A93D-C4D97D9E71F8}" presName="wedge1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39B2D1C0-987B-4AEC-91D5-96DE463528AA}" type="pres">
      <dgm:prSet presAssocID="{0D50A844-6D63-4CD9-A93D-C4D97D9E71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966DCCE-D382-4FA9-9C0F-4308B21F8FB2}" type="pres">
      <dgm:prSet presAssocID="{0D50A844-6D63-4CD9-A93D-C4D97D9E71F8}" presName="wedge2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52AA4F71-04F2-4C5F-9123-E26EC3535F13}" type="pres">
      <dgm:prSet presAssocID="{0D50A844-6D63-4CD9-A93D-C4D97D9E71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4217C36-1A8D-4BAC-A5D9-EE01C659992D}" type="pres">
      <dgm:prSet presAssocID="{0D50A844-6D63-4CD9-A93D-C4D97D9E71F8}" presName="wedge3" presStyleLbl="node1" presStyleIdx="2" presStyleCnt="3"/>
      <dgm:spPr/>
      <dgm:t>
        <a:bodyPr/>
        <a:lstStyle/>
        <a:p>
          <a:endParaRPr kumimoji="1" lang="ja-JP" altLang="en-US"/>
        </a:p>
      </dgm:t>
    </dgm:pt>
    <dgm:pt modelId="{C5F4262E-1299-497D-B769-712171AFDCCD}" type="pres">
      <dgm:prSet presAssocID="{0D50A844-6D63-4CD9-A93D-C4D97D9E71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CACA21D-EF0F-42FD-B48F-F2EC0676D4E5}" type="presOf" srcId="{E9DF36C4-EE83-48EC-B6C7-C3A12C42DE49}" destId="{52AA4F71-04F2-4C5F-9123-E26EC3535F13}" srcOrd="1" destOrd="0" presId="urn:microsoft.com/office/officeart/2005/8/layout/chart3"/>
    <dgm:cxn modelId="{EA24112B-E33B-404C-A7FD-226F81E30418}" type="presOf" srcId="{7D71D213-B1C2-473C-99D7-698262DD5BED}" destId="{C5F4262E-1299-497D-B769-712171AFDCCD}" srcOrd="1" destOrd="0" presId="urn:microsoft.com/office/officeart/2005/8/layout/chart3"/>
    <dgm:cxn modelId="{B6A70343-B66E-4DA1-A9F6-7E96FDFD7820}" srcId="{0D50A844-6D63-4CD9-A93D-C4D97D9E71F8}" destId="{E9DF36C4-EE83-48EC-B6C7-C3A12C42DE49}" srcOrd="1" destOrd="0" parTransId="{4396718C-503B-4AD7-9FAC-BE80774DA4FF}" sibTransId="{D0F75AEA-DD71-458E-9AC3-89BEE1E13ECD}"/>
    <dgm:cxn modelId="{89EAE9C8-D2EB-41A8-952A-55DE2F03A71D}" type="presOf" srcId="{1FE364F9-D687-44EB-993B-4D48B12A19BB}" destId="{2594A3B3-7A19-4D12-B37D-04EE5126568A}" srcOrd="0" destOrd="0" presId="urn:microsoft.com/office/officeart/2005/8/layout/chart3"/>
    <dgm:cxn modelId="{7B23646C-5157-4518-ADDA-DEEEF45F7F98}" type="presOf" srcId="{E9DF36C4-EE83-48EC-B6C7-C3A12C42DE49}" destId="{F966DCCE-D382-4FA9-9C0F-4308B21F8FB2}" srcOrd="0" destOrd="0" presId="urn:microsoft.com/office/officeart/2005/8/layout/chart3"/>
    <dgm:cxn modelId="{07B43187-11E0-4FF6-A42C-3903DC25DB1F}" srcId="{0D50A844-6D63-4CD9-A93D-C4D97D9E71F8}" destId="{7D71D213-B1C2-473C-99D7-698262DD5BED}" srcOrd="0" destOrd="0" parTransId="{55930277-43BA-40F2-A442-4B5C097FDB1D}" sibTransId="{171AE362-46E2-4DF5-9580-2B1E1C05F4A8}"/>
    <dgm:cxn modelId="{6CBBA907-B4FF-40B5-B2D0-D0085852A8B8}" type="presOf" srcId="{1FE364F9-D687-44EB-993B-4D48B12A19BB}" destId="{39B2D1C0-987B-4AEC-91D5-96DE463528AA}" srcOrd="1" destOrd="0" presId="urn:microsoft.com/office/officeart/2005/8/layout/chart3"/>
    <dgm:cxn modelId="{57D2C213-A905-4BB8-A97D-5F87FCF59D12}" type="presOf" srcId="{7D71D213-B1C2-473C-99D7-698262DD5BED}" destId="{E4217C36-1A8D-4BAC-A5D9-EE01C659992D}" srcOrd="0" destOrd="0" presId="urn:microsoft.com/office/officeart/2005/8/layout/chart3"/>
    <dgm:cxn modelId="{C7456A0E-3236-4C79-8F6E-4DFF2511CC69}" type="presOf" srcId="{0D50A844-6D63-4CD9-A93D-C4D97D9E71F8}" destId="{A98C0AFC-A827-4C4C-8DAB-0B5DC0300581}" srcOrd="0" destOrd="0" presId="urn:microsoft.com/office/officeart/2005/8/layout/chart3"/>
    <dgm:cxn modelId="{F7B2CB21-7CED-4E20-939B-0E4C2D6F9EE8}" srcId="{0D50A844-6D63-4CD9-A93D-C4D97D9E71F8}" destId="{1FE364F9-D687-44EB-993B-4D48B12A19BB}" srcOrd="2" destOrd="0" parTransId="{FD2B0943-16D7-4A58-A226-B1D3E8C774C3}" sibTransId="{7DE47374-2F8C-4CF9-BA69-E28ACCB550AF}"/>
    <dgm:cxn modelId="{BA09E2F0-9F98-4E36-90C9-3C755B19BCA1}" type="presParOf" srcId="{A98C0AFC-A827-4C4C-8DAB-0B5DC0300581}" destId="{2594A3B3-7A19-4D12-B37D-04EE5126568A}" srcOrd="0" destOrd="0" presId="urn:microsoft.com/office/officeart/2005/8/layout/chart3"/>
    <dgm:cxn modelId="{C5D3DF4C-92B6-4789-94A0-63FF125D9CF1}" type="presParOf" srcId="{A98C0AFC-A827-4C4C-8DAB-0B5DC0300581}" destId="{39B2D1C0-987B-4AEC-91D5-96DE463528AA}" srcOrd="1" destOrd="0" presId="urn:microsoft.com/office/officeart/2005/8/layout/chart3"/>
    <dgm:cxn modelId="{32946625-7A1D-4F81-9DCA-E4A4CFD0B476}" type="presParOf" srcId="{A98C0AFC-A827-4C4C-8DAB-0B5DC0300581}" destId="{F966DCCE-D382-4FA9-9C0F-4308B21F8FB2}" srcOrd="2" destOrd="0" presId="urn:microsoft.com/office/officeart/2005/8/layout/chart3"/>
    <dgm:cxn modelId="{B40F66BC-48C7-4C38-92AF-A00F1FB298BD}" type="presParOf" srcId="{A98C0AFC-A827-4C4C-8DAB-0B5DC0300581}" destId="{52AA4F71-04F2-4C5F-9123-E26EC3535F13}" srcOrd="3" destOrd="0" presId="urn:microsoft.com/office/officeart/2005/8/layout/chart3"/>
    <dgm:cxn modelId="{45491A8D-3685-441A-908D-E3FBC5E6B688}" type="presParOf" srcId="{A98C0AFC-A827-4C4C-8DAB-0B5DC0300581}" destId="{E4217C36-1A8D-4BAC-A5D9-EE01C659992D}" srcOrd="4" destOrd="0" presId="urn:microsoft.com/office/officeart/2005/8/layout/chart3"/>
    <dgm:cxn modelId="{452A0851-D70E-4AA1-8AD1-2374C5638CF2}" type="presParOf" srcId="{A98C0AFC-A827-4C4C-8DAB-0B5DC0300581}" destId="{C5F4262E-1299-497D-B769-712171AFDCC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D50A844-6D63-4CD9-A93D-C4D97D9E71F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A98C0AFC-A827-4C4C-8DAB-0B5DC0300581}" type="pres">
      <dgm:prSet presAssocID="{0D50A844-6D63-4CD9-A93D-C4D97D9E71F8}" presName="compositeShape" presStyleCnt="0">
        <dgm:presLayoutVars>
          <dgm:chMax val="7"/>
          <dgm:dir val="rev"/>
          <dgm:resizeHandles val="exact"/>
        </dgm:presLayoutVars>
      </dgm:prSet>
      <dgm:spPr/>
    </dgm:pt>
  </dgm:ptLst>
  <dgm:cxnLst>
    <dgm:cxn modelId="{C7456A0E-3236-4C79-8F6E-4DFF2511CC69}" type="presOf" srcId="{0D50A844-6D63-4CD9-A93D-C4D97D9E71F8}" destId="{A98C0AFC-A827-4C4C-8DAB-0B5DC0300581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D50A844-6D63-4CD9-A93D-C4D97D9E71F8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E9DF36C4-EE83-48EC-B6C7-C3A12C42DE49}">
      <dgm:prSet phldrT="[テキスト]" custT="1"/>
      <dgm:spPr>
        <a:solidFill>
          <a:srgbClr val="0070C0"/>
        </a:solidFill>
      </dgm:spPr>
      <dgm:t>
        <a:bodyPr/>
        <a:lstStyle/>
        <a:p>
          <a:r>
            <a: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dirty="0"/>
            <a:t>のまち</a:t>
          </a:r>
        </a:p>
      </dgm:t>
    </dgm:pt>
    <dgm:pt modelId="{4396718C-503B-4AD7-9FAC-BE80774DA4FF}" type="par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D0F75AEA-DD71-458E-9AC3-89BEE1E13ECD}" type="sibTrans" cxnId="{B6A70343-B66E-4DA1-A9F6-7E96FDFD7820}">
      <dgm:prSet/>
      <dgm:spPr/>
      <dgm:t>
        <a:bodyPr/>
        <a:lstStyle/>
        <a:p>
          <a:endParaRPr lang="ja-JP" altLang="en-US"/>
        </a:p>
      </dgm:t>
    </dgm:pt>
    <dgm:pt modelId="{1FE364F9-D687-44EB-993B-4D48B12A19BB}">
      <dgm:prSet phldrT="[テキスト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ja-JP" altLang="en-US" sz="2400" b="1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sz="24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FD2B0943-16D7-4A58-A226-B1D3E8C774C3}" type="par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E47374-2F8C-4CF9-BA69-E28ACCB550AF}" type="sibTrans" cxnId="{F7B2CB21-7CED-4E20-939B-0E4C2D6F9EE8}">
      <dgm:prSet/>
      <dgm:spPr/>
      <dgm:t>
        <a:bodyPr/>
        <a:lstStyle/>
        <a:p>
          <a:endParaRPr lang="ja-JP" altLang="en-US"/>
        </a:p>
      </dgm:t>
    </dgm:pt>
    <dgm:pt modelId="{7D71D213-B1C2-473C-99D7-698262DD5BED}">
      <dgm:prSet phldrT="[テキスト]" custT="1"/>
      <dgm:spPr>
        <a:solidFill>
          <a:srgbClr val="C00000"/>
        </a:solidFill>
      </dgm:spPr>
      <dgm:t>
        <a:bodyPr/>
        <a:lstStyle/>
        <a:p>
          <a:r>
            <a: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gm:t>
    </dgm:pt>
    <dgm:pt modelId="{55930277-43BA-40F2-A442-4B5C097FDB1D}" type="par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171AE362-46E2-4DF5-9580-2B1E1C05F4A8}" type="sibTrans" cxnId="{07B43187-11E0-4FF6-A42C-3903DC25DB1F}">
      <dgm:prSet/>
      <dgm:spPr/>
      <dgm:t>
        <a:bodyPr/>
        <a:lstStyle/>
        <a:p>
          <a:endParaRPr lang="ja-JP" altLang="en-US"/>
        </a:p>
      </dgm:t>
    </dgm:pt>
    <dgm:pt modelId="{A98C0AFC-A827-4C4C-8DAB-0B5DC0300581}" type="pres">
      <dgm:prSet presAssocID="{0D50A844-6D63-4CD9-A93D-C4D97D9E71F8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2594A3B3-7A19-4D12-B37D-04EE5126568A}" type="pres">
      <dgm:prSet presAssocID="{0D50A844-6D63-4CD9-A93D-C4D97D9E71F8}" presName="wedge1" presStyleLbl="node1" presStyleIdx="0" presStyleCnt="3" custLinFactNeighborX="5350" custLinFactNeighborY="-3017"/>
      <dgm:spPr/>
      <dgm:t>
        <a:bodyPr/>
        <a:lstStyle/>
        <a:p>
          <a:endParaRPr kumimoji="1" lang="ja-JP" altLang="en-US"/>
        </a:p>
      </dgm:t>
    </dgm:pt>
    <dgm:pt modelId="{39B2D1C0-987B-4AEC-91D5-96DE463528AA}" type="pres">
      <dgm:prSet presAssocID="{0D50A844-6D63-4CD9-A93D-C4D97D9E71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966DCCE-D382-4FA9-9C0F-4308B21F8FB2}" type="pres">
      <dgm:prSet presAssocID="{0D50A844-6D63-4CD9-A93D-C4D97D9E71F8}" presName="wedge2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52AA4F71-04F2-4C5F-9123-E26EC3535F13}" type="pres">
      <dgm:prSet presAssocID="{0D50A844-6D63-4CD9-A93D-C4D97D9E71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4217C36-1A8D-4BAC-A5D9-EE01C659992D}" type="pres">
      <dgm:prSet presAssocID="{0D50A844-6D63-4CD9-A93D-C4D97D9E71F8}" presName="wedge3" presStyleLbl="node1" presStyleIdx="2" presStyleCnt="3" custLinFactNeighborX="5251" custLinFactNeighborY="2928"/>
      <dgm:spPr/>
      <dgm:t>
        <a:bodyPr/>
        <a:lstStyle/>
        <a:p>
          <a:endParaRPr kumimoji="1" lang="ja-JP" altLang="en-US"/>
        </a:p>
      </dgm:t>
    </dgm:pt>
    <dgm:pt modelId="{C5F4262E-1299-497D-B769-712171AFDCCD}" type="pres">
      <dgm:prSet presAssocID="{0D50A844-6D63-4CD9-A93D-C4D97D9E71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CACA21D-EF0F-42FD-B48F-F2EC0676D4E5}" type="presOf" srcId="{E9DF36C4-EE83-48EC-B6C7-C3A12C42DE49}" destId="{52AA4F71-04F2-4C5F-9123-E26EC3535F13}" srcOrd="1" destOrd="0" presId="urn:microsoft.com/office/officeart/2005/8/layout/chart3"/>
    <dgm:cxn modelId="{EA24112B-E33B-404C-A7FD-226F81E30418}" type="presOf" srcId="{7D71D213-B1C2-473C-99D7-698262DD5BED}" destId="{C5F4262E-1299-497D-B769-712171AFDCCD}" srcOrd="1" destOrd="0" presId="urn:microsoft.com/office/officeart/2005/8/layout/chart3"/>
    <dgm:cxn modelId="{B6A70343-B66E-4DA1-A9F6-7E96FDFD7820}" srcId="{0D50A844-6D63-4CD9-A93D-C4D97D9E71F8}" destId="{E9DF36C4-EE83-48EC-B6C7-C3A12C42DE49}" srcOrd="1" destOrd="0" parTransId="{4396718C-503B-4AD7-9FAC-BE80774DA4FF}" sibTransId="{D0F75AEA-DD71-458E-9AC3-89BEE1E13ECD}"/>
    <dgm:cxn modelId="{89EAE9C8-D2EB-41A8-952A-55DE2F03A71D}" type="presOf" srcId="{1FE364F9-D687-44EB-993B-4D48B12A19BB}" destId="{2594A3B3-7A19-4D12-B37D-04EE5126568A}" srcOrd="0" destOrd="0" presId="urn:microsoft.com/office/officeart/2005/8/layout/chart3"/>
    <dgm:cxn modelId="{7B23646C-5157-4518-ADDA-DEEEF45F7F98}" type="presOf" srcId="{E9DF36C4-EE83-48EC-B6C7-C3A12C42DE49}" destId="{F966DCCE-D382-4FA9-9C0F-4308B21F8FB2}" srcOrd="0" destOrd="0" presId="urn:microsoft.com/office/officeart/2005/8/layout/chart3"/>
    <dgm:cxn modelId="{07B43187-11E0-4FF6-A42C-3903DC25DB1F}" srcId="{0D50A844-6D63-4CD9-A93D-C4D97D9E71F8}" destId="{7D71D213-B1C2-473C-99D7-698262DD5BED}" srcOrd="0" destOrd="0" parTransId="{55930277-43BA-40F2-A442-4B5C097FDB1D}" sibTransId="{171AE362-46E2-4DF5-9580-2B1E1C05F4A8}"/>
    <dgm:cxn modelId="{6CBBA907-B4FF-40B5-B2D0-D0085852A8B8}" type="presOf" srcId="{1FE364F9-D687-44EB-993B-4D48B12A19BB}" destId="{39B2D1C0-987B-4AEC-91D5-96DE463528AA}" srcOrd="1" destOrd="0" presId="urn:microsoft.com/office/officeart/2005/8/layout/chart3"/>
    <dgm:cxn modelId="{57D2C213-A905-4BB8-A97D-5F87FCF59D12}" type="presOf" srcId="{7D71D213-B1C2-473C-99D7-698262DD5BED}" destId="{E4217C36-1A8D-4BAC-A5D9-EE01C659992D}" srcOrd="0" destOrd="0" presId="urn:microsoft.com/office/officeart/2005/8/layout/chart3"/>
    <dgm:cxn modelId="{C7456A0E-3236-4C79-8F6E-4DFF2511CC69}" type="presOf" srcId="{0D50A844-6D63-4CD9-A93D-C4D97D9E71F8}" destId="{A98C0AFC-A827-4C4C-8DAB-0B5DC0300581}" srcOrd="0" destOrd="0" presId="urn:microsoft.com/office/officeart/2005/8/layout/chart3"/>
    <dgm:cxn modelId="{F7B2CB21-7CED-4E20-939B-0E4C2D6F9EE8}" srcId="{0D50A844-6D63-4CD9-A93D-C4D97D9E71F8}" destId="{1FE364F9-D687-44EB-993B-4D48B12A19BB}" srcOrd="2" destOrd="0" parTransId="{FD2B0943-16D7-4A58-A226-B1D3E8C774C3}" sibTransId="{7DE47374-2F8C-4CF9-BA69-E28ACCB550AF}"/>
    <dgm:cxn modelId="{BA09E2F0-9F98-4E36-90C9-3C755B19BCA1}" type="presParOf" srcId="{A98C0AFC-A827-4C4C-8DAB-0B5DC0300581}" destId="{2594A3B3-7A19-4D12-B37D-04EE5126568A}" srcOrd="0" destOrd="0" presId="urn:microsoft.com/office/officeart/2005/8/layout/chart3"/>
    <dgm:cxn modelId="{C5D3DF4C-92B6-4789-94A0-63FF125D9CF1}" type="presParOf" srcId="{A98C0AFC-A827-4C4C-8DAB-0B5DC0300581}" destId="{39B2D1C0-987B-4AEC-91D5-96DE463528AA}" srcOrd="1" destOrd="0" presId="urn:microsoft.com/office/officeart/2005/8/layout/chart3"/>
    <dgm:cxn modelId="{32946625-7A1D-4F81-9DCA-E4A4CFD0B476}" type="presParOf" srcId="{A98C0AFC-A827-4C4C-8DAB-0B5DC0300581}" destId="{F966DCCE-D382-4FA9-9C0F-4308B21F8FB2}" srcOrd="2" destOrd="0" presId="urn:microsoft.com/office/officeart/2005/8/layout/chart3"/>
    <dgm:cxn modelId="{B40F66BC-48C7-4C38-92AF-A00F1FB298BD}" type="presParOf" srcId="{A98C0AFC-A827-4C4C-8DAB-0B5DC0300581}" destId="{52AA4F71-04F2-4C5F-9123-E26EC3535F13}" srcOrd="3" destOrd="0" presId="urn:microsoft.com/office/officeart/2005/8/layout/chart3"/>
    <dgm:cxn modelId="{45491A8D-3685-441A-908D-E3FBC5E6B688}" type="presParOf" srcId="{A98C0AFC-A827-4C4C-8DAB-0B5DC0300581}" destId="{E4217C36-1A8D-4BAC-A5D9-EE01C659992D}" srcOrd="4" destOrd="0" presId="urn:microsoft.com/office/officeart/2005/8/layout/chart3"/>
    <dgm:cxn modelId="{452A0851-D70E-4AA1-8AD1-2374C5638CF2}" type="presParOf" srcId="{A98C0AFC-A827-4C4C-8DAB-0B5DC0300581}" destId="{C5F4262E-1299-497D-B769-712171AFDCC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4A3B3-7A19-4D12-B37D-04EE5126568A}">
      <dsp:nvSpPr>
        <dsp:cNvPr id="0" name=""/>
        <dsp:cNvSpPr/>
      </dsp:nvSpPr>
      <dsp:spPr>
        <a:xfrm>
          <a:off x="1066628" y="406727"/>
          <a:ext cx="3589855" cy="3589855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400" b="1" kern="1200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sz="24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3053869" y="1111877"/>
        <a:ext cx="1217986" cy="1196618"/>
      </dsp:txXfrm>
    </dsp:sp>
    <dsp:sp modelId="{F966DCCE-D382-4FA9-9C0F-4308B21F8FB2}">
      <dsp:nvSpPr>
        <dsp:cNvPr id="0" name=""/>
        <dsp:cNvSpPr/>
      </dsp:nvSpPr>
      <dsp:spPr>
        <a:xfrm>
          <a:off x="1066628" y="406727"/>
          <a:ext cx="3589855" cy="3589855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kern="1200" dirty="0"/>
            <a:t>のまち</a:t>
          </a:r>
        </a:p>
      </dsp:txBody>
      <dsp:txXfrm>
        <a:off x="2049565" y="2671754"/>
        <a:ext cx="1623982" cy="1111145"/>
      </dsp:txXfrm>
    </dsp:sp>
    <dsp:sp modelId="{E4217C36-1A8D-4BAC-A5D9-EE01C659992D}">
      <dsp:nvSpPr>
        <dsp:cNvPr id="0" name=""/>
        <dsp:cNvSpPr/>
      </dsp:nvSpPr>
      <dsp:spPr>
        <a:xfrm>
          <a:off x="1066637" y="406720"/>
          <a:ext cx="3589855" cy="3589855"/>
        </a:xfrm>
        <a:prstGeom prst="pie">
          <a:avLst>
            <a:gd name="adj1" fmla="val 9000000"/>
            <a:gd name="adj2" fmla="val 162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sp:txBody>
      <dsp:txXfrm>
        <a:off x="1508103" y="1069134"/>
        <a:ext cx="1217986" cy="11966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A8706E-6CDB-44FE-B54D-0A205B281805}">
      <dsp:nvSpPr>
        <dsp:cNvPr id="0" name=""/>
        <dsp:cNvSpPr/>
      </dsp:nvSpPr>
      <dsp:spPr>
        <a:xfrm>
          <a:off x="2041358" y="0"/>
          <a:ext cx="2175230" cy="1087615"/>
        </a:xfrm>
        <a:prstGeom prst="roundRect">
          <a:avLst>
            <a:gd name="adj" fmla="val 10000"/>
          </a:avLst>
        </a:prstGeom>
        <a:solidFill>
          <a:srgbClr val="EEB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4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土浦駅</a:t>
          </a:r>
          <a:endParaRPr kumimoji="1" lang="ja-JP" altLang="en-US" sz="29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2073213" y="31855"/>
        <a:ext cx="2111520" cy="1023905"/>
      </dsp:txXfrm>
    </dsp:sp>
    <dsp:sp modelId="{A9B340DE-A291-487E-92E5-979B1C1FC836}">
      <dsp:nvSpPr>
        <dsp:cNvPr id="0" name=""/>
        <dsp:cNvSpPr/>
      </dsp:nvSpPr>
      <dsp:spPr>
        <a:xfrm rot="3600613">
          <a:off x="3470807" y="1909715"/>
          <a:ext cx="1112585" cy="380665"/>
        </a:xfrm>
        <a:prstGeom prst="leftRightArrow">
          <a:avLst>
            <a:gd name="adj1" fmla="val 60000"/>
            <a:gd name="adj2" fmla="val 50000"/>
          </a:avLst>
        </a:prstGeom>
        <a:solidFill>
          <a:srgbClr val="C55A1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600" kern="1200"/>
        </a:p>
      </dsp:txBody>
      <dsp:txXfrm>
        <a:off x="3585007" y="1985848"/>
        <a:ext cx="884186" cy="228399"/>
      </dsp:txXfrm>
    </dsp:sp>
    <dsp:sp modelId="{EB614B81-5841-473F-922E-A3A3827845F9}">
      <dsp:nvSpPr>
        <dsp:cNvPr id="0" name=""/>
        <dsp:cNvSpPr/>
      </dsp:nvSpPr>
      <dsp:spPr>
        <a:xfrm>
          <a:off x="3837610" y="3112481"/>
          <a:ext cx="2175230" cy="1087615"/>
        </a:xfrm>
        <a:prstGeom prst="roundRect">
          <a:avLst>
            <a:gd name="adj" fmla="val 10000"/>
          </a:avLst>
        </a:prstGeom>
        <a:solidFill>
          <a:srgbClr val="EEB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4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周辺</a:t>
          </a:r>
          <a:endParaRPr kumimoji="1" lang="ja-JP" altLang="en-US" sz="29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3869465" y="3144336"/>
        <a:ext cx="2111520" cy="1023905"/>
      </dsp:txXfrm>
    </dsp:sp>
    <dsp:sp modelId="{2F51DF5C-86F7-48A8-AB1B-586BAA1230EF}">
      <dsp:nvSpPr>
        <dsp:cNvPr id="0" name=""/>
        <dsp:cNvSpPr/>
      </dsp:nvSpPr>
      <dsp:spPr>
        <a:xfrm rot="10799994">
          <a:off x="2585952" y="3465959"/>
          <a:ext cx="1112585" cy="380665"/>
        </a:xfrm>
        <a:prstGeom prst="leftRightArrow">
          <a:avLst>
            <a:gd name="adj1" fmla="val 60000"/>
            <a:gd name="adj2" fmla="val 50000"/>
          </a:avLst>
        </a:prstGeom>
        <a:solidFill>
          <a:srgbClr val="C55A1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600" kern="1200"/>
        </a:p>
      </dsp:txBody>
      <dsp:txXfrm rot="10800000">
        <a:off x="2700151" y="3542092"/>
        <a:ext cx="884186" cy="228399"/>
      </dsp:txXfrm>
    </dsp:sp>
    <dsp:sp modelId="{EE6A3E9C-3C8F-4D91-B0F4-F9BE03E5845A}">
      <dsp:nvSpPr>
        <dsp:cNvPr id="0" name=""/>
        <dsp:cNvSpPr/>
      </dsp:nvSpPr>
      <dsp:spPr>
        <a:xfrm>
          <a:off x="234387" y="3112487"/>
          <a:ext cx="2212492" cy="1087615"/>
        </a:xfrm>
        <a:prstGeom prst="roundRect">
          <a:avLst>
            <a:gd name="adj" fmla="val 10000"/>
          </a:avLst>
        </a:prstGeom>
        <a:solidFill>
          <a:srgbClr val="EEB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まちかど蔵</a:t>
          </a:r>
        </a:p>
      </dsp:txBody>
      <dsp:txXfrm>
        <a:off x="266242" y="3144342"/>
        <a:ext cx="2148782" cy="1023905"/>
      </dsp:txXfrm>
    </dsp:sp>
    <dsp:sp modelId="{6C9B7407-E378-4B58-B102-0A486816B528}">
      <dsp:nvSpPr>
        <dsp:cNvPr id="0" name=""/>
        <dsp:cNvSpPr/>
      </dsp:nvSpPr>
      <dsp:spPr>
        <a:xfrm rot="17992822">
          <a:off x="1678511" y="1909718"/>
          <a:ext cx="1112585" cy="380665"/>
        </a:xfrm>
        <a:prstGeom prst="leftRightArrow">
          <a:avLst>
            <a:gd name="adj1" fmla="val 60000"/>
            <a:gd name="adj2" fmla="val 50000"/>
          </a:avLst>
        </a:prstGeom>
        <a:solidFill>
          <a:srgbClr val="C55A1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600" kern="1200"/>
        </a:p>
      </dsp:txBody>
      <dsp:txXfrm>
        <a:off x="1792711" y="1985851"/>
        <a:ext cx="884186" cy="2283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4A3B3-7A19-4D12-B37D-04EE5126568A}">
      <dsp:nvSpPr>
        <dsp:cNvPr id="0" name=""/>
        <dsp:cNvSpPr/>
      </dsp:nvSpPr>
      <dsp:spPr>
        <a:xfrm>
          <a:off x="1677594" y="252005"/>
          <a:ext cx="3152075" cy="3152075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400" b="1" kern="1200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sz="24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3422493" y="871163"/>
        <a:ext cx="1069454" cy="1050691"/>
      </dsp:txXfrm>
    </dsp:sp>
    <dsp:sp modelId="{F966DCCE-D382-4FA9-9C0F-4308B21F8FB2}">
      <dsp:nvSpPr>
        <dsp:cNvPr id="0" name=""/>
        <dsp:cNvSpPr/>
      </dsp:nvSpPr>
      <dsp:spPr>
        <a:xfrm>
          <a:off x="1508958" y="347103"/>
          <a:ext cx="3152075" cy="3152075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kern="1200" dirty="0"/>
            <a:t>のまち</a:t>
          </a:r>
        </a:p>
      </dsp:txBody>
      <dsp:txXfrm>
        <a:off x="2372026" y="2335913"/>
        <a:ext cx="1425938" cy="975642"/>
      </dsp:txXfrm>
    </dsp:sp>
    <dsp:sp modelId="{E4217C36-1A8D-4BAC-A5D9-EE01C659992D}">
      <dsp:nvSpPr>
        <dsp:cNvPr id="0" name=""/>
        <dsp:cNvSpPr/>
      </dsp:nvSpPr>
      <dsp:spPr>
        <a:xfrm>
          <a:off x="1511991" y="345584"/>
          <a:ext cx="3152075" cy="3152075"/>
        </a:xfrm>
        <a:prstGeom prst="pie">
          <a:avLst>
            <a:gd name="adj1" fmla="val 9000000"/>
            <a:gd name="adj2" fmla="val 162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sp:txBody>
      <dsp:txXfrm>
        <a:off x="1899621" y="927217"/>
        <a:ext cx="1069454" cy="105069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4A3B3-7A19-4D12-B37D-04EE5126568A}">
      <dsp:nvSpPr>
        <dsp:cNvPr id="0" name=""/>
        <dsp:cNvSpPr/>
      </dsp:nvSpPr>
      <dsp:spPr>
        <a:xfrm>
          <a:off x="1508958" y="347103"/>
          <a:ext cx="3152075" cy="3152075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200" b="1" kern="1200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sz="2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3253857" y="966261"/>
        <a:ext cx="1069454" cy="1050691"/>
      </dsp:txXfrm>
    </dsp:sp>
    <dsp:sp modelId="{F966DCCE-D382-4FA9-9C0F-4308B21F8FB2}">
      <dsp:nvSpPr>
        <dsp:cNvPr id="0" name=""/>
        <dsp:cNvSpPr/>
      </dsp:nvSpPr>
      <dsp:spPr>
        <a:xfrm>
          <a:off x="1508958" y="504013"/>
          <a:ext cx="3152075" cy="3152075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kern="1200" dirty="0"/>
            <a:t>のまち</a:t>
          </a:r>
        </a:p>
      </dsp:txBody>
      <dsp:txXfrm>
        <a:off x="2372026" y="2492823"/>
        <a:ext cx="1425938" cy="975642"/>
      </dsp:txXfrm>
    </dsp:sp>
    <dsp:sp modelId="{E4217C36-1A8D-4BAC-A5D9-EE01C659992D}">
      <dsp:nvSpPr>
        <dsp:cNvPr id="0" name=""/>
        <dsp:cNvSpPr/>
      </dsp:nvSpPr>
      <dsp:spPr>
        <a:xfrm>
          <a:off x="1511991" y="345584"/>
          <a:ext cx="3152075" cy="3152075"/>
        </a:xfrm>
        <a:prstGeom prst="pie">
          <a:avLst>
            <a:gd name="adj1" fmla="val 9000000"/>
            <a:gd name="adj2" fmla="val 162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sp:txBody>
      <dsp:txXfrm>
        <a:off x="1899621" y="927217"/>
        <a:ext cx="1069454" cy="105069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4A3B3-7A19-4D12-B37D-04EE5126568A}">
      <dsp:nvSpPr>
        <dsp:cNvPr id="0" name=""/>
        <dsp:cNvSpPr/>
      </dsp:nvSpPr>
      <dsp:spPr>
        <a:xfrm>
          <a:off x="1508958" y="347103"/>
          <a:ext cx="3152075" cy="3152075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200" b="1" kern="1200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sz="2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3253857" y="966261"/>
        <a:ext cx="1069454" cy="1050691"/>
      </dsp:txXfrm>
    </dsp:sp>
    <dsp:sp modelId="{F966DCCE-D382-4FA9-9C0F-4308B21F8FB2}">
      <dsp:nvSpPr>
        <dsp:cNvPr id="0" name=""/>
        <dsp:cNvSpPr/>
      </dsp:nvSpPr>
      <dsp:spPr>
        <a:xfrm>
          <a:off x="1508958" y="504013"/>
          <a:ext cx="3152075" cy="3152075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kern="1200" dirty="0"/>
            <a:t>のまち</a:t>
          </a:r>
        </a:p>
      </dsp:txBody>
      <dsp:txXfrm>
        <a:off x="2372026" y="2492823"/>
        <a:ext cx="1425938" cy="975642"/>
      </dsp:txXfrm>
    </dsp:sp>
    <dsp:sp modelId="{E4217C36-1A8D-4BAC-A5D9-EE01C659992D}">
      <dsp:nvSpPr>
        <dsp:cNvPr id="0" name=""/>
        <dsp:cNvSpPr/>
      </dsp:nvSpPr>
      <dsp:spPr>
        <a:xfrm>
          <a:off x="1511991" y="345584"/>
          <a:ext cx="3152075" cy="3152075"/>
        </a:xfrm>
        <a:prstGeom prst="pie">
          <a:avLst>
            <a:gd name="adj1" fmla="val 9000000"/>
            <a:gd name="adj2" fmla="val 162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sp:txBody>
      <dsp:txXfrm>
        <a:off x="1899621" y="927217"/>
        <a:ext cx="1069454" cy="105069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4A3B3-7A19-4D12-B37D-04EE5126568A}">
      <dsp:nvSpPr>
        <dsp:cNvPr id="0" name=""/>
        <dsp:cNvSpPr/>
      </dsp:nvSpPr>
      <dsp:spPr>
        <a:xfrm>
          <a:off x="1508958" y="347103"/>
          <a:ext cx="3152075" cy="3152075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200" b="1" kern="1200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sz="2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3253857" y="966261"/>
        <a:ext cx="1069454" cy="1050691"/>
      </dsp:txXfrm>
    </dsp:sp>
    <dsp:sp modelId="{F966DCCE-D382-4FA9-9C0F-4308B21F8FB2}">
      <dsp:nvSpPr>
        <dsp:cNvPr id="0" name=""/>
        <dsp:cNvSpPr/>
      </dsp:nvSpPr>
      <dsp:spPr>
        <a:xfrm>
          <a:off x="1508958" y="504013"/>
          <a:ext cx="3152075" cy="3152075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kern="1200" dirty="0"/>
            <a:t>のまち</a:t>
          </a:r>
        </a:p>
      </dsp:txBody>
      <dsp:txXfrm>
        <a:off x="2372026" y="2492823"/>
        <a:ext cx="1425938" cy="975642"/>
      </dsp:txXfrm>
    </dsp:sp>
    <dsp:sp modelId="{E4217C36-1A8D-4BAC-A5D9-EE01C659992D}">
      <dsp:nvSpPr>
        <dsp:cNvPr id="0" name=""/>
        <dsp:cNvSpPr/>
      </dsp:nvSpPr>
      <dsp:spPr>
        <a:xfrm>
          <a:off x="1511991" y="345584"/>
          <a:ext cx="3152075" cy="3152075"/>
        </a:xfrm>
        <a:prstGeom prst="pie">
          <a:avLst>
            <a:gd name="adj1" fmla="val 9000000"/>
            <a:gd name="adj2" fmla="val 162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sp:txBody>
      <dsp:txXfrm>
        <a:off x="1899621" y="927217"/>
        <a:ext cx="1069454" cy="105069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4A3B3-7A19-4D12-B37D-04EE5126568A}">
      <dsp:nvSpPr>
        <dsp:cNvPr id="0" name=""/>
        <dsp:cNvSpPr/>
      </dsp:nvSpPr>
      <dsp:spPr>
        <a:xfrm>
          <a:off x="1508958" y="347103"/>
          <a:ext cx="3152075" cy="3152075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200" b="1" kern="1200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sz="2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3253857" y="966261"/>
        <a:ext cx="1069454" cy="1050691"/>
      </dsp:txXfrm>
    </dsp:sp>
    <dsp:sp modelId="{F966DCCE-D382-4FA9-9C0F-4308B21F8FB2}">
      <dsp:nvSpPr>
        <dsp:cNvPr id="0" name=""/>
        <dsp:cNvSpPr/>
      </dsp:nvSpPr>
      <dsp:spPr>
        <a:xfrm>
          <a:off x="1508958" y="504013"/>
          <a:ext cx="3152075" cy="3152075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kern="1200" dirty="0"/>
            <a:t>のまち</a:t>
          </a:r>
        </a:p>
      </dsp:txBody>
      <dsp:txXfrm>
        <a:off x="2372026" y="2492823"/>
        <a:ext cx="1425938" cy="975642"/>
      </dsp:txXfrm>
    </dsp:sp>
    <dsp:sp modelId="{E4217C36-1A8D-4BAC-A5D9-EE01C659992D}">
      <dsp:nvSpPr>
        <dsp:cNvPr id="0" name=""/>
        <dsp:cNvSpPr/>
      </dsp:nvSpPr>
      <dsp:spPr>
        <a:xfrm>
          <a:off x="1511991" y="345584"/>
          <a:ext cx="3152075" cy="3152075"/>
        </a:xfrm>
        <a:prstGeom prst="pie">
          <a:avLst>
            <a:gd name="adj1" fmla="val 9000000"/>
            <a:gd name="adj2" fmla="val 162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sp:txBody>
      <dsp:txXfrm>
        <a:off x="1899621" y="927217"/>
        <a:ext cx="1069454" cy="105069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4A3B3-7A19-4D12-B37D-04EE5126568A}">
      <dsp:nvSpPr>
        <dsp:cNvPr id="0" name=""/>
        <dsp:cNvSpPr/>
      </dsp:nvSpPr>
      <dsp:spPr>
        <a:xfrm>
          <a:off x="1508958" y="347103"/>
          <a:ext cx="3152075" cy="3152075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200" b="1" kern="1200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sz="2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3253857" y="966261"/>
        <a:ext cx="1069454" cy="1050691"/>
      </dsp:txXfrm>
    </dsp:sp>
    <dsp:sp modelId="{F966DCCE-D382-4FA9-9C0F-4308B21F8FB2}">
      <dsp:nvSpPr>
        <dsp:cNvPr id="0" name=""/>
        <dsp:cNvSpPr/>
      </dsp:nvSpPr>
      <dsp:spPr>
        <a:xfrm>
          <a:off x="1508958" y="504013"/>
          <a:ext cx="3152075" cy="3152075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kern="1200" dirty="0"/>
            <a:t>のまち</a:t>
          </a:r>
        </a:p>
      </dsp:txBody>
      <dsp:txXfrm>
        <a:off x="2372026" y="2492823"/>
        <a:ext cx="1425938" cy="975642"/>
      </dsp:txXfrm>
    </dsp:sp>
    <dsp:sp modelId="{E4217C36-1A8D-4BAC-A5D9-EE01C659992D}">
      <dsp:nvSpPr>
        <dsp:cNvPr id="0" name=""/>
        <dsp:cNvSpPr/>
      </dsp:nvSpPr>
      <dsp:spPr>
        <a:xfrm>
          <a:off x="1511991" y="345584"/>
          <a:ext cx="3152075" cy="3152075"/>
        </a:xfrm>
        <a:prstGeom prst="pie">
          <a:avLst>
            <a:gd name="adj1" fmla="val 9000000"/>
            <a:gd name="adj2" fmla="val 162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sp:txBody>
      <dsp:txXfrm>
        <a:off x="1899621" y="927217"/>
        <a:ext cx="1069454" cy="10506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4A3B3-7A19-4D12-B37D-04EE5126568A}">
      <dsp:nvSpPr>
        <dsp:cNvPr id="0" name=""/>
        <dsp:cNvSpPr/>
      </dsp:nvSpPr>
      <dsp:spPr>
        <a:xfrm>
          <a:off x="1508958" y="347103"/>
          <a:ext cx="3152075" cy="3152075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400" b="1" kern="1200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sz="24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3253857" y="966261"/>
        <a:ext cx="1069454" cy="1050691"/>
      </dsp:txXfrm>
    </dsp:sp>
    <dsp:sp modelId="{F966DCCE-D382-4FA9-9C0F-4308B21F8FB2}">
      <dsp:nvSpPr>
        <dsp:cNvPr id="0" name=""/>
        <dsp:cNvSpPr/>
      </dsp:nvSpPr>
      <dsp:spPr>
        <a:xfrm>
          <a:off x="1508958" y="347103"/>
          <a:ext cx="3152075" cy="3152075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kern="1200" dirty="0"/>
            <a:t>のまち</a:t>
          </a:r>
        </a:p>
      </dsp:txBody>
      <dsp:txXfrm>
        <a:off x="2372026" y="2335913"/>
        <a:ext cx="1425938" cy="975642"/>
      </dsp:txXfrm>
    </dsp:sp>
    <dsp:sp modelId="{E4217C36-1A8D-4BAC-A5D9-EE01C659992D}">
      <dsp:nvSpPr>
        <dsp:cNvPr id="0" name=""/>
        <dsp:cNvSpPr/>
      </dsp:nvSpPr>
      <dsp:spPr>
        <a:xfrm>
          <a:off x="1511991" y="345584"/>
          <a:ext cx="3152075" cy="3152075"/>
        </a:xfrm>
        <a:prstGeom prst="pie">
          <a:avLst>
            <a:gd name="adj1" fmla="val 9000000"/>
            <a:gd name="adj2" fmla="val 162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sp:txBody>
      <dsp:txXfrm>
        <a:off x="1899621" y="927217"/>
        <a:ext cx="1069454" cy="10506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4A3B3-7A19-4D12-B37D-04EE5126568A}">
      <dsp:nvSpPr>
        <dsp:cNvPr id="0" name=""/>
        <dsp:cNvSpPr/>
      </dsp:nvSpPr>
      <dsp:spPr>
        <a:xfrm>
          <a:off x="2142381" y="578439"/>
          <a:ext cx="5105422" cy="5105422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3500" b="1" kern="1200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sz="35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4968597" y="1581290"/>
        <a:ext cx="1732196" cy="1701807"/>
      </dsp:txXfrm>
    </dsp:sp>
    <dsp:sp modelId="{F966DCCE-D382-4FA9-9C0F-4308B21F8FB2}">
      <dsp:nvSpPr>
        <dsp:cNvPr id="0" name=""/>
        <dsp:cNvSpPr/>
      </dsp:nvSpPr>
      <dsp:spPr>
        <a:xfrm>
          <a:off x="2142381" y="578439"/>
          <a:ext cx="5105422" cy="5105422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3200" b="1" kern="1200" dirty="0"/>
            <a:t>のまち</a:t>
          </a:r>
        </a:p>
      </dsp:txBody>
      <dsp:txXfrm>
        <a:off x="3540295" y="3799718"/>
        <a:ext cx="2309595" cy="1580249"/>
      </dsp:txXfrm>
    </dsp:sp>
    <dsp:sp modelId="{E4217C36-1A8D-4BAC-A5D9-EE01C659992D}">
      <dsp:nvSpPr>
        <dsp:cNvPr id="0" name=""/>
        <dsp:cNvSpPr/>
      </dsp:nvSpPr>
      <dsp:spPr>
        <a:xfrm>
          <a:off x="1872010" y="432006"/>
          <a:ext cx="5105422" cy="5105422"/>
        </a:xfrm>
        <a:prstGeom prst="pie">
          <a:avLst>
            <a:gd name="adj1" fmla="val 9000000"/>
            <a:gd name="adj2" fmla="val 162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3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sp:txBody>
      <dsp:txXfrm>
        <a:off x="2499856" y="1374078"/>
        <a:ext cx="1732196" cy="17018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4A3B3-7A19-4D12-B37D-04EE5126568A}">
      <dsp:nvSpPr>
        <dsp:cNvPr id="0" name=""/>
        <dsp:cNvSpPr/>
      </dsp:nvSpPr>
      <dsp:spPr>
        <a:xfrm>
          <a:off x="1508958" y="347103"/>
          <a:ext cx="3152075" cy="3152075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200" b="1" kern="1200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sz="2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3253857" y="966261"/>
        <a:ext cx="1069454" cy="1050691"/>
      </dsp:txXfrm>
    </dsp:sp>
    <dsp:sp modelId="{F966DCCE-D382-4FA9-9C0F-4308B21F8FB2}">
      <dsp:nvSpPr>
        <dsp:cNvPr id="0" name=""/>
        <dsp:cNvSpPr/>
      </dsp:nvSpPr>
      <dsp:spPr>
        <a:xfrm>
          <a:off x="1508958" y="347103"/>
          <a:ext cx="3152075" cy="3152075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kern="1200" dirty="0"/>
            <a:t>のまち</a:t>
          </a:r>
        </a:p>
      </dsp:txBody>
      <dsp:txXfrm>
        <a:off x="2372026" y="2335913"/>
        <a:ext cx="1425938" cy="975642"/>
      </dsp:txXfrm>
    </dsp:sp>
    <dsp:sp modelId="{E4217C36-1A8D-4BAC-A5D9-EE01C659992D}">
      <dsp:nvSpPr>
        <dsp:cNvPr id="0" name=""/>
        <dsp:cNvSpPr/>
      </dsp:nvSpPr>
      <dsp:spPr>
        <a:xfrm>
          <a:off x="1346476" y="253291"/>
          <a:ext cx="3152075" cy="3152075"/>
        </a:xfrm>
        <a:prstGeom prst="pie">
          <a:avLst>
            <a:gd name="adj1" fmla="val 9000000"/>
            <a:gd name="adj2" fmla="val 162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sp:txBody>
      <dsp:txXfrm>
        <a:off x="1734106" y="834924"/>
        <a:ext cx="1069454" cy="10506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4A3B3-7A19-4D12-B37D-04EE5126568A}">
      <dsp:nvSpPr>
        <dsp:cNvPr id="0" name=""/>
        <dsp:cNvSpPr/>
      </dsp:nvSpPr>
      <dsp:spPr>
        <a:xfrm>
          <a:off x="1508958" y="347103"/>
          <a:ext cx="3152075" cy="3152075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200" b="1" kern="1200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sz="2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3253857" y="966261"/>
        <a:ext cx="1069454" cy="1050691"/>
      </dsp:txXfrm>
    </dsp:sp>
    <dsp:sp modelId="{F966DCCE-D382-4FA9-9C0F-4308B21F8FB2}">
      <dsp:nvSpPr>
        <dsp:cNvPr id="0" name=""/>
        <dsp:cNvSpPr/>
      </dsp:nvSpPr>
      <dsp:spPr>
        <a:xfrm>
          <a:off x="1508958" y="347103"/>
          <a:ext cx="3152075" cy="3152075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kern="1200" dirty="0"/>
            <a:t>のまち</a:t>
          </a:r>
        </a:p>
      </dsp:txBody>
      <dsp:txXfrm>
        <a:off x="2372026" y="2335913"/>
        <a:ext cx="1425938" cy="975642"/>
      </dsp:txXfrm>
    </dsp:sp>
    <dsp:sp modelId="{E4217C36-1A8D-4BAC-A5D9-EE01C659992D}">
      <dsp:nvSpPr>
        <dsp:cNvPr id="0" name=""/>
        <dsp:cNvSpPr/>
      </dsp:nvSpPr>
      <dsp:spPr>
        <a:xfrm>
          <a:off x="1346476" y="253291"/>
          <a:ext cx="3152075" cy="3152075"/>
        </a:xfrm>
        <a:prstGeom prst="pie">
          <a:avLst>
            <a:gd name="adj1" fmla="val 9000000"/>
            <a:gd name="adj2" fmla="val 162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sp:txBody>
      <dsp:txXfrm>
        <a:off x="1734106" y="834924"/>
        <a:ext cx="1069454" cy="10506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4A3B3-7A19-4D12-B37D-04EE5126568A}">
      <dsp:nvSpPr>
        <dsp:cNvPr id="0" name=""/>
        <dsp:cNvSpPr/>
      </dsp:nvSpPr>
      <dsp:spPr>
        <a:xfrm>
          <a:off x="1508958" y="347103"/>
          <a:ext cx="3152075" cy="3152075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</a:p>
      </dsp:txBody>
      <dsp:txXfrm>
        <a:off x="3253857" y="966261"/>
        <a:ext cx="1069454" cy="1050691"/>
      </dsp:txXfrm>
    </dsp:sp>
    <dsp:sp modelId="{F966DCCE-D382-4FA9-9C0F-4308B21F8FB2}">
      <dsp:nvSpPr>
        <dsp:cNvPr id="0" name=""/>
        <dsp:cNvSpPr/>
      </dsp:nvSpPr>
      <dsp:spPr>
        <a:xfrm>
          <a:off x="1508958" y="347103"/>
          <a:ext cx="3152075" cy="3152075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kern="1200" dirty="0"/>
            <a:t>のまち</a:t>
          </a:r>
        </a:p>
      </dsp:txBody>
      <dsp:txXfrm>
        <a:off x="2372026" y="2335913"/>
        <a:ext cx="1425938" cy="975642"/>
      </dsp:txXfrm>
    </dsp:sp>
    <dsp:sp modelId="{E4217C36-1A8D-4BAC-A5D9-EE01C659992D}">
      <dsp:nvSpPr>
        <dsp:cNvPr id="0" name=""/>
        <dsp:cNvSpPr/>
      </dsp:nvSpPr>
      <dsp:spPr>
        <a:xfrm>
          <a:off x="1346476" y="253291"/>
          <a:ext cx="3152075" cy="3152075"/>
        </a:xfrm>
        <a:prstGeom prst="pie">
          <a:avLst>
            <a:gd name="adj1" fmla="val 9000000"/>
            <a:gd name="adj2" fmla="val 162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sp:txBody>
      <dsp:txXfrm>
        <a:off x="1734106" y="834924"/>
        <a:ext cx="1069454" cy="10506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4A3B3-7A19-4D12-B37D-04EE5126568A}">
      <dsp:nvSpPr>
        <dsp:cNvPr id="0" name=""/>
        <dsp:cNvSpPr/>
      </dsp:nvSpPr>
      <dsp:spPr>
        <a:xfrm>
          <a:off x="1508958" y="347103"/>
          <a:ext cx="3152075" cy="3152075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</a:p>
      </dsp:txBody>
      <dsp:txXfrm>
        <a:off x="3253857" y="966261"/>
        <a:ext cx="1069454" cy="1050691"/>
      </dsp:txXfrm>
    </dsp:sp>
    <dsp:sp modelId="{F966DCCE-D382-4FA9-9C0F-4308B21F8FB2}">
      <dsp:nvSpPr>
        <dsp:cNvPr id="0" name=""/>
        <dsp:cNvSpPr/>
      </dsp:nvSpPr>
      <dsp:spPr>
        <a:xfrm>
          <a:off x="1508958" y="347103"/>
          <a:ext cx="3152075" cy="3152075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kern="1200" dirty="0"/>
            <a:t>のまち</a:t>
          </a:r>
        </a:p>
      </dsp:txBody>
      <dsp:txXfrm>
        <a:off x="2372026" y="2335913"/>
        <a:ext cx="1425938" cy="975642"/>
      </dsp:txXfrm>
    </dsp:sp>
    <dsp:sp modelId="{E4217C36-1A8D-4BAC-A5D9-EE01C659992D}">
      <dsp:nvSpPr>
        <dsp:cNvPr id="0" name=""/>
        <dsp:cNvSpPr/>
      </dsp:nvSpPr>
      <dsp:spPr>
        <a:xfrm>
          <a:off x="1346476" y="253291"/>
          <a:ext cx="3152075" cy="3152075"/>
        </a:xfrm>
        <a:prstGeom prst="pie">
          <a:avLst>
            <a:gd name="adj1" fmla="val 9000000"/>
            <a:gd name="adj2" fmla="val 162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sp:txBody>
      <dsp:txXfrm>
        <a:off x="1734106" y="834924"/>
        <a:ext cx="1069454" cy="10506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4A3B3-7A19-4D12-B37D-04EE5126568A}">
      <dsp:nvSpPr>
        <dsp:cNvPr id="0" name=""/>
        <dsp:cNvSpPr/>
      </dsp:nvSpPr>
      <dsp:spPr>
        <a:xfrm>
          <a:off x="1677594" y="252005"/>
          <a:ext cx="3152075" cy="3152075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400" b="1" kern="1200" dirty="0" smtClean="0">
              <a:latin typeface="メイリオ" panose="020B0604030504040204" pitchFamily="50" charset="-128"/>
              <a:ea typeface="メイリオ" panose="020B0604030504040204" pitchFamily="50" charset="-128"/>
            </a:rPr>
            <a:t>キララ交通</a:t>
          </a:r>
          <a:endParaRPr lang="ja-JP" altLang="en-US" sz="24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3422493" y="871163"/>
        <a:ext cx="1069454" cy="1050691"/>
      </dsp:txXfrm>
    </dsp:sp>
    <dsp:sp modelId="{F966DCCE-D382-4FA9-9C0F-4308B21F8FB2}">
      <dsp:nvSpPr>
        <dsp:cNvPr id="0" name=""/>
        <dsp:cNvSpPr/>
      </dsp:nvSpPr>
      <dsp:spPr>
        <a:xfrm>
          <a:off x="1508958" y="347103"/>
          <a:ext cx="3152075" cy="3152075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AAA</a:t>
          </a:r>
          <a:r>
            <a:rPr lang="ja-JP" altLang="en-US" sz="2000" b="1" kern="1200" dirty="0"/>
            <a:t>のまち</a:t>
          </a:r>
        </a:p>
      </dsp:txBody>
      <dsp:txXfrm>
        <a:off x="2372026" y="2335913"/>
        <a:ext cx="1425938" cy="975642"/>
      </dsp:txXfrm>
    </dsp:sp>
    <dsp:sp modelId="{E4217C36-1A8D-4BAC-A5D9-EE01C659992D}">
      <dsp:nvSpPr>
        <dsp:cNvPr id="0" name=""/>
        <dsp:cNvSpPr/>
      </dsp:nvSpPr>
      <dsp:spPr>
        <a:xfrm>
          <a:off x="1511991" y="345584"/>
          <a:ext cx="3152075" cy="3152075"/>
        </a:xfrm>
        <a:prstGeom prst="pie">
          <a:avLst>
            <a:gd name="adj1" fmla="val 9000000"/>
            <a:gd name="adj2" fmla="val 162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史農工商のまち</a:t>
          </a:r>
        </a:p>
      </dsp:txBody>
      <dsp:txXfrm>
        <a:off x="1899621" y="927217"/>
        <a:ext cx="1069454" cy="10506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2B71D-2F62-4BC1-9CA9-B5C9EB752456}" type="datetimeFigureOut">
              <a:rPr kumimoji="1" lang="ja-JP" altLang="en-US" smtClean="0"/>
              <a:t>2020/1/24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11ADA-58B2-477B-AE41-F8ED042590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572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D7317-07F7-4406-B6B6-82378803B585}" type="datetimeFigureOut">
              <a:rPr kumimoji="1" lang="ja-JP" altLang="en-US" smtClean="0"/>
              <a:t>2020/1/24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233E9-C17B-473B-93D9-D61112EEAC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514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2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svg"/><Relationship Id="rId7" Type="http://schemas.openxmlformats.org/officeDocument/2006/relationships/image" Target="../media/image1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1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2A1E-F31A-4398-89D1-B00E1DF58277}" type="datetime1">
              <a:rPr kumimoji="1" lang="ja-JP" altLang="en-US" smtClean="0"/>
              <a:t>2020/1/24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884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539F-A7C4-4E3F-A470-A767844BA386}" type="datetime1">
              <a:rPr kumimoji="1" lang="ja-JP" altLang="en-US" smtClean="0"/>
              <a:t>2020/1/24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9885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B82D-BA3E-49F6-BA34-476ADF8C52A1}" type="datetime1">
              <a:rPr kumimoji="1" lang="ja-JP" altLang="en-US" smtClean="0"/>
              <a:t>2020/1/24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456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FE28E-946C-4F51-9C49-79936BA3D5C7}" type="datetime1">
              <a:rPr kumimoji="1" lang="ja-JP" altLang="en-US" smtClean="0"/>
              <a:t>2020/1/24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EF902D64-83A2-4601-B705-5F0B53E3D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776"/>
            <a:ext cx="6968971" cy="797848"/>
          </a:xfrm>
        </p:spPr>
        <p:txBody>
          <a:bodyPr/>
          <a:lstStyle/>
          <a:p>
            <a:endParaRPr kumimoji="1"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A947F52-C692-488A-87A8-67305CD1C76B}"/>
              </a:ext>
            </a:extLst>
          </p:cNvPr>
          <p:cNvGrpSpPr/>
          <p:nvPr userDrawn="1"/>
        </p:nvGrpSpPr>
        <p:grpSpPr>
          <a:xfrm>
            <a:off x="8428817" y="276912"/>
            <a:ext cx="445336" cy="679637"/>
            <a:chOff x="3518589" y="2850069"/>
            <a:chExt cx="581526" cy="887480"/>
          </a:xfrm>
          <a:solidFill>
            <a:schemeClr val="accent3">
              <a:lumMod val="75000"/>
            </a:schemeClr>
          </a:solidFill>
        </p:grpSpPr>
        <p:pic>
          <p:nvPicPr>
            <p:cNvPr id="9" name="グラフィックス 8" descr="普通の顔 (塗りつぶし)">
              <a:extLst>
                <a:ext uri="{FF2B5EF4-FFF2-40B4-BE49-F238E27FC236}">
                  <a16:creationId xmlns:a16="http://schemas.microsoft.com/office/drawing/2014/main" id="{10C23F4C-64D0-4170-8945-67A6118DB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518589" y="2850069"/>
              <a:ext cx="581526" cy="581526"/>
            </a:xfrm>
            <a:prstGeom prst="rect">
              <a:avLst/>
            </a:prstGeom>
          </p:spPr>
        </p:pic>
        <p:sp>
          <p:nvSpPr>
            <p:cNvPr id="10" name="フローチャート: 論理積ゲート 9">
              <a:extLst>
                <a:ext uri="{FF2B5EF4-FFF2-40B4-BE49-F238E27FC236}">
                  <a16:creationId xmlns:a16="http://schemas.microsoft.com/office/drawing/2014/main" id="{991A418F-54F7-48EB-BE1E-A4BEBB7BC190}"/>
                </a:ext>
              </a:extLst>
            </p:cNvPr>
            <p:cNvSpPr/>
            <p:nvPr/>
          </p:nvSpPr>
          <p:spPr>
            <a:xfrm rot="16200000">
              <a:off x="3597444" y="3308303"/>
              <a:ext cx="423816" cy="434675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77E0CA43-CA8A-44C3-B64A-FAA4310030B4}"/>
              </a:ext>
            </a:extLst>
          </p:cNvPr>
          <p:cNvGrpSpPr/>
          <p:nvPr userDrawn="1"/>
        </p:nvGrpSpPr>
        <p:grpSpPr>
          <a:xfrm>
            <a:off x="7740285" y="272922"/>
            <a:ext cx="445336" cy="679637"/>
            <a:chOff x="3518589" y="2850069"/>
            <a:chExt cx="581526" cy="887480"/>
          </a:xfrm>
          <a:solidFill>
            <a:schemeClr val="accent3">
              <a:lumMod val="75000"/>
            </a:schemeClr>
          </a:solidFill>
        </p:grpSpPr>
        <p:pic>
          <p:nvPicPr>
            <p:cNvPr id="12" name="グラフィックス 11" descr="普通の顔 (塗りつぶし)">
              <a:extLst>
                <a:ext uri="{FF2B5EF4-FFF2-40B4-BE49-F238E27FC236}">
                  <a16:creationId xmlns:a16="http://schemas.microsoft.com/office/drawing/2014/main" id="{CE789B1F-2776-4749-B47C-00CDB0BEC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518589" y="2850069"/>
              <a:ext cx="581526" cy="581526"/>
            </a:xfrm>
            <a:prstGeom prst="rect">
              <a:avLst/>
            </a:prstGeom>
          </p:spPr>
        </p:pic>
        <p:sp>
          <p:nvSpPr>
            <p:cNvPr id="13" name="フローチャート: 論理積ゲート 12">
              <a:extLst>
                <a:ext uri="{FF2B5EF4-FFF2-40B4-BE49-F238E27FC236}">
                  <a16:creationId xmlns:a16="http://schemas.microsoft.com/office/drawing/2014/main" id="{2BBF2433-A255-481A-8C72-017A9EC0AD6E}"/>
                </a:ext>
              </a:extLst>
            </p:cNvPr>
            <p:cNvSpPr/>
            <p:nvPr/>
          </p:nvSpPr>
          <p:spPr>
            <a:xfrm rot="16200000">
              <a:off x="3597444" y="3308303"/>
              <a:ext cx="423816" cy="434675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4D1416E-789A-4ECE-BBBF-B6AA6F01491C}"/>
              </a:ext>
            </a:extLst>
          </p:cNvPr>
          <p:cNvGrpSpPr/>
          <p:nvPr userDrawn="1"/>
        </p:nvGrpSpPr>
        <p:grpSpPr>
          <a:xfrm>
            <a:off x="7011854" y="272922"/>
            <a:ext cx="445336" cy="679637"/>
            <a:chOff x="3518589" y="2850069"/>
            <a:chExt cx="581526" cy="887480"/>
          </a:xfrm>
          <a:solidFill>
            <a:schemeClr val="accent3">
              <a:lumMod val="75000"/>
            </a:schemeClr>
          </a:solidFill>
        </p:grpSpPr>
        <p:pic>
          <p:nvPicPr>
            <p:cNvPr id="15" name="グラフィックス 14" descr="普通の顔 (塗りつぶし)">
              <a:extLst>
                <a:ext uri="{FF2B5EF4-FFF2-40B4-BE49-F238E27FC236}">
                  <a16:creationId xmlns:a16="http://schemas.microsoft.com/office/drawing/2014/main" id="{5D1AD76D-BB50-41EB-8B18-D480160B1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518589" y="2850069"/>
              <a:ext cx="581526" cy="581526"/>
            </a:xfrm>
            <a:prstGeom prst="rect">
              <a:avLst/>
            </a:prstGeom>
          </p:spPr>
        </p:pic>
        <p:sp>
          <p:nvSpPr>
            <p:cNvPr id="16" name="フローチャート: 論理積ゲート 15">
              <a:extLst>
                <a:ext uri="{FF2B5EF4-FFF2-40B4-BE49-F238E27FC236}">
                  <a16:creationId xmlns:a16="http://schemas.microsoft.com/office/drawing/2014/main" id="{831744D1-EACB-4E22-B148-EBE47C3B37DC}"/>
                </a:ext>
              </a:extLst>
            </p:cNvPr>
            <p:cNvSpPr/>
            <p:nvPr/>
          </p:nvSpPr>
          <p:spPr>
            <a:xfrm rot="16200000">
              <a:off x="3597444" y="3308303"/>
              <a:ext cx="423816" cy="434675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AB82EB7-24E4-4B51-94E4-BBAB0099BA9D}"/>
              </a:ext>
            </a:extLst>
          </p:cNvPr>
          <p:cNvSpPr/>
          <p:nvPr userDrawn="1"/>
        </p:nvSpPr>
        <p:spPr>
          <a:xfrm>
            <a:off x="0" y="6412664"/>
            <a:ext cx="9144000" cy="4453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AF12482-E92A-4390-A909-A112D0E1A363}"/>
              </a:ext>
            </a:extLst>
          </p:cNvPr>
          <p:cNvSpPr/>
          <p:nvPr userDrawn="1"/>
        </p:nvSpPr>
        <p:spPr>
          <a:xfrm>
            <a:off x="0" y="948786"/>
            <a:ext cx="9144000" cy="1331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68084" y="6480210"/>
            <a:ext cx="2057400" cy="365125"/>
          </a:xfrm>
        </p:spPr>
        <p:txBody>
          <a:bodyPr/>
          <a:lstStyle>
            <a:lvl1pPr>
              <a:defRPr sz="2000">
                <a:solidFill>
                  <a:schemeClr val="bg1">
                    <a:lumMod val="9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3C939BB1-A036-403D-99BA-CF8010E78B9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2" name="コンテンツ プレースホルダー 21">
            <a:extLst>
              <a:ext uri="{FF2B5EF4-FFF2-40B4-BE49-F238E27FC236}">
                <a16:creationId xmlns:a16="http://schemas.microsoft.com/office/drawing/2014/main" id="{9A39AFFF-0828-431F-ACF6-6779CBC5AD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85" y="18467"/>
            <a:ext cx="6968971" cy="54674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322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史農工商のま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857D-6449-4120-9424-79610970A73E}" type="datetime1">
              <a:rPr kumimoji="1" lang="ja-JP" altLang="en-US" smtClean="0"/>
              <a:t>2020/1/24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603CC47-72EA-4D71-9E68-78D32EF7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493"/>
            <a:ext cx="6968971" cy="797848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10" name="フローチャート: 論理積ゲート 9">
            <a:extLst>
              <a:ext uri="{FF2B5EF4-FFF2-40B4-BE49-F238E27FC236}">
                <a16:creationId xmlns:a16="http://schemas.microsoft.com/office/drawing/2014/main" id="{FD91730C-3F50-4F43-A1C8-AED164E3CD54}"/>
              </a:ext>
            </a:extLst>
          </p:cNvPr>
          <p:cNvSpPr/>
          <p:nvPr/>
        </p:nvSpPr>
        <p:spPr>
          <a:xfrm rot="16200000">
            <a:off x="7080751" y="624691"/>
            <a:ext cx="324561" cy="332877"/>
          </a:xfrm>
          <a:prstGeom prst="flowChartDela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053BD431-05F5-42F4-9D5C-72ABB1AFC2F7}"/>
              </a:ext>
            </a:extLst>
          </p:cNvPr>
          <p:cNvGrpSpPr/>
          <p:nvPr userDrawn="1"/>
        </p:nvGrpSpPr>
        <p:grpSpPr>
          <a:xfrm>
            <a:off x="8428817" y="276901"/>
            <a:ext cx="445336" cy="679637"/>
            <a:chOff x="3518589" y="2850069"/>
            <a:chExt cx="581526" cy="887480"/>
          </a:xfrm>
          <a:solidFill>
            <a:schemeClr val="accent3">
              <a:lumMod val="75000"/>
            </a:schemeClr>
          </a:solidFill>
        </p:grpSpPr>
        <p:pic>
          <p:nvPicPr>
            <p:cNvPr id="13" name="グラフィックス 12" descr="普通の顔 (塗りつぶし)">
              <a:extLst>
                <a:ext uri="{FF2B5EF4-FFF2-40B4-BE49-F238E27FC236}">
                  <a16:creationId xmlns:a16="http://schemas.microsoft.com/office/drawing/2014/main" id="{B6AE3420-EE23-4FF6-AB3E-38B5D1BAB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518589" y="2850069"/>
              <a:ext cx="581526" cy="581526"/>
            </a:xfrm>
            <a:prstGeom prst="rect">
              <a:avLst/>
            </a:prstGeom>
          </p:spPr>
        </p:pic>
        <p:sp>
          <p:nvSpPr>
            <p:cNvPr id="14" name="フローチャート: 論理積ゲート 13">
              <a:extLst>
                <a:ext uri="{FF2B5EF4-FFF2-40B4-BE49-F238E27FC236}">
                  <a16:creationId xmlns:a16="http://schemas.microsoft.com/office/drawing/2014/main" id="{76826107-506C-4867-A9B4-6D0E9989FF79}"/>
                </a:ext>
              </a:extLst>
            </p:cNvPr>
            <p:cNvSpPr/>
            <p:nvPr/>
          </p:nvSpPr>
          <p:spPr>
            <a:xfrm rot="16200000">
              <a:off x="3597444" y="3308303"/>
              <a:ext cx="423816" cy="434675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85A77C21-F302-4478-A9DC-767B93BB65D8}"/>
              </a:ext>
            </a:extLst>
          </p:cNvPr>
          <p:cNvGrpSpPr/>
          <p:nvPr userDrawn="1"/>
        </p:nvGrpSpPr>
        <p:grpSpPr>
          <a:xfrm>
            <a:off x="7740285" y="272911"/>
            <a:ext cx="445336" cy="679637"/>
            <a:chOff x="3518589" y="2850069"/>
            <a:chExt cx="581526" cy="887480"/>
          </a:xfrm>
          <a:solidFill>
            <a:schemeClr val="accent3">
              <a:lumMod val="75000"/>
            </a:schemeClr>
          </a:solidFill>
        </p:grpSpPr>
        <p:pic>
          <p:nvPicPr>
            <p:cNvPr id="16" name="グラフィックス 15" descr="普通の顔 (塗りつぶし)">
              <a:extLst>
                <a:ext uri="{FF2B5EF4-FFF2-40B4-BE49-F238E27FC236}">
                  <a16:creationId xmlns:a16="http://schemas.microsoft.com/office/drawing/2014/main" id="{4AD83A70-53B6-45A5-831A-C68D490EA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518589" y="2850069"/>
              <a:ext cx="581526" cy="581526"/>
            </a:xfrm>
            <a:prstGeom prst="rect">
              <a:avLst/>
            </a:prstGeom>
          </p:spPr>
        </p:pic>
        <p:sp>
          <p:nvSpPr>
            <p:cNvPr id="17" name="フローチャート: 論理積ゲート 16">
              <a:extLst>
                <a:ext uri="{FF2B5EF4-FFF2-40B4-BE49-F238E27FC236}">
                  <a16:creationId xmlns:a16="http://schemas.microsoft.com/office/drawing/2014/main" id="{B7C97E2E-ED0B-48A2-9AF0-36A9851ABB44}"/>
                </a:ext>
              </a:extLst>
            </p:cNvPr>
            <p:cNvSpPr/>
            <p:nvPr/>
          </p:nvSpPr>
          <p:spPr>
            <a:xfrm rot="16200000">
              <a:off x="3597444" y="3308303"/>
              <a:ext cx="423816" cy="434675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C3C676C-2185-49B2-82C2-F2D2B0E3DDE1}"/>
              </a:ext>
            </a:extLst>
          </p:cNvPr>
          <p:cNvSpPr/>
          <p:nvPr userDrawn="1"/>
        </p:nvSpPr>
        <p:spPr>
          <a:xfrm>
            <a:off x="0" y="6412664"/>
            <a:ext cx="9144000" cy="4453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746FF96-6CE5-4AC2-B8C5-388C375FC710}"/>
              </a:ext>
            </a:extLst>
          </p:cNvPr>
          <p:cNvSpPr/>
          <p:nvPr userDrawn="1"/>
        </p:nvSpPr>
        <p:spPr>
          <a:xfrm>
            <a:off x="0" y="948775"/>
            <a:ext cx="9144000" cy="1331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0A4B4DE-3544-4E36-9D97-DD1CD8EF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8084" y="6480210"/>
            <a:ext cx="2057400" cy="365125"/>
          </a:xfrm>
        </p:spPr>
        <p:txBody>
          <a:bodyPr/>
          <a:lstStyle>
            <a:lvl1pPr>
              <a:defRPr sz="2000">
                <a:solidFill>
                  <a:schemeClr val="bg1">
                    <a:lumMod val="9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3C939BB1-A036-403D-99BA-CF8010E78B9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1" name="コンテンツ プレースホルダー 21">
            <a:extLst>
              <a:ext uri="{FF2B5EF4-FFF2-40B4-BE49-F238E27FC236}">
                <a16:creationId xmlns:a16="http://schemas.microsoft.com/office/drawing/2014/main" id="{140CDEE9-1C08-46D0-9BAF-FF379C8BF8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485" y="18467"/>
            <a:ext cx="6968971" cy="546745"/>
          </a:xfrm>
        </p:spPr>
        <p:txBody>
          <a:bodyPr/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kumimoji="1" lang="ja-JP" altLang="en-US" dirty="0"/>
              <a:t>史農工商のまち</a:t>
            </a:r>
          </a:p>
        </p:txBody>
      </p:sp>
      <p:pic>
        <p:nvPicPr>
          <p:cNvPr id="24" name="グラフィックス 6" descr="筋骨たくましい腕">
            <a:extLst>
              <a:ext uri="{FF2B5EF4-FFF2-40B4-BE49-F238E27FC236}">
                <a16:creationId xmlns:a16="http://schemas.microsoft.com/office/drawing/2014/main" id="{3C9387D5-A945-484C-8050-43AA3D1C6B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26616" y="320406"/>
            <a:ext cx="504821" cy="504821"/>
          </a:xfrm>
          <a:prstGeom prst="rect">
            <a:avLst/>
          </a:prstGeom>
        </p:spPr>
      </p:pic>
      <p:pic>
        <p:nvPicPr>
          <p:cNvPr id="25" name="グラフィックス 4" descr="笑顔 (塗りつぶし)">
            <a:extLst>
              <a:ext uri="{FF2B5EF4-FFF2-40B4-BE49-F238E27FC236}">
                <a16:creationId xmlns:a16="http://schemas.microsoft.com/office/drawing/2014/main" id="{33704107-CF97-4B25-84DC-0132818795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022762" y="254669"/>
            <a:ext cx="444437" cy="44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74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16936-E300-4764-9CD3-A36A600FCAF8}" type="datetime1">
              <a:rPr kumimoji="1" lang="ja-JP" altLang="en-US" smtClean="0"/>
              <a:t>2020/1/24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C1F598DA-148E-4D40-B832-50ED858E5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486"/>
            <a:ext cx="6968971" cy="797848"/>
          </a:xfrm>
        </p:spPr>
        <p:txBody>
          <a:bodyPr/>
          <a:lstStyle/>
          <a:p>
            <a:endParaRPr kumimoji="1" lang="ja-JP" altLang="en-US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4ED9239-B75D-4424-AF72-AF9865B75866}"/>
              </a:ext>
            </a:extLst>
          </p:cNvPr>
          <p:cNvGrpSpPr/>
          <p:nvPr userDrawn="1"/>
        </p:nvGrpSpPr>
        <p:grpSpPr>
          <a:xfrm>
            <a:off x="7020361" y="253770"/>
            <a:ext cx="710496" cy="699631"/>
            <a:chOff x="2107631" y="2944115"/>
            <a:chExt cx="927776" cy="913588"/>
          </a:xfrm>
          <a:solidFill>
            <a:schemeClr val="accent3">
              <a:lumMod val="75000"/>
            </a:schemeClr>
          </a:solidFill>
        </p:grpSpPr>
        <p:pic>
          <p:nvPicPr>
            <p:cNvPr id="10" name="グラフィックス 9" descr="笑顔 (塗りつぶし)">
              <a:extLst>
                <a:ext uri="{FF2B5EF4-FFF2-40B4-BE49-F238E27FC236}">
                  <a16:creationId xmlns:a16="http://schemas.microsoft.com/office/drawing/2014/main" id="{2C5B406A-7D40-4A7E-8CD5-3B125597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107631" y="2944115"/>
              <a:ext cx="581526" cy="581526"/>
            </a:xfrm>
            <a:prstGeom prst="rect">
              <a:avLst/>
            </a:prstGeom>
          </p:spPr>
        </p:pic>
        <p:sp>
          <p:nvSpPr>
            <p:cNvPr id="11" name="フローチャート: 論理積ゲート 10">
              <a:extLst>
                <a:ext uri="{FF2B5EF4-FFF2-40B4-BE49-F238E27FC236}">
                  <a16:creationId xmlns:a16="http://schemas.microsoft.com/office/drawing/2014/main" id="{C3A5772D-828A-4082-A5FE-4C132A8C2F6B}"/>
                </a:ext>
              </a:extLst>
            </p:cNvPr>
            <p:cNvSpPr/>
            <p:nvPr/>
          </p:nvSpPr>
          <p:spPr>
            <a:xfrm rot="16200000">
              <a:off x="2186486" y="3428457"/>
              <a:ext cx="423816" cy="434675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2" name="グラフィックス 11" descr="筋骨たくましい腕">
              <a:extLst>
                <a:ext uri="{FF2B5EF4-FFF2-40B4-BE49-F238E27FC236}">
                  <a16:creationId xmlns:a16="http://schemas.microsoft.com/office/drawing/2014/main" id="{51DF9848-6707-4CE0-B042-7AE1896C4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375674" y="3031131"/>
              <a:ext cx="659733" cy="659733"/>
            </a:xfrm>
            <a:prstGeom prst="rect">
              <a:avLst/>
            </a:prstGeom>
          </p:spPr>
        </p:pic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D5225B06-8AEC-4191-8D11-2DAF07A00EBC}"/>
              </a:ext>
            </a:extLst>
          </p:cNvPr>
          <p:cNvGrpSpPr/>
          <p:nvPr userDrawn="1"/>
        </p:nvGrpSpPr>
        <p:grpSpPr>
          <a:xfrm>
            <a:off x="8428817" y="276894"/>
            <a:ext cx="445336" cy="679637"/>
            <a:chOff x="3518589" y="2850069"/>
            <a:chExt cx="581526" cy="887480"/>
          </a:xfrm>
          <a:solidFill>
            <a:schemeClr val="accent3">
              <a:lumMod val="75000"/>
            </a:schemeClr>
          </a:solidFill>
        </p:grpSpPr>
        <p:pic>
          <p:nvPicPr>
            <p:cNvPr id="14" name="グラフィックス 13" descr="普通の顔 (塗りつぶし)">
              <a:extLst>
                <a:ext uri="{FF2B5EF4-FFF2-40B4-BE49-F238E27FC236}">
                  <a16:creationId xmlns:a16="http://schemas.microsoft.com/office/drawing/2014/main" id="{AD3308AA-E36A-4BAE-9401-F9B414B0A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518589" y="2850069"/>
              <a:ext cx="581526" cy="581526"/>
            </a:xfrm>
            <a:prstGeom prst="rect">
              <a:avLst/>
            </a:prstGeom>
          </p:spPr>
        </p:pic>
        <p:sp>
          <p:nvSpPr>
            <p:cNvPr id="15" name="フローチャート: 論理積ゲート 14">
              <a:extLst>
                <a:ext uri="{FF2B5EF4-FFF2-40B4-BE49-F238E27FC236}">
                  <a16:creationId xmlns:a16="http://schemas.microsoft.com/office/drawing/2014/main" id="{B1449152-4E61-4D5E-B950-0B7C78ECC73B}"/>
                </a:ext>
              </a:extLst>
            </p:cNvPr>
            <p:cNvSpPr/>
            <p:nvPr/>
          </p:nvSpPr>
          <p:spPr>
            <a:xfrm rot="16200000">
              <a:off x="3597444" y="3308303"/>
              <a:ext cx="423816" cy="434675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2BF3E95-F9D7-4D20-9A3A-9C9BBDC8074E}"/>
              </a:ext>
            </a:extLst>
          </p:cNvPr>
          <p:cNvGrpSpPr/>
          <p:nvPr userDrawn="1"/>
        </p:nvGrpSpPr>
        <p:grpSpPr>
          <a:xfrm>
            <a:off x="7723008" y="253770"/>
            <a:ext cx="710496" cy="699631"/>
            <a:chOff x="2107631" y="2944115"/>
            <a:chExt cx="927776" cy="913588"/>
          </a:xfrm>
          <a:solidFill>
            <a:schemeClr val="accent6">
              <a:lumMod val="75000"/>
            </a:schemeClr>
          </a:solidFill>
        </p:grpSpPr>
        <p:pic>
          <p:nvPicPr>
            <p:cNvPr id="17" name="グラフィックス 16" descr="笑顔 (塗りつぶし)">
              <a:extLst>
                <a:ext uri="{FF2B5EF4-FFF2-40B4-BE49-F238E27FC236}">
                  <a16:creationId xmlns:a16="http://schemas.microsoft.com/office/drawing/2014/main" id="{896B615C-5291-45A4-A6E9-DA09C337F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107631" y="2944115"/>
              <a:ext cx="581526" cy="581526"/>
            </a:xfrm>
            <a:prstGeom prst="rect">
              <a:avLst/>
            </a:prstGeom>
          </p:spPr>
        </p:pic>
        <p:sp>
          <p:nvSpPr>
            <p:cNvPr id="18" name="フローチャート: 論理積ゲート 17">
              <a:extLst>
                <a:ext uri="{FF2B5EF4-FFF2-40B4-BE49-F238E27FC236}">
                  <a16:creationId xmlns:a16="http://schemas.microsoft.com/office/drawing/2014/main" id="{7F93EF72-3D30-4F5A-9594-5C5779E81D83}"/>
                </a:ext>
              </a:extLst>
            </p:cNvPr>
            <p:cNvSpPr/>
            <p:nvPr/>
          </p:nvSpPr>
          <p:spPr>
            <a:xfrm rot="16200000">
              <a:off x="2186486" y="3428457"/>
              <a:ext cx="423816" cy="434675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9" name="グラフィックス 18" descr="筋骨たくましい腕">
              <a:extLst>
                <a:ext uri="{FF2B5EF4-FFF2-40B4-BE49-F238E27FC236}">
                  <a16:creationId xmlns:a16="http://schemas.microsoft.com/office/drawing/2014/main" id="{E7211DC0-B91D-4EEE-9795-12B8BE45C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2375674" y="3031131"/>
              <a:ext cx="659733" cy="659733"/>
            </a:xfrm>
            <a:prstGeom prst="rect">
              <a:avLst/>
            </a:prstGeom>
          </p:spPr>
        </p:pic>
      </p:grp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A4C91CD-F217-42D6-B625-5853998700AA}"/>
              </a:ext>
            </a:extLst>
          </p:cNvPr>
          <p:cNvSpPr/>
          <p:nvPr userDrawn="1"/>
        </p:nvSpPr>
        <p:spPr>
          <a:xfrm>
            <a:off x="0" y="6412664"/>
            <a:ext cx="9144000" cy="4453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02AB83F-4FA1-4BF0-BC24-69B51406D631}"/>
              </a:ext>
            </a:extLst>
          </p:cNvPr>
          <p:cNvSpPr/>
          <p:nvPr userDrawn="1"/>
        </p:nvSpPr>
        <p:spPr>
          <a:xfrm>
            <a:off x="0" y="948768"/>
            <a:ext cx="9144000" cy="1331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9FE5D9DE-8F87-43D1-AF05-11C732728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8084" y="6480210"/>
            <a:ext cx="2057400" cy="365125"/>
          </a:xfrm>
        </p:spPr>
        <p:txBody>
          <a:bodyPr/>
          <a:lstStyle>
            <a:lvl1pPr>
              <a:defRPr sz="2000">
                <a:solidFill>
                  <a:schemeClr val="bg1">
                    <a:lumMod val="9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3C939BB1-A036-403D-99BA-CF8010E78B9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3" name="コンテンツ プレースホルダー 21">
            <a:extLst>
              <a:ext uri="{FF2B5EF4-FFF2-40B4-BE49-F238E27FC236}">
                <a16:creationId xmlns:a16="http://schemas.microsoft.com/office/drawing/2014/main" id="{F40FA682-9A0A-4255-A752-A9C70800C68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485" y="18467"/>
            <a:ext cx="6968971" cy="54674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kumimoji="1" lang="ja-JP" altLang="en-US" dirty="0"/>
              <a:t>便利な交通</a:t>
            </a:r>
          </a:p>
        </p:txBody>
      </p:sp>
    </p:spTree>
    <p:extLst>
      <p:ext uri="{BB962C8B-B14F-4D97-AF65-F5344CB8AC3E}">
        <p14:creationId xmlns:p14="http://schemas.microsoft.com/office/powerpoint/2010/main" val="3859970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安心安全のま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E0D1E-C023-443B-B535-B5912B418D92}" type="datetime1">
              <a:rPr kumimoji="1" lang="ja-JP" altLang="en-US" smtClean="0"/>
              <a:t>2020/1/24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B90279D3-8F1E-4646-B27B-14417C9A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495"/>
            <a:ext cx="6968971" cy="797848"/>
          </a:xfrm>
        </p:spPr>
        <p:txBody>
          <a:bodyPr/>
          <a:lstStyle/>
          <a:p>
            <a:endParaRPr kumimoji="1" lang="ja-JP" altLang="en-US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AE85E57E-7C61-443C-8D62-B84AFFBFAC9D}"/>
              </a:ext>
            </a:extLst>
          </p:cNvPr>
          <p:cNvGrpSpPr/>
          <p:nvPr userDrawn="1"/>
        </p:nvGrpSpPr>
        <p:grpSpPr>
          <a:xfrm>
            <a:off x="7020361" y="253779"/>
            <a:ext cx="710496" cy="699631"/>
            <a:chOff x="2107631" y="2944115"/>
            <a:chExt cx="927776" cy="913588"/>
          </a:xfrm>
          <a:solidFill>
            <a:schemeClr val="accent3">
              <a:lumMod val="75000"/>
            </a:schemeClr>
          </a:solidFill>
        </p:grpSpPr>
        <p:pic>
          <p:nvPicPr>
            <p:cNvPr id="12" name="グラフィックス 11" descr="笑顔 (塗りつぶし)">
              <a:extLst>
                <a:ext uri="{FF2B5EF4-FFF2-40B4-BE49-F238E27FC236}">
                  <a16:creationId xmlns:a16="http://schemas.microsoft.com/office/drawing/2014/main" id="{DE7D5010-6DC4-4251-8E2D-F408943C9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107631" y="2944115"/>
              <a:ext cx="581526" cy="581526"/>
            </a:xfrm>
            <a:prstGeom prst="rect">
              <a:avLst/>
            </a:prstGeom>
          </p:spPr>
        </p:pic>
        <p:sp>
          <p:nvSpPr>
            <p:cNvPr id="13" name="フローチャート: 論理積ゲート 12">
              <a:extLst>
                <a:ext uri="{FF2B5EF4-FFF2-40B4-BE49-F238E27FC236}">
                  <a16:creationId xmlns:a16="http://schemas.microsoft.com/office/drawing/2014/main" id="{4D92254E-6E33-4F90-AE96-C459933FF6EB}"/>
                </a:ext>
              </a:extLst>
            </p:cNvPr>
            <p:cNvSpPr/>
            <p:nvPr/>
          </p:nvSpPr>
          <p:spPr>
            <a:xfrm rot="16200000">
              <a:off x="2186486" y="3428457"/>
              <a:ext cx="423816" cy="434675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グラフィックス 13" descr="筋骨たくましい腕">
              <a:extLst>
                <a:ext uri="{FF2B5EF4-FFF2-40B4-BE49-F238E27FC236}">
                  <a16:creationId xmlns:a16="http://schemas.microsoft.com/office/drawing/2014/main" id="{C8932F8E-A070-4603-B891-C7B2718D7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375674" y="3031131"/>
              <a:ext cx="659733" cy="659733"/>
            </a:xfrm>
            <a:prstGeom prst="rect">
              <a:avLst/>
            </a:prstGeom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0722AD3-1633-4AEC-8C9C-FF89A4E80F69}"/>
              </a:ext>
            </a:extLst>
          </p:cNvPr>
          <p:cNvGrpSpPr/>
          <p:nvPr userDrawn="1"/>
        </p:nvGrpSpPr>
        <p:grpSpPr>
          <a:xfrm>
            <a:off x="7723008" y="253779"/>
            <a:ext cx="710496" cy="699631"/>
            <a:chOff x="2107631" y="2944115"/>
            <a:chExt cx="927776" cy="913588"/>
          </a:xfrm>
          <a:solidFill>
            <a:schemeClr val="accent3">
              <a:lumMod val="75000"/>
            </a:schemeClr>
          </a:solidFill>
        </p:grpSpPr>
        <p:pic>
          <p:nvPicPr>
            <p:cNvPr id="16" name="グラフィックス 15" descr="笑顔 (塗りつぶし)">
              <a:extLst>
                <a:ext uri="{FF2B5EF4-FFF2-40B4-BE49-F238E27FC236}">
                  <a16:creationId xmlns:a16="http://schemas.microsoft.com/office/drawing/2014/main" id="{6EB11E66-83B9-4C83-8323-747361BF8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107631" y="2944115"/>
              <a:ext cx="581526" cy="581526"/>
            </a:xfrm>
            <a:prstGeom prst="rect">
              <a:avLst/>
            </a:prstGeom>
          </p:spPr>
        </p:pic>
        <p:sp>
          <p:nvSpPr>
            <p:cNvPr id="17" name="フローチャート: 論理積ゲート 16">
              <a:extLst>
                <a:ext uri="{FF2B5EF4-FFF2-40B4-BE49-F238E27FC236}">
                  <a16:creationId xmlns:a16="http://schemas.microsoft.com/office/drawing/2014/main" id="{B92A58D9-5E7E-469C-86E1-119BA01E1A46}"/>
                </a:ext>
              </a:extLst>
            </p:cNvPr>
            <p:cNvSpPr/>
            <p:nvPr/>
          </p:nvSpPr>
          <p:spPr>
            <a:xfrm rot="16200000">
              <a:off x="2186486" y="3428457"/>
              <a:ext cx="423816" cy="434675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8" name="グラフィックス 17" descr="筋骨たくましい腕">
              <a:extLst>
                <a:ext uri="{FF2B5EF4-FFF2-40B4-BE49-F238E27FC236}">
                  <a16:creationId xmlns:a16="http://schemas.microsoft.com/office/drawing/2014/main" id="{E84316C6-B7E5-42C0-8B3D-58AB46D31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375674" y="3031131"/>
              <a:ext cx="659733" cy="659733"/>
            </a:xfrm>
            <a:prstGeom prst="rect">
              <a:avLst/>
            </a:prstGeom>
          </p:spPr>
        </p:pic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10098A7F-573D-44C3-A16B-74E70C2836FD}"/>
              </a:ext>
            </a:extLst>
          </p:cNvPr>
          <p:cNvGrpSpPr/>
          <p:nvPr userDrawn="1"/>
        </p:nvGrpSpPr>
        <p:grpSpPr>
          <a:xfrm>
            <a:off x="8433504" y="253779"/>
            <a:ext cx="710496" cy="699631"/>
            <a:chOff x="2107631" y="2944115"/>
            <a:chExt cx="927776" cy="913588"/>
          </a:xfrm>
          <a:solidFill>
            <a:srgbClr val="0070C0"/>
          </a:solidFill>
        </p:grpSpPr>
        <p:pic>
          <p:nvPicPr>
            <p:cNvPr id="20" name="グラフィックス 19" descr="笑顔 (塗りつぶし)">
              <a:extLst>
                <a:ext uri="{FF2B5EF4-FFF2-40B4-BE49-F238E27FC236}">
                  <a16:creationId xmlns:a16="http://schemas.microsoft.com/office/drawing/2014/main" id="{0322CCC2-3310-4EF6-BE31-93292E22C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107631" y="2944115"/>
              <a:ext cx="581526" cy="581526"/>
            </a:xfrm>
            <a:prstGeom prst="rect">
              <a:avLst/>
            </a:prstGeom>
          </p:spPr>
        </p:pic>
        <p:sp>
          <p:nvSpPr>
            <p:cNvPr id="21" name="フローチャート: 論理積ゲート 20">
              <a:extLst>
                <a:ext uri="{FF2B5EF4-FFF2-40B4-BE49-F238E27FC236}">
                  <a16:creationId xmlns:a16="http://schemas.microsoft.com/office/drawing/2014/main" id="{44920DE6-74CB-452F-AD0E-A93FC5856152}"/>
                </a:ext>
              </a:extLst>
            </p:cNvPr>
            <p:cNvSpPr/>
            <p:nvPr/>
          </p:nvSpPr>
          <p:spPr>
            <a:xfrm rot="16200000">
              <a:off x="2186486" y="3428457"/>
              <a:ext cx="423816" cy="434675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2" name="グラフィックス 21" descr="筋骨たくましい腕">
              <a:extLst>
                <a:ext uri="{FF2B5EF4-FFF2-40B4-BE49-F238E27FC236}">
                  <a16:creationId xmlns:a16="http://schemas.microsoft.com/office/drawing/2014/main" id="{EB72B310-1AE2-4616-B1D7-568CC9D94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375674" y="3031131"/>
              <a:ext cx="659733" cy="659733"/>
            </a:xfrm>
            <a:prstGeom prst="rect">
              <a:avLst/>
            </a:prstGeom>
          </p:spPr>
        </p:pic>
      </p:grp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5B5E1AD-381B-4D7A-A821-C139D9788A3C}"/>
              </a:ext>
            </a:extLst>
          </p:cNvPr>
          <p:cNvSpPr/>
          <p:nvPr userDrawn="1"/>
        </p:nvSpPr>
        <p:spPr>
          <a:xfrm>
            <a:off x="0" y="6412664"/>
            <a:ext cx="9144000" cy="4453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5268A07-0FE1-4060-A8EA-9E9276D94E5A}"/>
              </a:ext>
            </a:extLst>
          </p:cNvPr>
          <p:cNvSpPr/>
          <p:nvPr userDrawn="1"/>
        </p:nvSpPr>
        <p:spPr>
          <a:xfrm>
            <a:off x="0" y="948777"/>
            <a:ext cx="9144000" cy="1331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877FD8FC-0405-4194-A4EB-987A7187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8084" y="6480210"/>
            <a:ext cx="2057400" cy="365125"/>
          </a:xfrm>
        </p:spPr>
        <p:txBody>
          <a:bodyPr/>
          <a:lstStyle>
            <a:lvl1pPr>
              <a:defRPr sz="2000">
                <a:solidFill>
                  <a:schemeClr val="bg1">
                    <a:lumMod val="9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3C939BB1-A036-403D-99BA-CF8010E78B9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6" name="コンテンツ プレースホルダー 21">
            <a:extLst>
              <a:ext uri="{FF2B5EF4-FFF2-40B4-BE49-F238E27FC236}">
                <a16:creationId xmlns:a16="http://schemas.microsoft.com/office/drawing/2014/main" id="{518C345F-26F7-4608-8757-EF75A6D6DCD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485" y="18467"/>
            <a:ext cx="6968971" cy="546745"/>
          </a:xfrm>
        </p:spPr>
        <p:txBody>
          <a:bodyPr/>
          <a:lstStyle>
            <a:lvl1pPr marL="0" indent="0">
              <a:buNone/>
              <a:defRPr b="1">
                <a:solidFill>
                  <a:srgbClr val="0070C0"/>
                </a:solidFill>
              </a:defRPr>
            </a:lvl1pPr>
          </a:lstStyle>
          <a:p>
            <a:pPr lvl="0"/>
            <a:r>
              <a:rPr kumimoji="1" lang="ja-JP" altLang="en-US" dirty="0"/>
              <a:t>安心安全のまち</a:t>
            </a:r>
          </a:p>
        </p:txBody>
      </p:sp>
    </p:spTree>
    <p:extLst>
      <p:ext uri="{BB962C8B-B14F-4D97-AF65-F5344CB8AC3E}">
        <p14:creationId xmlns:p14="http://schemas.microsoft.com/office/powerpoint/2010/main" val="2079218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9E2F-130C-41C2-B795-481C909EEAA1}" type="datetime1">
              <a:rPr kumimoji="1" lang="ja-JP" altLang="en-US" smtClean="0"/>
              <a:t>2020/1/24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3" name="Date Placeholder 6">
            <a:extLst>
              <a:ext uri="{FF2B5EF4-FFF2-40B4-BE49-F238E27FC236}">
                <a16:creationId xmlns:a16="http://schemas.microsoft.com/office/drawing/2014/main" id="{C9488746-F0D1-414A-A9AC-E8C620F6F192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CD686F-192C-4016-BFA2-616BC25857A7}" type="datetimeFigureOut">
              <a:rPr kumimoji="1" lang="ja-JP" altLang="en-US" smtClean="0"/>
              <a:pPr/>
              <a:t>2020/1/24</a:t>
            </a:fld>
            <a:endParaRPr kumimoji="1" lang="ja-JP" altLang="en-US"/>
          </a:p>
        </p:txBody>
      </p:sp>
      <p:sp>
        <p:nvSpPr>
          <p:cNvPr id="24" name="タイトル 1">
            <a:extLst>
              <a:ext uri="{FF2B5EF4-FFF2-40B4-BE49-F238E27FC236}">
                <a16:creationId xmlns:a16="http://schemas.microsoft.com/office/drawing/2014/main" id="{DB8E72E2-DB67-4BB3-B2DC-534BFC16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495"/>
            <a:ext cx="6968971" cy="797848"/>
          </a:xfrm>
        </p:spPr>
        <p:txBody>
          <a:bodyPr/>
          <a:lstStyle/>
          <a:p>
            <a:endParaRPr kumimoji="1" lang="ja-JP" altLang="en-US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E7824ED-5A16-47A3-BDD8-84378BA52F06}"/>
              </a:ext>
            </a:extLst>
          </p:cNvPr>
          <p:cNvGrpSpPr/>
          <p:nvPr userDrawn="1"/>
        </p:nvGrpSpPr>
        <p:grpSpPr>
          <a:xfrm>
            <a:off x="7020361" y="253779"/>
            <a:ext cx="710496" cy="699631"/>
            <a:chOff x="2107631" y="2944115"/>
            <a:chExt cx="927776" cy="913588"/>
          </a:xfrm>
          <a:solidFill>
            <a:schemeClr val="accent2">
              <a:lumMod val="50000"/>
            </a:schemeClr>
          </a:solidFill>
        </p:grpSpPr>
        <p:pic>
          <p:nvPicPr>
            <p:cNvPr id="26" name="グラフィックス 25" descr="笑顔 (塗りつぶし)">
              <a:extLst>
                <a:ext uri="{FF2B5EF4-FFF2-40B4-BE49-F238E27FC236}">
                  <a16:creationId xmlns:a16="http://schemas.microsoft.com/office/drawing/2014/main" id="{310485F6-4C98-46AF-A6E2-1A0B621D6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107631" y="2944115"/>
              <a:ext cx="581526" cy="581526"/>
            </a:xfrm>
            <a:prstGeom prst="rect">
              <a:avLst/>
            </a:prstGeom>
          </p:spPr>
        </p:pic>
        <p:sp>
          <p:nvSpPr>
            <p:cNvPr id="27" name="フローチャート: 論理積ゲート 26">
              <a:extLst>
                <a:ext uri="{FF2B5EF4-FFF2-40B4-BE49-F238E27FC236}">
                  <a16:creationId xmlns:a16="http://schemas.microsoft.com/office/drawing/2014/main" id="{8AA8FFB2-8148-4789-91AD-9C597B93AA27}"/>
                </a:ext>
              </a:extLst>
            </p:cNvPr>
            <p:cNvSpPr/>
            <p:nvPr/>
          </p:nvSpPr>
          <p:spPr>
            <a:xfrm rot="16200000">
              <a:off x="2186486" y="3428457"/>
              <a:ext cx="423816" cy="434675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8" name="グラフィックス 27" descr="筋骨たくましい腕">
              <a:extLst>
                <a:ext uri="{FF2B5EF4-FFF2-40B4-BE49-F238E27FC236}">
                  <a16:creationId xmlns:a16="http://schemas.microsoft.com/office/drawing/2014/main" id="{5894BD07-0EF4-4906-98B9-C0FF69BF2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375674" y="3031131"/>
              <a:ext cx="659733" cy="659733"/>
            </a:xfrm>
            <a:prstGeom prst="rect">
              <a:avLst/>
            </a:prstGeom>
          </p:spPr>
        </p:pic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A3273393-F745-4173-9AFA-7CD39DBA60DD}"/>
              </a:ext>
            </a:extLst>
          </p:cNvPr>
          <p:cNvGrpSpPr/>
          <p:nvPr userDrawn="1"/>
        </p:nvGrpSpPr>
        <p:grpSpPr>
          <a:xfrm>
            <a:off x="7723008" y="253779"/>
            <a:ext cx="710496" cy="699631"/>
            <a:chOff x="2107631" y="2944115"/>
            <a:chExt cx="927776" cy="913588"/>
          </a:xfrm>
          <a:solidFill>
            <a:schemeClr val="accent2">
              <a:lumMod val="50000"/>
            </a:schemeClr>
          </a:solidFill>
        </p:grpSpPr>
        <p:pic>
          <p:nvPicPr>
            <p:cNvPr id="30" name="グラフィックス 29" descr="笑顔 (塗りつぶし)">
              <a:extLst>
                <a:ext uri="{FF2B5EF4-FFF2-40B4-BE49-F238E27FC236}">
                  <a16:creationId xmlns:a16="http://schemas.microsoft.com/office/drawing/2014/main" id="{FFD70CF5-9024-4C65-9BF2-609CFDB55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107631" y="2944115"/>
              <a:ext cx="581526" cy="581526"/>
            </a:xfrm>
            <a:prstGeom prst="rect">
              <a:avLst/>
            </a:prstGeom>
          </p:spPr>
        </p:pic>
        <p:sp>
          <p:nvSpPr>
            <p:cNvPr id="31" name="フローチャート: 論理積ゲート 30">
              <a:extLst>
                <a:ext uri="{FF2B5EF4-FFF2-40B4-BE49-F238E27FC236}">
                  <a16:creationId xmlns:a16="http://schemas.microsoft.com/office/drawing/2014/main" id="{52C8ECD5-E452-45F5-9A92-19E6A1A1F44D}"/>
                </a:ext>
              </a:extLst>
            </p:cNvPr>
            <p:cNvSpPr/>
            <p:nvPr/>
          </p:nvSpPr>
          <p:spPr>
            <a:xfrm rot="16200000">
              <a:off x="2186486" y="3428457"/>
              <a:ext cx="423816" cy="434675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2" name="グラフィックス 31" descr="筋骨たくましい腕">
              <a:extLst>
                <a:ext uri="{FF2B5EF4-FFF2-40B4-BE49-F238E27FC236}">
                  <a16:creationId xmlns:a16="http://schemas.microsoft.com/office/drawing/2014/main" id="{C01411DA-1220-40CE-B2F1-B6622C6E2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375674" y="3031131"/>
              <a:ext cx="659733" cy="659733"/>
            </a:xfrm>
            <a:prstGeom prst="rect">
              <a:avLst/>
            </a:prstGeom>
          </p:spPr>
        </p:pic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8AFC14B4-27DC-4EE5-B5C0-60170A0EBEC2}"/>
              </a:ext>
            </a:extLst>
          </p:cNvPr>
          <p:cNvGrpSpPr/>
          <p:nvPr userDrawn="1"/>
        </p:nvGrpSpPr>
        <p:grpSpPr>
          <a:xfrm>
            <a:off x="8433504" y="253779"/>
            <a:ext cx="710496" cy="699631"/>
            <a:chOff x="2107631" y="2944115"/>
            <a:chExt cx="927776" cy="913588"/>
          </a:xfrm>
          <a:solidFill>
            <a:schemeClr val="accent2">
              <a:lumMod val="50000"/>
            </a:schemeClr>
          </a:solidFill>
        </p:grpSpPr>
        <p:pic>
          <p:nvPicPr>
            <p:cNvPr id="34" name="グラフィックス 33" descr="笑顔 (塗りつぶし)">
              <a:extLst>
                <a:ext uri="{FF2B5EF4-FFF2-40B4-BE49-F238E27FC236}">
                  <a16:creationId xmlns:a16="http://schemas.microsoft.com/office/drawing/2014/main" id="{7E3B7883-1F02-4194-808E-047BE94E6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107631" y="2944115"/>
              <a:ext cx="581526" cy="581526"/>
            </a:xfrm>
            <a:prstGeom prst="rect">
              <a:avLst/>
            </a:prstGeom>
          </p:spPr>
        </p:pic>
        <p:sp>
          <p:nvSpPr>
            <p:cNvPr id="35" name="フローチャート: 論理積ゲート 34">
              <a:extLst>
                <a:ext uri="{FF2B5EF4-FFF2-40B4-BE49-F238E27FC236}">
                  <a16:creationId xmlns:a16="http://schemas.microsoft.com/office/drawing/2014/main" id="{84CE7D8B-EB48-489B-B524-7E11FEF35F70}"/>
                </a:ext>
              </a:extLst>
            </p:cNvPr>
            <p:cNvSpPr/>
            <p:nvPr/>
          </p:nvSpPr>
          <p:spPr>
            <a:xfrm rot="16200000">
              <a:off x="2186486" y="3428457"/>
              <a:ext cx="423816" cy="434675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6" name="グラフィックス 35" descr="筋骨たくましい腕">
              <a:extLst>
                <a:ext uri="{FF2B5EF4-FFF2-40B4-BE49-F238E27FC236}">
                  <a16:creationId xmlns:a16="http://schemas.microsoft.com/office/drawing/2014/main" id="{62D4501E-6DAA-41E2-B76E-36E1357AE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375674" y="3031131"/>
              <a:ext cx="659733" cy="659733"/>
            </a:xfrm>
            <a:prstGeom prst="rect">
              <a:avLst/>
            </a:prstGeom>
          </p:spPr>
        </p:pic>
      </p:grp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D1B2C240-A106-4374-B618-0859E6A2AB4E}"/>
              </a:ext>
            </a:extLst>
          </p:cNvPr>
          <p:cNvSpPr/>
          <p:nvPr userDrawn="1"/>
        </p:nvSpPr>
        <p:spPr>
          <a:xfrm>
            <a:off x="0" y="6412664"/>
            <a:ext cx="9144000" cy="4453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D54EC015-9306-46DA-8897-0FF1F458D6B5}"/>
              </a:ext>
            </a:extLst>
          </p:cNvPr>
          <p:cNvSpPr/>
          <p:nvPr userDrawn="1"/>
        </p:nvSpPr>
        <p:spPr>
          <a:xfrm>
            <a:off x="0" y="948777"/>
            <a:ext cx="9144000" cy="1331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8C3CD999-7067-4E86-A37F-CD09F4AF8E72}"/>
              </a:ext>
            </a:extLst>
          </p:cNvPr>
          <p:cNvSpPr txBox="1">
            <a:spLocks/>
          </p:cNvSpPr>
          <p:nvPr userDrawn="1"/>
        </p:nvSpPr>
        <p:spPr>
          <a:xfrm>
            <a:off x="7068084" y="648021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bg1">
                    <a:lumMod val="9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939BB1-A036-403D-99BA-CF8010E78B9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40" name="コンテンツ プレースホルダー 21">
            <a:extLst>
              <a:ext uri="{FF2B5EF4-FFF2-40B4-BE49-F238E27FC236}">
                <a16:creationId xmlns:a16="http://schemas.microsoft.com/office/drawing/2014/main" id="{7383C6CF-8D91-4822-ABE9-BBF5C41AA5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85" y="18467"/>
            <a:ext cx="6968971" cy="546745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5205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09202-50DB-4F58-A554-9D43A638617A}" type="datetime1">
              <a:rPr kumimoji="1" lang="ja-JP" altLang="en-US" smtClean="0"/>
              <a:t>2020/1/24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042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82E6-38C4-4206-836E-43A37DA589E8}" type="datetime1">
              <a:rPr kumimoji="1" lang="ja-JP" altLang="en-US" smtClean="0"/>
              <a:t>2020/1/24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7225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FAF5-A9E5-4421-919A-BD29D534ED73}" type="datetime1">
              <a:rPr kumimoji="1" lang="ja-JP" altLang="en-US" smtClean="0"/>
              <a:t>2020/1/24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874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7514" y="553393"/>
            <a:ext cx="6968971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CD9F8-9D30-4893-A268-167F9FC2A3A1}" type="datetime1">
              <a:rPr kumimoji="1" lang="ja-JP" altLang="en-US" smtClean="0"/>
              <a:t>2020/1/24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39BB1-A036-403D-99BA-CF8010E78B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824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000" b="1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akutaso.com/shared/img/thumb/AMEMAN17826022_TP_V1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bing.com/images/search?view=detailV2&amp;id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39.png"/><Relationship Id="rId7" Type="http://schemas.openxmlformats.org/officeDocument/2006/relationships/diagramLayout" Target="../diagrams/layout10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0.xml"/><Relationship Id="rId5" Type="http://schemas.openxmlformats.org/officeDocument/2006/relationships/hyperlink" Target="https://newstsukuba.jp/?p=19520" TargetMode="External"/><Relationship Id="rId10" Type="http://schemas.microsoft.com/office/2007/relationships/diagramDrawing" Target="../diagrams/drawing10.xml"/><Relationship Id="rId4" Type="http://schemas.openxmlformats.org/officeDocument/2006/relationships/hyperlink" Target="https://www.ibarakiguide.jp/db-kanko/post-137340.html" TargetMode="External"/><Relationship Id="rId9" Type="http://schemas.openxmlformats.org/officeDocument/2006/relationships/diagramColors" Target="../diagrams/colors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bing.com/images/search?view=detailV2&amp;id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inakanoseikatsu.com/wp-content/uploads/2017/07/house_mikawa_16_001.jpg" TargetMode="External"/><Relationship Id="rId4" Type="http://schemas.openxmlformats.org/officeDocument/2006/relationships/image" Target="../media/image4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bing.com/images/search?view=detailV2&amp;id" TargetMode="Externa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hyperlink" Target="http://tentya.net/harikae#tentyane" TargetMode="External"/><Relationship Id="rId13" Type="http://schemas.openxmlformats.org/officeDocument/2006/relationships/hyperlink" Target="https://www.gaiheki-ranger.com/area/" TargetMode="External"/><Relationship Id="rId3" Type="http://schemas.openxmlformats.org/officeDocument/2006/relationships/hyperlink" Target="http://www.tsuchiura-kankou.jp/machikado_kura/index.html" TargetMode="External"/><Relationship Id="rId7" Type="http://schemas.openxmlformats.org/officeDocument/2006/relationships/hyperlink" Target="http://www.city.tsuchiura.lg.jp/page/page000616.html" TargetMode="External"/><Relationship Id="rId12" Type="http://schemas.openxmlformats.org/officeDocument/2006/relationships/hyperlink" Target="http://eyematching.sakura.ne.jp/kanbantatsujin_1305bu/price.html" TargetMode="External"/><Relationship Id="rId2" Type="http://schemas.openxmlformats.org/officeDocument/2006/relationships/hyperlink" Target="http://www.city.tsuchiura.lg.jp/page/page001098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print-solution.com/point/panf/06.html" TargetMode="External"/><Relationship Id="rId11" Type="http://schemas.openxmlformats.org/officeDocument/2006/relationships/hyperlink" Target="https://mall505.co.jp/" TargetMode="External"/><Relationship Id="rId5" Type="http://schemas.openxmlformats.org/officeDocument/2006/relationships/hyperlink" Target="https://www.chikamap.jp/chikamap/Portal?mid=216" TargetMode="External"/><Relationship Id="rId10" Type="http://schemas.openxmlformats.org/officeDocument/2006/relationships/hyperlink" Target="http://www.otsuno.com/" TargetMode="External"/><Relationship Id="rId4" Type="http://schemas.openxmlformats.org/officeDocument/2006/relationships/hyperlink" Target="https://www.city.tsuchiura.lg.jp/page/page011292.html" TargetMode="External"/><Relationship Id="rId9" Type="http://schemas.openxmlformats.org/officeDocument/2006/relationships/hyperlink" Target="https://www.mapion.co.jp/m2/route/35.675869978581765,139.75710916666668,6" TargetMode="External"/><Relationship Id="rId14" Type="http://schemas.openxmlformats.org/officeDocument/2006/relationships/hyperlink" Target="https://hapisumu.jp/wall-a060768/" TargetMode="Externa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ef.kanagawa.jp/docs/zn2/bousaicenter/homepage/event/leader.html" TargetMode="External"/><Relationship Id="rId3" Type="http://schemas.openxmlformats.org/officeDocument/2006/relationships/hyperlink" Target="http://www.t-koutsu.jp/noriai_taxi/index.html" TargetMode="External"/><Relationship Id="rId7" Type="http://schemas.openxmlformats.org/officeDocument/2006/relationships/hyperlink" Target="https://www.nouzai.com/news/2008/webdir/1128.html" TargetMode="External"/><Relationship Id="rId2" Type="http://schemas.openxmlformats.org/officeDocument/2006/relationships/hyperlink" Target="http://npo-kirara.org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agarten.jp/" TargetMode="External"/><Relationship Id="rId5" Type="http://schemas.openxmlformats.org/officeDocument/2006/relationships/hyperlink" Target="https://www.pref.kyoto.jp/yosan/documents/11kensetu.pdf" TargetMode="External"/><Relationship Id="rId10" Type="http://schemas.openxmlformats.org/officeDocument/2006/relationships/hyperlink" Target="https://www.pref.ibaraki.jp/kenkei/a02_traffic/road_guidance/zone30.html" TargetMode="External"/><Relationship Id="rId4" Type="http://schemas.openxmlformats.org/officeDocument/2006/relationships/hyperlink" Target="http://www.pref.kyoto.jp/inaka-gu/jyorei.html" TargetMode="External"/><Relationship Id="rId9" Type="http://schemas.openxmlformats.org/officeDocument/2006/relationships/hyperlink" Target="http://www.city.shiraoka.lg.jp/3309.htm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C3C676C-2185-49B2-82C2-F2D2B0E3DDE1}"/>
              </a:ext>
            </a:extLst>
          </p:cNvPr>
          <p:cNvSpPr/>
          <p:nvPr/>
        </p:nvSpPr>
        <p:spPr>
          <a:xfrm>
            <a:off x="0" y="6412664"/>
            <a:ext cx="9144000" cy="4453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8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よがっぺ、土浦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4233805"/>
            <a:ext cx="6858000" cy="1655762"/>
          </a:xfrm>
          <a:effectLst>
            <a:glow rad="127000">
              <a:schemeClr val="bg1"/>
            </a:glow>
            <a:softEdge rad="0"/>
          </a:effectLst>
        </p:spPr>
        <p:txBody>
          <a:bodyPr/>
          <a:lstStyle/>
          <a:p>
            <a:r>
              <a:rPr kumimoji="1" lang="ja-JP" alt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額賀紀行　酒巻裕作　冨島可菜</a:t>
            </a:r>
            <a:endParaRPr kumimoji="1" lang="en-US" altLang="ja-JP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ja-JP" alt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冨永</a:t>
            </a:r>
            <a:r>
              <a:rPr kumimoji="1" lang="ja-JP" alt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創太　長谷澤未来　蜂須康介</a:t>
            </a:r>
            <a:endParaRPr kumimoji="1" lang="en-US" altLang="ja-JP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altLang="ja-JP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TA</a:t>
            </a:r>
            <a:r>
              <a:rPr lang="ja-JP" alt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徳田伊織</a:t>
            </a:r>
            <a:endParaRPr kumimoji="1" lang="ja-JP" altLang="en-US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324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9" b="8673"/>
          <a:stretch/>
        </p:blipFill>
        <p:spPr>
          <a:xfrm>
            <a:off x="237023" y="1430762"/>
            <a:ext cx="8689555" cy="355002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中城通りの現状と課題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中城通り活性化計画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10</a:t>
            </a:fld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D5FDC0B-3A82-4764-9998-82E31673B711}"/>
              </a:ext>
            </a:extLst>
          </p:cNvPr>
          <p:cNvSpPr/>
          <p:nvPr/>
        </p:nvSpPr>
        <p:spPr>
          <a:xfrm rot="20729351">
            <a:off x="7294675" y="1692076"/>
            <a:ext cx="193032" cy="5562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A1B317C-F9E5-4EA6-99A3-51F1DCAE24D6}"/>
              </a:ext>
            </a:extLst>
          </p:cNvPr>
          <p:cNvSpPr/>
          <p:nvPr/>
        </p:nvSpPr>
        <p:spPr>
          <a:xfrm rot="20729351">
            <a:off x="7057685" y="1748816"/>
            <a:ext cx="238850" cy="5562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23612AE-4789-45F1-BD37-F1603D7F1DBD}"/>
              </a:ext>
            </a:extLst>
          </p:cNvPr>
          <p:cNvSpPr/>
          <p:nvPr/>
        </p:nvSpPr>
        <p:spPr>
          <a:xfrm rot="20729351">
            <a:off x="7521041" y="1780864"/>
            <a:ext cx="219248" cy="3786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99AF6DA-9645-4284-8A25-67650BCEC757}"/>
              </a:ext>
            </a:extLst>
          </p:cNvPr>
          <p:cNvSpPr/>
          <p:nvPr/>
        </p:nvSpPr>
        <p:spPr>
          <a:xfrm rot="20729351">
            <a:off x="7679658" y="2405758"/>
            <a:ext cx="161290" cy="260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B940955-BF37-4731-BB97-AA361BDC7164}"/>
              </a:ext>
            </a:extLst>
          </p:cNvPr>
          <p:cNvSpPr/>
          <p:nvPr/>
        </p:nvSpPr>
        <p:spPr>
          <a:xfrm rot="20729351">
            <a:off x="4756324" y="2549775"/>
            <a:ext cx="163951" cy="4847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0D48DAB-4AE9-4944-904F-E75C2D62E06E}"/>
              </a:ext>
            </a:extLst>
          </p:cNvPr>
          <p:cNvSpPr/>
          <p:nvPr/>
        </p:nvSpPr>
        <p:spPr>
          <a:xfrm rot="20729351">
            <a:off x="3177614" y="2561315"/>
            <a:ext cx="421677" cy="890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B0E6E1D-E465-4C7D-976B-A243E32C7646}"/>
              </a:ext>
            </a:extLst>
          </p:cNvPr>
          <p:cNvSpPr/>
          <p:nvPr/>
        </p:nvSpPr>
        <p:spPr>
          <a:xfrm rot="20729351">
            <a:off x="912116" y="3704937"/>
            <a:ext cx="320302" cy="2801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F5B53B1-1750-4901-A102-A938B42018DC}"/>
              </a:ext>
            </a:extLst>
          </p:cNvPr>
          <p:cNvSpPr/>
          <p:nvPr/>
        </p:nvSpPr>
        <p:spPr>
          <a:xfrm rot="20502074">
            <a:off x="991454" y="4299710"/>
            <a:ext cx="230545" cy="2945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5779031-258C-44D8-91EA-1D1CCBF011A6}"/>
              </a:ext>
            </a:extLst>
          </p:cNvPr>
          <p:cNvSpPr/>
          <p:nvPr/>
        </p:nvSpPr>
        <p:spPr>
          <a:xfrm rot="20729351">
            <a:off x="3187860" y="3782766"/>
            <a:ext cx="317439" cy="4098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0BDFBF5-0412-4BAD-88F9-537AFD6EEE02}"/>
              </a:ext>
            </a:extLst>
          </p:cNvPr>
          <p:cNvSpPr/>
          <p:nvPr/>
        </p:nvSpPr>
        <p:spPr>
          <a:xfrm rot="20729351">
            <a:off x="4156789" y="3517373"/>
            <a:ext cx="151999" cy="3500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4D8B80D-A3E7-4FF8-BA75-B03E2FD2D110}"/>
              </a:ext>
            </a:extLst>
          </p:cNvPr>
          <p:cNvSpPr/>
          <p:nvPr/>
        </p:nvSpPr>
        <p:spPr>
          <a:xfrm rot="20729351">
            <a:off x="4522842" y="3428067"/>
            <a:ext cx="141461" cy="5461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D801CFB7-A229-4E78-B0A7-78EE6E957FC8}"/>
              </a:ext>
            </a:extLst>
          </p:cNvPr>
          <p:cNvSpPr/>
          <p:nvPr/>
        </p:nvSpPr>
        <p:spPr>
          <a:xfrm>
            <a:off x="389614" y="5534108"/>
            <a:ext cx="4049272" cy="56960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１１の空き店舗の存在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EBDDBD5E-5B54-47A0-A42A-02EB3A7E634B}"/>
              </a:ext>
            </a:extLst>
          </p:cNvPr>
          <p:cNvSpPr/>
          <p:nvPr/>
        </p:nvSpPr>
        <p:spPr>
          <a:xfrm>
            <a:off x="4752799" y="5540946"/>
            <a:ext cx="4049272" cy="56960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日帰り観光客が多い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92703AF-683E-413D-B87E-7A6639BB2C7F}"/>
              </a:ext>
            </a:extLst>
          </p:cNvPr>
          <p:cNvSpPr txBox="1"/>
          <p:nvPr/>
        </p:nvSpPr>
        <p:spPr>
          <a:xfrm>
            <a:off x="7120945" y="4980787"/>
            <a:ext cx="1827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/>
              <a:t>Mapion</a:t>
            </a:r>
            <a:r>
              <a:rPr kumimoji="1" lang="ja-JP" altLang="en-US" sz="1400" dirty="0"/>
              <a:t>をもとに作成</a:t>
            </a:r>
          </a:p>
        </p:txBody>
      </p:sp>
    </p:spTree>
    <p:extLst>
      <p:ext uri="{BB962C8B-B14F-4D97-AF65-F5344CB8AC3E}">
        <p14:creationId xmlns:p14="http://schemas.microsoft.com/office/powerpoint/2010/main" val="287746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493"/>
            <a:ext cx="6968971" cy="797848"/>
          </a:xfrm>
        </p:spPr>
        <p:txBody>
          <a:bodyPr/>
          <a:lstStyle/>
          <a:p>
            <a:r>
              <a:rPr lang="ja-JP" altLang="en-US" dirty="0"/>
              <a:t>目標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中城通り活性化計画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11</a:t>
            </a:fld>
            <a:endParaRPr kumimoji="1" lang="ja-JP" altLang="en-US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70637800-8636-4CA5-9D40-CDE918BFDFF5}"/>
              </a:ext>
            </a:extLst>
          </p:cNvPr>
          <p:cNvSpPr/>
          <p:nvPr/>
        </p:nvSpPr>
        <p:spPr>
          <a:xfrm>
            <a:off x="331657" y="1536040"/>
            <a:ext cx="3407828" cy="189296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１０の空き店舗</a:t>
            </a: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A2AB598C-422B-48EB-B587-70DA7BC774EB}"/>
              </a:ext>
            </a:extLst>
          </p:cNvPr>
          <p:cNvSpPr/>
          <p:nvPr/>
        </p:nvSpPr>
        <p:spPr>
          <a:xfrm>
            <a:off x="331655" y="4035854"/>
            <a:ext cx="3407829" cy="189296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旧水戸信用金庫土浦支店</a:t>
            </a: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55197B36-EE36-45F7-A669-483A9ED9AB84}"/>
              </a:ext>
            </a:extLst>
          </p:cNvPr>
          <p:cNvSpPr/>
          <p:nvPr/>
        </p:nvSpPr>
        <p:spPr>
          <a:xfrm rot="5400000">
            <a:off x="3637978" y="2180564"/>
            <a:ext cx="1228298" cy="603913"/>
          </a:xfrm>
          <a:prstGeom prst="triangl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D5CDE3E9-DE60-415F-A627-34F4E378D99B}"/>
              </a:ext>
            </a:extLst>
          </p:cNvPr>
          <p:cNvSpPr/>
          <p:nvPr/>
        </p:nvSpPr>
        <p:spPr>
          <a:xfrm>
            <a:off x="4764770" y="1536040"/>
            <a:ext cx="4035630" cy="1892960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れんこん加工食品などの売り場</a:t>
            </a: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0A8A8125-7FAC-4D3C-8AB6-49FC82343856}"/>
              </a:ext>
            </a:extLst>
          </p:cNvPr>
          <p:cNvSpPr/>
          <p:nvPr/>
        </p:nvSpPr>
        <p:spPr>
          <a:xfrm>
            <a:off x="4764770" y="4080209"/>
            <a:ext cx="4035630" cy="1892960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宿泊施設</a:t>
            </a:r>
          </a:p>
        </p:txBody>
      </p:sp>
      <p:sp>
        <p:nvSpPr>
          <p:cNvPr id="11" name="二等辺三角形 10">
            <a:extLst>
              <a:ext uri="{FF2B5EF4-FFF2-40B4-BE49-F238E27FC236}">
                <a16:creationId xmlns:a16="http://schemas.microsoft.com/office/drawing/2014/main" id="{55197B36-EE36-45F7-A669-483A9ED9AB84}"/>
              </a:ext>
            </a:extLst>
          </p:cNvPr>
          <p:cNvSpPr/>
          <p:nvPr/>
        </p:nvSpPr>
        <p:spPr>
          <a:xfrm rot="5400000">
            <a:off x="3637977" y="4724733"/>
            <a:ext cx="1228298" cy="603913"/>
          </a:xfrm>
          <a:prstGeom prst="triangl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355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28692AF-281C-44A8-A6FF-24B9C64C5639}"/>
              </a:ext>
            </a:extLst>
          </p:cNvPr>
          <p:cNvSpPr/>
          <p:nvPr/>
        </p:nvSpPr>
        <p:spPr>
          <a:xfrm>
            <a:off x="662421" y="1598945"/>
            <a:ext cx="7788759" cy="189963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現状の事業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中城通り活性化計画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12</a:t>
            </a:fld>
            <a:endParaRPr kumimoji="1" lang="ja-JP" altLang="en-US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70637800-8636-4CA5-9D40-CDE918BFDFF5}"/>
              </a:ext>
            </a:extLst>
          </p:cNvPr>
          <p:cNvSpPr/>
          <p:nvPr/>
        </p:nvSpPr>
        <p:spPr>
          <a:xfrm>
            <a:off x="662424" y="1126602"/>
            <a:ext cx="7788753" cy="159781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土浦市協働のまちづくりファンド（ハード）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補助事業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8DDB059-0DCC-4A87-9D88-1C28A2077E41}"/>
              </a:ext>
            </a:extLst>
          </p:cNvPr>
          <p:cNvSpPr txBox="1"/>
          <p:nvPr/>
        </p:nvSpPr>
        <p:spPr>
          <a:xfrm>
            <a:off x="735429" y="2938060"/>
            <a:ext cx="7642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建築物や広告物の歴史性を意識した意匠に対する助成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3712221"/>
            <a:ext cx="3625180" cy="241506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21" y="3712221"/>
            <a:ext cx="3596179" cy="240626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A5DD5C9-4938-4E83-8428-411B9A79F75F}"/>
              </a:ext>
            </a:extLst>
          </p:cNvPr>
          <p:cNvSpPr txBox="1"/>
          <p:nvPr/>
        </p:nvSpPr>
        <p:spPr>
          <a:xfrm>
            <a:off x="4195100" y="6110713"/>
            <a:ext cx="4388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http://www.tsuchiura-kankou.jp/machikado_kura/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3413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提案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中城通り活性化計画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13</a:t>
            </a:fld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622660" y="1404000"/>
            <a:ext cx="7788759" cy="1348930"/>
            <a:chOff x="622660" y="1404000"/>
            <a:chExt cx="7788759" cy="1348930"/>
          </a:xfrm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EAC2E2CE-9985-42FF-95E3-CC6CB44007E6}"/>
                </a:ext>
              </a:extLst>
            </p:cNvPr>
            <p:cNvSpPr/>
            <p:nvPr/>
          </p:nvSpPr>
          <p:spPr>
            <a:xfrm>
              <a:off x="622660" y="1666800"/>
              <a:ext cx="7788759" cy="1086130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四角形: 角を丸くする 6">
              <a:extLst>
                <a:ext uri="{FF2B5EF4-FFF2-40B4-BE49-F238E27FC236}">
                  <a16:creationId xmlns:a16="http://schemas.microsoft.com/office/drawing/2014/main" id="{516A2B67-DAC3-4BF5-A6C6-A1C9765E56B1}"/>
                </a:ext>
              </a:extLst>
            </p:cNvPr>
            <p:cNvSpPr/>
            <p:nvPr/>
          </p:nvSpPr>
          <p:spPr>
            <a:xfrm>
              <a:off x="622660" y="1404000"/>
              <a:ext cx="7788759" cy="56960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小売業に対する奨励措置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F53D1CFC-A425-4D72-B793-0550E41DD045}"/>
                </a:ext>
              </a:extLst>
            </p:cNvPr>
            <p:cNvSpPr txBox="1"/>
            <p:nvPr/>
          </p:nvSpPr>
          <p:spPr>
            <a:xfrm>
              <a:off x="695668" y="2149200"/>
              <a:ext cx="7642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固定資産税を３年間控除</a:t>
              </a:r>
              <a:endPara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622658" y="3109053"/>
            <a:ext cx="7788759" cy="1322824"/>
            <a:chOff x="622660" y="3065114"/>
            <a:chExt cx="7788759" cy="1322824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997D0CC4-4B1C-46C4-B850-79C66F05F3D5}"/>
                </a:ext>
              </a:extLst>
            </p:cNvPr>
            <p:cNvSpPr/>
            <p:nvPr/>
          </p:nvSpPr>
          <p:spPr>
            <a:xfrm>
              <a:off x="622660" y="3301808"/>
              <a:ext cx="7788759" cy="1086130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6FD72ADC-989D-4B35-9B9F-CC98FAC21ED8}"/>
                </a:ext>
              </a:extLst>
            </p:cNvPr>
            <p:cNvSpPr/>
            <p:nvPr/>
          </p:nvSpPr>
          <p:spPr>
            <a:xfrm>
              <a:off x="622660" y="3065114"/>
              <a:ext cx="7788759" cy="56960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宿泊施設に対する奨励措置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A2FC5F9-C1D8-46E1-A624-3020281F97E0}"/>
                </a:ext>
              </a:extLst>
            </p:cNvPr>
            <p:cNvSpPr txBox="1"/>
            <p:nvPr/>
          </p:nvSpPr>
          <p:spPr>
            <a:xfrm>
              <a:off x="695668" y="3775961"/>
              <a:ext cx="7642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土地取得価格の２割を補助</a:t>
              </a:r>
              <a:endPara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622659" y="4788000"/>
            <a:ext cx="7788759" cy="1349366"/>
            <a:chOff x="622660" y="4707096"/>
            <a:chExt cx="7788759" cy="1349366"/>
          </a:xfrm>
        </p:grpSpPr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EAC2E2CE-9985-42FF-95E3-CC6CB44007E6}"/>
                </a:ext>
              </a:extLst>
            </p:cNvPr>
            <p:cNvSpPr/>
            <p:nvPr/>
          </p:nvSpPr>
          <p:spPr>
            <a:xfrm>
              <a:off x="622660" y="4970332"/>
              <a:ext cx="7788759" cy="1086130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四角形: 角を丸くする 6">
              <a:extLst>
                <a:ext uri="{FF2B5EF4-FFF2-40B4-BE49-F238E27FC236}">
                  <a16:creationId xmlns:a16="http://schemas.microsoft.com/office/drawing/2014/main" id="{516A2B67-DAC3-4BF5-A6C6-A1C9765E56B1}"/>
                </a:ext>
              </a:extLst>
            </p:cNvPr>
            <p:cNvSpPr/>
            <p:nvPr/>
          </p:nvSpPr>
          <p:spPr>
            <a:xfrm>
              <a:off x="622660" y="4707096"/>
              <a:ext cx="7788759" cy="56960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パンフレットの作製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F53D1CFC-A425-4D72-B793-0550E41DD045}"/>
                </a:ext>
              </a:extLst>
            </p:cNvPr>
            <p:cNvSpPr txBox="1"/>
            <p:nvPr/>
          </p:nvSpPr>
          <p:spPr>
            <a:xfrm>
              <a:off x="695668" y="5452932"/>
              <a:ext cx="7642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新たな店舗も含めたパンフレットを作成・公開</a:t>
              </a:r>
              <a:endPara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95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費用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中城通り活性化計画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39BB1-A036-403D-99BA-CF8010E78B90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D068EB7-120E-4BA6-9A53-2B9F194C3169}"/>
              </a:ext>
            </a:extLst>
          </p:cNvPr>
          <p:cNvSpPr/>
          <p:nvPr/>
        </p:nvSpPr>
        <p:spPr>
          <a:xfrm>
            <a:off x="522727" y="1753619"/>
            <a:ext cx="4445058" cy="125202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土浦市協働のまちづくり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ファンド（ハード）補助事業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A17F016F-95E2-4524-9749-A4E75CF56ACD}"/>
              </a:ext>
            </a:extLst>
          </p:cNvPr>
          <p:cNvSpPr/>
          <p:nvPr/>
        </p:nvSpPr>
        <p:spPr>
          <a:xfrm>
            <a:off x="522725" y="3331554"/>
            <a:ext cx="4445058" cy="56960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宿泊施設に対する奨励措置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56ABBD7F-613E-48E4-B3D4-3DAD85155C75}"/>
              </a:ext>
            </a:extLst>
          </p:cNvPr>
          <p:cNvSpPr/>
          <p:nvPr/>
        </p:nvSpPr>
        <p:spPr>
          <a:xfrm>
            <a:off x="522724" y="4227074"/>
            <a:ext cx="4445058" cy="56960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パンフレット作製費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E1445AD-EC8C-4293-90FE-A020FDA4DA90}"/>
              </a:ext>
            </a:extLst>
          </p:cNvPr>
          <p:cNvSpPr txBox="1"/>
          <p:nvPr/>
        </p:nvSpPr>
        <p:spPr>
          <a:xfrm>
            <a:off x="5544000" y="2064271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9130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FA11041-BD66-401E-92FD-BB4FEBE75CFD}"/>
              </a:ext>
            </a:extLst>
          </p:cNvPr>
          <p:cNvSpPr txBox="1"/>
          <p:nvPr/>
        </p:nvSpPr>
        <p:spPr>
          <a:xfrm>
            <a:off x="5544000" y="3315227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364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A8C2CC0-B46D-4F21-9C2E-527CC1E64539}"/>
              </a:ext>
            </a:extLst>
          </p:cNvPr>
          <p:cNvSpPr txBox="1"/>
          <p:nvPr/>
        </p:nvSpPr>
        <p:spPr>
          <a:xfrm>
            <a:off x="5544000" y="4227074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100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FB1B2E7A-C427-46D5-9C65-1C68B69B4DD8}"/>
              </a:ext>
            </a:extLst>
          </p:cNvPr>
          <p:cNvSpPr/>
          <p:nvPr/>
        </p:nvSpPr>
        <p:spPr>
          <a:xfrm>
            <a:off x="522724" y="5450316"/>
            <a:ext cx="8038700" cy="79784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9594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</a:p>
        </p:txBody>
      </p:sp>
    </p:spTree>
    <p:extLst>
      <p:ext uri="{BB962C8B-B14F-4D97-AF65-F5344CB8AC3E}">
        <p14:creationId xmlns:p14="http://schemas.microsoft.com/office/powerpoint/2010/main" val="410623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/>
      <p:bldP spid="14" grpId="0"/>
      <p:bldP spid="15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効果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中城通り活性化計画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15</a:t>
            </a:fld>
            <a:endParaRPr kumimoji="1" lang="ja-JP" altLang="en-US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843472E-6E9A-4D39-812D-C17FD43698C5}"/>
              </a:ext>
            </a:extLst>
          </p:cNvPr>
          <p:cNvSpPr/>
          <p:nvPr/>
        </p:nvSpPr>
        <p:spPr>
          <a:xfrm>
            <a:off x="285977" y="1387460"/>
            <a:ext cx="4445058" cy="1876013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中城通りの観光地と</a:t>
            </a:r>
            <a:endParaRPr kumimoji="1"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しての活性化</a:t>
            </a:r>
          </a:p>
        </p:txBody>
      </p:sp>
      <p:pic>
        <p:nvPicPr>
          <p:cNvPr id="7" name="図 6" descr="屋外, 人, 建物, 道路 が含まれている画像&#10;&#10;自動的に生成された説明">
            <a:extLst>
              <a:ext uri="{FF2B5EF4-FFF2-40B4-BE49-F238E27FC236}">
                <a16:creationId xmlns:a16="http://schemas.microsoft.com/office/drawing/2014/main" id="{1A9180C8-24AD-49A2-86C3-07895AA21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349" y="1387461"/>
            <a:ext cx="3754691" cy="472295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5DD5C9-4938-4E83-8428-411B9A79F75F}"/>
              </a:ext>
            </a:extLst>
          </p:cNvPr>
          <p:cNvSpPr txBox="1"/>
          <p:nvPr/>
        </p:nvSpPr>
        <p:spPr>
          <a:xfrm>
            <a:off x="5049349" y="6083115"/>
            <a:ext cx="3821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http://npo-kirara.org/event/3129.html</a:t>
            </a:r>
            <a:endParaRPr kumimoji="1" lang="ja-JP" altLang="en-US" dirty="0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722FFD8E-43FB-45A1-9EBD-40BABDA69A4A}"/>
              </a:ext>
            </a:extLst>
          </p:cNvPr>
          <p:cNvSpPr/>
          <p:nvPr/>
        </p:nvSpPr>
        <p:spPr>
          <a:xfrm>
            <a:off x="285977" y="3594526"/>
            <a:ext cx="4445058" cy="1018417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空き店舗の減少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2E5DDB2E-6F1D-4063-86DD-84F94A87B4A5}"/>
              </a:ext>
            </a:extLst>
          </p:cNvPr>
          <p:cNvSpPr/>
          <p:nvPr/>
        </p:nvSpPr>
        <p:spPr>
          <a:xfrm>
            <a:off x="285977" y="4961330"/>
            <a:ext cx="4445058" cy="1018417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宿泊客の増加</a:t>
            </a:r>
          </a:p>
        </p:txBody>
      </p:sp>
    </p:spTree>
    <p:extLst>
      <p:ext uri="{BB962C8B-B14F-4D97-AF65-F5344CB8AC3E}">
        <p14:creationId xmlns:p14="http://schemas.microsoft.com/office/powerpoint/2010/main" val="2194230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図表 17">
            <a:extLst>
              <a:ext uri="{FF2B5EF4-FFF2-40B4-BE49-F238E27FC236}">
                <a16:creationId xmlns:a16="http://schemas.microsoft.com/office/drawing/2014/main" id="{C07C74F9-52E1-4777-9013-A4BC205B0E4C}"/>
              </a:ext>
            </a:extLst>
          </p:cNvPr>
          <p:cNvGraphicFramePr/>
          <p:nvPr>
            <p:extLst/>
          </p:nvPr>
        </p:nvGraphicFramePr>
        <p:xfrm>
          <a:off x="-613115" y="1886400"/>
          <a:ext cx="6007510" cy="375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グループ化 4"/>
          <p:cNvGrpSpPr/>
          <p:nvPr/>
        </p:nvGrpSpPr>
        <p:grpSpPr>
          <a:xfrm>
            <a:off x="5124653" y="1720800"/>
            <a:ext cx="3195617" cy="3925290"/>
            <a:chOff x="5124653" y="1695310"/>
            <a:chExt cx="3195617" cy="3925290"/>
          </a:xfrm>
        </p:grpSpPr>
        <p:sp>
          <p:nvSpPr>
            <p:cNvPr id="10" name="フリーフォーム: 図形 6">
              <a:extLst>
                <a:ext uri="{FF2B5EF4-FFF2-40B4-BE49-F238E27FC236}">
                  <a16:creationId xmlns:a16="http://schemas.microsoft.com/office/drawing/2014/main" id="{6718BCF8-2A4F-4FB5-90FE-DBBBCB99AA28}"/>
                </a:ext>
              </a:extLst>
            </p:cNvPr>
            <p:cNvSpPr/>
            <p:nvPr/>
          </p:nvSpPr>
          <p:spPr>
            <a:xfrm>
              <a:off x="5124653" y="1695310"/>
              <a:ext cx="1572242" cy="1901163"/>
            </a:xfrm>
            <a:custGeom>
              <a:avLst/>
              <a:gdLst>
                <a:gd name="connsiteX0" fmla="*/ 371681 w 1572242"/>
                <a:gd name="connsiteY0" fmla="*/ 65784 h 1901163"/>
                <a:gd name="connsiteX1" fmla="*/ 276294 w 1572242"/>
                <a:gd name="connsiteY1" fmla="*/ 13157 h 1901163"/>
                <a:gd name="connsiteX2" fmla="*/ 269715 w 1572242"/>
                <a:gd name="connsiteY2" fmla="*/ 6579 h 1901163"/>
                <a:gd name="connsiteX3" fmla="*/ 249980 w 1572242"/>
                <a:gd name="connsiteY3" fmla="*/ 0 h 1901163"/>
                <a:gd name="connsiteX4" fmla="*/ 226956 w 1572242"/>
                <a:gd name="connsiteY4" fmla="*/ 3290 h 1901163"/>
                <a:gd name="connsiteX5" fmla="*/ 220377 w 1572242"/>
                <a:gd name="connsiteY5" fmla="*/ 9868 h 1901163"/>
                <a:gd name="connsiteX6" fmla="*/ 210510 w 1572242"/>
                <a:gd name="connsiteY6" fmla="*/ 16446 h 1901163"/>
                <a:gd name="connsiteX7" fmla="*/ 197353 w 1572242"/>
                <a:gd name="connsiteY7" fmla="*/ 32892 h 1901163"/>
                <a:gd name="connsiteX8" fmla="*/ 190774 w 1572242"/>
                <a:gd name="connsiteY8" fmla="*/ 52628 h 1901163"/>
                <a:gd name="connsiteX9" fmla="*/ 187485 w 1572242"/>
                <a:gd name="connsiteY9" fmla="*/ 65784 h 1901163"/>
                <a:gd name="connsiteX10" fmla="*/ 180907 w 1572242"/>
                <a:gd name="connsiteY10" fmla="*/ 95387 h 1901163"/>
                <a:gd name="connsiteX11" fmla="*/ 174328 w 1572242"/>
                <a:gd name="connsiteY11" fmla="*/ 105255 h 1901163"/>
                <a:gd name="connsiteX12" fmla="*/ 157882 w 1572242"/>
                <a:gd name="connsiteY12" fmla="*/ 118412 h 1901163"/>
                <a:gd name="connsiteX13" fmla="*/ 151304 w 1572242"/>
                <a:gd name="connsiteY13" fmla="*/ 128279 h 1901163"/>
                <a:gd name="connsiteX14" fmla="*/ 134858 w 1572242"/>
                <a:gd name="connsiteY14" fmla="*/ 141436 h 1901163"/>
                <a:gd name="connsiteX15" fmla="*/ 118412 w 1572242"/>
                <a:gd name="connsiteY15" fmla="*/ 151304 h 1901163"/>
                <a:gd name="connsiteX16" fmla="*/ 111833 w 1572242"/>
                <a:gd name="connsiteY16" fmla="*/ 157882 h 1901163"/>
                <a:gd name="connsiteX17" fmla="*/ 105255 w 1572242"/>
                <a:gd name="connsiteY17" fmla="*/ 177618 h 1901163"/>
                <a:gd name="connsiteX18" fmla="*/ 108544 w 1572242"/>
                <a:gd name="connsiteY18" fmla="*/ 203931 h 1901163"/>
                <a:gd name="connsiteX19" fmla="*/ 115122 w 1572242"/>
                <a:gd name="connsiteY19" fmla="*/ 210510 h 1901163"/>
                <a:gd name="connsiteX20" fmla="*/ 121701 w 1572242"/>
                <a:gd name="connsiteY20" fmla="*/ 230245 h 1901163"/>
                <a:gd name="connsiteX21" fmla="*/ 128279 w 1572242"/>
                <a:gd name="connsiteY21" fmla="*/ 240113 h 1901163"/>
                <a:gd name="connsiteX22" fmla="*/ 141436 w 1572242"/>
                <a:gd name="connsiteY22" fmla="*/ 269715 h 1901163"/>
                <a:gd name="connsiteX23" fmla="*/ 161171 w 1572242"/>
                <a:gd name="connsiteY23" fmla="*/ 279583 h 1901163"/>
                <a:gd name="connsiteX24" fmla="*/ 171039 w 1572242"/>
                <a:gd name="connsiteY24" fmla="*/ 286161 h 1901163"/>
                <a:gd name="connsiteX25" fmla="*/ 190774 w 1572242"/>
                <a:gd name="connsiteY25" fmla="*/ 292740 h 1901163"/>
                <a:gd name="connsiteX26" fmla="*/ 210510 w 1572242"/>
                <a:gd name="connsiteY26" fmla="*/ 312475 h 1901163"/>
                <a:gd name="connsiteX27" fmla="*/ 217088 w 1572242"/>
                <a:gd name="connsiteY27" fmla="*/ 319054 h 1901163"/>
                <a:gd name="connsiteX28" fmla="*/ 226956 w 1572242"/>
                <a:gd name="connsiteY28" fmla="*/ 325632 h 1901163"/>
                <a:gd name="connsiteX29" fmla="*/ 253269 w 1572242"/>
                <a:gd name="connsiteY29" fmla="*/ 348656 h 1901163"/>
                <a:gd name="connsiteX30" fmla="*/ 259848 w 1572242"/>
                <a:gd name="connsiteY30" fmla="*/ 368392 h 1901163"/>
                <a:gd name="connsiteX31" fmla="*/ 263137 w 1572242"/>
                <a:gd name="connsiteY31" fmla="*/ 378259 h 1901163"/>
                <a:gd name="connsiteX32" fmla="*/ 276294 w 1572242"/>
                <a:gd name="connsiteY32" fmla="*/ 407862 h 1901163"/>
                <a:gd name="connsiteX33" fmla="*/ 282872 w 1572242"/>
                <a:gd name="connsiteY33" fmla="*/ 427597 h 1901163"/>
                <a:gd name="connsiteX34" fmla="*/ 296029 w 1572242"/>
                <a:gd name="connsiteY34" fmla="*/ 444043 h 1901163"/>
                <a:gd name="connsiteX35" fmla="*/ 315764 w 1572242"/>
                <a:gd name="connsiteY35" fmla="*/ 467068 h 1901163"/>
                <a:gd name="connsiteX36" fmla="*/ 322343 w 1572242"/>
                <a:gd name="connsiteY36" fmla="*/ 486803 h 1901163"/>
                <a:gd name="connsiteX37" fmla="*/ 325632 w 1572242"/>
                <a:gd name="connsiteY37" fmla="*/ 496671 h 1901163"/>
                <a:gd name="connsiteX38" fmla="*/ 328921 w 1572242"/>
                <a:gd name="connsiteY38" fmla="*/ 506538 h 1901163"/>
                <a:gd name="connsiteX39" fmla="*/ 335499 w 1572242"/>
                <a:gd name="connsiteY39" fmla="*/ 539431 h 1901163"/>
                <a:gd name="connsiteX40" fmla="*/ 335499 w 1572242"/>
                <a:gd name="connsiteY40" fmla="*/ 667710 h 1901163"/>
                <a:gd name="connsiteX41" fmla="*/ 328921 w 1572242"/>
                <a:gd name="connsiteY41" fmla="*/ 687445 h 1901163"/>
                <a:gd name="connsiteX42" fmla="*/ 325632 w 1572242"/>
                <a:gd name="connsiteY42" fmla="*/ 697313 h 1901163"/>
                <a:gd name="connsiteX43" fmla="*/ 315764 w 1572242"/>
                <a:gd name="connsiteY43" fmla="*/ 726915 h 1901163"/>
                <a:gd name="connsiteX44" fmla="*/ 305897 w 1572242"/>
                <a:gd name="connsiteY44" fmla="*/ 746651 h 1901163"/>
                <a:gd name="connsiteX45" fmla="*/ 292740 w 1572242"/>
                <a:gd name="connsiteY45" fmla="*/ 759808 h 1901163"/>
                <a:gd name="connsiteX46" fmla="*/ 286161 w 1572242"/>
                <a:gd name="connsiteY46" fmla="*/ 766386 h 1901163"/>
                <a:gd name="connsiteX47" fmla="*/ 273004 w 1572242"/>
                <a:gd name="connsiteY47" fmla="*/ 782832 h 1901163"/>
                <a:gd name="connsiteX48" fmla="*/ 266426 w 1572242"/>
                <a:gd name="connsiteY48" fmla="*/ 792700 h 1901163"/>
                <a:gd name="connsiteX49" fmla="*/ 256558 w 1572242"/>
                <a:gd name="connsiteY49" fmla="*/ 799278 h 1901163"/>
                <a:gd name="connsiteX50" fmla="*/ 240112 w 1572242"/>
                <a:gd name="connsiteY50" fmla="*/ 815724 h 1901163"/>
                <a:gd name="connsiteX51" fmla="*/ 223666 w 1572242"/>
                <a:gd name="connsiteY51" fmla="*/ 828881 h 1901163"/>
                <a:gd name="connsiteX52" fmla="*/ 220377 w 1572242"/>
                <a:gd name="connsiteY52" fmla="*/ 838749 h 1901163"/>
                <a:gd name="connsiteX53" fmla="*/ 223666 w 1572242"/>
                <a:gd name="connsiteY53" fmla="*/ 851905 h 1901163"/>
                <a:gd name="connsiteX54" fmla="*/ 230245 w 1572242"/>
                <a:gd name="connsiteY54" fmla="*/ 871641 h 1901163"/>
                <a:gd name="connsiteX55" fmla="*/ 233534 w 1572242"/>
                <a:gd name="connsiteY55" fmla="*/ 881508 h 1901163"/>
                <a:gd name="connsiteX56" fmla="*/ 240112 w 1572242"/>
                <a:gd name="connsiteY56" fmla="*/ 888087 h 1901163"/>
                <a:gd name="connsiteX57" fmla="*/ 253269 w 1572242"/>
                <a:gd name="connsiteY57" fmla="*/ 927557 h 1901163"/>
                <a:gd name="connsiteX58" fmla="*/ 256558 w 1572242"/>
                <a:gd name="connsiteY58" fmla="*/ 937425 h 1901163"/>
                <a:gd name="connsiteX59" fmla="*/ 269715 w 1572242"/>
                <a:gd name="connsiteY59" fmla="*/ 953871 h 1901163"/>
                <a:gd name="connsiteX60" fmla="*/ 279583 w 1572242"/>
                <a:gd name="connsiteY60" fmla="*/ 970317 h 1901163"/>
                <a:gd name="connsiteX61" fmla="*/ 282872 w 1572242"/>
                <a:gd name="connsiteY61" fmla="*/ 980184 h 1901163"/>
                <a:gd name="connsiteX62" fmla="*/ 292740 w 1572242"/>
                <a:gd name="connsiteY62" fmla="*/ 983474 h 1901163"/>
                <a:gd name="connsiteX63" fmla="*/ 315764 w 1572242"/>
                <a:gd name="connsiteY63" fmla="*/ 986763 h 1901163"/>
                <a:gd name="connsiteX64" fmla="*/ 345367 w 1572242"/>
                <a:gd name="connsiteY64" fmla="*/ 993341 h 1901163"/>
                <a:gd name="connsiteX65" fmla="*/ 355235 w 1572242"/>
                <a:gd name="connsiteY65" fmla="*/ 999920 h 1901163"/>
                <a:gd name="connsiteX66" fmla="*/ 365102 w 1572242"/>
                <a:gd name="connsiteY66" fmla="*/ 1003209 h 1901163"/>
                <a:gd name="connsiteX67" fmla="*/ 378259 w 1572242"/>
                <a:gd name="connsiteY67" fmla="*/ 1016366 h 1901163"/>
                <a:gd name="connsiteX68" fmla="*/ 381548 w 1572242"/>
                <a:gd name="connsiteY68" fmla="*/ 1026233 h 1901163"/>
                <a:gd name="connsiteX69" fmla="*/ 371681 w 1572242"/>
                <a:gd name="connsiteY69" fmla="*/ 1049258 h 1901163"/>
                <a:gd name="connsiteX70" fmla="*/ 361813 w 1572242"/>
                <a:gd name="connsiteY70" fmla="*/ 1052547 h 1901163"/>
                <a:gd name="connsiteX71" fmla="*/ 328921 w 1572242"/>
                <a:gd name="connsiteY71" fmla="*/ 1049258 h 1901163"/>
                <a:gd name="connsiteX72" fmla="*/ 309186 w 1572242"/>
                <a:gd name="connsiteY72" fmla="*/ 1042679 h 1901163"/>
                <a:gd name="connsiteX73" fmla="*/ 289451 w 1572242"/>
                <a:gd name="connsiteY73" fmla="*/ 1052547 h 1901163"/>
                <a:gd name="connsiteX74" fmla="*/ 282872 w 1572242"/>
                <a:gd name="connsiteY74" fmla="*/ 1062415 h 1901163"/>
                <a:gd name="connsiteX75" fmla="*/ 263137 w 1572242"/>
                <a:gd name="connsiteY75" fmla="*/ 1068993 h 1901163"/>
                <a:gd name="connsiteX76" fmla="*/ 249980 w 1572242"/>
                <a:gd name="connsiteY76" fmla="*/ 1072282 h 1901163"/>
                <a:gd name="connsiteX77" fmla="*/ 230245 w 1572242"/>
                <a:gd name="connsiteY77" fmla="*/ 1078861 h 1901163"/>
                <a:gd name="connsiteX78" fmla="*/ 210510 w 1572242"/>
                <a:gd name="connsiteY78" fmla="*/ 1065704 h 1901163"/>
                <a:gd name="connsiteX79" fmla="*/ 203931 w 1572242"/>
                <a:gd name="connsiteY79" fmla="*/ 1059125 h 1901163"/>
                <a:gd name="connsiteX80" fmla="*/ 184196 w 1572242"/>
                <a:gd name="connsiteY80" fmla="*/ 1045969 h 1901163"/>
                <a:gd name="connsiteX81" fmla="*/ 167750 w 1572242"/>
                <a:gd name="connsiteY81" fmla="*/ 1036101 h 1901163"/>
                <a:gd name="connsiteX82" fmla="*/ 154593 w 1572242"/>
                <a:gd name="connsiteY82" fmla="*/ 1022944 h 1901163"/>
                <a:gd name="connsiteX83" fmla="*/ 144725 w 1572242"/>
                <a:gd name="connsiteY83" fmla="*/ 1016366 h 1901163"/>
                <a:gd name="connsiteX84" fmla="*/ 131569 w 1572242"/>
                <a:gd name="connsiteY84" fmla="*/ 999920 h 1901163"/>
                <a:gd name="connsiteX85" fmla="*/ 124990 w 1572242"/>
                <a:gd name="connsiteY85" fmla="*/ 980184 h 1901163"/>
                <a:gd name="connsiteX86" fmla="*/ 128279 w 1572242"/>
                <a:gd name="connsiteY86" fmla="*/ 967028 h 1901163"/>
                <a:gd name="connsiteX87" fmla="*/ 131569 w 1572242"/>
                <a:gd name="connsiteY87" fmla="*/ 957160 h 1901163"/>
                <a:gd name="connsiteX88" fmla="*/ 128279 w 1572242"/>
                <a:gd name="connsiteY88" fmla="*/ 947292 h 1901163"/>
                <a:gd name="connsiteX89" fmla="*/ 62495 w 1572242"/>
                <a:gd name="connsiteY89" fmla="*/ 950582 h 1901163"/>
                <a:gd name="connsiteX90" fmla="*/ 42760 w 1572242"/>
                <a:gd name="connsiteY90" fmla="*/ 953871 h 1901163"/>
                <a:gd name="connsiteX91" fmla="*/ 32892 w 1572242"/>
                <a:gd name="connsiteY91" fmla="*/ 960449 h 1901163"/>
                <a:gd name="connsiteX92" fmla="*/ 23025 w 1572242"/>
                <a:gd name="connsiteY92" fmla="*/ 963738 h 1901163"/>
                <a:gd name="connsiteX93" fmla="*/ 19735 w 1572242"/>
                <a:gd name="connsiteY93" fmla="*/ 973606 h 1901163"/>
                <a:gd name="connsiteX94" fmla="*/ 16446 w 1572242"/>
                <a:gd name="connsiteY94" fmla="*/ 1022944 h 1901163"/>
                <a:gd name="connsiteX95" fmla="*/ 6579 w 1572242"/>
                <a:gd name="connsiteY95" fmla="*/ 1029523 h 1901163"/>
                <a:gd name="connsiteX96" fmla="*/ 0 w 1572242"/>
                <a:gd name="connsiteY96" fmla="*/ 1036101 h 1901163"/>
                <a:gd name="connsiteX97" fmla="*/ 19735 w 1572242"/>
                <a:gd name="connsiteY97" fmla="*/ 1072282 h 1901163"/>
                <a:gd name="connsiteX98" fmla="*/ 39471 w 1572242"/>
                <a:gd name="connsiteY98" fmla="*/ 1078861 h 1901163"/>
                <a:gd name="connsiteX99" fmla="*/ 46049 w 1572242"/>
                <a:gd name="connsiteY99" fmla="*/ 1088728 h 1901163"/>
                <a:gd name="connsiteX100" fmla="*/ 39471 w 1572242"/>
                <a:gd name="connsiteY100" fmla="*/ 1141356 h 1901163"/>
                <a:gd name="connsiteX101" fmla="*/ 32892 w 1572242"/>
                <a:gd name="connsiteY101" fmla="*/ 1161091 h 1901163"/>
                <a:gd name="connsiteX102" fmla="*/ 29603 w 1572242"/>
                <a:gd name="connsiteY102" fmla="*/ 1170959 h 1901163"/>
                <a:gd name="connsiteX103" fmla="*/ 13157 w 1572242"/>
                <a:gd name="connsiteY103" fmla="*/ 1187405 h 1901163"/>
                <a:gd name="connsiteX104" fmla="*/ 9868 w 1572242"/>
                <a:gd name="connsiteY104" fmla="*/ 1197272 h 1901163"/>
                <a:gd name="connsiteX105" fmla="*/ 13157 w 1572242"/>
                <a:gd name="connsiteY105" fmla="*/ 1207140 h 1901163"/>
                <a:gd name="connsiteX106" fmla="*/ 29603 w 1572242"/>
                <a:gd name="connsiteY106" fmla="*/ 1223586 h 1901163"/>
                <a:gd name="connsiteX107" fmla="*/ 49338 w 1572242"/>
                <a:gd name="connsiteY107" fmla="*/ 1230164 h 1901163"/>
                <a:gd name="connsiteX108" fmla="*/ 55917 w 1572242"/>
                <a:gd name="connsiteY108" fmla="*/ 1236743 h 1901163"/>
                <a:gd name="connsiteX109" fmla="*/ 65784 w 1572242"/>
                <a:gd name="connsiteY109" fmla="*/ 1253189 h 1901163"/>
                <a:gd name="connsiteX110" fmla="*/ 69074 w 1572242"/>
                <a:gd name="connsiteY110" fmla="*/ 1263056 h 1901163"/>
                <a:gd name="connsiteX111" fmla="*/ 62495 w 1572242"/>
                <a:gd name="connsiteY111" fmla="*/ 1292659 h 1901163"/>
                <a:gd name="connsiteX112" fmla="*/ 65784 w 1572242"/>
                <a:gd name="connsiteY112" fmla="*/ 1302527 h 1901163"/>
                <a:gd name="connsiteX113" fmla="*/ 85520 w 1572242"/>
                <a:gd name="connsiteY113" fmla="*/ 1322262 h 1901163"/>
                <a:gd name="connsiteX114" fmla="*/ 92098 w 1572242"/>
                <a:gd name="connsiteY114" fmla="*/ 1328841 h 1901163"/>
                <a:gd name="connsiteX115" fmla="*/ 105255 w 1572242"/>
                <a:gd name="connsiteY115" fmla="*/ 1345287 h 1901163"/>
                <a:gd name="connsiteX116" fmla="*/ 108544 w 1572242"/>
                <a:gd name="connsiteY116" fmla="*/ 1355154 h 1901163"/>
                <a:gd name="connsiteX117" fmla="*/ 134858 w 1572242"/>
                <a:gd name="connsiteY117" fmla="*/ 1368311 h 1901163"/>
                <a:gd name="connsiteX118" fmla="*/ 144725 w 1572242"/>
                <a:gd name="connsiteY118" fmla="*/ 1371600 h 1901163"/>
                <a:gd name="connsiteX119" fmla="*/ 154593 w 1572242"/>
                <a:gd name="connsiteY119" fmla="*/ 1388046 h 1901163"/>
                <a:gd name="connsiteX120" fmla="*/ 167750 w 1572242"/>
                <a:gd name="connsiteY120" fmla="*/ 1401203 h 1901163"/>
                <a:gd name="connsiteX121" fmla="*/ 180907 w 1572242"/>
                <a:gd name="connsiteY121" fmla="*/ 1427517 h 1901163"/>
                <a:gd name="connsiteX122" fmla="*/ 190774 w 1572242"/>
                <a:gd name="connsiteY122" fmla="*/ 1430806 h 1901163"/>
                <a:gd name="connsiteX123" fmla="*/ 210510 w 1572242"/>
                <a:gd name="connsiteY123" fmla="*/ 1434095 h 1901163"/>
                <a:gd name="connsiteX124" fmla="*/ 217088 w 1572242"/>
                <a:gd name="connsiteY124" fmla="*/ 1440674 h 1901163"/>
                <a:gd name="connsiteX125" fmla="*/ 230245 w 1572242"/>
                <a:gd name="connsiteY125" fmla="*/ 1457120 h 1901163"/>
                <a:gd name="connsiteX126" fmla="*/ 249980 w 1572242"/>
                <a:gd name="connsiteY126" fmla="*/ 1466987 h 1901163"/>
                <a:gd name="connsiteX127" fmla="*/ 259848 w 1572242"/>
                <a:gd name="connsiteY127" fmla="*/ 1486723 h 1901163"/>
                <a:gd name="connsiteX128" fmla="*/ 279583 w 1572242"/>
                <a:gd name="connsiteY128" fmla="*/ 1496590 h 1901163"/>
                <a:gd name="connsiteX129" fmla="*/ 292740 w 1572242"/>
                <a:gd name="connsiteY129" fmla="*/ 1509747 h 1901163"/>
                <a:gd name="connsiteX130" fmla="*/ 302607 w 1572242"/>
                <a:gd name="connsiteY130" fmla="*/ 1516325 h 1901163"/>
                <a:gd name="connsiteX131" fmla="*/ 394705 w 1572242"/>
                <a:gd name="connsiteY131" fmla="*/ 1526193 h 1901163"/>
                <a:gd name="connsiteX132" fmla="*/ 414440 w 1572242"/>
                <a:gd name="connsiteY132" fmla="*/ 1529482 h 1901163"/>
                <a:gd name="connsiteX133" fmla="*/ 513117 w 1572242"/>
                <a:gd name="connsiteY133" fmla="*/ 1532772 h 1901163"/>
                <a:gd name="connsiteX134" fmla="*/ 546009 w 1572242"/>
                <a:gd name="connsiteY134" fmla="*/ 1545928 h 1901163"/>
                <a:gd name="connsiteX135" fmla="*/ 575612 w 1572242"/>
                <a:gd name="connsiteY135" fmla="*/ 1559085 h 1901163"/>
                <a:gd name="connsiteX136" fmla="*/ 582190 w 1572242"/>
                <a:gd name="connsiteY136" fmla="*/ 1565664 h 1901163"/>
                <a:gd name="connsiteX137" fmla="*/ 585479 w 1572242"/>
                <a:gd name="connsiteY137" fmla="*/ 1575531 h 1901163"/>
                <a:gd name="connsiteX138" fmla="*/ 592058 w 1572242"/>
                <a:gd name="connsiteY138" fmla="*/ 1582110 h 1901163"/>
                <a:gd name="connsiteX139" fmla="*/ 605215 w 1572242"/>
                <a:gd name="connsiteY139" fmla="*/ 1598556 h 1901163"/>
                <a:gd name="connsiteX140" fmla="*/ 608504 w 1572242"/>
                <a:gd name="connsiteY140" fmla="*/ 1608423 h 1901163"/>
                <a:gd name="connsiteX141" fmla="*/ 618371 w 1572242"/>
                <a:gd name="connsiteY141" fmla="*/ 1615002 h 1901163"/>
                <a:gd name="connsiteX142" fmla="*/ 631528 w 1572242"/>
                <a:gd name="connsiteY142" fmla="*/ 1628159 h 1901163"/>
                <a:gd name="connsiteX143" fmla="*/ 638107 w 1572242"/>
                <a:gd name="connsiteY143" fmla="*/ 1634737 h 1901163"/>
                <a:gd name="connsiteX144" fmla="*/ 661131 w 1572242"/>
                <a:gd name="connsiteY144" fmla="*/ 1661051 h 1901163"/>
                <a:gd name="connsiteX145" fmla="*/ 667710 w 1572242"/>
                <a:gd name="connsiteY145" fmla="*/ 1667629 h 1901163"/>
                <a:gd name="connsiteX146" fmla="*/ 677577 w 1572242"/>
                <a:gd name="connsiteY146" fmla="*/ 1674208 h 1901163"/>
                <a:gd name="connsiteX147" fmla="*/ 684156 w 1572242"/>
                <a:gd name="connsiteY147" fmla="*/ 1680786 h 1901163"/>
                <a:gd name="connsiteX148" fmla="*/ 694023 w 1572242"/>
                <a:gd name="connsiteY148" fmla="*/ 1687364 h 1901163"/>
                <a:gd name="connsiteX149" fmla="*/ 710469 w 1572242"/>
                <a:gd name="connsiteY149" fmla="*/ 1703810 h 1901163"/>
                <a:gd name="connsiteX150" fmla="*/ 717048 w 1572242"/>
                <a:gd name="connsiteY150" fmla="*/ 1710389 h 1901163"/>
                <a:gd name="connsiteX151" fmla="*/ 726915 w 1572242"/>
                <a:gd name="connsiteY151" fmla="*/ 1713678 h 1901163"/>
                <a:gd name="connsiteX152" fmla="*/ 740072 w 1572242"/>
                <a:gd name="connsiteY152" fmla="*/ 1726835 h 1901163"/>
                <a:gd name="connsiteX153" fmla="*/ 753229 w 1572242"/>
                <a:gd name="connsiteY153" fmla="*/ 1743281 h 1901163"/>
                <a:gd name="connsiteX154" fmla="*/ 763097 w 1572242"/>
                <a:gd name="connsiteY154" fmla="*/ 1763016 h 1901163"/>
                <a:gd name="connsiteX155" fmla="*/ 769675 w 1572242"/>
                <a:gd name="connsiteY155" fmla="*/ 1782751 h 1901163"/>
                <a:gd name="connsiteX156" fmla="*/ 772964 w 1572242"/>
                <a:gd name="connsiteY156" fmla="*/ 1792619 h 1901163"/>
                <a:gd name="connsiteX157" fmla="*/ 779543 w 1572242"/>
                <a:gd name="connsiteY157" fmla="*/ 1799197 h 1901163"/>
                <a:gd name="connsiteX158" fmla="*/ 792699 w 1572242"/>
                <a:gd name="connsiteY158" fmla="*/ 1818933 h 1901163"/>
                <a:gd name="connsiteX159" fmla="*/ 805856 w 1572242"/>
                <a:gd name="connsiteY159" fmla="*/ 1832090 h 1901163"/>
                <a:gd name="connsiteX160" fmla="*/ 822302 w 1572242"/>
                <a:gd name="connsiteY160" fmla="*/ 1848536 h 1901163"/>
                <a:gd name="connsiteX161" fmla="*/ 828881 w 1572242"/>
                <a:gd name="connsiteY161" fmla="*/ 1855114 h 1901163"/>
                <a:gd name="connsiteX162" fmla="*/ 858484 w 1572242"/>
                <a:gd name="connsiteY162" fmla="*/ 1864982 h 1901163"/>
                <a:gd name="connsiteX163" fmla="*/ 868351 w 1572242"/>
                <a:gd name="connsiteY163" fmla="*/ 1868271 h 1901163"/>
                <a:gd name="connsiteX164" fmla="*/ 888086 w 1572242"/>
                <a:gd name="connsiteY164" fmla="*/ 1878138 h 1901163"/>
                <a:gd name="connsiteX165" fmla="*/ 917689 w 1572242"/>
                <a:gd name="connsiteY165" fmla="*/ 1894584 h 1901163"/>
                <a:gd name="connsiteX166" fmla="*/ 924268 w 1572242"/>
                <a:gd name="connsiteY166" fmla="*/ 1901163 h 1901163"/>
                <a:gd name="connsiteX167" fmla="*/ 944003 w 1572242"/>
                <a:gd name="connsiteY167" fmla="*/ 1894584 h 1901163"/>
                <a:gd name="connsiteX168" fmla="*/ 970317 w 1572242"/>
                <a:gd name="connsiteY168" fmla="*/ 1874849 h 1901163"/>
                <a:gd name="connsiteX169" fmla="*/ 973606 w 1572242"/>
                <a:gd name="connsiteY169" fmla="*/ 1864982 h 1901163"/>
                <a:gd name="connsiteX170" fmla="*/ 983474 w 1572242"/>
                <a:gd name="connsiteY170" fmla="*/ 1848536 h 1901163"/>
                <a:gd name="connsiteX171" fmla="*/ 990052 w 1572242"/>
                <a:gd name="connsiteY171" fmla="*/ 1812354 h 1901163"/>
                <a:gd name="connsiteX172" fmla="*/ 1003209 w 1572242"/>
                <a:gd name="connsiteY172" fmla="*/ 1795908 h 1901163"/>
                <a:gd name="connsiteX173" fmla="*/ 1006498 w 1572242"/>
                <a:gd name="connsiteY173" fmla="*/ 1786041 h 1901163"/>
                <a:gd name="connsiteX174" fmla="*/ 1013076 w 1572242"/>
                <a:gd name="connsiteY174" fmla="*/ 1779462 h 1901163"/>
                <a:gd name="connsiteX175" fmla="*/ 1019655 w 1572242"/>
                <a:gd name="connsiteY175" fmla="*/ 1759727 h 1901163"/>
                <a:gd name="connsiteX176" fmla="*/ 1029522 w 1572242"/>
                <a:gd name="connsiteY176" fmla="*/ 1730124 h 1901163"/>
                <a:gd name="connsiteX177" fmla="*/ 1032812 w 1572242"/>
                <a:gd name="connsiteY177" fmla="*/ 1720256 h 1901163"/>
                <a:gd name="connsiteX178" fmla="*/ 1039390 w 1572242"/>
                <a:gd name="connsiteY178" fmla="*/ 1710389 h 1901163"/>
                <a:gd name="connsiteX179" fmla="*/ 1042679 w 1572242"/>
                <a:gd name="connsiteY179" fmla="*/ 1700521 h 1901163"/>
                <a:gd name="connsiteX180" fmla="*/ 1049258 w 1572242"/>
                <a:gd name="connsiteY180" fmla="*/ 1693943 h 1901163"/>
                <a:gd name="connsiteX181" fmla="*/ 1055836 w 1572242"/>
                <a:gd name="connsiteY181" fmla="*/ 1674208 h 1901163"/>
                <a:gd name="connsiteX182" fmla="*/ 1065704 w 1572242"/>
                <a:gd name="connsiteY182" fmla="*/ 1641315 h 1901163"/>
                <a:gd name="connsiteX183" fmla="*/ 1068993 w 1572242"/>
                <a:gd name="connsiteY183" fmla="*/ 1621580 h 1901163"/>
                <a:gd name="connsiteX184" fmla="*/ 1065704 w 1572242"/>
                <a:gd name="connsiteY184" fmla="*/ 1591977 h 1901163"/>
                <a:gd name="connsiteX185" fmla="*/ 1062415 w 1572242"/>
                <a:gd name="connsiteY185" fmla="*/ 1582110 h 1901163"/>
                <a:gd name="connsiteX186" fmla="*/ 1059125 w 1572242"/>
                <a:gd name="connsiteY186" fmla="*/ 1568953 h 1901163"/>
                <a:gd name="connsiteX187" fmla="*/ 1068993 w 1572242"/>
                <a:gd name="connsiteY187" fmla="*/ 1516325 h 1901163"/>
                <a:gd name="connsiteX188" fmla="*/ 1078861 w 1572242"/>
                <a:gd name="connsiteY188" fmla="*/ 1509747 h 1901163"/>
                <a:gd name="connsiteX189" fmla="*/ 1085439 w 1572242"/>
                <a:gd name="connsiteY189" fmla="*/ 1499879 h 1901163"/>
                <a:gd name="connsiteX190" fmla="*/ 1088728 w 1572242"/>
                <a:gd name="connsiteY190" fmla="*/ 1490012 h 1901163"/>
                <a:gd name="connsiteX191" fmla="*/ 1095307 w 1572242"/>
                <a:gd name="connsiteY191" fmla="*/ 1483433 h 1901163"/>
                <a:gd name="connsiteX192" fmla="*/ 1105174 w 1572242"/>
                <a:gd name="connsiteY192" fmla="*/ 1466987 h 1901163"/>
                <a:gd name="connsiteX193" fmla="*/ 1108463 w 1572242"/>
                <a:gd name="connsiteY193" fmla="*/ 1457120 h 1901163"/>
                <a:gd name="connsiteX194" fmla="*/ 1115042 w 1572242"/>
                <a:gd name="connsiteY194" fmla="*/ 1450541 h 1901163"/>
                <a:gd name="connsiteX195" fmla="*/ 1121620 w 1572242"/>
                <a:gd name="connsiteY195" fmla="*/ 1440674 h 1901163"/>
                <a:gd name="connsiteX196" fmla="*/ 1128199 w 1572242"/>
                <a:gd name="connsiteY196" fmla="*/ 1434095 h 1901163"/>
                <a:gd name="connsiteX197" fmla="*/ 1141356 w 1572242"/>
                <a:gd name="connsiteY197" fmla="*/ 1414360 h 1901163"/>
                <a:gd name="connsiteX198" fmla="*/ 1151223 w 1572242"/>
                <a:gd name="connsiteY198" fmla="*/ 1384757 h 1901163"/>
                <a:gd name="connsiteX199" fmla="*/ 1154512 w 1572242"/>
                <a:gd name="connsiteY199" fmla="*/ 1374890 h 1901163"/>
                <a:gd name="connsiteX200" fmla="*/ 1157802 w 1572242"/>
                <a:gd name="connsiteY200" fmla="*/ 1365022 h 1901163"/>
                <a:gd name="connsiteX201" fmla="*/ 1161091 w 1572242"/>
                <a:gd name="connsiteY201" fmla="*/ 1341997 h 1901163"/>
                <a:gd name="connsiteX202" fmla="*/ 1154512 w 1572242"/>
                <a:gd name="connsiteY202" fmla="*/ 1276213 h 1901163"/>
                <a:gd name="connsiteX203" fmla="*/ 1147934 w 1572242"/>
                <a:gd name="connsiteY203" fmla="*/ 1266346 h 1901163"/>
                <a:gd name="connsiteX204" fmla="*/ 1138066 w 1572242"/>
                <a:gd name="connsiteY204" fmla="*/ 1263056 h 1901163"/>
                <a:gd name="connsiteX205" fmla="*/ 1118331 w 1572242"/>
                <a:gd name="connsiteY205" fmla="*/ 1249900 h 1901163"/>
                <a:gd name="connsiteX206" fmla="*/ 1098596 w 1572242"/>
                <a:gd name="connsiteY206" fmla="*/ 1226875 h 1901163"/>
                <a:gd name="connsiteX207" fmla="*/ 1092017 w 1572242"/>
                <a:gd name="connsiteY207" fmla="*/ 1207140 h 1901163"/>
                <a:gd name="connsiteX208" fmla="*/ 1088728 w 1572242"/>
                <a:gd name="connsiteY208" fmla="*/ 1197272 h 1901163"/>
                <a:gd name="connsiteX209" fmla="*/ 1085439 w 1572242"/>
                <a:gd name="connsiteY209" fmla="*/ 1131488 h 1901163"/>
                <a:gd name="connsiteX210" fmla="*/ 1075571 w 1572242"/>
                <a:gd name="connsiteY210" fmla="*/ 1082150 h 1901163"/>
                <a:gd name="connsiteX211" fmla="*/ 1072282 w 1572242"/>
                <a:gd name="connsiteY211" fmla="*/ 1072282 h 1901163"/>
                <a:gd name="connsiteX212" fmla="*/ 1065704 w 1572242"/>
                <a:gd name="connsiteY212" fmla="*/ 1062415 h 1901163"/>
                <a:gd name="connsiteX213" fmla="*/ 1062415 w 1572242"/>
                <a:gd name="connsiteY213" fmla="*/ 1052547 h 1901163"/>
                <a:gd name="connsiteX214" fmla="*/ 1055836 w 1572242"/>
                <a:gd name="connsiteY214" fmla="*/ 983474 h 1901163"/>
                <a:gd name="connsiteX215" fmla="*/ 1042679 w 1572242"/>
                <a:gd name="connsiteY215" fmla="*/ 953871 h 1901163"/>
                <a:gd name="connsiteX216" fmla="*/ 1039390 w 1572242"/>
                <a:gd name="connsiteY216" fmla="*/ 944003 h 1901163"/>
                <a:gd name="connsiteX217" fmla="*/ 1042679 w 1572242"/>
                <a:gd name="connsiteY217" fmla="*/ 920979 h 1901163"/>
                <a:gd name="connsiteX218" fmla="*/ 1049258 w 1572242"/>
                <a:gd name="connsiteY218" fmla="*/ 914400 h 1901163"/>
                <a:gd name="connsiteX219" fmla="*/ 1092017 w 1572242"/>
                <a:gd name="connsiteY219" fmla="*/ 904533 h 1901163"/>
                <a:gd name="connsiteX220" fmla="*/ 1174248 w 1572242"/>
                <a:gd name="connsiteY220" fmla="*/ 901243 h 1901163"/>
                <a:gd name="connsiteX221" fmla="*/ 1197272 w 1572242"/>
                <a:gd name="connsiteY221" fmla="*/ 894665 h 1901163"/>
                <a:gd name="connsiteX222" fmla="*/ 1200561 w 1572242"/>
                <a:gd name="connsiteY222" fmla="*/ 884797 h 1901163"/>
                <a:gd name="connsiteX223" fmla="*/ 1197272 w 1572242"/>
                <a:gd name="connsiteY223" fmla="*/ 871641 h 1901163"/>
                <a:gd name="connsiteX224" fmla="*/ 1213718 w 1572242"/>
                <a:gd name="connsiteY224" fmla="*/ 855195 h 1901163"/>
                <a:gd name="connsiteX225" fmla="*/ 1217007 w 1572242"/>
                <a:gd name="connsiteY225" fmla="*/ 845327 h 1901163"/>
                <a:gd name="connsiteX226" fmla="*/ 1207140 w 1572242"/>
                <a:gd name="connsiteY226" fmla="*/ 838749 h 1901163"/>
                <a:gd name="connsiteX227" fmla="*/ 1200561 w 1572242"/>
                <a:gd name="connsiteY227" fmla="*/ 832170 h 1901163"/>
                <a:gd name="connsiteX228" fmla="*/ 1190694 w 1572242"/>
                <a:gd name="connsiteY228" fmla="*/ 828881 h 1901163"/>
                <a:gd name="connsiteX229" fmla="*/ 1151223 w 1572242"/>
                <a:gd name="connsiteY229" fmla="*/ 825592 h 1901163"/>
                <a:gd name="connsiteX230" fmla="*/ 1151223 w 1572242"/>
                <a:gd name="connsiteY230" fmla="*/ 786121 h 1901163"/>
                <a:gd name="connsiteX231" fmla="*/ 1161091 w 1572242"/>
                <a:gd name="connsiteY231" fmla="*/ 782832 h 1901163"/>
                <a:gd name="connsiteX232" fmla="*/ 1184115 w 1572242"/>
                <a:gd name="connsiteY232" fmla="*/ 786121 h 1901163"/>
                <a:gd name="connsiteX233" fmla="*/ 1190694 w 1572242"/>
                <a:gd name="connsiteY233" fmla="*/ 792700 h 1901163"/>
                <a:gd name="connsiteX234" fmla="*/ 1200561 w 1572242"/>
                <a:gd name="connsiteY234" fmla="*/ 795989 h 1901163"/>
                <a:gd name="connsiteX235" fmla="*/ 1200561 w 1572242"/>
                <a:gd name="connsiteY235" fmla="*/ 694023 h 1901163"/>
                <a:gd name="connsiteX236" fmla="*/ 1210429 w 1572242"/>
                <a:gd name="connsiteY236" fmla="*/ 690734 h 1901163"/>
                <a:gd name="connsiteX237" fmla="*/ 1223586 w 1572242"/>
                <a:gd name="connsiteY237" fmla="*/ 687445 h 1901163"/>
                <a:gd name="connsiteX238" fmla="*/ 1233453 w 1572242"/>
                <a:gd name="connsiteY238" fmla="*/ 684156 h 1901163"/>
                <a:gd name="connsiteX239" fmla="*/ 1253189 w 1572242"/>
                <a:gd name="connsiteY239" fmla="*/ 680866 h 1901163"/>
                <a:gd name="connsiteX240" fmla="*/ 1272924 w 1572242"/>
                <a:gd name="connsiteY240" fmla="*/ 674288 h 1901163"/>
                <a:gd name="connsiteX241" fmla="*/ 1282792 w 1572242"/>
                <a:gd name="connsiteY241" fmla="*/ 670999 h 1901163"/>
                <a:gd name="connsiteX242" fmla="*/ 1302527 w 1572242"/>
                <a:gd name="connsiteY242" fmla="*/ 664420 h 1901163"/>
                <a:gd name="connsiteX243" fmla="*/ 1322262 w 1572242"/>
                <a:gd name="connsiteY243" fmla="*/ 654553 h 1901163"/>
                <a:gd name="connsiteX244" fmla="*/ 1348576 w 1572242"/>
                <a:gd name="connsiteY244" fmla="*/ 641396 h 1901163"/>
                <a:gd name="connsiteX245" fmla="*/ 1358443 w 1572242"/>
                <a:gd name="connsiteY245" fmla="*/ 638107 h 1901163"/>
                <a:gd name="connsiteX246" fmla="*/ 1381468 w 1572242"/>
                <a:gd name="connsiteY246" fmla="*/ 628239 h 1901163"/>
                <a:gd name="connsiteX247" fmla="*/ 1391335 w 1572242"/>
                <a:gd name="connsiteY247" fmla="*/ 621661 h 1901163"/>
                <a:gd name="connsiteX248" fmla="*/ 1476855 w 1572242"/>
                <a:gd name="connsiteY248" fmla="*/ 618372 h 1901163"/>
                <a:gd name="connsiteX249" fmla="*/ 1496590 w 1572242"/>
                <a:gd name="connsiteY249" fmla="*/ 611793 h 1901163"/>
                <a:gd name="connsiteX250" fmla="*/ 1513036 w 1572242"/>
                <a:gd name="connsiteY250" fmla="*/ 601925 h 1901163"/>
                <a:gd name="connsiteX251" fmla="*/ 1529482 w 1572242"/>
                <a:gd name="connsiteY251" fmla="*/ 588769 h 1901163"/>
                <a:gd name="connsiteX252" fmla="*/ 1545928 w 1572242"/>
                <a:gd name="connsiteY252" fmla="*/ 572323 h 1901163"/>
                <a:gd name="connsiteX253" fmla="*/ 1552507 w 1572242"/>
                <a:gd name="connsiteY253" fmla="*/ 565744 h 1901163"/>
                <a:gd name="connsiteX254" fmla="*/ 1568953 w 1572242"/>
                <a:gd name="connsiteY254" fmla="*/ 552587 h 1901163"/>
                <a:gd name="connsiteX255" fmla="*/ 1572242 w 1572242"/>
                <a:gd name="connsiteY255" fmla="*/ 542720 h 1901163"/>
                <a:gd name="connsiteX256" fmla="*/ 1562374 w 1572242"/>
                <a:gd name="connsiteY256" fmla="*/ 490092 h 1901163"/>
                <a:gd name="connsiteX257" fmla="*/ 1559085 w 1572242"/>
                <a:gd name="connsiteY257" fmla="*/ 480225 h 1901163"/>
                <a:gd name="connsiteX258" fmla="*/ 1552507 w 1572242"/>
                <a:gd name="connsiteY258" fmla="*/ 470357 h 1901163"/>
                <a:gd name="connsiteX259" fmla="*/ 1539350 w 1572242"/>
                <a:gd name="connsiteY259" fmla="*/ 457200 h 1901163"/>
                <a:gd name="connsiteX260" fmla="*/ 1526193 w 1572242"/>
                <a:gd name="connsiteY260" fmla="*/ 417730 h 1901163"/>
                <a:gd name="connsiteX261" fmla="*/ 1522904 w 1572242"/>
                <a:gd name="connsiteY261" fmla="*/ 407862 h 1901163"/>
                <a:gd name="connsiteX262" fmla="*/ 1516325 w 1572242"/>
                <a:gd name="connsiteY262" fmla="*/ 401284 h 1901163"/>
                <a:gd name="connsiteX263" fmla="*/ 1493301 w 1572242"/>
                <a:gd name="connsiteY263" fmla="*/ 378259 h 1901163"/>
                <a:gd name="connsiteX264" fmla="*/ 1486722 w 1572242"/>
                <a:gd name="connsiteY264" fmla="*/ 371681 h 1901163"/>
                <a:gd name="connsiteX265" fmla="*/ 1476855 w 1572242"/>
                <a:gd name="connsiteY265" fmla="*/ 368392 h 1901163"/>
                <a:gd name="connsiteX266" fmla="*/ 1460409 w 1572242"/>
                <a:gd name="connsiteY266" fmla="*/ 351946 h 1901163"/>
                <a:gd name="connsiteX267" fmla="*/ 1453830 w 1572242"/>
                <a:gd name="connsiteY267" fmla="*/ 345367 h 1901163"/>
                <a:gd name="connsiteX268" fmla="*/ 1443963 w 1572242"/>
                <a:gd name="connsiteY268" fmla="*/ 342078 h 1901163"/>
                <a:gd name="connsiteX269" fmla="*/ 1427517 w 1572242"/>
                <a:gd name="connsiteY269" fmla="*/ 332210 h 1901163"/>
                <a:gd name="connsiteX270" fmla="*/ 1407781 w 1572242"/>
                <a:gd name="connsiteY270" fmla="*/ 322343 h 1901163"/>
                <a:gd name="connsiteX271" fmla="*/ 1391335 w 1572242"/>
                <a:gd name="connsiteY271" fmla="*/ 312475 h 1901163"/>
                <a:gd name="connsiteX272" fmla="*/ 1381468 w 1572242"/>
                <a:gd name="connsiteY272" fmla="*/ 305897 h 1901163"/>
                <a:gd name="connsiteX273" fmla="*/ 1365022 w 1572242"/>
                <a:gd name="connsiteY273" fmla="*/ 302608 h 1901163"/>
                <a:gd name="connsiteX274" fmla="*/ 1305816 w 1572242"/>
                <a:gd name="connsiteY274" fmla="*/ 292740 h 1901163"/>
                <a:gd name="connsiteX275" fmla="*/ 1282792 w 1572242"/>
                <a:gd name="connsiteY275" fmla="*/ 286161 h 1901163"/>
                <a:gd name="connsiteX276" fmla="*/ 1276213 w 1572242"/>
                <a:gd name="connsiteY276" fmla="*/ 279583 h 1901163"/>
                <a:gd name="connsiteX277" fmla="*/ 1256478 w 1572242"/>
                <a:gd name="connsiteY277" fmla="*/ 273005 h 1901163"/>
                <a:gd name="connsiteX278" fmla="*/ 1236743 w 1572242"/>
                <a:gd name="connsiteY278" fmla="*/ 266426 h 1901163"/>
                <a:gd name="connsiteX279" fmla="*/ 1164380 w 1572242"/>
                <a:gd name="connsiteY279" fmla="*/ 256559 h 1901163"/>
                <a:gd name="connsiteX280" fmla="*/ 1141356 w 1572242"/>
                <a:gd name="connsiteY280" fmla="*/ 253269 h 1901163"/>
                <a:gd name="connsiteX281" fmla="*/ 1105174 w 1572242"/>
                <a:gd name="connsiteY281" fmla="*/ 243402 h 1901163"/>
                <a:gd name="connsiteX282" fmla="*/ 1092017 w 1572242"/>
                <a:gd name="connsiteY282" fmla="*/ 240113 h 1901163"/>
                <a:gd name="connsiteX283" fmla="*/ 1072282 w 1572242"/>
                <a:gd name="connsiteY283" fmla="*/ 233534 h 1901163"/>
                <a:gd name="connsiteX284" fmla="*/ 1039390 w 1572242"/>
                <a:gd name="connsiteY284" fmla="*/ 230245 h 1901163"/>
                <a:gd name="connsiteX285" fmla="*/ 1029522 w 1572242"/>
                <a:gd name="connsiteY285" fmla="*/ 187485 h 1901163"/>
                <a:gd name="connsiteX286" fmla="*/ 1026233 w 1572242"/>
                <a:gd name="connsiteY286" fmla="*/ 161172 h 1901163"/>
                <a:gd name="connsiteX287" fmla="*/ 1016366 w 1572242"/>
                <a:gd name="connsiteY287" fmla="*/ 128279 h 1901163"/>
                <a:gd name="connsiteX288" fmla="*/ 1003209 w 1572242"/>
                <a:gd name="connsiteY288" fmla="*/ 111833 h 1901163"/>
                <a:gd name="connsiteX289" fmla="*/ 986763 w 1572242"/>
                <a:gd name="connsiteY289" fmla="*/ 88809 h 1901163"/>
                <a:gd name="connsiteX290" fmla="*/ 947292 w 1572242"/>
                <a:gd name="connsiteY290" fmla="*/ 92098 h 1901163"/>
                <a:gd name="connsiteX291" fmla="*/ 937425 w 1572242"/>
                <a:gd name="connsiteY291" fmla="*/ 98677 h 1901163"/>
                <a:gd name="connsiteX292" fmla="*/ 917689 w 1572242"/>
                <a:gd name="connsiteY292" fmla="*/ 105255 h 1901163"/>
                <a:gd name="connsiteX293" fmla="*/ 907822 w 1572242"/>
                <a:gd name="connsiteY293" fmla="*/ 108544 h 1901163"/>
                <a:gd name="connsiteX294" fmla="*/ 858484 w 1572242"/>
                <a:gd name="connsiteY294" fmla="*/ 105255 h 1901163"/>
                <a:gd name="connsiteX295" fmla="*/ 848616 w 1572242"/>
                <a:gd name="connsiteY295" fmla="*/ 88809 h 1901163"/>
                <a:gd name="connsiteX296" fmla="*/ 838748 w 1572242"/>
                <a:gd name="connsiteY296" fmla="*/ 82231 h 1901163"/>
                <a:gd name="connsiteX297" fmla="*/ 809145 w 1572242"/>
                <a:gd name="connsiteY297" fmla="*/ 72363 h 1901163"/>
                <a:gd name="connsiteX298" fmla="*/ 799278 w 1572242"/>
                <a:gd name="connsiteY298" fmla="*/ 69074 h 1901163"/>
                <a:gd name="connsiteX299" fmla="*/ 789410 w 1572242"/>
                <a:gd name="connsiteY299" fmla="*/ 62495 h 1901163"/>
                <a:gd name="connsiteX300" fmla="*/ 743361 w 1572242"/>
                <a:gd name="connsiteY300" fmla="*/ 49338 h 1901163"/>
                <a:gd name="connsiteX301" fmla="*/ 720337 w 1572242"/>
                <a:gd name="connsiteY301" fmla="*/ 42760 h 1901163"/>
                <a:gd name="connsiteX302" fmla="*/ 690734 w 1572242"/>
                <a:gd name="connsiteY302" fmla="*/ 32892 h 1901163"/>
                <a:gd name="connsiteX303" fmla="*/ 680866 w 1572242"/>
                <a:gd name="connsiteY303" fmla="*/ 29603 h 1901163"/>
                <a:gd name="connsiteX304" fmla="*/ 670999 w 1572242"/>
                <a:gd name="connsiteY304" fmla="*/ 23025 h 1901163"/>
                <a:gd name="connsiteX305" fmla="*/ 664420 w 1572242"/>
                <a:gd name="connsiteY305" fmla="*/ 16446 h 1901163"/>
                <a:gd name="connsiteX306" fmla="*/ 644685 w 1572242"/>
                <a:gd name="connsiteY306" fmla="*/ 9868 h 1901163"/>
                <a:gd name="connsiteX307" fmla="*/ 608504 w 1572242"/>
                <a:gd name="connsiteY307" fmla="*/ 16446 h 1901163"/>
                <a:gd name="connsiteX308" fmla="*/ 601925 w 1572242"/>
                <a:gd name="connsiteY308" fmla="*/ 23025 h 1901163"/>
                <a:gd name="connsiteX309" fmla="*/ 572322 w 1572242"/>
                <a:gd name="connsiteY309" fmla="*/ 36182 h 1901163"/>
                <a:gd name="connsiteX310" fmla="*/ 562455 w 1572242"/>
                <a:gd name="connsiteY310" fmla="*/ 39471 h 1901163"/>
                <a:gd name="connsiteX311" fmla="*/ 486803 w 1572242"/>
                <a:gd name="connsiteY311" fmla="*/ 42760 h 1901163"/>
                <a:gd name="connsiteX312" fmla="*/ 470357 w 1572242"/>
                <a:gd name="connsiteY312" fmla="*/ 52628 h 1901163"/>
                <a:gd name="connsiteX313" fmla="*/ 460489 w 1572242"/>
                <a:gd name="connsiteY313" fmla="*/ 55917 h 1901163"/>
                <a:gd name="connsiteX314" fmla="*/ 450622 w 1572242"/>
                <a:gd name="connsiteY314" fmla="*/ 62495 h 1901163"/>
                <a:gd name="connsiteX315" fmla="*/ 444043 w 1572242"/>
                <a:gd name="connsiteY315" fmla="*/ 69074 h 1901163"/>
                <a:gd name="connsiteX316" fmla="*/ 424308 w 1572242"/>
                <a:gd name="connsiteY316" fmla="*/ 75652 h 1901163"/>
                <a:gd name="connsiteX317" fmla="*/ 414440 w 1572242"/>
                <a:gd name="connsiteY317" fmla="*/ 78941 h 1901163"/>
                <a:gd name="connsiteX318" fmla="*/ 371681 w 1572242"/>
                <a:gd name="connsiteY318" fmla="*/ 65784 h 190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</a:cxnLst>
              <a:rect l="l" t="t" r="r" b="b"/>
              <a:pathLst>
                <a:path w="1572242" h="1901163">
                  <a:moveTo>
                    <a:pt x="371681" y="65784"/>
                  </a:moveTo>
                  <a:cubicBezTo>
                    <a:pt x="339885" y="48242"/>
                    <a:pt x="307698" y="31391"/>
                    <a:pt x="276294" y="13157"/>
                  </a:cubicBezTo>
                  <a:cubicBezTo>
                    <a:pt x="273612" y="11600"/>
                    <a:pt x="272489" y="7966"/>
                    <a:pt x="269715" y="6579"/>
                  </a:cubicBezTo>
                  <a:cubicBezTo>
                    <a:pt x="263513" y="3478"/>
                    <a:pt x="249980" y="0"/>
                    <a:pt x="249980" y="0"/>
                  </a:cubicBezTo>
                  <a:cubicBezTo>
                    <a:pt x="242305" y="1097"/>
                    <a:pt x="234311" y="838"/>
                    <a:pt x="226956" y="3290"/>
                  </a:cubicBezTo>
                  <a:cubicBezTo>
                    <a:pt x="224014" y="4271"/>
                    <a:pt x="222799" y="7931"/>
                    <a:pt x="220377" y="9868"/>
                  </a:cubicBezTo>
                  <a:cubicBezTo>
                    <a:pt x="217290" y="12337"/>
                    <a:pt x="213799" y="14253"/>
                    <a:pt x="210510" y="16446"/>
                  </a:cubicBezTo>
                  <a:cubicBezTo>
                    <a:pt x="198509" y="52441"/>
                    <a:pt x="218610" y="-1120"/>
                    <a:pt x="197353" y="32892"/>
                  </a:cubicBezTo>
                  <a:cubicBezTo>
                    <a:pt x="193678" y="38773"/>
                    <a:pt x="192456" y="45900"/>
                    <a:pt x="190774" y="52628"/>
                  </a:cubicBezTo>
                  <a:cubicBezTo>
                    <a:pt x="189678" y="57013"/>
                    <a:pt x="188371" y="61351"/>
                    <a:pt x="187485" y="65784"/>
                  </a:cubicBezTo>
                  <a:cubicBezTo>
                    <a:pt x="185801" y="74205"/>
                    <a:pt x="185175" y="86852"/>
                    <a:pt x="180907" y="95387"/>
                  </a:cubicBezTo>
                  <a:cubicBezTo>
                    <a:pt x="179139" y="98923"/>
                    <a:pt x="177123" y="102460"/>
                    <a:pt x="174328" y="105255"/>
                  </a:cubicBezTo>
                  <a:cubicBezTo>
                    <a:pt x="157230" y="122353"/>
                    <a:pt x="170904" y="102134"/>
                    <a:pt x="157882" y="118412"/>
                  </a:cubicBezTo>
                  <a:cubicBezTo>
                    <a:pt x="155413" y="121499"/>
                    <a:pt x="153773" y="125192"/>
                    <a:pt x="151304" y="128279"/>
                  </a:cubicBezTo>
                  <a:cubicBezTo>
                    <a:pt x="144244" y="137104"/>
                    <a:pt x="144357" y="133837"/>
                    <a:pt x="134858" y="141436"/>
                  </a:cubicBezTo>
                  <a:cubicBezTo>
                    <a:pt x="121958" y="151756"/>
                    <a:pt x="135547" y="145592"/>
                    <a:pt x="118412" y="151304"/>
                  </a:cubicBezTo>
                  <a:cubicBezTo>
                    <a:pt x="116219" y="153497"/>
                    <a:pt x="113220" y="155108"/>
                    <a:pt x="111833" y="157882"/>
                  </a:cubicBezTo>
                  <a:cubicBezTo>
                    <a:pt x="108732" y="164084"/>
                    <a:pt x="105255" y="177618"/>
                    <a:pt x="105255" y="177618"/>
                  </a:cubicBezTo>
                  <a:cubicBezTo>
                    <a:pt x="106351" y="186389"/>
                    <a:pt x="106004" y="195464"/>
                    <a:pt x="108544" y="203931"/>
                  </a:cubicBezTo>
                  <a:cubicBezTo>
                    <a:pt x="109435" y="206901"/>
                    <a:pt x="113735" y="207736"/>
                    <a:pt x="115122" y="210510"/>
                  </a:cubicBezTo>
                  <a:cubicBezTo>
                    <a:pt x="118223" y="216712"/>
                    <a:pt x="117855" y="224475"/>
                    <a:pt x="121701" y="230245"/>
                  </a:cubicBezTo>
                  <a:cubicBezTo>
                    <a:pt x="123894" y="233534"/>
                    <a:pt x="126673" y="236501"/>
                    <a:pt x="128279" y="240113"/>
                  </a:cubicBezTo>
                  <a:cubicBezTo>
                    <a:pt x="133489" y="251836"/>
                    <a:pt x="132505" y="260784"/>
                    <a:pt x="141436" y="269715"/>
                  </a:cubicBezTo>
                  <a:cubicBezTo>
                    <a:pt x="150863" y="279142"/>
                    <a:pt x="150470" y="274233"/>
                    <a:pt x="161171" y="279583"/>
                  </a:cubicBezTo>
                  <a:cubicBezTo>
                    <a:pt x="164707" y="281351"/>
                    <a:pt x="167427" y="284555"/>
                    <a:pt x="171039" y="286161"/>
                  </a:cubicBezTo>
                  <a:cubicBezTo>
                    <a:pt x="177376" y="288977"/>
                    <a:pt x="190774" y="292740"/>
                    <a:pt x="190774" y="292740"/>
                  </a:cubicBezTo>
                  <a:lnTo>
                    <a:pt x="210510" y="312475"/>
                  </a:lnTo>
                  <a:cubicBezTo>
                    <a:pt x="212703" y="314668"/>
                    <a:pt x="214508" y="317334"/>
                    <a:pt x="217088" y="319054"/>
                  </a:cubicBezTo>
                  <a:cubicBezTo>
                    <a:pt x="220377" y="321247"/>
                    <a:pt x="223981" y="323029"/>
                    <a:pt x="226956" y="325632"/>
                  </a:cubicBezTo>
                  <a:cubicBezTo>
                    <a:pt x="257746" y="352572"/>
                    <a:pt x="231063" y="333852"/>
                    <a:pt x="253269" y="348656"/>
                  </a:cubicBezTo>
                  <a:lnTo>
                    <a:pt x="259848" y="368392"/>
                  </a:lnTo>
                  <a:cubicBezTo>
                    <a:pt x="260944" y="371681"/>
                    <a:pt x="261214" y="375374"/>
                    <a:pt x="263137" y="378259"/>
                  </a:cubicBezTo>
                  <a:cubicBezTo>
                    <a:pt x="273561" y="393896"/>
                    <a:pt x="268466" y="384378"/>
                    <a:pt x="276294" y="407862"/>
                  </a:cubicBezTo>
                  <a:lnTo>
                    <a:pt x="282872" y="427597"/>
                  </a:lnTo>
                  <a:cubicBezTo>
                    <a:pt x="305269" y="449994"/>
                    <a:pt x="271133" y="414998"/>
                    <a:pt x="296029" y="444043"/>
                  </a:cubicBezTo>
                  <a:cubicBezTo>
                    <a:pt x="303556" y="452825"/>
                    <a:pt x="311116" y="456610"/>
                    <a:pt x="315764" y="467068"/>
                  </a:cubicBezTo>
                  <a:cubicBezTo>
                    <a:pt x="318580" y="473405"/>
                    <a:pt x="320150" y="480225"/>
                    <a:pt x="322343" y="486803"/>
                  </a:cubicBezTo>
                  <a:lnTo>
                    <a:pt x="325632" y="496671"/>
                  </a:lnTo>
                  <a:cubicBezTo>
                    <a:pt x="326728" y="499960"/>
                    <a:pt x="328241" y="503138"/>
                    <a:pt x="328921" y="506538"/>
                  </a:cubicBezTo>
                  <a:lnTo>
                    <a:pt x="335499" y="539431"/>
                  </a:lnTo>
                  <a:cubicBezTo>
                    <a:pt x="338070" y="590847"/>
                    <a:pt x="341616" y="616737"/>
                    <a:pt x="335499" y="667710"/>
                  </a:cubicBezTo>
                  <a:cubicBezTo>
                    <a:pt x="334673" y="674595"/>
                    <a:pt x="331114" y="680867"/>
                    <a:pt x="328921" y="687445"/>
                  </a:cubicBezTo>
                  <a:lnTo>
                    <a:pt x="325632" y="697313"/>
                  </a:lnTo>
                  <a:lnTo>
                    <a:pt x="315764" y="726915"/>
                  </a:lnTo>
                  <a:cubicBezTo>
                    <a:pt x="312581" y="736465"/>
                    <a:pt x="312852" y="738536"/>
                    <a:pt x="305897" y="746651"/>
                  </a:cubicBezTo>
                  <a:cubicBezTo>
                    <a:pt x="301861" y="751360"/>
                    <a:pt x="297126" y="755422"/>
                    <a:pt x="292740" y="759808"/>
                  </a:cubicBezTo>
                  <a:lnTo>
                    <a:pt x="286161" y="766386"/>
                  </a:lnTo>
                  <a:cubicBezTo>
                    <a:pt x="279758" y="785598"/>
                    <a:pt x="287883" y="767953"/>
                    <a:pt x="273004" y="782832"/>
                  </a:cubicBezTo>
                  <a:cubicBezTo>
                    <a:pt x="270209" y="785627"/>
                    <a:pt x="269221" y="789905"/>
                    <a:pt x="266426" y="792700"/>
                  </a:cubicBezTo>
                  <a:cubicBezTo>
                    <a:pt x="263631" y="795495"/>
                    <a:pt x="259533" y="796675"/>
                    <a:pt x="256558" y="799278"/>
                  </a:cubicBezTo>
                  <a:cubicBezTo>
                    <a:pt x="250723" y="804383"/>
                    <a:pt x="246563" y="811424"/>
                    <a:pt x="240112" y="815724"/>
                  </a:cubicBezTo>
                  <a:cubicBezTo>
                    <a:pt x="227665" y="824022"/>
                    <a:pt x="233040" y="819507"/>
                    <a:pt x="223666" y="828881"/>
                  </a:cubicBezTo>
                  <a:cubicBezTo>
                    <a:pt x="222570" y="832170"/>
                    <a:pt x="220377" y="835282"/>
                    <a:pt x="220377" y="838749"/>
                  </a:cubicBezTo>
                  <a:cubicBezTo>
                    <a:pt x="220377" y="843269"/>
                    <a:pt x="222367" y="847575"/>
                    <a:pt x="223666" y="851905"/>
                  </a:cubicBezTo>
                  <a:cubicBezTo>
                    <a:pt x="225659" y="858547"/>
                    <a:pt x="228052" y="865062"/>
                    <a:pt x="230245" y="871641"/>
                  </a:cubicBezTo>
                  <a:cubicBezTo>
                    <a:pt x="231341" y="874930"/>
                    <a:pt x="231083" y="879056"/>
                    <a:pt x="233534" y="881508"/>
                  </a:cubicBezTo>
                  <a:lnTo>
                    <a:pt x="240112" y="888087"/>
                  </a:lnTo>
                  <a:lnTo>
                    <a:pt x="253269" y="927557"/>
                  </a:lnTo>
                  <a:cubicBezTo>
                    <a:pt x="254365" y="930846"/>
                    <a:pt x="254635" y="934540"/>
                    <a:pt x="256558" y="937425"/>
                  </a:cubicBezTo>
                  <a:cubicBezTo>
                    <a:pt x="264857" y="949872"/>
                    <a:pt x="260342" y="944497"/>
                    <a:pt x="269715" y="953871"/>
                  </a:cubicBezTo>
                  <a:cubicBezTo>
                    <a:pt x="279031" y="981820"/>
                    <a:pt x="266038" y="947743"/>
                    <a:pt x="279583" y="970317"/>
                  </a:cubicBezTo>
                  <a:cubicBezTo>
                    <a:pt x="281367" y="973290"/>
                    <a:pt x="280421" y="977733"/>
                    <a:pt x="282872" y="980184"/>
                  </a:cubicBezTo>
                  <a:cubicBezTo>
                    <a:pt x="285324" y="982636"/>
                    <a:pt x="289340" y="982794"/>
                    <a:pt x="292740" y="983474"/>
                  </a:cubicBezTo>
                  <a:cubicBezTo>
                    <a:pt x="300342" y="984995"/>
                    <a:pt x="308102" y="985584"/>
                    <a:pt x="315764" y="986763"/>
                  </a:cubicBezTo>
                  <a:cubicBezTo>
                    <a:pt x="337265" y="990071"/>
                    <a:pt x="330032" y="988230"/>
                    <a:pt x="345367" y="993341"/>
                  </a:cubicBezTo>
                  <a:cubicBezTo>
                    <a:pt x="348656" y="995534"/>
                    <a:pt x="351699" y="998152"/>
                    <a:pt x="355235" y="999920"/>
                  </a:cubicBezTo>
                  <a:cubicBezTo>
                    <a:pt x="358336" y="1001471"/>
                    <a:pt x="362281" y="1001194"/>
                    <a:pt x="365102" y="1003209"/>
                  </a:cubicBezTo>
                  <a:cubicBezTo>
                    <a:pt x="370149" y="1006814"/>
                    <a:pt x="378259" y="1016366"/>
                    <a:pt x="378259" y="1016366"/>
                  </a:cubicBezTo>
                  <a:cubicBezTo>
                    <a:pt x="379355" y="1019655"/>
                    <a:pt x="381548" y="1022766"/>
                    <a:pt x="381548" y="1026233"/>
                  </a:cubicBezTo>
                  <a:cubicBezTo>
                    <a:pt x="381548" y="1035785"/>
                    <a:pt x="380050" y="1044236"/>
                    <a:pt x="371681" y="1049258"/>
                  </a:cubicBezTo>
                  <a:cubicBezTo>
                    <a:pt x="368708" y="1051042"/>
                    <a:pt x="365102" y="1051451"/>
                    <a:pt x="361813" y="1052547"/>
                  </a:cubicBezTo>
                  <a:cubicBezTo>
                    <a:pt x="350849" y="1051451"/>
                    <a:pt x="339751" y="1051289"/>
                    <a:pt x="328921" y="1049258"/>
                  </a:cubicBezTo>
                  <a:cubicBezTo>
                    <a:pt x="322106" y="1047980"/>
                    <a:pt x="309186" y="1042679"/>
                    <a:pt x="309186" y="1042679"/>
                  </a:cubicBezTo>
                  <a:cubicBezTo>
                    <a:pt x="301161" y="1045354"/>
                    <a:pt x="295826" y="1046172"/>
                    <a:pt x="289451" y="1052547"/>
                  </a:cubicBezTo>
                  <a:cubicBezTo>
                    <a:pt x="286656" y="1055342"/>
                    <a:pt x="286224" y="1060320"/>
                    <a:pt x="282872" y="1062415"/>
                  </a:cubicBezTo>
                  <a:cubicBezTo>
                    <a:pt x="276992" y="1066090"/>
                    <a:pt x="269864" y="1067311"/>
                    <a:pt x="263137" y="1068993"/>
                  </a:cubicBezTo>
                  <a:cubicBezTo>
                    <a:pt x="258751" y="1070089"/>
                    <a:pt x="254310" y="1070983"/>
                    <a:pt x="249980" y="1072282"/>
                  </a:cubicBezTo>
                  <a:cubicBezTo>
                    <a:pt x="243338" y="1074275"/>
                    <a:pt x="230245" y="1078861"/>
                    <a:pt x="230245" y="1078861"/>
                  </a:cubicBezTo>
                  <a:cubicBezTo>
                    <a:pt x="223667" y="1074475"/>
                    <a:pt x="216101" y="1071295"/>
                    <a:pt x="210510" y="1065704"/>
                  </a:cubicBezTo>
                  <a:cubicBezTo>
                    <a:pt x="208317" y="1063511"/>
                    <a:pt x="206412" y="1060986"/>
                    <a:pt x="203931" y="1059125"/>
                  </a:cubicBezTo>
                  <a:cubicBezTo>
                    <a:pt x="197606" y="1054381"/>
                    <a:pt x="189786" y="1051559"/>
                    <a:pt x="184196" y="1045969"/>
                  </a:cubicBezTo>
                  <a:cubicBezTo>
                    <a:pt x="175166" y="1036939"/>
                    <a:pt x="180559" y="1040371"/>
                    <a:pt x="167750" y="1036101"/>
                  </a:cubicBezTo>
                  <a:cubicBezTo>
                    <a:pt x="163364" y="1031715"/>
                    <a:pt x="159754" y="1026384"/>
                    <a:pt x="154593" y="1022944"/>
                  </a:cubicBezTo>
                  <a:cubicBezTo>
                    <a:pt x="151304" y="1020751"/>
                    <a:pt x="147812" y="1018836"/>
                    <a:pt x="144725" y="1016366"/>
                  </a:cubicBezTo>
                  <a:cubicBezTo>
                    <a:pt x="140013" y="1012596"/>
                    <a:pt x="133926" y="1005223"/>
                    <a:pt x="131569" y="999920"/>
                  </a:cubicBezTo>
                  <a:cubicBezTo>
                    <a:pt x="128753" y="993583"/>
                    <a:pt x="124990" y="980184"/>
                    <a:pt x="124990" y="980184"/>
                  </a:cubicBezTo>
                  <a:cubicBezTo>
                    <a:pt x="126086" y="975799"/>
                    <a:pt x="127037" y="971374"/>
                    <a:pt x="128279" y="967028"/>
                  </a:cubicBezTo>
                  <a:cubicBezTo>
                    <a:pt x="129232" y="963694"/>
                    <a:pt x="131569" y="960627"/>
                    <a:pt x="131569" y="957160"/>
                  </a:cubicBezTo>
                  <a:cubicBezTo>
                    <a:pt x="131569" y="953693"/>
                    <a:pt x="129376" y="950581"/>
                    <a:pt x="128279" y="947292"/>
                  </a:cubicBezTo>
                  <a:cubicBezTo>
                    <a:pt x="106351" y="948389"/>
                    <a:pt x="84386" y="948898"/>
                    <a:pt x="62495" y="950582"/>
                  </a:cubicBezTo>
                  <a:cubicBezTo>
                    <a:pt x="55846" y="951094"/>
                    <a:pt x="49087" y="951762"/>
                    <a:pt x="42760" y="953871"/>
                  </a:cubicBezTo>
                  <a:cubicBezTo>
                    <a:pt x="39010" y="955121"/>
                    <a:pt x="36428" y="958681"/>
                    <a:pt x="32892" y="960449"/>
                  </a:cubicBezTo>
                  <a:cubicBezTo>
                    <a:pt x="29791" y="961999"/>
                    <a:pt x="26314" y="962642"/>
                    <a:pt x="23025" y="963738"/>
                  </a:cubicBezTo>
                  <a:cubicBezTo>
                    <a:pt x="21928" y="967027"/>
                    <a:pt x="20118" y="970160"/>
                    <a:pt x="19735" y="973606"/>
                  </a:cubicBezTo>
                  <a:cubicBezTo>
                    <a:pt x="17915" y="989988"/>
                    <a:pt x="20221" y="1006900"/>
                    <a:pt x="16446" y="1022944"/>
                  </a:cubicBezTo>
                  <a:cubicBezTo>
                    <a:pt x="15541" y="1026792"/>
                    <a:pt x="9666" y="1027054"/>
                    <a:pt x="6579" y="1029523"/>
                  </a:cubicBezTo>
                  <a:cubicBezTo>
                    <a:pt x="4157" y="1031460"/>
                    <a:pt x="2193" y="1033908"/>
                    <a:pt x="0" y="1036101"/>
                  </a:cubicBezTo>
                  <a:cubicBezTo>
                    <a:pt x="2422" y="1050634"/>
                    <a:pt x="1063" y="1066058"/>
                    <a:pt x="19735" y="1072282"/>
                  </a:cubicBezTo>
                  <a:lnTo>
                    <a:pt x="39471" y="1078861"/>
                  </a:lnTo>
                  <a:cubicBezTo>
                    <a:pt x="41664" y="1082150"/>
                    <a:pt x="45786" y="1084784"/>
                    <a:pt x="46049" y="1088728"/>
                  </a:cubicBezTo>
                  <a:cubicBezTo>
                    <a:pt x="47092" y="1104368"/>
                    <a:pt x="44350" y="1125093"/>
                    <a:pt x="39471" y="1141356"/>
                  </a:cubicBezTo>
                  <a:cubicBezTo>
                    <a:pt x="37478" y="1147998"/>
                    <a:pt x="35085" y="1154513"/>
                    <a:pt x="32892" y="1161091"/>
                  </a:cubicBezTo>
                  <a:cubicBezTo>
                    <a:pt x="31796" y="1164380"/>
                    <a:pt x="32055" y="1168507"/>
                    <a:pt x="29603" y="1170959"/>
                  </a:cubicBezTo>
                  <a:lnTo>
                    <a:pt x="13157" y="1187405"/>
                  </a:lnTo>
                  <a:cubicBezTo>
                    <a:pt x="12061" y="1190694"/>
                    <a:pt x="9868" y="1193805"/>
                    <a:pt x="9868" y="1197272"/>
                  </a:cubicBezTo>
                  <a:cubicBezTo>
                    <a:pt x="9868" y="1200739"/>
                    <a:pt x="11607" y="1204039"/>
                    <a:pt x="13157" y="1207140"/>
                  </a:cubicBezTo>
                  <a:cubicBezTo>
                    <a:pt x="17230" y="1215286"/>
                    <a:pt x="21144" y="1219827"/>
                    <a:pt x="29603" y="1223586"/>
                  </a:cubicBezTo>
                  <a:cubicBezTo>
                    <a:pt x="35940" y="1226402"/>
                    <a:pt x="49338" y="1230164"/>
                    <a:pt x="49338" y="1230164"/>
                  </a:cubicBezTo>
                  <a:cubicBezTo>
                    <a:pt x="51531" y="1232357"/>
                    <a:pt x="54321" y="1234084"/>
                    <a:pt x="55917" y="1236743"/>
                  </a:cubicBezTo>
                  <a:cubicBezTo>
                    <a:pt x="68729" y="1258096"/>
                    <a:pt x="49113" y="1236516"/>
                    <a:pt x="65784" y="1253189"/>
                  </a:cubicBezTo>
                  <a:cubicBezTo>
                    <a:pt x="66881" y="1256478"/>
                    <a:pt x="69074" y="1259589"/>
                    <a:pt x="69074" y="1263056"/>
                  </a:cubicBezTo>
                  <a:cubicBezTo>
                    <a:pt x="69074" y="1274632"/>
                    <a:pt x="65887" y="1282484"/>
                    <a:pt x="62495" y="1292659"/>
                  </a:cubicBezTo>
                  <a:cubicBezTo>
                    <a:pt x="63591" y="1295948"/>
                    <a:pt x="63769" y="1299706"/>
                    <a:pt x="65784" y="1302527"/>
                  </a:cubicBezTo>
                  <a:cubicBezTo>
                    <a:pt x="65792" y="1302539"/>
                    <a:pt x="82226" y="1318968"/>
                    <a:pt x="85520" y="1322262"/>
                  </a:cubicBezTo>
                  <a:cubicBezTo>
                    <a:pt x="87713" y="1324455"/>
                    <a:pt x="90378" y="1326261"/>
                    <a:pt x="92098" y="1328841"/>
                  </a:cubicBezTo>
                  <a:cubicBezTo>
                    <a:pt x="100396" y="1341288"/>
                    <a:pt x="95881" y="1335913"/>
                    <a:pt x="105255" y="1345287"/>
                  </a:cubicBezTo>
                  <a:cubicBezTo>
                    <a:pt x="106351" y="1348576"/>
                    <a:pt x="106760" y="1352181"/>
                    <a:pt x="108544" y="1355154"/>
                  </a:cubicBezTo>
                  <a:cubicBezTo>
                    <a:pt x="114286" y="1364724"/>
                    <a:pt x="125014" y="1365030"/>
                    <a:pt x="134858" y="1368311"/>
                  </a:cubicBezTo>
                  <a:lnTo>
                    <a:pt x="144725" y="1371600"/>
                  </a:lnTo>
                  <a:cubicBezTo>
                    <a:pt x="169035" y="1395910"/>
                    <a:pt x="133243" y="1358157"/>
                    <a:pt x="154593" y="1388046"/>
                  </a:cubicBezTo>
                  <a:cubicBezTo>
                    <a:pt x="158198" y="1393093"/>
                    <a:pt x="167750" y="1401203"/>
                    <a:pt x="167750" y="1401203"/>
                  </a:cubicBezTo>
                  <a:cubicBezTo>
                    <a:pt x="171030" y="1411045"/>
                    <a:pt x="171338" y="1421776"/>
                    <a:pt x="180907" y="1427517"/>
                  </a:cubicBezTo>
                  <a:cubicBezTo>
                    <a:pt x="183880" y="1429301"/>
                    <a:pt x="187390" y="1430054"/>
                    <a:pt x="190774" y="1430806"/>
                  </a:cubicBezTo>
                  <a:cubicBezTo>
                    <a:pt x="197285" y="1432253"/>
                    <a:pt x="203931" y="1432999"/>
                    <a:pt x="210510" y="1434095"/>
                  </a:cubicBezTo>
                  <a:cubicBezTo>
                    <a:pt x="212703" y="1436288"/>
                    <a:pt x="215151" y="1438252"/>
                    <a:pt x="217088" y="1440674"/>
                  </a:cubicBezTo>
                  <a:cubicBezTo>
                    <a:pt x="224685" y="1450171"/>
                    <a:pt x="221421" y="1450061"/>
                    <a:pt x="230245" y="1457120"/>
                  </a:cubicBezTo>
                  <a:cubicBezTo>
                    <a:pt x="239354" y="1464407"/>
                    <a:pt x="239558" y="1463513"/>
                    <a:pt x="249980" y="1466987"/>
                  </a:cubicBezTo>
                  <a:cubicBezTo>
                    <a:pt x="273620" y="1490630"/>
                    <a:pt x="235594" y="1450342"/>
                    <a:pt x="259848" y="1486723"/>
                  </a:cubicBezTo>
                  <a:cubicBezTo>
                    <a:pt x="263492" y="1492189"/>
                    <a:pt x="273954" y="1494714"/>
                    <a:pt x="279583" y="1496590"/>
                  </a:cubicBezTo>
                  <a:cubicBezTo>
                    <a:pt x="283969" y="1500976"/>
                    <a:pt x="287579" y="1506307"/>
                    <a:pt x="292740" y="1509747"/>
                  </a:cubicBezTo>
                  <a:cubicBezTo>
                    <a:pt x="296029" y="1511940"/>
                    <a:pt x="298995" y="1514720"/>
                    <a:pt x="302607" y="1516325"/>
                  </a:cubicBezTo>
                  <a:cubicBezTo>
                    <a:pt x="333376" y="1530000"/>
                    <a:pt x="356758" y="1524468"/>
                    <a:pt x="394705" y="1526193"/>
                  </a:cubicBezTo>
                  <a:cubicBezTo>
                    <a:pt x="401283" y="1527289"/>
                    <a:pt x="407781" y="1529112"/>
                    <a:pt x="414440" y="1529482"/>
                  </a:cubicBezTo>
                  <a:cubicBezTo>
                    <a:pt x="447300" y="1531308"/>
                    <a:pt x="480320" y="1530039"/>
                    <a:pt x="513117" y="1532772"/>
                  </a:cubicBezTo>
                  <a:cubicBezTo>
                    <a:pt x="526894" y="1533920"/>
                    <a:pt x="534152" y="1541185"/>
                    <a:pt x="546009" y="1545928"/>
                  </a:cubicBezTo>
                  <a:cubicBezTo>
                    <a:pt x="564258" y="1553228"/>
                    <a:pt x="562959" y="1548963"/>
                    <a:pt x="575612" y="1559085"/>
                  </a:cubicBezTo>
                  <a:cubicBezTo>
                    <a:pt x="578034" y="1561022"/>
                    <a:pt x="579997" y="1563471"/>
                    <a:pt x="582190" y="1565664"/>
                  </a:cubicBezTo>
                  <a:cubicBezTo>
                    <a:pt x="583286" y="1568953"/>
                    <a:pt x="583695" y="1572558"/>
                    <a:pt x="585479" y="1575531"/>
                  </a:cubicBezTo>
                  <a:cubicBezTo>
                    <a:pt x="587075" y="1578190"/>
                    <a:pt x="590121" y="1579688"/>
                    <a:pt x="592058" y="1582110"/>
                  </a:cubicBezTo>
                  <a:cubicBezTo>
                    <a:pt x="608656" y="1602857"/>
                    <a:pt x="589329" y="1582670"/>
                    <a:pt x="605215" y="1598556"/>
                  </a:cubicBezTo>
                  <a:cubicBezTo>
                    <a:pt x="606311" y="1601845"/>
                    <a:pt x="606338" y="1605716"/>
                    <a:pt x="608504" y="1608423"/>
                  </a:cubicBezTo>
                  <a:cubicBezTo>
                    <a:pt x="610973" y="1611510"/>
                    <a:pt x="615370" y="1612429"/>
                    <a:pt x="618371" y="1615002"/>
                  </a:cubicBezTo>
                  <a:cubicBezTo>
                    <a:pt x="623080" y="1619039"/>
                    <a:pt x="627142" y="1623773"/>
                    <a:pt x="631528" y="1628159"/>
                  </a:cubicBezTo>
                  <a:cubicBezTo>
                    <a:pt x="633721" y="1630352"/>
                    <a:pt x="636387" y="1632157"/>
                    <a:pt x="638107" y="1634737"/>
                  </a:cubicBezTo>
                  <a:cubicBezTo>
                    <a:pt x="648984" y="1651055"/>
                    <a:pt x="641891" y="1641812"/>
                    <a:pt x="661131" y="1661051"/>
                  </a:cubicBezTo>
                  <a:cubicBezTo>
                    <a:pt x="663324" y="1663244"/>
                    <a:pt x="665130" y="1665909"/>
                    <a:pt x="667710" y="1667629"/>
                  </a:cubicBezTo>
                  <a:cubicBezTo>
                    <a:pt x="670999" y="1669822"/>
                    <a:pt x="674490" y="1671739"/>
                    <a:pt x="677577" y="1674208"/>
                  </a:cubicBezTo>
                  <a:cubicBezTo>
                    <a:pt x="679999" y="1676145"/>
                    <a:pt x="681734" y="1678849"/>
                    <a:pt x="684156" y="1680786"/>
                  </a:cubicBezTo>
                  <a:cubicBezTo>
                    <a:pt x="687243" y="1683255"/>
                    <a:pt x="691048" y="1684761"/>
                    <a:pt x="694023" y="1687364"/>
                  </a:cubicBezTo>
                  <a:cubicBezTo>
                    <a:pt x="699858" y="1692469"/>
                    <a:pt x="704987" y="1698328"/>
                    <a:pt x="710469" y="1703810"/>
                  </a:cubicBezTo>
                  <a:cubicBezTo>
                    <a:pt x="712662" y="1706003"/>
                    <a:pt x="714106" y="1709408"/>
                    <a:pt x="717048" y="1710389"/>
                  </a:cubicBezTo>
                  <a:lnTo>
                    <a:pt x="726915" y="1713678"/>
                  </a:lnTo>
                  <a:cubicBezTo>
                    <a:pt x="731301" y="1718064"/>
                    <a:pt x="736631" y="1721675"/>
                    <a:pt x="740072" y="1726835"/>
                  </a:cubicBezTo>
                  <a:cubicBezTo>
                    <a:pt x="748371" y="1739282"/>
                    <a:pt x="743856" y="1733907"/>
                    <a:pt x="753229" y="1743281"/>
                  </a:cubicBezTo>
                  <a:cubicBezTo>
                    <a:pt x="765223" y="1779266"/>
                    <a:pt x="746095" y="1724763"/>
                    <a:pt x="763097" y="1763016"/>
                  </a:cubicBezTo>
                  <a:cubicBezTo>
                    <a:pt x="765913" y="1769352"/>
                    <a:pt x="767482" y="1776173"/>
                    <a:pt x="769675" y="1782751"/>
                  </a:cubicBezTo>
                  <a:cubicBezTo>
                    <a:pt x="770771" y="1786040"/>
                    <a:pt x="770512" y="1790167"/>
                    <a:pt x="772964" y="1792619"/>
                  </a:cubicBezTo>
                  <a:cubicBezTo>
                    <a:pt x="775157" y="1794812"/>
                    <a:pt x="777682" y="1796716"/>
                    <a:pt x="779543" y="1799197"/>
                  </a:cubicBezTo>
                  <a:cubicBezTo>
                    <a:pt x="784287" y="1805522"/>
                    <a:pt x="787108" y="1813342"/>
                    <a:pt x="792699" y="1818933"/>
                  </a:cubicBezTo>
                  <a:lnTo>
                    <a:pt x="805856" y="1832090"/>
                  </a:lnTo>
                  <a:lnTo>
                    <a:pt x="822302" y="1848536"/>
                  </a:lnTo>
                  <a:cubicBezTo>
                    <a:pt x="824495" y="1850729"/>
                    <a:pt x="825939" y="1854133"/>
                    <a:pt x="828881" y="1855114"/>
                  </a:cubicBezTo>
                  <a:lnTo>
                    <a:pt x="858484" y="1864982"/>
                  </a:lnTo>
                  <a:cubicBezTo>
                    <a:pt x="861773" y="1866078"/>
                    <a:pt x="865466" y="1866348"/>
                    <a:pt x="868351" y="1868271"/>
                  </a:cubicBezTo>
                  <a:cubicBezTo>
                    <a:pt x="881104" y="1876772"/>
                    <a:pt x="874469" y="1873599"/>
                    <a:pt x="888086" y="1878138"/>
                  </a:cubicBezTo>
                  <a:cubicBezTo>
                    <a:pt x="910707" y="1893218"/>
                    <a:pt x="900321" y="1888795"/>
                    <a:pt x="917689" y="1894584"/>
                  </a:cubicBezTo>
                  <a:cubicBezTo>
                    <a:pt x="919882" y="1896777"/>
                    <a:pt x="921167" y="1901163"/>
                    <a:pt x="924268" y="1901163"/>
                  </a:cubicBezTo>
                  <a:cubicBezTo>
                    <a:pt x="931202" y="1901163"/>
                    <a:pt x="938233" y="1898430"/>
                    <a:pt x="944003" y="1894584"/>
                  </a:cubicBezTo>
                  <a:cubicBezTo>
                    <a:pt x="966319" y="1879708"/>
                    <a:pt x="958148" y="1887018"/>
                    <a:pt x="970317" y="1874849"/>
                  </a:cubicBezTo>
                  <a:cubicBezTo>
                    <a:pt x="971413" y="1871560"/>
                    <a:pt x="971822" y="1867955"/>
                    <a:pt x="973606" y="1864982"/>
                  </a:cubicBezTo>
                  <a:cubicBezTo>
                    <a:pt x="987153" y="1842402"/>
                    <a:pt x="974152" y="1876493"/>
                    <a:pt x="983474" y="1848536"/>
                  </a:cubicBezTo>
                  <a:cubicBezTo>
                    <a:pt x="983843" y="1846319"/>
                    <a:pt x="988673" y="1816032"/>
                    <a:pt x="990052" y="1812354"/>
                  </a:cubicBezTo>
                  <a:cubicBezTo>
                    <a:pt x="992541" y="1805715"/>
                    <a:pt x="998393" y="1800724"/>
                    <a:pt x="1003209" y="1795908"/>
                  </a:cubicBezTo>
                  <a:cubicBezTo>
                    <a:pt x="1004305" y="1792619"/>
                    <a:pt x="1004714" y="1789014"/>
                    <a:pt x="1006498" y="1786041"/>
                  </a:cubicBezTo>
                  <a:cubicBezTo>
                    <a:pt x="1008093" y="1783382"/>
                    <a:pt x="1011689" y="1782236"/>
                    <a:pt x="1013076" y="1779462"/>
                  </a:cubicBezTo>
                  <a:cubicBezTo>
                    <a:pt x="1016177" y="1773260"/>
                    <a:pt x="1017462" y="1766305"/>
                    <a:pt x="1019655" y="1759727"/>
                  </a:cubicBezTo>
                  <a:lnTo>
                    <a:pt x="1029522" y="1730124"/>
                  </a:lnTo>
                  <a:cubicBezTo>
                    <a:pt x="1030619" y="1726835"/>
                    <a:pt x="1030889" y="1723141"/>
                    <a:pt x="1032812" y="1720256"/>
                  </a:cubicBezTo>
                  <a:lnTo>
                    <a:pt x="1039390" y="1710389"/>
                  </a:lnTo>
                  <a:cubicBezTo>
                    <a:pt x="1040486" y="1707100"/>
                    <a:pt x="1040895" y="1703494"/>
                    <a:pt x="1042679" y="1700521"/>
                  </a:cubicBezTo>
                  <a:cubicBezTo>
                    <a:pt x="1044275" y="1697862"/>
                    <a:pt x="1047871" y="1696717"/>
                    <a:pt x="1049258" y="1693943"/>
                  </a:cubicBezTo>
                  <a:cubicBezTo>
                    <a:pt x="1052359" y="1687741"/>
                    <a:pt x="1053643" y="1680786"/>
                    <a:pt x="1055836" y="1674208"/>
                  </a:cubicBezTo>
                  <a:cubicBezTo>
                    <a:pt x="1059471" y="1663303"/>
                    <a:pt x="1063443" y="1652622"/>
                    <a:pt x="1065704" y="1641315"/>
                  </a:cubicBezTo>
                  <a:cubicBezTo>
                    <a:pt x="1067012" y="1634775"/>
                    <a:pt x="1067897" y="1628158"/>
                    <a:pt x="1068993" y="1621580"/>
                  </a:cubicBezTo>
                  <a:cubicBezTo>
                    <a:pt x="1067897" y="1611712"/>
                    <a:pt x="1067336" y="1601770"/>
                    <a:pt x="1065704" y="1591977"/>
                  </a:cubicBezTo>
                  <a:cubicBezTo>
                    <a:pt x="1065134" y="1588557"/>
                    <a:pt x="1063368" y="1585443"/>
                    <a:pt x="1062415" y="1582110"/>
                  </a:cubicBezTo>
                  <a:cubicBezTo>
                    <a:pt x="1061173" y="1577763"/>
                    <a:pt x="1060222" y="1573339"/>
                    <a:pt x="1059125" y="1568953"/>
                  </a:cubicBezTo>
                  <a:cubicBezTo>
                    <a:pt x="1060531" y="1550677"/>
                    <a:pt x="1055091" y="1530227"/>
                    <a:pt x="1068993" y="1516325"/>
                  </a:cubicBezTo>
                  <a:cubicBezTo>
                    <a:pt x="1071788" y="1513530"/>
                    <a:pt x="1075572" y="1511940"/>
                    <a:pt x="1078861" y="1509747"/>
                  </a:cubicBezTo>
                  <a:cubicBezTo>
                    <a:pt x="1081054" y="1506458"/>
                    <a:pt x="1083671" y="1503415"/>
                    <a:pt x="1085439" y="1499879"/>
                  </a:cubicBezTo>
                  <a:cubicBezTo>
                    <a:pt x="1086989" y="1496778"/>
                    <a:pt x="1086944" y="1492985"/>
                    <a:pt x="1088728" y="1490012"/>
                  </a:cubicBezTo>
                  <a:cubicBezTo>
                    <a:pt x="1090324" y="1487353"/>
                    <a:pt x="1093114" y="1485626"/>
                    <a:pt x="1095307" y="1483433"/>
                  </a:cubicBezTo>
                  <a:cubicBezTo>
                    <a:pt x="1104624" y="1455483"/>
                    <a:pt x="1091630" y="1489562"/>
                    <a:pt x="1105174" y="1466987"/>
                  </a:cubicBezTo>
                  <a:cubicBezTo>
                    <a:pt x="1106958" y="1464014"/>
                    <a:pt x="1106679" y="1460093"/>
                    <a:pt x="1108463" y="1457120"/>
                  </a:cubicBezTo>
                  <a:cubicBezTo>
                    <a:pt x="1110059" y="1454461"/>
                    <a:pt x="1113105" y="1452963"/>
                    <a:pt x="1115042" y="1450541"/>
                  </a:cubicBezTo>
                  <a:cubicBezTo>
                    <a:pt x="1117511" y="1447454"/>
                    <a:pt x="1119151" y="1443761"/>
                    <a:pt x="1121620" y="1440674"/>
                  </a:cubicBezTo>
                  <a:cubicBezTo>
                    <a:pt x="1123557" y="1438252"/>
                    <a:pt x="1126338" y="1436576"/>
                    <a:pt x="1128199" y="1434095"/>
                  </a:cubicBezTo>
                  <a:cubicBezTo>
                    <a:pt x="1132943" y="1427770"/>
                    <a:pt x="1141356" y="1414360"/>
                    <a:pt x="1141356" y="1414360"/>
                  </a:cubicBezTo>
                  <a:lnTo>
                    <a:pt x="1151223" y="1384757"/>
                  </a:lnTo>
                  <a:lnTo>
                    <a:pt x="1154512" y="1374890"/>
                  </a:lnTo>
                  <a:lnTo>
                    <a:pt x="1157802" y="1365022"/>
                  </a:lnTo>
                  <a:cubicBezTo>
                    <a:pt x="1158898" y="1357347"/>
                    <a:pt x="1161091" y="1349750"/>
                    <a:pt x="1161091" y="1341997"/>
                  </a:cubicBezTo>
                  <a:cubicBezTo>
                    <a:pt x="1161091" y="1339094"/>
                    <a:pt x="1163059" y="1293306"/>
                    <a:pt x="1154512" y="1276213"/>
                  </a:cubicBezTo>
                  <a:cubicBezTo>
                    <a:pt x="1152744" y="1272677"/>
                    <a:pt x="1151021" y="1268815"/>
                    <a:pt x="1147934" y="1266346"/>
                  </a:cubicBezTo>
                  <a:cubicBezTo>
                    <a:pt x="1145226" y="1264180"/>
                    <a:pt x="1141097" y="1264740"/>
                    <a:pt x="1138066" y="1263056"/>
                  </a:cubicBezTo>
                  <a:cubicBezTo>
                    <a:pt x="1131155" y="1259217"/>
                    <a:pt x="1123921" y="1255490"/>
                    <a:pt x="1118331" y="1249900"/>
                  </a:cubicBezTo>
                  <a:cubicBezTo>
                    <a:pt x="1111807" y="1243376"/>
                    <a:pt x="1102605" y="1235894"/>
                    <a:pt x="1098596" y="1226875"/>
                  </a:cubicBezTo>
                  <a:cubicBezTo>
                    <a:pt x="1095780" y="1220538"/>
                    <a:pt x="1094210" y="1213718"/>
                    <a:pt x="1092017" y="1207140"/>
                  </a:cubicBezTo>
                  <a:lnTo>
                    <a:pt x="1088728" y="1197272"/>
                  </a:lnTo>
                  <a:cubicBezTo>
                    <a:pt x="1087632" y="1175344"/>
                    <a:pt x="1086949" y="1153391"/>
                    <a:pt x="1085439" y="1131488"/>
                  </a:cubicBezTo>
                  <a:cubicBezTo>
                    <a:pt x="1083323" y="1100807"/>
                    <a:pt x="1083936" y="1107243"/>
                    <a:pt x="1075571" y="1082150"/>
                  </a:cubicBezTo>
                  <a:cubicBezTo>
                    <a:pt x="1074475" y="1078861"/>
                    <a:pt x="1074205" y="1075167"/>
                    <a:pt x="1072282" y="1072282"/>
                  </a:cubicBezTo>
                  <a:lnTo>
                    <a:pt x="1065704" y="1062415"/>
                  </a:lnTo>
                  <a:cubicBezTo>
                    <a:pt x="1064608" y="1059126"/>
                    <a:pt x="1062744" y="1055999"/>
                    <a:pt x="1062415" y="1052547"/>
                  </a:cubicBezTo>
                  <a:cubicBezTo>
                    <a:pt x="1062260" y="1050915"/>
                    <a:pt x="1064792" y="1001387"/>
                    <a:pt x="1055836" y="983474"/>
                  </a:cubicBezTo>
                  <a:cubicBezTo>
                    <a:pt x="1040200" y="952201"/>
                    <a:pt x="1059650" y="1004782"/>
                    <a:pt x="1042679" y="953871"/>
                  </a:cubicBezTo>
                  <a:lnTo>
                    <a:pt x="1039390" y="944003"/>
                  </a:lnTo>
                  <a:cubicBezTo>
                    <a:pt x="1040486" y="936328"/>
                    <a:pt x="1040227" y="928334"/>
                    <a:pt x="1042679" y="920979"/>
                  </a:cubicBezTo>
                  <a:cubicBezTo>
                    <a:pt x="1043660" y="918037"/>
                    <a:pt x="1046484" y="915787"/>
                    <a:pt x="1049258" y="914400"/>
                  </a:cubicBezTo>
                  <a:cubicBezTo>
                    <a:pt x="1061117" y="908470"/>
                    <a:pt x="1079157" y="905337"/>
                    <a:pt x="1092017" y="904533"/>
                  </a:cubicBezTo>
                  <a:cubicBezTo>
                    <a:pt x="1119396" y="902822"/>
                    <a:pt x="1146838" y="902340"/>
                    <a:pt x="1174248" y="901243"/>
                  </a:cubicBezTo>
                  <a:cubicBezTo>
                    <a:pt x="1174362" y="901215"/>
                    <a:pt x="1195700" y="896237"/>
                    <a:pt x="1197272" y="894665"/>
                  </a:cubicBezTo>
                  <a:cubicBezTo>
                    <a:pt x="1199724" y="892213"/>
                    <a:pt x="1199465" y="888086"/>
                    <a:pt x="1200561" y="884797"/>
                  </a:cubicBezTo>
                  <a:cubicBezTo>
                    <a:pt x="1199465" y="880412"/>
                    <a:pt x="1196633" y="876116"/>
                    <a:pt x="1197272" y="871641"/>
                  </a:cubicBezTo>
                  <a:cubicBezTo>
                    <a:pt x="1198426" y="863562"/>
                    <a:pt x="1208178" y="858888"/>
                    <a:pt x="1213718" y="855195"/>
                  </a:cubicBezTo>
                  <a:cubicBezTo>
                    <a:pt x="1214814" y="851906"/>
                    <a:pt x="1218295" y="848546"/>
                    <a:pt x="1217007" y="845327"/>
                  </a:cubicBezTo>
                  <a:cubicBezTo>
                    <a:pt x="1215539" y="841657"/>
                    <a:pt x="1210227" y="841218"/>
                    <a:pt x="1207140" y="838749"/>
                  </a:cubicBezTo>
                  <a:cubicBezTo>
                    <a:pt x="1204718" y="836812"/>
                    <a:pt x="1203220" y="833766"/>
                    <a:pt x="1200561" y="832170"/>
                  </a:cubicBezTo>
                  <a:cubicBezTo>
                    <a:pt x="1197588" y="830386"/>
                    <a:pt x="1194131" y="829339"/>
                    <a:pt x="1190694" y="828881"/>
                  </a:cubicBezTo>
                  <a:cubicBezTo>
                    <a:pt x="1177607" y="827136"/>
                    <a:pt x="1164380" y="826688"/>
                    <a:pt x="1151223" y="825592"/>
                  </a:cubicBezTo>
                  <a:cubicBezTo>
                    <a:pt x="1146310" y="810852"/>
                    <a:pt x="1143211" y="806150"/>
                    <a:pt x="1151223" y="786121"/>
                  </a:cubicBezTo>
                  <a:cubicBezTo>
                    <a:pt x="1152511" y="782902"/>
                    <a:pt x="1157802" y="783928"/>
                    <a:pt x="1161091" y="782832"/>
                  </a:cubicBezTo>
                  <a:cubicBezTo>
                    <a:pt x="1168766" y="783928"/>
                    <a:pt x="1176760" y="783669"/>
                    <a:pt x="1184115" y="786121"/>
                  </a:cubicBezTo>
                  <a:cubicBezTo>
                    <a:pt x="1187057" y="787102"/>
                    <a:pt x="1188035" y="791104"/>
                    <a:pt x="1190694" y="792700"/>
                  </a:cubicBezTo>
                  <a:cubicBezTo>
                    <a:pt x="1193667" y="794484"/>
                    <a:pt x="1197272" y="794893"/>
                    <a:pt x="1200561" y="795989"/>
                  </a:cubicBezTo>
                  <a:cubicBezTo>
                    <a:pt x="1198277" y="764008"/>
                    <a:pt x="1193535" y="725638"/>
                    <a:pt x="1200561" y="694023"/>
                  </a:cubicBezTo>
                  <a:cubicBezTo>
                    <a:pt x="1201313" y="690638"/>
                    <a:pt x="1207095" y="691686"/>
                    <a:pt x="1210429" y="690734"/>
                  </a:cubicBezTo>
                  <a:cubicBezTo>
                    <a:pt x="1214776" y="689492"/>
                    <a:pt x="1219239" y="688687"/>
                    <a:pt x="1223586" y="687445"/>
                  </a:cubicBezTo>
                  <a:cubicBezTo>
                    <a:pt x="1226920" y="686493"/>
                    <a:pt x="1230069" y="684908"/>
                    <a:pt x="1233453" y="684156"/>
                  </a:cubicBezTo>
                  <a:cubicBezTo>
                    <a:pt x="1239964" y="682709"/>
                    <a:pt x="1246719" y="682484"/>
                    <a:pt x="1253189" y="680866"/>
                  </a:cubicBezTo>
                  <a:cubicBezTo>
                    <a:pt x="1259916" y="679184"/>
                    <a:pt x="1266346" y="676481"/>
                    <a:pt x="1272924" y="674288"/>
                  </a:cubicBezTo>
                  <a:lnTo>
                    <a:pt x="1282792" y="670999"/>
                  </a:lnTo>
                  <a:cubicBezTo>
                    <a:pt x="1282796" y="670998"/>
                    <a:pt x="1302524" y="664422"/>
                    <a:pt x="1302527" y="664420"/>
                  </a:cubicBezTo>
                  <a:cubicBezTo>
                    <a:pt x="1315279" y="655919"/>
                    <a:pt x="1308644" y="659092"/>
                    <a:pt x="1322262" y="654553"/>
                  </a:cubicBezTo>
                  <a:cubicBezTo>
                    <a:pt x="1333743" y="643070"/>
                    <a:pt x="1325898" y="648955"/>
                    <a:pt x="1348576" y="641396"/>
                  </a:cubicBezTo>
                  <a:lnTo>
                    <a:pt x="1358443" y="638107"/>
                  </a:lnTo>
                  <a:cubicBezTo>
                    <a:pt x="1383215" y="621592"/>
                    <a:pt x="1351734" y="640982"/>
                    <a:pt x="1381468" y="628239"/>
                  </a:cubicBezTo>
                  <a:cubicBezTo>
                    <a:pt x="1385101" y="626682"/>
                    <a:pt x="1387403" y="622068"/>
                    <a:pt x="1391335" y="621661"/>
                  </a:cubicBezTo>
                  <a:cubicBezTo>
                    <a:pt x="1419711" y="618726"/>
                    <a:pt x="1448348" y="619468"/>
                    <a:pt x="1476855" y="618372"/>
                  </a:cubicBezTo>
                  <a:cubicBezTo>
                    <a:pt x="1483433" y="616179"/>
                    <a:pt x="1491686" y="616696"/>
                    <a:pt x="1496590" y="611793"/>
                  </a:cubicBezTo>
                  <a:cubicBezTo>
                    <a:pt x="1505621" y="602764"/>
                    <a:pt x="1500227" y="606196"/>
                    <a:pt x="1513036" y="601925"/>
                  </a:cubicBezTo>
                  <a:cubicBezTo>
                    <a:pt x="1538706" y="576258"/>
                    <a:pt x="1496263" y="617836"/>
                    <a:pt x="1529482" y="588769"/>
                  </a:cubicBezTo>
                  <a:cubicBezTo>
                    <a:pt x="1535317" y="583664"/>
                    <a:pt x="1540446" y="577805"/>
                    <a:pt x="1545928" y="572323"/>
                  </a:cubicBezTo>
                  <a:cubicBezTo>
                    <a:pt x="1548121" y="570130"/>
                    <a:pt x="1549927" y="567464"/>
                    <a:pt x="1552507" y="565744"/>
                  </a:cubicBezTo>
                  <a:cubicBezTo>
                    <a:pt x="1564954" y="557446"/>
                    <a:pt x="1559579" y="561961"/>
                    <a:pt x="1568953" y="552587"/>
                  </a:cubicBezTo>
                  <a:cubicBezTo>
                    <a:pt x="1570049" y="549298"/>
                    <a:pt x="1572242" y="546187"/>
                    <a:pt x="1572242" y="542720"/>
                  </a:cubicBezTo>
                  <a:cubicBezTo>
                    <a:pt x="1572242" y="514864"/>
                    <a:pt x="1569933" y="512769"/>
                    <a:pt x="1562374" y="490092"/>
                  </a:cubicBezTo>
                  <a:cubicBezTo>
                    <a:pt x="1561278" y="486803"/>
                    <a:pt x="1561008" y="483110"/>
                    <a:pt x="1559085" y="480225"/>
                  </a:cubicBezTo>
                  <a:cubicBezTo>
                    <a:pt x="1556892" y="476936"/>
                    <a:pt x="1555080" y="473359"/>
                    <a:pt x="1552507" y="470357"/>
                  </a:cubicBezTo>
                  <a:cubicBezTo>
                    <a:pt x="1548471" y="465648"/>
                    <a:pt x="1539350" y="457200"/>
                    <a:pt x="1539350" y="457200"/>
                  </a:cubicBezTo>
                  <a:lnTo>
                    <a:pt x="1526193" y="417730"/>
                  </a:lnTo>
                  <a:cubicBezTo>
                    <a:pt x="1525097" y="414441"/>
                    <a:pt x="1525356" y="410314"/>
                    <a:pt x="1522904" y="407862"/>
                  </a:cubicBezTo>
                  <a:cubicBezTo>
                    <a:pt x="1520711" y="405669"/>
                    <a:pt x="1518186" y="403765"/>
                    <a:pt x="1516325" y="401284"/>
                  </a:cubicBezTo>
                  <a:cubicBezTo>
                    <a:pt x="1498731" y="377826"/>
                    <a:pt x="1511772" y="384417"/>
                    <a:pt x="1493301" y="378259"/>
                  </a:cubicBezTo>
                  <a:cubicBezTo>
                    <a:pt x="1491108" y="376066"/>
                    <a:pt x="1489381" y="373276"/>
                    <a:pt x="1486722" y="371681"/>
                  </a:cubicBezTo>
                  <a:cubicBezTo>
                    <a:pt x="1483749" y="369897"/>
                    <a:pt x="1479629" y="370472"/>
                    <a:pt x="1476855" y="368392"/>
                  </a:cubicBezTo>
                  <a:cubicBezTo>
                    <a:pt x="1470653" y="363740"/>
                    <a:pt x="1465891" y="357428"/>
                    <a:pt x="1460409" y="351946"/>
                  </a:cubicBezTo>
                  <a:cubicBezTo>
                    <a:pt x="1458216" y="349753"/>
                    <a:pt x="1456772" y="346348"/>
                    <a:pt x="1453830" y="345367"/>
                  </a:cubicBezTo>
                  <a:lnTo>
                    <a:pt x="1443963" y="342078"/>
                  </a:lnTo>
                  <a:cubicBezTo>
                    <a:pt x="1431114" y="329231"/>
                    <a:pt x="1444595" y="340749"/>
                    <a:pt x="1427517" y="332210"/>
                  </a:cubicBezTo>
                  <a:cubicBezTo>
                    <a:pt x="1402023" y="319462"/>
                    <a:pt x="1432574" y="330607"/>
                    <a:pt x="1407781" y="322343"/>
                  </a:cubicBezTo>
                  <a:cubicBezTo>
                    <a:pt x="1394933" y="309494"/>
                    <a:pt x="1408414" y="321014"/>
                    <a:pt x="1391335" y="312475"/>
                  </a:cubicBezTo>
                  <a:cubicBezTo>
                    <a:pt x="1387799" y="310707"/>
                    <a:pt x="1385169" y="307285"/>
                    <a:pt x="1381468" y="305897"/>
                  </a:cubicBezTo>
                  <a:cubicBezTo>
                    <a:pt x="1376233" y="303934"/>
                    <a:pt x="1370416" y="304079"/>
                    <a:pt x="1365022" y="302608"/>
                  </a:cubicBezTo>
                  <a:cubicBezTo>
                    <a:pt x="1322436" y="290994"/>
                    <a:pt x="1371854" y="298243"/>
                    <a:pt x="1305816" y="292740"/>
                  </a:cubicBezTo>
                  <a:cubicBezTo>
                    <a:pt x="1303352" y="292124"/>
                    <a:pt x="1286167" y="288186"/>
                    <a:pt x="1282792" y="286161"/>
                  </a:cubicBezTo>
                  <a:cubicBezTo>
                    <a:pt x="1280133" y="284565"/>
                    <a:pt x="1278987" y="280970"/>
                    <a:pt x="1276213" y="279583"/>
                  </a:cubicBezTo>
                  <a:cubicBezTo>
                    <a:pt x="1270011" y="276482"/>
                    <a:pt x="1263056" y="275198"/>
                    <a:pt x="1256478" y="273005"/>
                  </a:cubicBezTo>
                  <a:cubicBezTo>
                    <a:pt x="1256468" y="273002"/>
                    <a:pt x="1236754" y="266429"/>
                    <a:pt x="1236743" y="266426"/>
                  </a:cubicBezTo>
                  <a:cubicBezTo>
                    <a:pt x="1195500" y="256116"/>
                    <a:pt x="1219447" y="260492"/>
                    <a:pt x="1164380" y="256559"/>
                  </a:cubicBezTo>
                  <a:cubicBezTo>
                    <a:pt x="1156705" y="255462"/>
                    <a:pt x="1148958" y="254789"/>
                    <a:pt x="1141356" y="253269"/>
                  </a:cubicBezTo>
                  <a:cubicBezTo>
                    <a:pt x="1102261" y="245450"/>
                    <a:pt x="1127231" y="249703"/>
                    <a:pt x="1105174" y="243402"/>
                  </a:cubicBezTo>
                  <a:cubicBezTo>
                    <a:pt x="1100827" y="242160"/>
                    <a:pt x="1096347" y="241412"/>
                    <a:pt x="1092017" y="240113"/>
                  </a:cubicBezTo>
                  <a:cubicBezTo>
                    <a:pt x="1085375" y="238120"/>
                    <a:pt x="1079182" y="234224"/>
                    <a:pt x="1072282" y="233534"/>
                  </a:cubicBezTo>
                  <a:lnTo>
                    <a:pt x="1039390" y="230245"/>
                  </a:lnTo>
                  <a:cubicBezTo>
                    <a:pt x="1024088" y="214941"/>
                    <a:pt x="1033722" y="227384"/>
                    <a:pt x="1029522" y="187485"/>
                  </a:cubicBezTo>
                  <a:cubicBezTo>
                    <a:pt x="1028597" y="178694"/>
                    <a:pt x="1027686" y="169891"/>
                    <a:pt x="1026233" y="161172"/>
                  </a:cubicBezTo>
                  <a:cubicBezTo>
                    <a:pt x="1025339" y="155806"/>
                    <a:pt x="1018120" y="130033"/>
                    <a:pt x="1016366" y="128279"/>
                  </a:cubicBezTo>
                  <a:cubicBezTo>
                    <a:pt x="1010896" y="122810"/>
                    <a:pt x="1006530" y="119305"/>
                    <a:pt x="1003209" y="111833"/>
                  </a:cubicBezTo>
                  <a:cubicBezTo>
                    <a:pt x="992531" y="87808"/>
                    <a:pt x="1004709" y="94791"/>
                    <a:pt x="986763" y="88809"/>
                  </a:cubicBezTo>
                  <a:cubicBezTo>
                    <a:pt x="973606" y="89905"/>
                    <a:pt x="960238" y="89509"/>
                    <a:pt x="947292" y="92098"/>
                  </a:cubicBezTo>
                  <a:cubicBezTo>
                    <a:pt x="943416" y="92873"/>
                    <a:pt x="941037" y="97071"/>
                    <a:pt x="937425" y="98677"/>
                  </a:cubicBezTo>
                  <a:cubicBezTo>
                    <a:pt x="931088" y="101493"/>
                    <a:pt x="924268" y="103062"/>
                    <a:pt x="917689" y="105255"/>
                  </a:cubicBezTo>
                  <a:lnTo>
                    <a:pt x="907822" y="108544"/>
                  </a:lnTo>
                  <a:cubicBezTo>
                    <a:pt x="891376" y="107448"/>
                    <a:pt x="874716" y="108119"/>
                    <a:pt x="858484" y="105255"/>
                  </a:cubicBezTo>
                  <a:cubicBezTo>
                    <a:pt x="850153" y="103785"/>
                    <a:pt x="852103" y="93167"/>
                    <a:pt x="848616" y="88809"/>
                  </a:cubicBezTo>
                  <a:cubicBezTo>
                    <a:pt x="846146" y="85722"/>
                    <a:pt x="842360" y="83837"/>
                    <a:pt x="838748" y="82231"/>
                  </a:cubicBezTo>
                  <a:cubicBezTo>
                    <a:pt x="838733" y="82224"/>
                    <a:pt x="814087" y="74010"/>
                    <a:pt x="809145" y="72363"/>
                  </a:cubicBezTo>
                  <a:lnTo>
                    <a:pt x="799278" y="69074"/>
                  </a:lnTo>
                  <a:cubicBezTo>
                    <a:pt x="795989" y="66881"/>
                    <a:pt x="793023" y="64101"/>
                    <a:pt x="789410" y="62495"/>
                  </a:cubicBezTo>
                  <a:cubicBezTo>
                    <a:pt x="770414" y="54052"/>
                    <a:pt x="764255" y="56303"/>
                    <a:pt x="743361" y="49338"/>
                  </a:cubicBezTo>
                  <a:cubicBezTo>
                    <a:pt x="710211" y="38288"/>
                    <a:pt x="761625" y="55146"/>
                    <a:pt x="720337" y="42760"/>
                  </a:cubicBezTo>
                  <a:cubicBezTo>
                    <a:pt x="720264" y="42738"/>
                    <a:pt x="695704" y="34549"/>
                    <a:pt x="690734" y="32892"/>
                  </a:cubicBezTo>
                  <a:lnTo>
                    <a:pt x="680866" y="29603"/>
                  </a:lnTo>
                  <a:cubicBezTo>
                    <a:pt x="677577" y="27410"/>
                    <a:pt x="674086" y="25494"/>
                    <a:pt x="670999" y="23025"/>
                  </a:cubicBezTo>
                  <a:cubicBezTo>
                    <a:pt x="668577" y="21088"/>
                    <a:pt x="667194" y="17833"/>
                    <a:pt x="664420" y="16446"/>
                  </a:cubicBezTo>
                  <a:cubicBezTo>
                    <a:pt x="658218" y="13345"/>
                    <a:pt x="644685" y="9868"/>
                    <a:pt x="644685" y="9868"/>
                  </a:cubicBezTo>
                  <a:cubicBezTo>
                    <a:pt x="641059" y="10321"/>
                    <a:pt x="616509" y="11643"/>
                    <a:pt x="608504" y="16446"/>
                  </a:cubicBezTo>
                  <a:cubicBezTo>
                    <a:pt x="605845" y="18042"/>
                    <a:pt x="604347" y="21088"/>
                    <a:pt x="601925" y="23025"/>
                  </a:cubicBezTo>
                  <a:cubicBezTo>
                    <a:pt x="590756" y="31960"/>
                    <a:pt x="587969" y="30966"/>
                    <a:pt x="572322" y="36182"/>
                  </a:cubicBezTo>
                  <a:cubicBezTo>
                    <a:pt x="569033" y="37278"/>
                    <a:pt x="565919" y="39320"/>
                    <a:pt x="562455" y="39471"/>
                  </a:cubicBezTo>
                  <a:lnTo>
                    <a:pt x="486803" y="42760"/>
                  </a:lnTo>
                  <a:cubicBezTo>
                    <a:pt x="458848" y="52077"/>
                    <a:pt x="492932" y="39082"/>
                    <a:pt x="470357" y="52628"/>
                  </a:cubicBezTo>
                  <a:cubicBezTo>
                    <a:pt x="467384" y="54412"/>
                    <a:pt x="463778" y="54821"/>
                    <a:pt x="460489" y="55917"/>
                  </a:cubicBezTo>
                  <a:cubicBezTo>
                    <a:pt x="457200" y="58110"/>
                    <a:pt x="453709" y="60026"/>
                    <a:pt x="450622" y="62495"/>
                  </a:cubicBezTo>
                  <a:cubicBezTo>
                    <a:pt x="448200" y="64432"/>
                    <a:pt x="446817" y="67687"/>
                    <a:pt x="444043" y="69074"/>
                  </a:cubicBezTo>
                  <a:cubicBezTo>
                    <a:pt x="437841" y="72175"/>
                    <a:pt x="430886" y="73459"/>
                    <a:pt x="424308" y="75652"/>
                  </a:cubicBezTo>
                  <a:cubicBezTo>
                    <a:pt x="421019" y="76748"/>
                    <a:pt x="417907" y="78941"/>
                    <a:pt x="414440" y="78941"/>
                  </a:cubicBezTo>
                  <a:lnTo>
                    <a:pt x="371681" y="65784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24AD6E5C-8BBB-43CA-A518-A43F908FD907}"/>
                </a:ext>
              </a:extLst>
            </p:cNvPr>
            <p:cNvGrpSpPr/>
            <p:nvPr/>
          </p:nvGrpSpPr>
          <p:grpSpPr>
            <a:xfrm>
              <a:off x="5393279" y="2255633"/>
              <a:ext cx="2926991" cy="3364967"/>
              <a:chOff x="3682466" y="2063826"/>
              <a:chExt cx="2926991" cy="3364967"/>
            </a:xfrm>
          </p:grpSpPr>
          <p:sp>
            <p:nvSpPr>
              <p:cNvPr id="25" name="フリーフォーム: 図形 7">
                <a:extLst>
                  <a:ext uri="{FF2B5EF4-FFF2-40B4-BE49-F238E27FC236}">
                    <a16:creationId xmlns:a16="http://schemas.microsoft.com/office/drawing/2014/main" id="{573288EA-916F-4D18-9700-FBD7F10C0D8F}"/>
                  </a:ext>
                </a:extLst>
              </p:cNvPr>
              <p:cNvSpPr/>
              <p:nvPr/>
            </p:nvSpPr>
            <p:spPr>
              <a:xfrm>
                <a:off x="4428673" y="2063826"/>
                <a:ext cx="2180784" cy="2085358"/>
              </a:xfrm>
              <a:custGeom>
                <a:avLst/>
                <a:gdLst>
                  <a:gd name="connsiteX0" fmla="*/ 351946 w 2180784"/>
                  <a:gd name="connsiteY0" fmla="*/ 562455 h 2085358"/>
                  <a:gd name="connsiteX1" fmla="*/ 427598 w 2180784"/>
                  <a:gd name="connsiteY1" fmla="*/ 490092 h 2085358"/>
                  <a:gd name="connsiteX2" fmla="*/ 437465 w 2180784"/>
                  <a:gd name="connsiteY2" fmla="*/ 470357 h 2085358"/>
                  <a:gd name="connsiteX3" fmla="*/ 444044 w 2180784"/>
                  <a:gd name="connsiteY3" fmla="*/ 463778 h 2085358"/>
                  <a:gd name="connsiteX4" fmla="*/ 450622 w 2180784"/>
                  <a:gd name="connsiteY4" fmla="*/ 453911 h 2085358"/>
                  <a:gd name="connsiteX5" fmla="*/ 457200 w 2180784"/>
                  <a:gd name="connsiteY5" fmla="*/ 430886 h 2085358"/>
                  <a:gd name="connsiteX6" fmla="*/ 460490 w 2180784"/>
                  <a:gd name="connsiteY6" fmla="*/ 421019 h 2085358"/>
                  <a:gd name="connsiteX7" fmla="*/ 473647 w 2180784"/>
                  <a:gd name="connsiteY7" fmla="*/ 407862 h 2085358"/>
                  <a:gd name="connsiteX8" fmla="*/ 490093 w 2180784"/>
                  <a:gd name="connsiteY8" fmla="*/ 391416 h 2085358"/>
                  <a:gd name="connsiteX9" fmla="*/ 493382 w 2180784"/>
                  <a:gd name="connsiteY9" fmla="*/ 381548 h 2085358"/>
                  <a:gd name="connsiteX10" fmla="*/ 503249 w 2180784"/>
                  <a:gd name="connsiteY10" fmla="*/ 374970 h 2085358"/>
                  <a:gd name="connsiteX11" fmla="*/ 509828 w 2180784"/>
                  <a:gd name="connsiteY11" fmla="*/ 368391 h 2085358"/>
                  <a:gd name="connsiteX12" fmla="*/ 522985 w 2180784"/>
                  <a:gd name="connsiteY12" fmla="*/ 351945 h 2085358"/>
                  <a:gd name="connsiteX13" fmla="*/ 532852 w 2180784"/>
                  <a:gd name="connsiteY13" fmla="*/ 335499 h 2085358"/>
                  <a:gd name="connsiteX14" fmla="*/ 552588 w 2180784"/>
                  <a:gd name="connsiteY14" fmla="*/ 312475 h 2085358"/>
                  <a:gd name="connsiteX15" fmla="*/ 569034 w 2180784"/>
                  <a:gd name="connsiteY15" fmla="*/ 299318 h 2085358"/>
                  <a:gd name="connsiteX16" fmla="*/ 578901 w 2180784"/>
                  <a:gd name="connsiteY16" fmla="*/ 292740 h 2085358"/>
                  <a:gd name="connsiteX17" fmla="*/ 592058 w 2180784"/>
                  <a:gd name="connsiteY17" fmla="*/ 276294 h 2085358"/>
                  <a:gd name="connsiteX18" fmla="*/ 601926 w 2180784"/>
                  <a:gd name="connsiteY18" fmla="*/ 243401 h 2085358"/>
                  <a:gd name="connsiteX19" fmla="*/ 598636 w 2180784"/>
                  <a:gd name="connsiteY19" fmla="*/ 210509 h 2085358"/>
                  <a:gd name="connsiteX20" fmla="*/ 595347 w 2180784"/>
                  <a:gd name="connsiteY20" fmla="*/ 200642 h 2085358"/>
                  <a:gd name="connsiteX21" fmla="*/ 592058 w 2180784"/>
                  <a:gd name="connsiteY21" fmla="*/ 187485 h 2085358"/>
                  <a:gd name="connsiteX22" fmla="*/ 582190 w 2180784"/>
                  <a:gd name="connsiteY22" fmla="*/ 157882 h 2085358"/>
                  <a:gd name="connsiteX23" fmla="*/ 572323 w 2180784"/>
                  <a:gd name="connsiteY23" fmla="*/ 128279 h 2085358"/>
                  <a:gd name="connsiteX24" fmla="*/ 569034 w 2180784"/>
                  <a:gd name="connsiteY24" fmla="*/ 118411 h 2085358"/>
                  <a:gd name="connsiteX25" fmla="*/ 565744 w 2180784"/>
                  <a:gd name="connsiteY25" fmla="*/ 95387 h 2085358"/>
                  <a:gd name="connsiteX26" fmla="*/ 559166 w 2180784"/>
                  <a:gd name="connsiteY26" fmla="*/ 62495 h 2085358"/>
                  <a:gd name="connsiteX27" fmla="*/ 546009 w 2180784"/>
                  <a:gd name="connsiteY27" fmla="*/ 36181 h 2085358"/>
                  <a:gd name="connsiteX28" fmla="*/ 542720 w 2180784"/>
                  <a:gd name="connsiteY28" fmla="*/ 26314 h 2085358"/>
                  <a:gd name="connsiteX29" fmla="*/ 539431 w 2180784"/>
                  <a:gd name="connsiteY29" fmla="*/ 3289 h 2085358"/>
                  <a:gd name="connsiteX30" fmla="*/ 529563 w 2180784"/>
                  <a:gd name="connsiteY30" fmla="*/ 0 h 2085358"/>
                  <a:gd name="connsiteX31" fmla="*/ 509828 w 2180784"/>
                  <a:gd name="connsiteY31" fmla="*/ 6578 h 2085358"/>
                  <a:gd name="connsiteX32" fmla="*/ 483514 w 2180784"/>
                  <a:gd name="connsiteY32" fmla="*/ 26314 h 2085358"/>
                  <a:gd name="connsiteX33" fmla="*/ 463779 w 2180784"/>
                  <a:gd name="connsiteY33" fmla="*/ 39470 h 2085358"/>
                  <a:gd name="connsiteX34" fmla="*/ 453911 w 2180784"/>
                  <a:gd name="connsiteY34" fmla="*/ 42760 h 2085358"/>
                  <a:gd name="connsiteX35" fmla="*/ 444044 w 2180784"/>
                  <a:gd name="connsiteY35" fmla="*/ 49338 h 2085358"/>
                  <a:gd name="connsiteX36" fmla="*/ 404573 w 2180784"/>
                  <a:gd name="connsiteY36" fmla="*/ 55917 h 2085358"/>
                  <a:gd name="connsiteX37" fmla="*/ 384838 w 2180784"/>
                  <a:gd name="connsiteY37" fmla="*/ 59206 h 2085358"/>
                  <a:gd name="connsiteX38" fmla="*/ 335500 w 2180784"/>
                  <a:gd name="connsiteY38" fmla="*/ 62495 h 2085358"/>
                  <a:gd name="connsiteX39" fmla="*/ 319054 w 2180784"/>
                  <a:gd name="connsiteY39" fmla="*/ 72363 h 2085358"/>
                  <a:gd name="connsiteX40" fmla="*/ 309186 w 2180784"/>
                  <a:gd name="connsiteY40" fmla="*/ 75652 h 2085358"/>
                  <a:gd name="connsiteX41" fmla="*/ 299318 w 2180784"/>
                  <a:gd name="connsiteY41" fmla="*/ 82230 h 2085358"/>
                  <a:gd name="connsiteX42" fmla="*/ 253270 w 2180784"/>
                  <a:gd name="connsiteY42" fmla="*/ 85519 h 2085358"/>
                  <a:gd name="connsiteX43" fmla="*/ 213799 w 2180784"/>
                  <a:gd name="connsiteY43" fmla="*/ 92098 h 2085358"/>
                  <a:gd name="connsiteX44" fmla="*/ 190775 w 2180784"/>
                  <a:gd name="connsiteY44" fmla="*/ 98676 h 2085358"/>
                  <a:gd name="connsiteX45" fmla="*/ 174329 w 2180784"/>
                  <a:gd name="connsiteY45" fmla="*/ 111833 h 2085358"/>
                  <a:gd name="connsiteX46" fmla="*/ 154593 w 2180784"/>
                  <a:gd name="connsiteY46" fmla="*/ 134858 h 2085358"/>
                  <a:gd name="connsiteX47" fmla="*/ 154593 w 2180784"/>
                  <a:gd name="connsiteY47" fmla="*/ 167750 h 2085358"/>
                  <a:gd name="connsiteX48" fmla="*/ 157882 w 2180784"/>
                  <a:gd name="connsiteY48" fmla="*/ 177617 h 2085358"/>
                  <a:gd name="connsiteX49" fmla="*/ 164461 w 2180784"/>
                  <a:gd name="connsiteY49" fmla="*/ 184196 h 2085358"/>
                  <a:gd name="connsiteX50" fmla="*/ 171039 w 2180784"/>
                  <a:gd name="connsiteY50" fmla="*/ 203931 h 2085358"/>
                  <a:gd name="connsiteX51" fmla="*/ 161172 w 2180784"/>
                  <a:gd name="connsiteY51" fmla="*/ 210509 h 2085358"/>
                  <a:gd name="connsiteX52" fmla="*/ 131569 w 2180784"/>
                  <a:gd name="connsiteY52" fmla="*/ 217088 h 2085358"/>
                  <a:gd name="connsiteX53" fmla="*/ 124990 w 2180784"/>
                  <a:gd name="connsiteY53" fmla="*/ 223666 h 2085358"/>
                  <a:gd name="connsiteX54" fmla="*/ 118412 w 2180784"/>
                  <a:gd name="connsiteY54" fmla="*/ 243401 h 2085358"/>
                  <a:gd name="connsiteX55" fmla="*/ 134858 w 2180784"/>
                  <a:gd name="connsiteY55" fmla="*/ 256558 h 2085358"/>
                  <a:gd name="connsiteX56" fmla="*/ 144726 w 2180784"/>
                  <a:gd name="connsiteY56" fmla="*/ 259847 h 2085358"/>
                  <a:gd name="connsiteX57" fmla="*/ 157882 w 2180784"/>
                  <a:gd name="connsiteY57" fmla="*/ 276294 h 2085358"/>
                  <a:gd name="connsiteX58" fmla="*/ 164461 w 2180784"/>
                  <a:gd name="connsiteY58" fmla="*/ 282872 h 2085358"/>
                  <a:gd name="connsiteX59" fmla="*/ 171039 w 2180784"/>
                  <a:gd name="connsiteY59" fmla="*/ 302607 h 2085358"/>
                  <a:gd name="connsiteX60" fmla="*/ 167750 w 2180784"/>
                  <a:gd name="connsiteY60" fmla="*/ 315764 h 2085358"/>
                  <a:gd name="connsiteX61" fmla="*/ 161172 w 2180784"/>
                  <a:gd name="connsiteY61" fmla="*/ 325632 h 2085358"/>
                  <a:gd name="connsiteX62" fmla="*/ 151304 w 2180784"/>
                  <a:gd name="connsiteY62" fmla="*/ 328921 h 2085358"/>
                  <a:gd name="connsiteX63" fmla="*/ 95388 w 2180784"/>
                  <a:gd name="connsiteY63" fmla="*/ 332210 h 2085358"/>
                  <a:gd name="connsiteX64" fmla="*/ 55917 w 2180784"/>
                  <a:gd name="connsiteY64" fmla="*/ 342078 h 2085358"/>
                  <a:gd name="connsiteX65" fmla="*/ 42760 w 2180784"/>
                  <a:gd name="connsiteY65" fmla="*/ 345367 h 2085358"/>
                  <a:gd name="connsiteX66" fmla="*/ 23025 w 2180784"/>
                  <a:gd name="connsiteY66" fmla="*/ 351945 h 2085358"/>
                  <a:gd name="connsiteX67" fmla="*/ 16447 w 2180784"/>
                  <a:gd name="connsiteY67" fmla="*/ 358524 h 2085358"/>
                  <a:gd name="connsiteX68" fmla="*/ 16447 w 2180784"/>
                  <a:gd name="connsiteY68" fmla="*/ 401283 h 2085358"/>
                  <a:gd name="connsiteX69" fmla="*/ 19736 w 2180784"/>
                  <a:gd name="connsiteY69" fmla="*/ 411151 h 2085358"/>
                  <a:gd name="connsiteX70" fmla="*/ 26314 w 2180784"/>
                  <a:gd name="connsiteY70" fmla="*/ 421019 h 2085358"/>
                  <a:gd name="connsiteX71" fmla="*/ 26314 w 2180784"/>
                  <a:gd name="connsiteY71" fmla="*/ 457200 h 2085358"/>
                  <a:gd name="connsiteX72" fmla="*/ 19736 w 2180784"/>
                  <a:gd name="connsiteY72" fmla="*/ 476935 h 2085358"/>
                  <a:gd name="connsiteX73" fmla="*/ 23025 w 2180784"/>
                  <a:gd name="connsiteY73" fmla="*/ 503249 h 2085358"/>
                  <a:gd name="connsiteX74" fmla="*/ 36182 w 2180784"/>
                  <a:gd name="connsiteY74" fmla="*/ 519695 h 2085358"/>
                  <a:gd name="connsiteX75" fmla="*/ 46049 w 2180784"/>
                  <a:gd name="connsiteY75" fmla="*/ 539430 h 2085358"/>
                  <a:gd name="connsiteX76" fmla="*/ 52628 w 2180784"/>
                  <a:gd name="connsiteY76" fmla="*/ 549298 h 2085358"/>
                  <a:gd name="connsiteX77" fmla="*/ 55917 w 2180784"/>
                  <a:gd name="connsiteY77" fmla="*/ 559165 h 2085358"/>
                  <a:gd name="connsiteX78" fmla="*/ 62495 w 2180784"/>
                  <a:gd name="connsiteY78" fmla="*/ 634817 h 2085358"/>
                  <a:gd name="connsiteX79" fmla="*/ 65785 w 2180784"/>
                  <a:gd name="connsiteY79" fmla="*/ 674288 h 2085358"/>
                  <a:gd name="connsiteX80" fmla="*/ 75652 w 2180784"/>
                  <a:gd name="connsiteY80" fmla="*/ 680866 h 2085358"/>
                  <a:gd name="connsiteX81" fmla="*/ 92098 w 2180784"/>
                  <a:gd name="connsiteY81" fmla="*/ 690734 h 2085358"/>
                  <a:gd name="connsiteX82" fmla="*/ 105255 w 2180784"/>
                  <a:gd name="connsiteY82" fmla="*/ 703891 h 2085358"/>
                  <a:gd name="connsiteX83" fmla="*/ 111834 w 2180784"/>
                  <a:gd name="connsiteY83" fmla="*/ 710469 h 2085358"/>
                  <a:gd name="connsiteX84" fmla="*/ 128280 w 2180784"/>
                  <a:gd name="connsiteY84" fmla="*/ 723626 h 2085358"/>
                  <a:gd name="connsiteX85" fmla="*/ 134858 w 2180784"/>
                  <a:gd name="connsiteY85" fmla="*/ 743361 h 2085358"/>
                  <a:gd name="connsiteX86" fmla="*/ 138147 w 2180784"/>
                  <a:gd name="connsiteY86" fmla="*/ 753229 h 2085358"/>
                  <a:gd name="connsiteX87" fmla="*/ 131569 w 2180784"/>
                  <a:gd name="connsiteY87" fmla="*/ 825591 h 2085358"/>
                  <a:gd name="connsiteX88" fmla="*/ 124990 w 2180784"/>
                  <a:gd name="connsiteY88" fmla="*/ 845327 h 2085358"/>
                  <a:gd name="connsiteX89" fmla="*/ 115123 w 2180784"/>
                  <a:gd name="connsiteY89" fmla="*/ 855194 h 2085358"/>
                  <a:gd name="connsiteX90" fmla="*/ 111834 w 2180784"/>
                  <a:gd name="connsiteY90" fmla="*/ 865062 h 2085358"/>
                  <a:gd name="connsiteX91" fmla="*/ 105255 w 2180784"/>
                  <a:gd name="connsiteY91" fmla="*/ 871640 h 2085358"/>
                  <a:gd name="connsiteX92" fmla="*/ 92098 w 2180784"/>
                  <a:gd name="connsiteY92" fmla="*/ 897954 h 2085358"/>
                  <a:gd name="connsiteX93" fmla="*/ 82231 w 2180784"/>
                  <a:gd name="connsiteY93" fmla="*/ 927557 h 2085358"/>
                  <a:gd name="connsiteX94" fmla="*/ 78941 w 2180784"/>
                  <a:gd name="connsiteY94" fmla="*/ 937424 h 2085358"/>
                  <a:gd name="connsiteX95" fmla="*/ 65785 w 2180784"/>
                  <a:gd name="connsiteY95" fmla="*/ 953870 h 2085358"/>
                  <a:gd name="connsiteX96" fmla="*/ 59206 w 2180784"/>
                  <a:gd name="connsiteY96" fmla="*/ 960449 h 2085358"/>
                  <a:gd name="connsiteX97" fmla="*/ 55917 w 2180784"/>
                  <a:gd name="connsiteY97" fmla="*/ 970317 h 2085358"/>
                  <a:gd name="connsiteX98" fmla="*/ 42760 w 2180784"/>
                  <a:gd name="connsiteY98" fmla="*/ 986763 h 2085358"/>
                  <a:gd name="connsiteX99" fmla="*/ 32893 w 2180784"/>
                  <a:gd name="connsiteY99" fmla="*/ 1006498 h 2085358"/>
                  <a:gd name="connsiteX100" fmla="*/ 29603 w 2180784"/>
                  <a:gd name="connsiteY100" fmla="*/ 1016365 h 2085358"/>
                  <a:gd name="connsiteX101" fmla="*/ 23025 w 2180784"/>
                  <a:gd name="connsiteY101" fmla="*/ 1026233 h 2085358"/>
                  <a:gd name="connsiteX102" fmla="*/ 16447 w 2180784"/>
                  <a:gd name="connsiteY102" fmla="*/ 1045968 h 2085358"/>
                  <a:gd name="connsiteX103" fmla="*/ 13157 w 2180784"/>
                  <a:gd name="connsiteY103" fmla="*/ 1055836 h 2085358"/>
                  <a:gd name="connsiteX104" fmla="*/ 9868 w 2180784"/>
                  <a:gd name="connsiteY104" fmla="*/ 1078860 h 2085358"/>
                  <a:gd name="connsiteX105" fmla="*/ 3290 w 2180784"/>
                  <a:gd name="connsiteY105" fmla="*/ 1144645 h 2085358"/>
                  <a:gd name="connsiteX106" fmla="*/ 0 w 2180784"/>
                  <a:gd name="connsiteY106" fmla="*/ 1157801 h 2085358"/>
                  <a:gd name="connsiteX107" fmla="*/ 3290 w 2180784"/>
                  <a:gd name="connsiteY107" fmla="*/ 1203850 h 2085358"/>
                  <a:gd name="connsiteX108" fmla="*/ 9868 w 2180784"/>
                  <a:gd name="connsiteY108" fmla="*/ 1223586 h 2085358"/>
                  <a:gd name="connsiteX109" fmla="*/ 16447 w 2180784"/>
                  <a:gd name="connsiteY109" fmla="*/ 1230164 h 2085358"/>
                  <a:gd name="connsiteX110" fmla="*/ 23025 w 2180784"/>
                  <a:gd name="connsiteY110" fmla="*/ 1249899 h 2085358"/>
                  <a:gd name="connsiteX111" fmla="*/ 29603 w 2180784"/>
                  <a:gd name="connsiteY111" fmla="*/ 1259767 h 2085358"/>
                  <a:gd name="connsiteX112" fmla="*/ 42760 w 2180784"/>
                  <a:gd name="connsiteY112" fmla="*/ 1286081 h 2085358"/>
                  <a:gd name="connsiteX113" fmla="*/ 55917 w 2180784"/>
                  <a:gd name="connsiteY113" fmla="*/ 1315683 h 2085358"/>
                  <a:gd name="connsiteX114" fmla="*/ 65785 w 2180784"/>
                  <a:gd name="connsiteY114" fmla="*/ 1332129 h 2085358"/>
                  <a:gd name="connsiteX115" fmla="*/ 69074 w 2180784"/>
                  <a:gd name="connsiteY115" fmla="*/ 1341997 h 2085358"/>
                  <a:gd name="connsiteX116" fmla="*/ 82231 w 2180784"/>
                  <a:gd name="connsiteY116" fmla="*/ 1361732 h 2085358"/>
                  <a:gd name="connsiteX117" fmla="*/ 92098 w 2180784"/>
                  <a:gd name="connsiteY117" fmla="*/ 1381468 h 2085358"/>
                  <a:gd name="connsiteX118" fmla="*/ 101966 w 2180784"/>
                  <a:gd name="connsiteY118" fmla="*/ 1411070 h 2085358"/>
                  <a:gd name="connsiteX119" fmla="*/ 105255 w 2180784"/>
                  <a:gd name="connsiteY119" fmla="*/ 1420938 h 2085358"/>
                  <a:gd name="connsiteX120" fmla="*/ 121701 w 2180784"/>
                  <a:gd name="connsiteY120" fmla="*/ 1443963 h 2085358"/>
                  <a:gd name="connsiteX121" fmla="*/ 151304 w 2180784"/>
                  <a:gd name="connsiteY121" fmla="*/ 1457119 h 2085358"/>
                  <a:gd name="connsiteX122" fmla="*/ 161172 w 2180784"/>
                  <a:gd name="connsiteY122" fmla="*/ 1460409 h 2085358"/>
                  <a:gd name="connsiteX123" fmla="*/ 171039 w 2180784"/>
                  <a:gd name="connsiteY123" fmla="*/ 1463698 h 2085358"/>
                  <a:gd name="connsiteX124" fmla="*/ 243402 w 2180784"/>
                  <a:gd name="connsiteY124" fmla="*/ 1460409 h 2085358"/>
                  <a:gd name="connsiteX125" fmla="*/ 253270 w 2180784"/>
                  <a:gd name="connsiteY125" fmla="*/ 1457119 h 2085358"/>
                  <a:gd name="connsiteX126" fmla="*/ 263137 w 2180784"/>
                  <a:gd name="connsiteY126" fmla="*/ 1450541 h 2085358"/>
                  <a:gd name="connsiteX127" fmla="*/ 276294 w 2180784"/>
                  <a:gd name="connsiteY127" fmla="*/ 1411070 h 2085358"/>
                  <a:gd name="connsiteX128" fmla="*/ 279583 w 2180784"/>
                  <a:gd name="connsiteY128" fmla="*/ 1401203 h 2085358"/>
                  <a:gd name="connsiteX129" fmla="*/ 282872 w 2180784"/>
                  <a:gd name="connsiteY129" fmla="*/ 1391335 h 2085358"/>
                  <a:gd name="connsiteX130" fmla="*/ 286162 w 2180784"/>
                  <a:gd name="connsiteY130" fmla="*/ 1368311 h 2085358"/>
                  <a:gd name="connsiteX131" fmla="*/ 296029 w 2180784"/>
                  <a:gd name="connsiteY131" fmla="*/ 1335419 h 2085358"/>
                  <a:gd name="connsiteX132" fmla="*/ 299318 w 2180784"/>
                  <a:gd name="connsiteY132" fmla="*/ 1325551 h 2085358"/>
                  <a:gd name="connsiteX133" fmla="*/ 312475 w 2180784"/>
                  <a:gd name="connsiteY133" fmla="*/ 1312394 h 2085358"/>
                  <a:gd name="connsiteX134" fmla="*/ 319054 w 2180784"/>
                  <a:gd name="connsiteY134" fmla="*/ 1305816 h 2085358"/>
                  <a:gd name="connsiteX135" fmla="*/ 328921 w 2180784"/>
                  <a:gd name="connsiteY135" fmla="*/ 1286081 h 2085358"/>
                  <a:gd name="connsiteX136" fmla="*/ 335500 w 2180784"/>
                  <a:gd name="connsiteY136" fmla="*/ 1279502 h 2085358"/>
                  <a:gd name="connsiteX137" fmla="*/ 355235 w 2180784"/>
                  <a:gd name="connsiteY137" fmla="*/ 1253188 h 2085358"/>
                  <a:gd name="connsiteX138" fmla="*/ 365103 w 2180784"/>
                  <a:gd name="connsiteY138" fmla="*/ 1236742 h 2085358"/>
                  <a:gd name="connsiteX139" fmla="*/ 368392 w 2180784"/>
                  <a:gd name="connsiteY139" fmla="*/ 1226875 h 2085358"/>
                  <a:gd name="connsiteX140" fmla="*/ 374970 w 2180784"/>
                  <a:gd name="connsiteY140" fmla="*/ 1220296 h 2085358"/>
                  <a:gd name="connsiteX141" fmla="*/ 381549 w 2180784"/>
                  <a:gd name="connsiteY141" fmla="*/ 1210429 h 2085358"/>
                  <a:gd name="connsiteX142" fmla="*/ 388127 w 2180784"/>
                  <a:gd name="connsiteY142" fmla="*/ 1203850 h 2085358"/>
                  <a:gd name="connsiteX143" fmla="*/ 401284 w 2180784"/>
                  <a:gd name="connsiteY143" fmla="*/ 1184115 h 2085358"/>
                  <a:gd name="connsiteX144" fmla="*/ 407862 w 2180784"/>
                  <a:gd name="connsiteY144" fmla="*/ 1174247 h 2085358"/>
                  <a:gd name="connsiteX145" fmla="*/ 430887 w 2180784"/>
                  <a:gd name="connsiteY145" fmla="*/ 1147934 h 2085358"/>
                  <a:gd name="connsiteX146" fmla="*/ 434176 w 2180784"/>
                  <a:gd name="connsiteY146" fmla="*/ 1138066 h 2085358"/>
                  <a:gd name="connsiteX147" fmla="*/ 447333 w 2180784"/>
                  <a:gd name="connsiteY147" fmla="*/ 1121620 h 2085358"/>
                  <a:gd name="connsiteX148" fmla="*/ 460490 w 2180784"/>
                  <a:gd name="connsiteY148" fmla="*/ 1095306 h 2085358"/>
                  <a:gd name="connsiteX149" fmla="*/ 473647 w 2180784"/>
                  <a:gd name="connsiteY149" fmla="*/ 1068993 h 2085358"/>
                  <a:gd name="connsiteX150" fmla="*/ 483514 w 2180784"/>
                  <a:gd name="connsiteY150" fmla="*/ 1049258 h 2085358"/>
                  <a:gd name="connsiteX151" fmla="*/ 490093 w 2180784"/>
                  <a:gd name="connsiteY151" fmla="*/ 1042679 h 2085358"/>
                  <a:gd name="connsiteX152" fmla="*/ 529563 w 2180784"/>
                  <a:gd name="connsiteY152" fmla="*/ 1039390 h 2085358"/>
                  <a:gd name="connsiteX153" fmla="*/ 611793 w 2180784"/>
                  <a:gd name="connsiteY153" fmla="*/ 1036101 h 2085358"/>
                  <a:gd name="connsiteX154" fmla="*/ 631529 w 2180784"/>
                  <a:gd name="connsiteY154" fmla="*/ 1032811 h 2085358"/>
                  <a:gd name="connsiteX155" fmla="*/ 687445 w 2180784"/>
                  <a:gd name="connsiteY155" fmla="*/ 1042679 h 2085358"/>
                  <a:gd name="connsiteX156" fmla="*/ 700602 w 2180784"/>
                  <a:gd name="connsiteY156" fmla="*/ 1045968 h 2085358"/>
                  <a:gd name="connsiteX157" fmla="*/ 740072 w 2180784"/>
                  <a:gd name="connsiteY157" fmla="*/ 1055836 h 2085358"/>
                  <a:gd name="connsiteX158" fmla="*/ 792700 w 2180784"/>
                  <a:gd name="connsiteY158" fmla="*/ 1062414 h 2085358"/>
                  <a:gd name="connsiteX159" fmla="*/ 812435 w 2180784"/>
                  <a:gd name="connsiteY159" fmla="*/ 1065704 h 2085358"/>
                  <a:gd name="connsiteX160" fmla="*/ 832170 w 2180784"/>
                  <a:gd name="connsiteY160" fmla="*/ 1072282 h 2085358"/>
                  <a:gd name="connsiteX161" fmla="*/ 851906 w 2180784"/>
                  <a:gd name="connsiteY161" fmla="*/ 1092017 h 2085358"/>
                  <a:gd name="connsiteX162" fmla="*/ 858484 w 2180784"/>
                  <a:gd name="connsiteY162" fmla="*/ 1098596 h 2085358"/>
                  <a:gd name="connsiteX163" fmla="*/ 871641 w 2180784"/>
                  <a:gd name="connsiteY163" fmla="*/ 1115042 h 2085358"/>
                  <a:gd name="connsiteX164" fmla="*/ 878219 w 2180784"/>
                  <a:gd name="connsiteY164" fmla="*/ 1124909 h 2085358"/>
                  <a:gd name="connsiteX165" fmla="*/ 894665 w 2180784"/>
                  <a:gd name="connsiteY165" fmla="*/ 1138066 h 2085358"/>
                  <a:gd name="connsiteX166" fmla="*/ 904533 w 2180784"/>
                  <a:gd name="connsiteY166" fmla="*/ 1141355 h 2085358"/>
                  <a:gd name="connsiteX167" fmla="*/ 937425 w 2180784"/>
                  <a:gd name="connsiteY167" fmla="*/ 1147934 h 2085358"/>
                  <a:gd name="connsiteX168" fmla="*/ 960449 w 2180784"/>
                  <a:gd name="connsiteY168" fmla="*/ 1144645 h 2085358"/>
                  <a:gd name="connsiteX169" fmla="*/ 967028 w 2180784"/>
                  <a:gd name="connsiteY169" fmla="*/ 1138066 h 2085358"/>
                  <a:gd name="connsiteX170" fmla="*/ 990052 w 2180784"/>
                  <a:gd name="connsiteY170" fmla="*/ 1141355 h 2085358"/>
                  <a:gd name="connsiteX171" fmla="*/ 1009788 w 2180784"/>
                  <a:gd name="connsiteY171" fmla="*/ 1147934 h 2085358"/>
                  <a:gd name="connsiteX172" fmla="*/ 1029523 w 2180784"/>
                  <a:gd name="connsiteY172" fmla="*/ 1157801 h 2085358"/>
                  <a:gd name="connsiteX173" fmla="*/ 1036101 w 2180784"/>
                  <a:gd name="connsiteY173" fmla="*/ 1177537 h 2085358"/>
                  <a:gd name="connsiteX174" fmla="*/ 1039390 w 2180784"/>
                  <a:gd name="connsiteY174" fmla="*/ 1187404 h 2085358"/>
                  <a:gd name="connsiteX175" fmla="*/ 1026234 w 2180784"/>
                  <a:gd name="connsiteY175" fmla="*/ 1203850 h 2085358"/>
                  <a:gd name="connsiteX176" fmla="*/ 1019655 w 2180784"/>
                  <a:gd name="connsiteY176" fmla="*/ 1210429 h 2085358"/>
                  <a:gd name="connsiteX177" fmla="*/ 1009788 w 2180784"/>
                  <a:gd name="connsiteY177" fmla="*/ 1246610 h 2085358"/>
                  <a:gd name="connsiteX178" fmla="*/ 999920 w 2180784"/>
                  <a:gd name="connsiteY178" fmla="*/ 1312394 h 2085358"/>
                  <a:gd name="connsiteX179" fmla="*/ 993341 w 2180784"/>
                  <a:gd name="connsiteY179" fmla="*/ 1322262 h 2085358"/>
                  <a:gd name="connsiteX180" fmla="*/ 983474 w 2180784"/>
                  <a:gd name="connsiteY180" fmla="*/ 1341997 h 2085358"/>
                  <a:gd name="connsiteX181" fmla="*/ 976895 w 2180784"/>
                  <a:gd name="connsiteY181" fmla="*/ 1361732 h 2085358"/>
                  <a:gd name="connsiteX182" fmla="*/ 973606 w 2180784"/>
                  <a:gd name="connsiteY182" fmla="*/ 1371600 h 2085358"/>
                  <a:gd name="connsiteX183" fmla="*/ 967028 w 2180784"/>
                  <a:gd name="connsiteY183" fmla="*/ 1381468 h 2085358"/>
                  <a:gd name="connsiteX184" fmla="*/ 960449 w 2180784"/>
                  <a:gd name="connsiteY184" fmla="*/ 1414360 h 2085358"/>
                  <a:gd name="connsiteX185" fmla="*/ 953871 w 2180784"/>
                  <a:gd name="connsiteY185" fmla="*/ 1453830 h 2085358"/>
                  <a:gd name="connsiteX186" fmla="*/ 947293 w 2180784"/>
                  <a:gd name="connsiteY186" fmla="*/ 1473565 h 2085358"/>
                  <a:gd name="connsiteX187" fmla="*/ 937425 w 2180784"/>
                  <a:gd name="connsiteY187" fmla="*/ 1506458 h 2085358"/>
                  <a:gd name="connsiteX188" fmla="*/ 934136 w 2180784"/>
                  <a:gd name="connsiteY188" fmla="*/ 1516325 h 2085358"/>
                  <a:gd name="connsiteX189" fmla="*/ 930847 w 2180784"/>
                  <a:gd name="connsiteY189" fmla="*/ 1578820 h 2085358"/>
                  <a:gd name="connsiteX190" fmla="*/ 924268 w 2180784"/>
                  <a:gd name="connsiteY190" fmla="*/ 1598555 h 2085358"/>
                  <a:gd name="connsiteX191" fmla="*/ 920979 w 2180784"/>
                  <a:gd name="connsiteY191" fmla="*/ 1608423 h 2085358"/>
                  <a:gd name="connsiteX192" fmla="*/ 924268 w 2180784"/>
                  <a:gd name="connsiteY192" fmla="*/ 1621580 h 2085358"/>
                  <a:gd name="connsiteX193" fmla="*/ 934136 w 2180784"/>
                  <a:gd name="connsiteY193" fmla="*/ 1624869 h 2085358"/>
                  <a:gd name="connsiteX194" fmla="*/ 947293 w 2180784"/>
                  <a:gd name="connsiteY194" fmla="*/ 1628158 h 2085358"/>
                  <a:gd name="connsiteX195" fmla="*/ 999920 w 2180784"/>
                  <a:gd name="connsiteY195" fmla="*/ 1631447 h 2085358"/>
                  <a:gd name="connsiteX196" fmla="*/ 1013077 w 2180784"/>
                  <a:gd name="connsiteY196" fmla="*/ 1634737 h 2085358"/>
                  <a:gd name="connsiteX197" fmla="*/ 1036101 w 2180784"/>
                  <a:gd name="connsiteY197" fmla="*/ 1641315 h 2085358"/>
                  <a:gd name="connsiteX198" fmla="*/ 1068993 w 2180784"/>
                  <a:gd name="connsiteY198" fmla="*/ 1647894 h 2085358"/>
                  <a:gd name="connsiteX199" fmla="*/ 1157802 w 2180784"/>
                  <a:gd name="connsiteY199" fmla="*/ 1677496 h 2085358"/>
                  <a:gd name="connsiteX200" fmla="*/ 1187405 w 2180784"/>
                  <a:gd name="connsiteY200" fmla="*/ 1687364 h 2085358"/>
                  <a:gd name="connsiteX201" fmla="*/ 1207140 w 2180784"/>
                  <a:gd name="connsiteY201" fmla="*/ 1693942 h 2085358"/>
                  <a:gd name="connsiteX202" fmla="*/ 1230164 w 2180784"/>
                  <a:gd name="connsiteY202" fmla="*/ 1700521 h 2085358"/>
                  <a:gd name="connsiteX203" fmla="*/ 1236743 w 2180784"/>
                  <a:gd name="connsiteY203" fmla="*/ 1707099 h 2085358"/>
                  <a:gd name="connsiteX204" fmla="*/ 1256478 w 2180784"/>
                  <a:gd name="connsiteY204" fmla="*/ 1720256 h 2085358"/>
                  <a:gd name="connsiteX205" fmla="*/ 1266346 w 2180784"/>
                  <a:gd name="connsiteY205" fmla="*/ 1749859 h 2085358"/>
                  <a:gd name="connsiteX206" fmla="*/ 1269635 w 2180784"/>
                  <a:gd name="connsiteY206" fmla="*/ 1759727 h 2085358"/>
                  <a:gd name="connsiteX207" fmla="*/ 1272924 w 2180784"/>
                  <a:gd name="connsiteY207" fmla="*/ 1802486 h 2085358"/>
                  <a:gd name="connsiteX208" fmla="*/ 1276213 w 2180784"/>
                  <a:gd name="connsiteY208" fmla="*/ 1822222 h 2085358"/>
                  <a:gd name="connsiteX209" fmla="*/ 1282792 w 2180784"/>
                  <a:gd name="connsiteY209" fmla="*/ 1871560 h 2085358"/>
                  <a:gd name="connsiteX210" fmla="*/ 1289370 w 2180784"/>
                  <a:gd name="connsiteY210" fmla="*/ 1907741 h 2085358"/>
                  <a:gd name="connsiteX211" fmla="*/ 1292659 w 2180784"/>
                  <a:gd name="connsiteY211" fmla="*/ 1927476 h 2085358"/>
                  <a:gd name="connsiteX212" fmla="*/ 1295949 w 2180784"/>
                  <a:gd name="connsiteY212" fmla="*/ 1940633 h 2085358"/>
                  <a:gd name="connsiteX213" fmla="*/ 1302527 w 2180784"/>
                  <a:gd name="connsiteY213" fmla="*/ 1980104 h 2085358"/>
                  <a:gd name="connsiteX214" fmla="*/ 1312395 w 2180784"/>
                  <a:gd name="connsiteY214" fmla="*/ 2009706 h 2085358"/>
                  <a:gd name="connsiteX215" fmla="*/ 1315684 w 2180784"/>
                  <a:gd name="connsiteY215" fmla="*/ 2019574 h 2085358"/>
                  <a:gd name="connsiteX216" fmla="*/ 1338708 w 2180784"/>
                  <a:gd name="connsiteY216" fmla="*/ 2039309 h 2085358"/>
                  <a:gd name="connsiteX217" fmla="*/ 1345287 w 2180784"/>
                  <a:gd name="connsiteY217" fmla="*/ 2045888 h 2085358"/>
                  <a:gd name="connsiteX218" fmla="*/ 1365022 w 2180784"/>
                  <a:gd name="connsiteY218" fmla="*/ 2052466 h 2085358"/>
                  <a:gd name="connsiteX219" fmla="*/ 1374890 w 2180784"/>
                  <a:gd name="connsiteY219" fmla="*/ 2055755 h 2085358"/>
                  <a:gd name="connsiteX220" fmla="*/ 1384757 w 2180784"/>
                  <a:gd name="connsiteY220" fmla="*/ 2059045 h 2085358"/>
                  <a:gd name="connsiteX221" fmla="*/ 1401203 w 2180784"/>
                  <a:gd name="connsiteY221" fmla="*/ 2062334 h 2085358"/>
                  <a:gd name="connsiteX222" fmla="*/ 1414360 w 2180784"/>
                  <a:gd name="connsiteY222" fmla="*/ 2065623 h 2085358"/>
                  <a:gd name="connsiteX223" fmla="*/ 1437385 w 2180784"/>
                  <a:gd name="connsiteY223" fmla="*/ 2068912 h 2085358"/>
                  <a:gd name="connsiteX224" fmla="*/ 1457120 w 2180784"/>
                  <a:gd name="connsiteY224" fmla="*/ 2072201 h 2085358"/>
                  <a:gd name="connsiteX225" fmla="*/ 1483434 w 2180784"/>
                  <a:gd name="connsiteY225" fmla="*/ 2075491 h 2085358"/>
                  <a:gd name="connsiteX226" fmla="*/ 1559085 w 2180784"/>
                  <a:gd name="connsiteY226" fmla="*/ 2085358 h 2085358"/>
                  <a:gd name="connsiteX227" fmla="*/ 1644605 w 2180784"/>
                  <a:gd name="connsiteY227" fmla="*/ 2082069 h 2085358"/>
                  <a:gd name="connsiteX228" fmla="*/ 1670918 w 2180784"/>
                  <a:gd name="connsiteY228" fmla="*/ 2078780 h 2085358"/>
                  <a:gd name="connsiteX229" fmla="*/ 1707100 w 2180784"/>
                  <a:gd name="connsiteY229" fmla="*/ 2072201 h 2085358"/>
                  <a:gd name="connsiteX230" fmla="*/ 1720257 w 2180784"/>
                  <a:gd name="connsiteY230" fmla="*/ 2068912 h 2085358"/>
                  <a:gd name="connsiteX231" fmla="*/ 1776173 w 2180784"/>
                  <a:gd name="connsiteY231" fmla="*/ 2059045 h 2085358"/>
                  <a:gd name="connsiteX232" fmla="*/ 1795908 w 2180784"/>
                  <a:gd name="connsiteY232" fmla="*/ 2052466 h 2085358"/>
                  <a:gd name="connsiteX233" fmla="*/ 1809065 w 2180784"/>
                  <a:gd name="connsiteY233" fmla="*/ 2039309 h 2085358"/>
                  <a:gd name="connsiteX234" fmla="*/ 1815644 w 2180784"/>
                  <a:gd name="connsiteY234" fmla="*/ 2032731 h 2085358"/>
                  <a:gd name="connsiteX235" fmla="*/ 1818933 w 2180784"/>
                  <a:gd name="connsiteY235" fmla="*/ 2022863 h 2085358"/>
                  <a:gd name="connsiteX236" fmla="*/ 1812354 w 2180784"/>
                  <a:gd name="connsiteY236" fmla="*/ 1957079 h 2085358"/>
                  <a:gd name="connsiteX237" fmla="*/ 1812354 w 2180784"/>
                  <a:gd name="connsiteY237" fmla="*/ 1861692 h 2085358"/>
                  <a:gd name="connsiteX238" fmla="*/ 1802487 w 2180784"/>
                  <a:gd name="connsiteY238" fmla="*/ 1815643 h 2085358"/>
                  <a:gd name="connsiteX239" fmla="*/ 1799198 w 2180784"/>
                  <a:gd name="connsiteY239" fmla="*/ 1805776 h 2085358"/>
                  <a:gd name="connsiteX240" fmla="*/ 1802487 w 2180784"/>
                  <a:gd name="connsiteY240" fmla="*/ 1733413 h 2085358"/>
                  <a:gd name="connsiteX241" fmla="*/ 1809065 w 2180784"/>
                  <a:gd name="connsiteY241" fmla="*/ 1713678 h 2085358"/>
                  <a:gd name="connsiteX242" fmla="*/ 1812354 w 2180784"/>
                  <a:gd name="connsiteY242" fmla="*/ 1703810 h 2085358"/>
                  <a:gd name="connsiteX243" fmla="*/ 1815644 w 2180784"/>
                  <a:gd name="connsiteY243" fmla="*/ 1693942 h 2085358"/>
                  <a:gd name="connsiteX244" fmla="*/ 1818933 w 2180784"/>
                  <a:gd name="connsiteY244" fmla="*/ 1684075 h 2085358"/>
                  <a:gd name="connsiteX245" fmla="*/ 1809065 w 2180784"/>
                  <a:gd name="connsiteY245" fmla="*/ 1644604 h 2085358"/>
                  <a:gd name="connsiteX246" fmla="*/ 1799198 w 2180784"/>
                  <a:gd name="connsiteY246" fmla="*/ 1641315 h 2085358"/>
                  <a:gd name="connsiteX247" fmla="*/ 1782752 w 2180784"/>
                  <a:gd name="connsiteY247" fmla="*/ 1631447 h 2085358"/>
                  <a:gd name="connsiteX248" fmla="*/ 1756438 w 2180784"/>
                  <a:gd name="connsiteY248" fmla="*/ 1611712 h 2085358"/>
                  <a:gd name="connsiteX249" fmla="*/ 1753149 w 2180784"/>
                  <a:gd name="connsiteY249" fmla="*/ 1601845 h 2085358"/>
                  <a:gd name="connsiteX250" fmla="*/ 1746570 w 2180784"/>
                  <a:gd name="connsiteY250" fmla="*/ 1595266 h 2085358"/>
                  <a:gd name="connsiteX251" fmla="*/ 1739992 w 2180784"/>
                  <a:gd name="connsiteY251" fmla="*/ 1585399 h 2085358"/>
                  <a:gd name="connsiteX252" fmla="*/ 1726835 w 2180784"/>
                  <a:gd name="connsiteY252" fmla="*/ 1568953 h 2085358"/>
                  <a:gd name="connsiteX253" fmla="*/ 1723546 w 2180784"/>
                  <a:gd name="connsiteY253" fmla="*/ 1559085 h 2085358"/>
                  <a:gd name="connsiteX254" fmla="*/ 1720257 w 2180784"/>
                  <a:gd name="connsiteY254" fmla="*/ 1509747 h 2085358"/>
                  <a:gd name="connsiteX255" fmla="*/ 1700521 w 2180784"/>
                  <a:gd name="connsiteY255" fmla="*/ 1483433 h 2085358"/>
                  <a:gd name="connsiteX256" fmla="*/ 1690654 w 2180784"/>
                  <a:gd name="connsiteY256" fmla="*/ 1463698 h 2085358"/>
                  <a:gd name="connsiteX257" fmla="*/ 1693943 w 2180784"/>
                  <a:gd name="connsiteY257" fmla="*/ 1427517 h 2085358"/>
                  <a:gd name="connsiteX258" fmla="*/ 1716967 w 2180784"/>
                  <a:gd name="connsiteY258" fmla="*/ 1404492 h 2085358"/>
                  <a:gd name="connsiteX259" fmla="*/ 1726835 w 2180784"/>
                  <a:gd name="connsiteY259" fmla="*/ 1401203 h 2085358"/>
                  <a:gd name="connsiteX260" fmla="*/ 1792619 w 2180784"/>
                  <a:gd name="connsiteY260" fmla="*/ 1397914 h 2085358"/>
                  <a:gd name="connsiteX261" fmla="*/ 1815644 w 2180784"/>
                  <a:gd name="connsiteY261" fmla="*/ 1391335 h 2085358"/>
                  <a:gd name="connsiteX262" fmla="*/ 1825511 w 2180784"/>
                  <a:gd name="connsiteY262" fmla="*/ 1384757 h 2085358"/>
                  <a:gd name="connsiteX263" fmla="*/ 1832090 w 2180784"/>
                  <a:gd name="connsiteY263" fmla="*/ 1378178 h 2085358"/>
                  <a:gd name="connsiteX264" fmla="*/ 1841957 w 2180784"/>
                  <a:gd name="connsiteY264" fmla="*/ 1371600 h 2085358"/>
                  <a:gd name="connsiteX265" fmla="*/ 1848536 w 2180784"/>
                  <a:gd name="connsiteY265" fmla="*/ 1365022 h 2085358"/>
                  <a:gd name="connsiteX266" fmla="*/ 1868271 w 2180784"/>
                  <a:gd name="connsiteY266" fmla="*/ 1358443 h 2085358"/>
                  <a:gd name="connsiteX267" fmla="*/ 1878139 w 2180784"/>
                  <a:gd name="connsiteY267" fmla="*/ 1355154 h 2085358"/>
                  <a:gd name="connsiteX268" fmla="*/ 1888006 w 2180784"/>
                  <a:gd name="connsiteY268" fmla="*/ 1348576 h 2085358"/>
                  <a:gd name="connsiteX269" fmla="*/ 1927477 w 2180784"/>
                  <a:gd name="connsiteY269" fmla="*/ 1355154 h 2085358"/>
                  <a:gd name="connsiteX270" fmla="*/ 1940634 w 2180784"/>
                  <a:gd name="connsiteY270" fmla="*/ 1394624 h 2085358"/>
                  <a:gd name="connsiteX271" fmla="*/ 1943923 w 2180784"/>
                  <a:gd name="connsiteY271" fmla="*/ 1404492 h 2085358"/>
                  <a:gd name="connsiteX272" fmla="*/ 1953790 w 2180784"/>
                  <a:gd name="connsiteY272" fmla="*/ 1411070 h 2085358"/>
                  <a:gd name="connsiteX273" fmla="*/ 1983393 w 2180784"/>
                  <a:gd name="connsiteY273" fmla="*/ 1420938 h 2085358"/>
                  <a:gd name="connsiteX274" fmla="*/ 2003129 w 2180784"/>
                  <a:gd name="connsiteY274" fmla="*/ 1427517 h 2085358"/>
                  <a:gd name="connsiteX275" fmla="*/ 2012996 w 2180784"/>
                  <a:gd name="connsiteY275" fmla="*/ 1434095 h 2085358"/>
                  <a:gd name="connsiteX276" fmla="*/ 2029442 w 2180784"/>
                  <a:gd name="connsiteY276" fmla="*/ 1430806 h 2085358"/>
                  <a:gd name="connsiteX277" fmla="*/ 2036021 w 2180784"/>
                  <a:gd name="connsiteY277" fmla="*/ 1424227 h 2085358"/>
                  <a:gd name="connsiteX278" fmla="*/ 2052467 w 2180784"/>
                  <a:gd name="connsiteY278" fmla="*/ 1394624 h 2085358"/>
                  <a:gd name="connsiteX279" fmla="*/ 2055756 w 2180784"/>
                  <a:gd name="connsiteY279" fmla="*/ 1381468 h 2085358"/>
                  <a:gd name="connsiteX280" fmla="*/ 2059045 w 2180784"/>
                  <a:gd name="connsiteY280" fmla="*/ 1358443 h 2085358"/>
                  <a:gd name="connsiteX281" fmla="*/ 2062334 w 2180784"/>
                  <a:gd name="connsiteY281" fmla="*/ 1348576 h 2085358"/>
                  <a:gd name="connsiteX282" fmla="*/ 2065623 w 2180784"/>
                  <a:gd name="connsiteY282" fmla="*/ 1335419 h 2085358"/>
                  <a:gd name="connsiteX283" fmla="*/ 2068913 w 2180784"/>
                  <a:gd name="connsiteY283" fmla="*/ 1318973 h 2085358"/>
                  <a:gd name="connsiteX284" fmla="*/ 2072202 w 2180784"/>
                  <a:gd name="connsiteY284" fmla="*/ 1299237 h 2085358"/>
                  <a:gd name="connsiteX285" fmla="*/ 2082070 w 2180784"/>
                  <a:gd name="connsiteY285" fmla="*/ 1269635 h 2085358"/>
                  <a:gd name="connsiteX286" fmla="*/ 2088648 w 2180784"/>
                  <a:gd name="connsiteY286" fmla="*/ 1249899 h 2085358"/>
                  <a:gd name="connsiteX287" fmla="*/ 2091937 w 2180784"/>
                  <a:gd name="connsiteY287" fmla="*/ 1240032 h 2085358"/>
                  <a:gd name="connsiteX288" fmla="*/ 2114962 w 2180784"/>
                  <a:gd name="connsiteY288" fmla="*/ 1233453 h 2085358"/>
                  <a:gd name="connsiteX289" fmla="*/ 2134697 w 2180784"/>
                  <a:gd name="connsiteY289" fmla="*/ 1220296 h 2085358"/>
                  <a:gd name="connsiteX290" fmla="*/ 2154432 w 2180784"/>
                  <a:gd name="connsiteY290" fmla="*/ 1210429 h 2085358"/>
                  <a:gd name="connsiteX291" fmla="*/ 2170878 w 2180784"/>
                  <a:gd name="connsiteY291" fmla="*/ 1193983 h 2085358"/>
                  <a:gd name="connsiteX292" fmla="*/ 2177457 w 2180784"/>
                  <a:gd name="connsiteY292" fmla="*/ 1187404 h 2085358"/>
                  <a:gd name="connsiteX293" fmla="*/ 2180746 w 2180784"/>
                  <a:gd name="connsiteY293" fmla="*/ 1177537 h 2085358"/>
                  <a:gd name="connsiteX294" fmla="*/ 2167589 w 2180784"/>
                  <a:gd name="connsiteY294" fmla="*/ 1147934 h 2085358"/>
                  <a:gd name="connsiteX295" fmla="*/ 2154432 w 2180784"/>
                  <a:gd name="connsiteY295" fmla="*/ 1134777 h 2085358"/>
                  <a:gd name="connsiteX296" fmla="*/ 2134697 w 2180784"/>
                  <a:gd name="connsiteY296" fmla="*/ 1118331 h 2085358"/>
                  <a:gd name="connsiteX297" fmla="*/ 2128118 w 2180784"/>
                  <a:gd name="connsiteY297" fmla="*/ 1098596 h 2085358"/>
                  <a:gd name="connsiteX298" fmla="*/ 2134697 w 2180784"/>
                  <a:gd name="connsiteY298" fmla="*/ 1062414 h 2085358"/>
                  <a:gd name="connsiteX299" fmla="*/ 2128118 w 2180784"/>
                  <a:gd name="connsiteY299" fmla="*/ 1029522 h 2085358"/>
                  <a:gd name="connsiteX300" fmla="*/ 2111672 w 2180784"/>
                  <a:gd name="connsiteY300" fmla="*/ 1013076 h 2085358"/>
                  <a:gd name="connsiteX301" fmla="*/ 2101805 w 2180784"/>
                  <a:gd name="connsiteY301" fmla="*/ 1003209 h 2085358"/>
                  <a:gd name="connsiteX302" fmla="*/ 2095226 w 2180784"/>
                  <a:gd name="connsiteY302" fmla="*/ 996630 h 2085358"/>
                  <a:gd name="connsiteX303" fmla="*/ 2075491 w 2180784"/>
                  <a:gd name="connsiteY303" fmla="*/ 970317 h 2085358"/>
                  <a:gd name="connsiteX304" fmla="*/ 2065623 w 2180784"/>
                  <a:gd name="connsiteY304" fmla="*/ 967027 h 2085358"/>
                  <a:gd name="connsiteX305" fmla="*/ 2059045 w 2180784"/>
                  <a:gd name="connsiteY305" fmla="*/ 986763 h 2085358"/>
                  <a:gd name="connsiteX306" fmla="*/ 2049177 w 2180784"/>
                  <a:gd name="connsiteY306" fmla="*/ 990052 h 2085358"/>
                  <a:gd name="connsiteX307" fmla="*/ 2019575 w 2180784"/>
                  <a:gd name="connsiteY307" fmla="*/ 996630 h 2085358"/>
                  <a:gd name="connsiteX308" fmla="*/ 2006418 w 2180784"/>
                  <a:gd name="connsiteY308" fmla="*/ 999919 h 2085358"/>
                  <a:gd name="connsiteX309" fmla="*/ 1986682 w 2180784"/>
                  <a:gd name="connsiteY309" fmla="*/ 996630 h 2085358"/>
                  <a:gd name="connsiteX310" fmla="*/ 1966947 w 2180784"/>
                  <a:gd name="connsiteY310" fmla="*/ 990052 h 2085358"/>
                  <a:gd name="connsiteX311" fmla="*/ 1960369 w 2180784"/>
                  <a:gd name="connsiteY311" fmla="*/ 983473 h 2085358"/>
                  <a:gd name="connsiteX312" fmla="*/ 1940634 w 2180784"/>
                  <a:gd name="connsiteY312" fmla="*/ 970317 h 2085358"/>
                  <a:gd name="connsiteX313" fmla="*/ 1924188 w 2180784"/>
                  <a:gd name="connsiteY313" fmla="*/ 957160 h 2085358"/>
                  <a:gd name="connsiteX314" fmla="*/ 1888006 w 2180784"/>
                  <a:gd name="connsiteY314" fmla="*/ 953870 h 2085358"/>
                  <a:gd name="connsiteX315" fmla="*/ 1861693 w 2180784"/>
                  <a:gd name="connsiteY315" fmla="*/ 947292 h 2085358"/>
                  <a:gd name="connsiteX316" fmla="*/ 1848536 w 2180784"/>
                  <a:gd name="connsiteY316" fmla="*/ 944003 h 2085358"/>
                  <a:gd name="connsiteX317" fmla="*/ 1789330 w 2180784"/>
                  <a:gd name="connsiteY317" fmla="*/ 937424 h 2085358"/>
                  <a:gd name="connsiteX318" fmla="*/ 1776173 w 2180784"/>
                  <a:gd name="connsiteY318" fmla="*/ 934135 h 2085358"/>
                  <a:gd name="connsiteX319" fmla="*/ 1756438 w 2180784"/>
                  <a:gd name="connsiteY319" fmla="*/ 927557 h 2085358"/>
                  <a:gd name="connsiteX320" fmla="*/ 1739992 w 2180784"/>
                  <a:gd name="connsiteY320" fmla="*/ 917689 h 2085358"/>
                  <a:gd name="connsiteX321" fmla="*/ 1733413 w 2180784"/>
                  <a:gd name="connsiteY321" fmla="*/ 911111 h 2085358"/>
                  <a:gd name="connsiteX322" fmla="*/ 1713678 w 2180784"/>
                  <a:gd name="connsiteY322" fmla="*/ 904532 h 2085358"/>
                  <a:gd name="connsiteX323" fmla="*/ 1693943 w 2180784"/>
                  <a:gd name="connsiteY323" fmla="*/ 891376 h 2085358"/>
                  <a:gd name="connsiteX324" fmla="*/ 1674208 w 2180784"/>
                  <a:gd name="connsiteY324" fmla="*/ 884797 h 2085358"/>
                  <a:gd name="connsiteX325" fmla="*/ 1647894 w 2180784"/>
                  <a:gd name="connsiteY325" fmla="*/ 871640 h 2085358"/>
                  <a:gd name="connsiteX326" fmla="*/ 1638026 w 2180784"/>
                  <a:gd name="connsiteY326" fmla="*/ 868351 h 2085358"/>
                  <a:gd name="connsiteX327" fmla="*/ 1608423 w 2180784"/>
                  <a:gd name="connsiteY327" fmla="*/ 855194 h 2085358"/>
                  <a:gd name="connsiteX328" fmla="*/ 1598556 w 2180784"/>
                  <a:gd name="connsiteY328" fmla="*/ 851905 h 2085358"/>
                  <a:gd name="connsiteX329" fmla="*/ 1591977 w 2180784"/>
                  <a:gd name="connsiteY329" fmla="*/ 845327 h 2085358"/>
                  <a:gd name="connsiteX330" fmla="*/ 1595267 w 2180784"/>
                  <a:gd name="connsiteY330" fmla="*/ 835459 h 2085358"/>
                  <a:gd name="connsiteX331" fmla="*/ 1591977 w 2180784"/>
                  <a:gd name="connsiteY331" fmla="*/ 802567 h 2085358"/>
                  <a:gd name="connsiteX332" fmla="*/ 1565664 w 2180784"/>
                  <a:gd name="connsiteY332" fmla="*/ 789410 h 2085358"/>
                  <a:gd name="connsiteX333" fmla="*/ 1555796 w 2180784"/>
                  <a:gd name="connsiteY333" fmla="*/ 786121 h 2085358"/>
                  <a:gd name="connsiteX334" fmla="*/ 1539350 w 2180784"/>
                  <a:gd name="connsiteY334" fmla="*/ 776253 h 2085358"/>
                  <a:gd name="connsiteX335" fmla="*/ 1529482 w 2180784"/>
                  <a:gd name="connsiteY335" fmla="*/ 769675 h 2085358"/>
                  <a:gd name="connsiteX336" fmla="*/ 1499880 w 2180784"/>
                  <a:gd name="connsiteY336" fmla="*/ 759807 h 2085358"/>
                  <a:gd name="connsiteX337" fmla="*/ 1490012 w 2180784"/>
                  <a:gd name="connsiteY337" fmla="*/ 756518 h 2085358"/>
                  <a:gd name="connsiteX338" fmla="*/ 1480144 w 2180784"/>
                  <a:gd name="connsiteY338" fmla="*/ 753229 h 2085358"/>
                  <a:gd name="connsiteX339" fmla="*/ 1437385 w 2180784"/>
                  <a:gd name="connsiteY339" fmla="*/ 746650 h 2085358"/>
                  <a:gd name="connsiteX340" fmla="*/ 1404493 w 2180784"/>
                  <a:gd name="connsiteY340" fmla="*/ 736783 h 2085358"/>
                  <a:gd name="connsiteX341" fmla="*/ 1394625 w 2180784"/>
                  <a:gd name="connsiteY341" fmla="*/ 733494 h 2085358"/>
                  <a:gd name="connsiteX342" fmla="*/ 1384757 w 2180784"/>
                  <a:gd name="connsiteY342" fmla="*/ 730204 h 2085358"/>
                  <a:gd name="connsiteX343" fmla="*/ 1345287 w 2180784"/>
                  <a:gd name="connsiteY343" fmla="*/ 726915 h 2085358"/>
                  <a:gd name="connsiteX344" fmla="*/ 1151223 w 2180784"/>
                  <a:gd name="connsiteY344" fmla="*/ 726915 h 2085358"/>
                  <a:gd name="connsiteX345" fmla="*/ 1141356 w 2180784"/>
                  <a:gd name="connsiteY345" fmla="*/ 723626 h 2085358"/>
                  <a:gd name="connsiteX346" fmla="*/ 1115042 w 2180784"/>
                  <a:gd name="connsiteY346" fmla="*/ 717047 h 2085358"/>
                  <a:gd name="connsiteX347" fmla="*/ 1088729 w 2180784"/>
                  <a:gd name="connsiteY347" fmla="*/ 710469 h 2085358"/>
                  <a:gd name="connsiteX348" fmla="*/ 960449 w 2180784"/>
                  <a:gd name="connsiteY348" fmla="*/ 700601 h 2085358"/>
                  <a:gd name="connsiteX349" fmla="*/ 947293 w 2180784"/>
                  <a:gd name="connsiteY349" fmla="*/ 697312 h 2085358"/>
                  <a:gd name="connsiteX350" fmla="*/ 927557 w 2180784"/>
                  <a:gd name="connsiteY350" fmla="*/ 690734 h 2085358"/>
                  <a:gd name="connsiteX351" fmla="*/ 907822 w 2180784"/>
                  <a:gd name="connsiteY351" fmla="*/ 680866 h 2085358"/>
                  <a:gd name="connsiteX352" fmla="*/ 888087 w 2180784"/>
                  <a:gd name="connsiteY352" fmla="*/ 667709 h 2085358"/>
                  <a:gd name="connsiteX353" fmla="*/ 858484 w 2180784"/>
                  <a:gd name="connsiteY353" fmla="*/ 657842 h 2085358"/>
                  <a:gd name="connsiteX354" fmla="*/ 848616 w 2180784"/>
                  <a:gd name="connsiteY354" fmla="*/ 654553 h 2085358"/>
                  <a:gd name="connsiteX355" fmla="*/ 832170 w 2180784"/>
                  <a:gd name="connsiteY355" fmla="*/ 651263 h 2085358"/>
                  <a:gd name="connsiteX356" fmla="*/ 812435 w 2180784"/>
                  <a:gd name="connsiteY356" fmla="*/ 644685 h 2085358"/>
                  <a:gd name="connsiteX357" fmla="*/ 782832 w 2180784"/>
                  <a:gd name="connsiteY357" fmla="*/ 634817 h 2085358"/>
                  <a:gd name="connsiteX358" fmla="*/ 772964 w 2180784"/>
                  <a:gd name="connsiteY358" fmla="*/ 631528 h 2085358"/>
                  <a:gd name="connsiteX359" fmla="*/ 743362 w 2180784"/>
                  <a:gd name="connsiteY359" fmla="*/ 624950 h 2085358"/>
                  <a:gd name="connsiteX360" fmla="*/ 713759 w 2180784"/>
                  <a:gd name="connsiteY360" fmla="*/ 618371 h 2085358"/>
                  <a:gd name="connsiteX361" fmla="*/ 601926 w 2180784"/>
                  <a:gd name="connsiteY361" fmla="*/ 611793 h 2085358"/>
                  <a:gd name="connsiteX362" fmla="*/ 582190 w 2180784"/>
                  <a:gd name="connsiteY362" fmla="*/ 608504 h 2085358"/>
                  <a:gd name="connsiteX363" fmla="*/ 562455 w 2180784"/>
                  <a:gd name="connsiteY363" fmla="*/ 601925 h 2085358"/>
                  <a:gd name="connsiteX364" fmla="*/ 542720 w 2180784"/>
                  <a:gd name="connsiteY364" fmla="*/ 598636 h 2085358"/>
                  <a:gd name="connsiteX365" fmla="*/ 519695 w 2180784"/>
                  <a:gd name="connsiteY365" fmla="*/ 595347 h 2085358"/>
                  <a:gd name="connsiteX366" fmla="*/ 480225 w 2180784"/>
                  <a:gd name="connsiteY366" fmla="*/ 588768 h 2085358"/>
                  <a:gd name="connsiteX367" fmla="*/ 463779 w 2180784"/>
                  <a:gd name="connsiteY367" fmla="*/ 585479 h 2085358"/>
                  <a:gd name="connsiteX368" fmla="*/ 430887 w 2180784"/>
                  <a:gd name="connsiteY368" fmla="*/ 582190 h 2085358"/>
                  <a:gd name="connsiteX369" fmla="*/ 417730 w 2180784"/>
                  <a:gd name="connsiteY369" fmla="*/ 578901 h 2085358"/>
                  <a:gd name="connsiteX370" fmla="*/ 388127 w 2180784"/>
                  <a:gd name="connsiteY370" fmla="*/ 569033 h 2085358"/>
                  <a:gd name="connsiteX371" fmla="*/ 351946 w 2180784"/>
                  <a:gd name="connsiteY371" fmla="*/ 562455 h 2085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</a:cxnLst>
                <a:rect l="l" t="t" r="r" b="b"/>
                <a:pathLst>
                  <a:path w="2180784" h="2085358">
                    <a:moveTo>
                      <a:pt x="351946" y="562455"/>
                    </a:moveTo>
                    <a:cubicBezTo>
                      <a:pt x="358524" y="549298"/>
                      <a:pt x="402923" y="514767"/>
                      <a:pt x="427598" y="490092"/>
                    </a:cubicBezTo>
                    <a:cubicBezTo>
                      <a:pt x="440074" y="477616"/>
                      <a:pt x="429440" y="483732"/>
                      <a:pt x="437465" y="470357"/>
                    </a:cubicBezTo>
                    <a:cubicBezTo>
                      <a:pt x="439061" y="467698"/>
                      <a:pt x="442107" y="466200"/>
                      <a:pt x="444044" y="463778"/>
                    </a:cubicBezTo>
                    <a:cubicBezTo>
                      <a:pt x="446513" y="460691"/>
                      <a:pt x="448429" y="457200"/>
                      <a:pt x="450622" y="453911"/>
                    </a:cubicBezTo>
                    <a:cubicBezTo>
                      <a:pt x="458517" y="430225"/>
                      <a:pt x="448929" y="459832"/>
                      <a:pt x="457200" y="430886"/>
                    </a:cubicBezTo>
                    <a:cubicBezTo>
                      <a:pt x="458153" y="427552"/>
                      <a:pt x="458475" y="423840"/>
                      <a:pt x="460490" y="421019"/>
                    </a:cubicBezTo>
                    <a:cubicBezTo>
                      <a:pt x="464095" y="415972"/>
                      <a:pt x="470207" y="413023"/>
                      <a:pt x="473647" y="407862"/>
                    </a:cubicBezTo>
                    <a:cubicBezTo>
                      <a:pt x="482418" y="394705"/>
                      <a:pt x="476936" y="400187"/>
                      <a:pt x="490093" y="391416"/>
                    </a:cubicBezTo>
                    <a:cubicBezTo>
                      <a:pt x="491189" y="388127"/>
                      <a:pt x="491216" y="384256"/>
                      <a:pt x="493382" y="381548"/>
                    </a:cubicBezTo>
                    <a:cubicBezTo>
                      <a:pt x="495851" y="378461"/>
                      <a:pt x="500162" y="377439"/>
                      <a:pt x="503249" y="374970"/>
                    </a:cubicBezTo>
                    <a:cubicBezTo>
                      <a:pt x="505671" y="373033"/>
                      <a:pt x="507891" y="370813"/>
                      <a:pt x="509828" y="368391"/>
                    </a:cubicBezTo>
                    <a:cubicBezTo>
                      <a:pt x="526426" y="347644"/>
                      <a:pt x="507099" y="367831"/>
                      <a:pt x="522985" y="351945"/>
                    </a:cubicBezTo>
                    <a:cubicBezTo>
                      <a:pt x="528696" y="334813"/>
                      <a:pt x="522534" y="348397"/>
                      <a:pt x="532852" y="335499"/>
                    </a:cubicBezTo>
                    <a:cubicBezTo>
                      <a:pt x="541354" y="324872"/>
                      <a:pt x="539017" y="321524"/>
                      <a:pt x="552588" y="312475"/>
                    </a:cubicBezTo>
                    <a:cubicBezTo>
                      <a:pt x="582971" y="292217"/>
                      <a:pt x="545589" y="318073"/>
                      <a:pt x="569034" y="299318"/>
                    </a:cubicBezTo>
                    <a:cubicBezTo>
                      <a:pt x="572121" y="296849"/>
                      <a:pt x="575814" y="295209"/>
                      <a:pt x="578901" y="292740"/>
                    </a:cubicBezTo>
                    <a:cubicBezTo>
                      <a:pt x="585597" y="287383"/>
                      <a:pt x="587173" y="283621"/>
                      <a:pt x="592058" y="276294"/>
                    </a:cubicBezTo>
                    <a:cubicBezTo>
                      <a:pt x="600065" y="252269"/>
                      <a:pt x="596954" y="263285"/>
                      <a:pt x="601926" y="243401"/>
                    </a:cubicBezTo>
                    <a:cubicBezTo>
                      <a:pt x="600829" y="232437"/>
                      <a:pt x="600312" y="221400"/>
                      <a:pt x="598636" y="210509"/>
                    </a:cubicBezTo>
                    <a:cubicBezTo>
                      <a:pt x="598109" y="207082"/>
                      <a:pt x="596299" y="203976"/>
                      <a:pt x="595347" y="200642"/>
                    </a:cubicBezTo>
                    <a:cubicBezTo>
                      <a:pt x="594105" y="196295"/>
                      <a:pt x="593357" y="191815"/>
                      <a:pt x="592058" y="187485"/>
                    </a:cubicBezTo>
                    <a:cubicBezTo>
                      <a:pt x="592036" y="187412"/>
                      <a:pt x="583847" y="162852"/>
                      <a:pt x="582190" y="157882"/>
                    </a:cubicBezTo>
                    <a:lnTo>
                      <a:pt x="572323" y="128279"/>
                    </a:lnTo>
                    <a:lnTo>
                      <a:pt x="569034" y="118411"/>
                    </a:lnTo>
                    <a:cubicBezTo>
                      <a:pt x="567937" y="110736"/>
                      <a:pt x="566923" y="103049"/>
                      <a:pt x="565744" y="95387"/>
                    </a:cubicBezTo>
                    <a:cubicBezTo>
                      <a:pt x="563872" y="83220"/>
                      <a:pt x="562608" y="73970"/>
                      <a:pt x="559166" y="62495"/>
                    </a:cubicBezTo>
                    <a:cubicBezTo>
                      <a:pt x="552687" y="40898"/>
                      <a:pt x="557008" y="47180"/>
                      <a:pt x="546009" y="36181"/>
                    </a:cubicBezTo>
                    <a:cubicBezTo>
                      <a:pt x="544913" y="32892"/>
                      <a:pt x="543400" y="29714"/>
                      <a:pt x="542720" y="26314"/>
                    </a:cubicBezTo>
                    <a:cubicBezTo>
                      <a:pt x="541200" y="18712"/>
                      <a:pt x="542898" y="10223"/>
                      <a:pt x="539431" y="3289"/>
                    </a:cubicBezTo>
                    <a:cubicBezTo>
                      <a:pt x="537880" y="188"/>
                      <a:pt x="532852" y="1096"/>
                      <a:pt x="529563" y="0"/>
                    </a:cubicBezTo>
                    <a:cubicBezTo>
                      <a:pt x="522985" y="2193"/>
                      <a:pt x="514731" y="1675"/>
                      <a:pt x="509828" y="6578"/>
                    </a:cubicBezTo>
                    <a:cubicBezTo>
                      <a:pt x="497659" y="18747"/>
                      <a:pt x="505829" y="11437"/>
                      <a:pt x="483514" y="26314"/>
                    </a:cubicBezTo>
                    <a:lnTo>
                      <a:pt x="463779" y="39470"/>
                    </a:lnTo>
                    <a:cubicBezTo>
                      <a:pt x="460490" y="40567"/>
                      <a:pt x="457012" y="41209"/>
                      <a:pt x="453911" y="42760"/>
                    </a:cubicBezTo>
                    <a:cubicBezTo>
                      <a:pt x="450375" y="44528"/>
                      <a:pt x="447580" y="47570"/>
                      <a:pt x="444044" y="49338"/>
                    </a:cubicBezTo>
                    <a:cubicBezTo>
                      <a:pt x="432826" y="54947"/>
                      <a:pt x="414516" y="54591"/>
                      <a:pt x="404573" y="55917"/>
                    </a:cubicBezTo>
                    <a:cubicBezTo>
                      <a:pt x="397962" y="56798"/>
                      <a:pt x="391477" y="58574"/>
                      <a:pt x="384838" y="59206"/>
                    </a:cubicBezTo>
                    <a:cubicBezTo>
                      <a:pt x="368430" y="60769"/>
                      <a:pt x="351946" y="61399"/>
                      <a:pt x="335500" y="62495"/>
                    </a:cubicBezTo>
                    <a:cubicBezTo>
                      <a:pt x="307545" y="71812"/>
                      <a:pt x="341629" y="58817"/>
                      <a:pt x="319054" y="72363"/>
                    </a:cubicBezTo>
                    <a:cubicBezTo>
                      <a:pt x="316081" y="74147"/>
                      <a:pt x="312287" y="74102"/>
                      <a:pt x="309186" y="75652"/>
                    </a:cubicBezTo>
                    <a:cubicBezTo>
                      <a:pt x="305650" y="77420"/>
                      <a:pt x="303211" y="81543"/>
                      <a:pt x="299318" y="82230"/>
                    </a:cubicBezTo>
                    <a:cubicBezTo>
                      <a:pt x="284164" y="84904"/>
                      <a:pt x="268619" y="84423"/>
                      <a:pt x="253270" y="85519"/>
                    </a:cubicBezTo>
                    <a:cubicBezTo>
                      <a:pt x="231237" y="92865"/>
                      <a:pt x="254713" y="85804"/>
                      <a:pt x="213799" y="92098"/>
                    </a:cubicBezTo>
                    <a:cubicBezTo>
                      <a:pt x="206128" y="93278"/>
                      <a:pt x="198144" y="96220"/>
                      <a:pt x="190775" y="98676"/>
                    </a:cubicBezTo>
                    <a:cubicBezTo>
                      <a:pt x="168378" y="121073"/>
                      <a:pt x="203374" y="86937"/>
                      <a:pt x="174329" y="111833"/>
                    </a:cubicBezTo>
                    <a:cubicBezTo>
                      <a:pt x="161922" y="122468"/>
                      <a:pt x="162353" y="123219"/>
                      <a:pt x="154593" y="134858"/>
                    </a:cubicBezTo>
                    <a:cubicBezTo>
                      <a:pt x="149275" y="150812"/>
                      <a:pt x="149869" y="144128"/>
                      <a:pt x="154593" y="167750"/>
                    </a:cubicBezTo>
                    <a:cubicBezTo>
                      <a:pt x="155273" y="171150"/>
                      <a:pt x="156098" y="174644"/>
                      <a:pt x="157882" y="177617"/>
                    </a:cubicBezTo>
                    <a:cubicBezTo>
                      <a:pt x="159478" y="180276"/>
                      <a:pt x="162268" y="182003"/>
                      <a:pt x="164461" y="184196"/>
                    </a:cubicBezTo>
                    <a:cubicBezTo>
                      <a:pt x="166654" y="190774"/>
                      <a:pt x="176809" y="200085"/>
                      <a:pt x="171039" y="203931"/>
                    </a:cubicBezTo>
                    <a:cubicBezTo>
                      <a:pt x="167750" y="206124"/>
                      <a:pt x="164708" y="208741"/>
                      <a:pt x="161172" y="210509"/>
                    </a:cubicBezTo>
                    <a:cubicBezTo>
                      <a:pt x="153072" y="214559"/>
                      <a:pt x="139155" y="215824"/>
                      <a:pt x="131569" y="217088"/>
                    </a:cubicBezTo>
                    <a:cubicBezTo>
                      <a:pt x="129376" y="219281"/>
                      <a:pt x="126377" y="220892"/>
                      <a:pt x="124990" y="223666"/>
                    </a:cubicBezTo>
                    <a:cubicBezTo>
                      <a:pt x="121889" y="229868"/>
                      <a:pt x="118412" y="243401"/>
                      <a:pt x="118412" y="243401"/>
                    </a:cubicBezTo>
                    <a:cubicBezTo>
                      <a:pt x="124532" y="249522"/>
                      <a:pt x="126557" y="252408"/>
                      <a:pt x="134858" y="256558"/>
                    </a:cubicBezTo>
                    <a:cubicBezTo>
                      <a:pt x="137959" y="258108"/>
                      <a:pt x="141437" y="258751"/>
                      <a:pt x="144726" y="259847"/>
                    </a:cubicBezTo>
                    <a:cubicBezTo>
                      <a:pt x="160618" y="275741"/>
                      <a:pt x="141274" y="255535"/>
                      <a:pt x="157882" y="276294"/>
                    </a:cubicBezTo>
                    <a:cubicBezTo>
                      <a:pt x="159819" y="278716"/>
                      <a:pt x="162268" y="280679"/>
                      <a:pt x="164461" y="282872"/>
                    </a:cubicBezTo>
                    <a:cubicBezTo>
                      <a:pt x="166654" y="289450"/>
                      <a:pt x="172721" y="295880"/>
                      <a:pt x="171039" y="302607"/>
                    </a:cubicBezTo>
                    <a:cubicBezTo>
                      <a:pt x="169943" y="306993"/>
                      <a:pt x="169531" y="311609"/>
                      <a:pt x="167750" y="315764"/>
                    </a:cubicBezTo>
                    <a:cubicBezTo>
                      <a:pt x="166193" y="319398"/>
                      <a:pt x="164259" y="323162"/>
                      <a:pt x="161172" y="325632"/>
                    </a:cubicBezTo>
                    <a:cubicBezTo>
                      <a:pt x="158465" y="327798"/>
                      <a:pt x="154754" y="328576"/>
                      <a:pt x="151304" y="328921"/>
                    </a:cubicBezTo>
                    <a:cubicBezTo>
                      <a:pt x="132726" y="330779"/>
                      <a:pt x="114027" y="331114"/>
                      <a:pt x="95388" y="332210"/>
                    </a:cubicBezTo>
                    <a:lnTo>
                      <a:pt x="55917" y="342078"/>
                    </a:lnTo>
                    <a:cubicBezTo>
                      <a:pt x="51531" y="343174"/>
                      <a:pt x="47049" y="343938"/>
                      <a:pt x="42760" y="345367"/>
                    </a:cubicBezTo>
                    <a:lnTo>
                      <a:pt x="23025" y="351945"/>
                    </a:lnTo>
                    <a:cubicBezTo>
                      <a:pt x="20832" y="354138"/>
                      <a:pt x="18043" y="355865"/>
                      <a:pt x="16447" y="358524"/>
                    </a:cubicBezTo>
                    <a:cubicBezTo>
                      <a:pt x="9056" y="370842"/>
                      <a:pt x="14768" y="390373"/>
                      <a:pt x="16447" y="401283"/>
                    </a:cubicBezTo>
                    <a:cubicBezTo>
                      <a:pt x="16974" y="404710"/>
                      <a:pt x="18186" y="408050"/>
                      <a:pt x="19736" y="411151"/>
                    </a:cubicBezTo>
                    <a:cubicBezTo>
                      <a:pt x="21504" y="414687"/>
                      <a:pt x="24121" y="417730"/>
                      <a:pt x="26314" y="421019"/>
                    </a:cubicBezTo>
                    <a:cubicBezTo>
                      <a:pt x="30750" y="438765"/>
                      <a:pt x="31499" y="434729"/>
                      <a:pt x="26314" y="457200"/>
                    </a:cubicBezTo>
                    <a:cubicBezTo>
                      <a:pt x="24755" y="463957"/>
                      <a:pt x="19736" y="476935"/>
                      <a:pt x="19736" y="476935"/>
                    </a:cubicBezTo>
                    <a:cubicBezTo>
                      <a:pt x="20832" y="485706"/>
                      <a:pt x="20699" y="494721"/>
                      <a:pt x="23025" y="503249"/>
                    </a:cubicBezTo>
                    <a:cubicBezTo>
                      <a:pt x="25121" y="510934"/>
                      <a:pt x="31673" y="514059"/>
                      <a:pt x="36182" y="519695"/>
                    </a:cubicBezTo>
                    <a:cubicBezTo>
                      <a:pt x="48749" y="535404"/>
                      <a:pt x="37944" y="523220"/>
                      <a:pt x="46049" y="539430"/>
                    </a:cubicBezTo>
                    <a:cubicBezTo>
                      <a:pt x="47817" y="542966"/>
                      <a:pt x="50435" y="546009"/>
                      <a:pt x="52628" y="549298"/>
                    </a:cubicBezTo>
                    <a:cubicBezTo>
                      <a:pt x="53724" y="552587"/>
                      <a:pt x="55237" y="555765"/>
                      <a:pt x="55917" y="559165"/>
                    </a:cubicBezTo>
                    <a:cubicBezTo>
                      <a:pt x="60778" y="583472"/>
                      <a:pt x="60793" y="610993"/>
                      <a:pt x="62495" y="634817"/>
                    </a:cubicBezTo>
                    <a:cubicBezTo>
                      <a:pt x="63436" y="647986"/>
                      <a:pt x="62158" y="661593"/>
                      <a:pt x="65785" y="674288"/>
                    </a:cubicBezTo>
                    <a:cubicBezTo>
                      <a:pt x="66871" y="678089"/>
                      <a:pt x="72565" y="678397"/>
                      <a:pt x="75652" y="680866"/>
                    </a:cubicBezTo>
                    <a:cubicBezTo>
                      <a:pt x="88552" y="691186"/>
                      <a:pt x="74963" y="685022"/>
                      <a:pt x="92098" y="690734"/>
                    </a:cubicBezTo>
                    <a:lnTo>
                      <a:pt x="105255" y="703891"/>
                    </a:lnTo>
                    <a:cubicBezTo>
                      <a:pt x="107448" y="706084"/>
                      <a:pt x="109254" y="708749"/>
                      <a:pt x="111834" y="710469"/>
                    </a:cubicBezTo>
                    <a:cubicBezTo>
                      <a:pt x="124281" y="718767"/>
                      <a:pt x="118906" y="714252"/>
                      <a:pt x="128280" y="723626"/>
                    </a:cubicBezTo>
                    <a:lnTo>
                      <a:pt x="134858" y="743361"/>
                    </a:lnTo>
                    <a:lnTo>
                      <a:pt x="138147" y="753229"/>
                    </a:lnTo>
                    <a:cubicBezTo>
                      <a:pt x="136851" y="775254"/>
                      <a:pt x="137824" y="802655"/>
                      <a:pt x="131569" y="825591"/>
                    </a:cubicBezTo>
                    <a:cubicBezTo>
                      <a:pt x="129744" y="832281"/>
                      <a:pt x="129893" y="840424"/>
                      <a:pt x="124990" y="845327"/>
                    </a:cubicBezTo>
                    <a:lnTo>
                      <a:pt x="115123" y="855194"/>
                    </a:lnTo>
                    <a:cubicBezTo>
                      <a:pt x="114027" y="858483"/>
                      <a:pt x="113618" y="862089"/>
                      <a:pt x="111834" y="865062"/>
                    </a:cubicBezTo>
                    <a:cubicBezTo>
                      <a:pt x="110238" y="867721"/>
                      <a:pt x="106642" y="868866"/>
                      <a:pt x="105255" y="871640"/>
                    </a:cubicBezTo>
                    <a:cubicBezTo>
                      <a:pt x="90137" y="901877"/>
                      <a:pt x="106962" y="883093"/>
                      <a:pt x="92098" y="897954"/>
                    </a:cubicBezTo>
                    <a:lnTo>
                      <a:pt x="82231" y="927557"/>
                    </a:lnTo>
                    <a:cubicBezTo>
                      <a:pt x="81135" y="930846"/>
                      <a:pt x="81392" y="934972"/>
                      <a:pt x="78941" y="937424"/>
                    </a:cubicBezTo>
                    <a:cubicBezTo>
                      <a:pt x="63053" y="953314"/>
                      <a:pt x="82388" y="933117"/>
                      <a:pt x="65785" y="953870"/>
                    </a:cubicBezTo>
                    <a:cubicBezTo>
                      <a:pt x="63848" y="956292"/>
                      <a:pt x="61399" y="958256"/>
                      <a:pt x="59206" y="960449"/>
                    </a:cubicBezTo>
                    <a:cubicBezTo>
                      <a:pt x="58110" y="963738"/>
                      <a:pt x="57468" y="967216"/>
                      <a:pt x="55917" y="970317"/>
                    </a:cubicBezTo>
                    <a:cubicBezTo>
                      <a:pt x="51768" y="978615"/>
                      <a:pt x="48878" y="980645"/>
                      <a:pt x="42760" y="986763"/>
                    </a:cubicBezTo>
                    <a:cubicBezTo>
                      <a:pt x="34496" y="1011556"/>
                      <a:pt x="45642" y="981002"/>
                      <a:pt x="32893" y="1006498"/>
                    </a:cubicBezTo>
                    <a:cubicBezTo>
                      <a:pt x="31342" y="1009599"/>
                      <a:pt x="31154" y="1013264"/>
                      <a:pt x="29603" y="1016365"/>
                    </a:cubicBezTo>
                    <a:cubicBezTo>
                      <a:pt x="27835" y="1019901"/>
                      <a:pt x="24630" y="1022621"/>
                      <a:pt x="23025" y="1026233"/>
                    </a:cubicBezTo>
                    <a:cubicBezTo>
                      <a:pt x="20209" y="1032570"/>
                      <a:pt x="18640" y="1039390"/>
                      <a:pt x="16447" y="1045968"/>
                    </a:cubicBezTo>
                    <a:lnTo>
                      <a:pt x="13157" y="1055836"/>
                    </a:lnTo>
                    <a:cubicBezTo>
                      <a:pt x="12061" y="1063511"/>
                      <a:pt x="10680" y="1071150"/>
                      <a:pt x="9868" y="1078860"/>
                    </a:cubicBezTo>
                    <a:cubicBezTo>
                      <a:pt x="7178" y="1104419"/>
                      <a:pt x="7324" y="1120443"/>
                      <a:pt x="3290" y="1144645"/>
                    </a:cubicBezTo>
                    <a:cubicBezTo>
                      <a:pt x="2547" y="1149104"/>
                      <a:pt x="1097" y="1153416"/>
                      <a:pt x="0" y="1157801"/>
                    </a:cubicBezTo>
                    <a:cubicBezTo>
                      <a:pt x="1097" y="1173151"/>
                      <a:pt x="1007" y="1188631"/>
                      <a:pt x="3290" y="1203850"/>
                    </a:cubicBezTo>
                    <a:cubicBezTo>
                      <a:pt x="4319" y="1210708"/>
                      <a:pt x="4964" y="1218683"/>
                      <a:pt x="9868" y="1223586"/>
                    </a:cubicBezTo>
                    <a:lnTo>
                      <a:pt x="16447" y="1230164"/>
                    </a:lnTo>
                    <a:cubicBezTo>
                      <a:pt x="18640" y="1236742"/>
                      <a:pt x="19179" y="1244129"/>
                      <a:pt x="23025" y="1249899"/>
                    </a:cubicBezTo>
                    <a:cubicBezTo>
                      <a:pt x="25218" y="1253188"/>
                      <a:pt x="27997" y="1256155"/>
                      <a:pt x="29603" y="1259767"/>
                    </a:cubicBezTo>
                    <a:cubicBezTo>
                      <a:pt x="41698" y="1286979"/>
                      <a:pt x="29251" y="1272570"/>
                      <a:pt x="42760" y="1286081"/>
                    </a:cubicBezTo>
                    <a:cubicBezTo>
                      <a:pt x="50589" y="1309566"/>
                      <a:pt x="45493" y="1300046"/>
                      <a:pt x="55917" y="1315683"/>
                    </a:cubicBezTo>
                    <a:cubicBezTo>
                      <a:pt x="65234" y="1343638"/>
                      <a:pt x="52239" y="1309554"/>
                      <a:pt x="65785" y="1332129"/>
                    </a:cubicBezTo>
                    <a:cubicBezTo>
                      <a:pt x="67569" y="1335102"/>
                      <a:pt x="67390" y="1338966"/>
                      <a:pt x="69074" y="1341997"/>
                    </a:cubicBezTo>
                    <a:cubicBezTo>
                      <a:pt x="72914" y="1348908"/>
                      <a:pt x="82231" y="1361732"/>
                      <a:pt x="82231" y="1361732"/>
                    </a:cubicBezTo>
                    <a:cubicBezTo>
                      <a:pt x="94221" y="1397706"/>
                      <a:pt x="75101" y="1343226"/>
                      <a:pt x="92098" y="1381468"/>
                    </a:cubicBezTo>
                    <a:cubicBezTo>
                      <a:pt x="92100" y="1381473"/>
                      <a:pt x="100320" y="1406133"/>
                      <a:pt x="101966" y="1411070"/>
                    </a:cubicBezTo>
                    <a:lnTo>
                      <a:pt x="105255" y="1420938"/>
                    </a:lnTo>
                    <a:cubicBezTo>
                      <a:pt x="109259" y="1432950"/>
                      <a:pt x="108322" y="1435045"/>
                      <a:pt x="121701" y="1443963"/>
                    </a:cubicBezTo>
                    <a:cubicBezTo>
                      <a:pt x="137340" y="1454388"/>
                      <a:pt x="127817" y="1449290"/>
                      <a:pt x="151304" y="1457119"/>
                    </a:cubicBezTo>
                    <a:lnTo>
                      <a:pt x="161172" y="1460409"/>
                    </a:lnTo>
                    <a:lnTo>
                      <a:pt x="171039" y="1463698"/>
                    </a:lnTo>
                    <a:cubicBezTo>
                      <a:pt x="195160" y="1462602"/>
                      <a:pt x="219333" y="1462335"/>
                      <a:pt x="243402" y="1460409"/>
                    </a:cubicBezTo>
                    <a:cubicBezTo>
                      <a:pt x="246858" y="1460132"/>
                      <a:pt x="250169" y="1458670"/>
                      <a:pt x="253270" y="1457119"/>
                    </a:cubicBezTo>
                    <a:cubicBezTo>
                      <a:pt x="256806" y="1455351"/>
                      <a:pt x="259848" y="1452734"/>
                      <a:pt x="263137" y="1450541"/>
                    </a:cubicBezTo>
                    <a:lnTo>
                      <a:pt x="276294" y="1411070"/>
                    </a:lnTo>
                    <a:lnTo>
                      <a:pt x="279583" y="1401203"/>
                    </a:lnTo>
                    <a:lnTo>
                      <a:pt x="282872" y="1391335"/>
                    </a:lnTo>
                    <a:cubicBezTo>
                      <a:pt x="283969" y="1383660"/>
                      <a:pt x="284775" y="1375939"/>
                      <a:pt x="286162" y="1368311"/>
                    </a:cubicBezTo>
                    <a:cubicBezTo>
                      <a:pt x="288151" y="1357372"/>
                      <a:pt x="292595" y="1345722"/>
                      <a:pt x="296029" y="1335419"/>
                    </a:cubicBezTo>
                    <a:cubicBezTo>
                      <a:pt x="297125" y="1332130"/>
                      <a:pt x="296866" y="1328003"/>
                      <a:pt x="299318" y="1325551"/>
                    </a:cubicBezTo>
                    <a:lnTo>
                      <a:pt x="312475" y="1312394"/>
                    </a:lnTo>
                    <a:lnTo>
                      <a:pt x="319054" y="1305816"/>
                    </a:lnTo>
                    <a:cubicBezTo>
                      <a:pt x="322528" y="1295394"/>
                      <a:pt x="321634" y="1295190"/>
                      <a:pt x="328921" y="1286081"/>
                    </a:cubicBezTo>
                    <a:cubicBezTo>
                      <a:pt x="330858" y="1283659"/>
                      <a:pt x="333639" y="1281983"/>
                      <a:pt x="335500" y="1279502"/>
                    </a:cubicBezTo>
                    <a:cubicBezTo>
                      <a:pt x="357820" y="1249743"/>
                      <a:pt x="340148" y="1268278"/>
                      <a:pt x="355235" y="1253188"/>
                    </a:cubicBezTo>
                    <a:cubicBezTo>
                      <a:pt x="364551" y="1225239"/>
                      <a:pt x="351558" y="1259316"/>
                      <a:pt x="365103" y="1236742"/>
                    </a:cubicBezTo>
                    <a:cubicBezTo>
                      <a:pt x="366887" y="1233769"/>
                      <a:pt x="366608" y="1229848"/>
                      <a:pt x="368392" y="1226875"/>
                    </a:cubicBezTo>
                    <a:cubicBezTo>
                      <a:pt x="369987" y="1224216"/>
                      <a:pt x="373033" y="1222718"/>
                      <a:pt x="374970" y="1220296"/>
                    </a:cubicBezTo>
                    <a:cubicBezTo>
                      <a:pt x="377439" y="1217209"/>
                      <a:pt x="379080" y="1213516"/>
                      <a:pt x="381549" y="1210429"/>
                    </a:cubicBezTo>
                    <a:cubicBezTo>
                      <a:pt x="383486" y="1208007"/>
                      <a:pt x="386266" y="1206331"/>
                      <a:pt x="388127" y="1203850"/>
                    </a:cubicBezTo>
                    <a:cubicBezTo>
                      <a:pt x="392871" y="1197525"/>
                      <a:pt x="396898" y="1190693"/>
                      <a:pt x="401284" y="1184115"/>
                    </a:cubicBezTo>
                    <a:cubicBezTo>
                      <a:pt x="403477" y="1180826"/>
                      <a:pt x="405067" y="1177042"/>
                      <a:pt x="407862" y="1174247"/>
                    </a:cubicBezTo>
                    <a:cubicBezTo>
                      <a:pt x="427103" y="1155006"/>
                      <a:pt x="420007" y="1164251"/>
                      <a:pt x="430887" y="1147934"/>
                    </a:cubicBezTo>
                    <a:cubicBezTo>
                      <a:pt x="431983" y="1144645"/>
                      <a:pt x="432625" y="1141167"/>
                      <a:pt x="434176" y="1138066"/>
                    </a:cubicBezTo>
                    <a:cubicBezTo>
                      <a:pt x="438325" y="1129768"/>
                      <a:pt x="441215" y="1127738"/>
                      <a:pt x="447333" y="1121620"/>
                    </a:cubicBezTo>
                    <a:cubicBezTo>
                      <a:pt x="454892" y="1098943"/>
                      <a:pt x="449008" y="1106788"/>
                      <a:pt x="460490" y="1095306"/>
                    </a:cubicBezTo>
                    <a:cubicBezTo>
                      <a:pt x="468049" y="1072629"/>
                      <a:pt x="462164" y="1080474"/>
                      <a:pt x="473647" y="1068993"/>
                    </a:cubicBezTo>
                    <a:cubicBezTo>
                      <a:pt x="477121" y="1058571"/>
                      <a:pt x="476227" y="1058367"/>
                      <a:pt x="483514" y="1049258"/>
                    </a:cubicBezTo>
                    <a:cubicBezTo>
                      <a:pt x="485451" y="1046836"/>
                      <a:pt x="487060" y="1043329"/>
                      <a:pt x="490093" y="1042679"/>
                    </a:cubicBezTo>
                    <a:cubicBezTo>
                      <a:pt x="503002" y="1039913"/>
                      <a:pt x="516380" y="1040103"/>
                      <a:pt x="529563" y="1039390"/>
                    </a:cubicBezTo>
                    <a:cubicBezTo>
                      <a:pt x="556955" y="1037909"/>
                      <a:pt x="584383" y="1037197"/>
                      <a:pt x="611793" y="1036101"/>
                    </a:cubicBezTo>
                    <a:cubicBezTo>
                      <a:pt x="618372" y="1035004"/>
                      <a:pt x="624860" y="1032811"/>
                      <a:pt x="631529" y="1032811"/>
                    </a:cubicBezTo>
                    <a:cubicBezTo>
                      <a:pt x="652961" y="1032811"/>
                      <a:pt x="667123" y="1037599"/>
                      <a:pt x="687445" y="1042679"/>
                    </a:cubicBezTo>
                    <a:cubicBezTo>
                      <a:pt x="691831" y="1043775"/>
                      <a:pt x="696313" y="1044538"/>
                      <a:pt x="700602" y="1045968"/>
                    </a:cubicBezTo>
                    <a:cubicBezTo>
                      <a:pt x="722414" y="1053239"/>
                      <a:pt x="717585" y="1052770"/>
                      <a:pt x="740072" y="1055836"/>
                    </a:cubicBezTo>
                    <a:cubicBezTo>
                      <a:pt x="757589" y="1058225"/>
                      <a:pt x="775261" y="1059507"/>
                      <a:pt x="792700" y="1062414"/>
                    </a:cubicBezTo>
                    <a:cubicBezTo>
                      <a:pt x="799278" y="1063511"/>
                      <a:pt x="805965" y="1064086"/>
                      <a:pt x="812435" y="1065704"/>
                    </a:cubicBezTo>
                    <a:cubicBezTo>
                      <a:pt x="819162" y="1067386"/>
                      <a:pt x="832170" y="1072282"/>
                      <a:pt x="832170" y="1072282"/>
                    </a:cubicBezTo>
                    <a:lnTo>
                      <a:pt x="851906" y="1092017"/>
                    </a:lnTo>
                    <a:cubicBezTo>
                      <a:pt x="854099" y="1094210"/>
                      <a:pt x="856764" y="1096016"/>
                      <a:pt x="858484" y="1098596"/>
                    </a:cubicBezTo>
                    <a:cubicBezTo>
                      <a:pt x="878728" y="1128963"/>
                      <a:pt x="852894" y="1091609"/>
                      <a:pt x="871641" y="1115042"/>
                    </a:cubicBezTo>
                    <a:cubicBezTo>
                      <a:pt x="874110" y="1118129"/>
                      <a:pt x="875750" y="1121822"/>
                      <a:pt x="878219" y="1124909"/>
                    </a:cubicBezTo>
                    <a:cubicBezTo>
                      <a:pt x="882298" y="1130008"/>
                      <a:pt x="888966" y="1135217"/>
                      <a:pt x="894665" y="1138066"/>
                    </a:cubicBezTo>
                    <a:cubicBezTo>
                      <a:pt x="897766" y="1139617"/>
                      <a:pt x="901155" y="1140575"/>
                      <a:pt x="904533" y="1141355"/>
                    </a:cubicBezTo>
                    <a:cubicBezTo>
                      <a:pt x="915428" y="1143869"/>
                      <a:pt x="937425" y="1147934"/>
                      <a:pt x="937425" y="1147934"/>
                    </a:cubicBezTo>
                    <a:cubicBezTo>
                      <a:pt x="945100" y="1146838"/>
                      <a:pt x="953094" y="1147097"/>
                      <a:pt x="960449" y="1144645"/>
                    </a:cubicBezTo>
                    <a:cubicBezTo>
                      <a:pt x="963391" y="1143664"/>
                      <a:pt x="963946" y="1138409"/>
                      <a:pt x="967028" y="1138066"/>
                    </a:cubicBezTo>
                    <a:cubicBezTo>
                      <a:pt x="974733" y="1137210"/>
                      <a:pt x="982377" y="1140259"/>
                      <a:pt x="990052" y="1141355"/>
                    </a:cubicBezTo>
                    <a:cubicBezTo>
                      <a:pt x="996631" y="1143548"/>
                      <a:pt x="1004018" y="1144087"/>
                      <a:pt x="1009788" y="1147934"/>
                    </a:cubicBezTo>
                    <a:cubicBezTo>
                      <a:pt x="1022540" y="1156435"/>
                      <a:pt x="1015905" y="1153262"/>
                      <a:pt x="1029523" y="1157801"/>
                    </a:cubicBezTo>
                    <a:lnTo>
                      <a:pt x="1036101" y="1177537"/>
                    </a:lnTo>
                    <a:lnTo>
                      <a:pt x="1039390" y="1187404"/>
                    </a:lnTo>
                    <a:cubicBezTo>
                      <a:pt x="1023502" y="1203294"/>
                      <a:pt x="1042837" y="1183097"/>
                      <a:pt x="1026234" y="1203850"/>
                    </a:cubicBezTo>
                    <a:cubicBezTo>
                      <a:pt x="1024297" y="1206272"/>
                      <a:pt x="1021848" y="1208236"/>
                      <a:pt x="1019655" y="1210429"/>
                    </a:cubicBezTo>
                    <a:cubicBezTo>
                      <a:pt x="1011309" y="1235468"/>
                      <a:pt x="1014437" y="1223365"/>
                      <a:pt x="1009788" y="1246610"/>
                    </a:cubicBezTo>
                    <a:cubicBezTo>
                      <a:pt x="1009053" y="1256900"/>
                      <a:pt x="1009990" y="1297289"/>
                      <a:pt x="999920" y="1312394"/>
                    </a:cubicBezTo>
                    <a:lnTo>
                      <a:pt x="993341" y="1322262"/>
                    </a:lnTo>
                    <a:cubicBezTo>
                      <a:pt x="981348" y="1358240"/>
                      <a:pt x="1000474" y="1303748"/>
                      <a:pt x="983474" y="1341997"/>
                    </a:cubicBezTo>
                    <a:cubicBezTo>
                      <a:pt x="980658" y="1348334"/>
                      <a:pt x="979088" y="1355154"/>
                      <a:pt x="976895" y="1361732"/>
                    </a:cubicBezTo>
                    <a:cubicBezTo>
                      <a:pt x="975799" y="1365021"/>
                      <a:pt x="975529" y="1368715"/>
                      <a:pt x="973606" y="1371600"/>
                    </a:cubicBezTo>
                    <a:lnTo>
                      <a:pt x="967028" y="1381468"/>
                    </a:lnTo>
                    <a:cubicBezTo>
                      <a:pt x="962669" y="1398904"/>
                      <a:pt x="963674" y="1393397"/>
                      <a:pt x="960449" y="1414360"/>
                    </a:cubicBezTo>
                    <a:cubicBezTo>
                      <a:pt x="958788" y="1425158"/>
                      <a:pt x="956937" y="1442589"/>
                      <a:pt x="953871" y="1453830"/>
                    </a:cubicBezTo>
                    <a:cubicBezTo>
                      <a:pt x="952047" y="1460520"/>
                      <a:pt x="948975" y="1466838"/>
                      <a:pt x="947293" y="1473565"/>
                    </a:cubicBezTo>
                    <a:cubicBezTo>
                      <a:pt x="942321" y="1493447"/>
                      <a:pt x="945432" y="1482436"/>
                      <a:pt x="937425" y="1506458"/>
                    </a:cubicBezTo>
                    <a:lnTo>
                      <a:pt x="934136" y="1516325"/>
                    </a:lnTo>
                    <a:cubicBezTo>
                      <a:pt x="933040" y="1537157"/>
                      <a:pt x="933333" y="1558108"/>
                      <a:pt x="930847" y="1578820"/>
                    </a:cubicBezTo>
                    <a:cubicBezTo>
                      <a:pt x="930021" y="1585705"/>
                      <a:pt x="926461" y="1591977"/>
                      <a:pt x="924268" y="1598555"/>
                    </a:cubicBezTo>
                    <a:lnTo>
                      <a:pt x="920979" y="1608423"/>
                    </a:lnTo>
                    <a:cubicBezTo>
                      <a:pt x="922075" y="1612809"/>
                      <a:pt x="921444" y="1618050"/>
                      <a:pt x="924268" y="1621580"/>
                    </a:cubicBezTo>
                    <a:cubicBezTo>
                      <a:pt x="926434" y="1624287"/>
                      <a:pt x="930802" y="1623917"/>
                      <a:pt x="934136" y="1624869"/>
                    </a:cubicBezTo>
                    <a:cubicBezTo>
                      <a:pt x="938483" y="1626111"/>
                      <a:pt x="942795" y="1627708"/>
                      <a:pt x="947293" y="1628158"/>
                    </a:cubicBezTo>
                    <a:cubicBezTo>
                      <a:pt x="964782" y="1629907"/>
                      <a:pt x="982378" y="1630351"/>
                      <a:pt x="999920" y="1631447"/>
                    </a:cubicBezTo>
                    <a:cubicBezTo>
                      <a:pt x="1004306" y="1632544"/>
                      <a:pt x="1008730" y="1633495"/>
                      <a:pt x="1013077" y="1634737"/>
                    </a:cubicBezTo>
                    <a:cubicBezTo>
                      <a:pt x="1030332" y="1639668"/>
                      <a:pt x="1015539" y="1636909"/>
                      <a:pt x="1036101" y="1641315"/>
                    </a:cubicBezTo>
                    <a:cubicBezTo>
                      <a:pt x="1047034" y="1643658"/>
                      <a:pt x="1058386" y="1644359"/>
                      <a:pt x="1068993" y="1647894"/>
                    </a:cubicBezTo>
                    <a:lnTo>
                      <a:pt x="1157802" y="1677496"/>
                    </a:lnTo>
                    <a:lnTo>
                      <a:pt x="1187405" y="1687364"/>
                    </a:lnTo>
                    <a:lnTo>
                      <a:pt x="1207140" y="1693942"/>
                    </a:lnTo>
                    <a:cubicBezTo>
                      <a:pt x="1223660" y="1698073"/>
                      <a:pt x="1216008" y="1695802"/>
                      <a:pt x="1230164" y="1700521"/>
                    </a:cubicBezTo>
                    <a:cubicBezTo>
                      <a:pt x="1232357" y="1702714"/>
                      <a:pt x="1234262" y="1705238"/>
                      <a:pt x="1236743" y="1707099"/>
                    </a:cubicBezTo>
                    <a:cubicBezTo>
                      <a:pt x="1243068" y="1711843"/>
                      <a:pt x="1256478" y="1720256"/>
                      <a:pt x="1256478" y="1720256"/>
                    </a:cubicBezTo>
                    <a:lnTo>
                      <a:pt x="1266346" y="1749859"/>
                    </a:lnTo>
                    <a:lnTo>
                      <a:pt x="1269635" y="1759727"/>
                    </a:lnTo>
                    <a:cubicBezTo>
                      <a:pt x="1270731" y="1773980"/>
                      <a:pt x="1271428" y="1788269"/>
                      <a:pt x="1272924" y="1802486"/>
                    </a:cubicBezTo>
                    <a:cubicBezTo>
                      <a:pt x="1273622" y="1809119"/>
                      <a:pt x="1275270" y="1815620"/>
                      <a:pt x="1276213" y="1822222"/>
                    </a:cubicBezTo>
                    <a:cubicBezTo>
                      <a:pt x="1283786" y="1875230"/>
                      <a:pt x="1275340" y="1823118"/>
                      <a:pt x="1282792" y="1871560"/>
                    </a:cubicBezTo>
                    <a:cubicBezTo>
                      <a:pt x="1287637" y="1903055"/>
                      <a:pt x="1284239" y="1879520"/>
                      <a:pt x="1289370" y="1907741"/>
                    </a:cubicBezTo>
                    <a:cubicBezTo>
                      <a:pt x="1290563" y="1914303"/>
                      <a:pt x="1291351" y="1920936"/>
                      <a:pt x="1292659" y="1927476"/>
                    </a:cubicBezTo>
                    <a:cubicBezTo>
                      <a:pt x="1293546" y="1931909"/>
                      <a:pt x="1295140" y="1936185"/>
                      <a:pt x="1295949" y="1940633"/>
                    </a:cubicBezTo>
                    <a:cubicBezTo>
                      <a:pt x="1298516" y="1954751"/>
                      <a:pt x="1298808" y="1966469"/>
                      <a:pt x="1302527" y="1980104"/>
                    </a:cubicBezTo>
                    <a:cubicBezTo>
                      <a:pt x="1305264" y="1990139"/>
                      <a:pt x="1309106" y="1999839"/>
                      <a:pt x="1312395" y="2009706"/>
                    </a:cubicBezTo>
                    <a:cubicBezTo>
                      <a:pt x="1313491" y="2012995"/>
                      <a:pt x="1313232" y="2017122"/>
                      <a:pt x="1315684" y="2019574"/>
                    </a:cubicBezTo>
                    <a:cubicBezTo>
                      <a:pt x="1347358" y="2051248"/>
                      <a:pt x="1313660" y="2019271"/>
                      <a:pt x="1338708" y="2039309"/>
                    </a:cubicBezTo>
                    <a:cubicBezTo>
                      <a:pt x="1341130" y="2041246"/>
                      <a:pt x="1342513" y="2044501"/>
                      <a:pt x="1345287" y="2045888"/>
                    </a:cubicBezTo>
                    <a:cubicBezTo>
                      <a:pt x="1351489" y="2048989"/>
                      <a:pt x="1358444" y="2050273"/>
                      <a:pt x="1365022" y="2052466"/>
                    </a:cubicBezTo>
                    <a:lnTo>
                      <a:pt x="1374890" y="2055755"/>
                    </a:lnTo>
                    <a:cubicBezTo>
                      <a:pt x="1378179" y="2056851"/>
                      <a:pt x="1381357" y="2058365"/>
                      <a:pt x="1384757" y="2059045"/>
                    </a:cubicBezTo>
                    <a:cubicBezTo>
                      <a:pt x="1390239" y="2060141"/>
                      <a:pt x="1395746" y="2061121"/>
                      <a:pt x="1401203" y="2062334"/>
                    </a:cubicBezTo>
                    <a:cubicBezTo>
                      <a:pt x="1405616" y="2063315"/>
                      <a:pt x="1409912" y="2064814"/>
                      <a:pt x="1414360" y="2065623"/>
                    </a:cubicBezTo>
                    <a:cubicBezTo>
                      <a:pt x="1421988" y="2067010"/>
                      <a:pt x="1429722" y="2067733"/>
                      <a:pt x="1437385" y="2068912"/>
                    </a:cubicBezTo>
                    <a:cubicBezTo>
                      <a:pt x="1443977" y="2069926"/>
                      <a:pt x="1450518" y="2071258"/>
                      <a:pt x="1457120" y="2072201"/>
                    </a:cubicBezTo>
                    <a:cubicBezTo>
                      <a:pt x="1465871" y="2073451"/>
                      <a:pt x="1474675" y="2074297"/>
                      <a:pt x="1483434" y="2075491"/>
                    </a:cubicBezTo>
                    <a:cubicBezTo>
                      <a:pt x="1553643" y="2085065"/>
                      <a:pt x="1504894" y="2079337"/>
                      <a:pt x="1559085" y="2085358"/>
                    </a:cubicBezTo>
                    <a:cubicBezTo>
                      <a:pt x="1587592" y="2084262"/>
                      <a:pt x="1616126" y="2083744"/>
                      <a:pt x="1644605" y="2082069"/>
                    </a:cubicBezTo>
                    <a:cubicBezTo>
                      <a:pt x="1653429" y="2081550"/>
                      <a:pt x="1662168" y="2080030"/>
                      <a:pt x="1670918" y="2078780"/>
                    </a:cubicBezTo>
                    <a:cubicBezTo>
                      <a:pt x="1680934" y="2077349"/>
                      <a:pt x="1696885" y="2074471"/>
                      <a:pt x="1707100" y="2072201"/>
                    </a:cubicBezTo>
                    <a:cubicBezTo>
                      <a:pt x="1711513" y="2071220"/>
                      <a:pt x="1715809" y="2069721"/>
                      <a:pt x="1720257" y="2068912"/>
                    </a:cubicBezTo>
                    <a:cubicBezTo>
                      <a:pt x="1738404" y="2065613"/>
                      <a:pt x="1758677" y="2064878"/>
                      <a:pt x="1776173" y="2059045"/>
                    </a:cubicBezTo>
                    <a:lnTo>
                      <a:pt x="1795908" y="2052466"/>
                    </a:lnTo>
                    <a:lnTo>
                      <a:pt x="1809065" y="2039309"/>
                    </a:lnTo>
                    <a:lnTo>
                      <a:pt x="1815644" y="2032731"/>
                    </a:lnTo>
                    <a:cubicBezTo>
                      <a:pt x="1816740" y="2029442"/>
                      <a:pt x="1819084" y="2026327"/>
                      <a:pt x="1818933" y="2022863"/>
                    </a:cubicBezTo>
                    <a:cubicBezTo>
                      <a:pt x="1817976" y="2000846"/>
                      <a:pt x="1812354" y="1957079"/>
                      <a:pt x="1812354" y="1957079"/>
                    </a:cubicBezTo>
                    <a:cubicBezTo>
                      <a:pt x="1815864" y="1893911"/>
                      <a:pt x="1817711" y="1912577"/>
                      <a:pt x="1812354" y="1861692"/>
                    </a:cubicBezTo>
                    <a:cubicBezTo>
                      <a:pt x="1809162" y="1831368"/>
                      <a:pt x="1811110" y="1841512"/>
                      <a:pt x="1802487" y="1815643"/>
                    </a:cubicBezTo>
                    <a:lnTo>
                      <a:pt x="1799198" y="1805776"/>
                    </a:lnTo>
                    <a:cubicBezTo>
                      <a:pt x="1800294" y="1781655"/>
                      <a:pt x="1799915" y="1757422"/>
                      <a:pt x="1802487" y="1733413"/>
                    </a:cubicBezTo>
                    <a:cubicBezTo>
                      <a:pt x="1803226" y="1726518"/>
                      <a:pt x="1806872" y="1720256"/>
                      <a:pt x="1809065" y="1713678"/>
                    </a:cubicBezTo>
                    <a:lnTo>
                      <a:pt x="1812354" y="1703810"/>
                    </a:lnTo>
                    <a:lnTo>
                      <a:pt x="1815644" y="1693942"/>
                    </a:lnTo>
                    <a:lnTo>
                      <a:pt x="1818933" y="1684075"/>
                    </a:lnTo>
                    <a:cubicBezTo>
                      <a:pt x="1817508" y="1669821"/>
                      <a:pt x="1822824" y="1652860"/>
                      <a:pt x="1809065" y="1644604"/>
                    </a:cubicBezTo>
                    <a:cubicBezTo>
                      <a:pt x="1806092" y="1642820"/>
                      <a:pt x="1802487" y="1642411"/>
                      <a:pt x="1799198" y="1641315"/>
                    </a:cubicBezTo>
                    <a:cubicBezTo>
                      <a:pt x="1784439" y="1626559"/>
                      <a:pt x="1801964" y="1642121"/>
                      <a:pt x="1782752" y="1631447"/>
                    </a:cubicBezTo>
                    <a:cubicBezTo>
                      <a:pt x="1766010" y="1622146"/>
                      <a:pt x="1766420" y="1621695"/>
                      <a:pt x="1756438" y="1611712"/>
                    </a:cubicBezTo>
                    <a:cubicBezTo>
                      <a:pt x="1755342" y="1608423"/>
                      <a:pt x="1754933" y="1604818"/>
                      <a:pt x="1753149" y="1601845"/>
                    </a:cubicBezTo>
                    <a:cubicBezTo>
                      <a:pt x="1751553" y="1599186"/>
                      <a:pt x="1748507" y="1597688"/>
                      <a:pt x="1746570" y="1595266"/>
                    </a:cubicBezTo>
                    <a:cubicBezTo>
                      <a:pt x="1744101" y="1592179"/>
                      <a:pt x="1742461" y="1588486"/>
                      <a:pt x="1739992" y="1585399"/>
                    </a:cubicBezTo>
                    <a:cubicBezTo>
                      <a:pt x="1721245" y="1561966"/>
                      <a:pt x="1747079" y="1599320"/>
                      <a:pt x="1726835" y="1568953"/>
                    </a:cubicBezTo>
                    <a:cubicBezTo>
                      <a:pt x="1725739" y="1565664"/>
                      <a:pt x="1723929" y="1562531"/>
                      <a:pt x="1723546" y="1559085"/>
                    </a:cubicBezTo>
                    <a:cubicBezTo>
                      <a:pt x="1721726" y="1542703"/>
                      <a:pt x="1724075" y="1525781"/>
                      <a:pt x="1720257" y="1509747"/>
                    </a:cubicBezTo>
                    <a:cubicBezTo>
                      <a:pt x="1716365" y="1493401"/>
                      <a:pt x="1708382" y="1493260"/>
                      <a:pt x="1700521" y="1483433"/>
                    </a:cubicBezTo>
                    <a:cubicBezTo>
                      <a:pt x="1693235" y="1474326"/>
                      <a:pt x="1694127" y="1474118"/>
                      <a:pt x="1690654" y="1463698"/>
                    </a:cubicBezTo>
                    <a:cubicBezTo>
                      <a:pt x="1691750" y="1451638"/>
                      <a:pt x="1692230" y="1439505"/>
                      <a:pt x="1693943" y="1427517"/>
                    </a:cubicBezTo>
                    <a:cubicBezTo>
                      <a:pt x="1695763" y="1414778"/>
                      <a:pt x="1703398" y="1409014"/>
                      <a:pt x="1716967" y="1404492"/>
                    </a:cubicBezTo>
                    <a:cubicBezTo>
                      <a:pt x="1720256" y="1403396"/>
                      <a:pt x="1723381" y="1401503"/>
                      <a:pt x="1726835" y="1401203"/>
                    </a:cubicBezTo>
                    <a:cubicBezTo>
                      <a:pt x="1748708" y="1399301"/>
                      <a:pt x="1770691" y="1399010"/>
                      <a:pt x="1792619" y="1397914"/>
                    </a:cubicBezTo>
                    <a:cubicBezTo>
                      <a:pt x="1796830" y="1396861"/>
                      <a:pt x="1810929" y="1393693"/>
                      <a:pt x="1815644" y="1391335"/>
                    </a:cubicBezTo>
                    <a:cubicBezTo>
                      <a:pt x="1819180" y="1389567"/>
                      <a:pt x="1822424" y="1387226"/>
                      <a:pt x="1825511" y="1384757"/>
                    </a:cubicBezTo>
                    <a:cubicBezTo>
                      <a:pt x="1827933" y="1382820"/>
                      <a:pt x="1829668" y="1380115"/>
                      <a:pt x="1832090" y="1378178"/>
                    </a:cubicBezTo>
                    <a:cubicBezTo>
                      <a:pt x="1835177" y="1375709"/>
                      <a:pt x="1838870" y="1374069"/>
                      <a:pt x="1841957" y="1371600"/>
                    </a:cubicBezTo>
                    <a:cubicBezTo>
                      <a:pt x="1844379" y="1369663"/>
                      <a:pt x="1845762" y="1366409"/>
                      <a:pt x="1848536" y="1365022"/>
                    </a:cubicBezTo>
                    <a:cubicBezTo>
                      <a:pt x="1854738" y="1361921"/>
                      <a:pt x="1861693" y="1360636"/>
                      <a:pt x="1868271" y="1358443"/>
                    </a:cubicBezTo>
                    <a:lnTo>
                      <a:pt x="1878139" y="1355154"/>
                    </a:lnTo>
                    <a:cubicBezTo>
                      <a:pt x="1881428" y="1352961"/>
                      <a:pt x="1884067" y="1348904"/>
                      <a:pt x="1888006" y="1348576"/>
                    </a:cubicBezTo>
                    <a:cubicBezTo>
                      <a:pt x="1905632" y="1347107"/>
                      <a:pt x="1913576" y="1350521"/>
                      <a:pt x="1927477" y="1355154"/>
                    </a:cubicBezTo>
                    <a:lnTo>
                      <a:pt x="1940634" y="1394624"/>
                    </a:lnTo>
                    <a:cubicBezTo>
                      <a:pt x="1941731" y="1397913"/>
                      <a:pt x="1941038" y="1402569"/>
                      <a:pt x="1943923" y="1404492"/>
                    </a:cubicBezTo>
                    <a:cubicBezTo>
                      <a:pt x="1947212" y="1406685"/>
                      <a:pt x="1950178" y="1409465"/>
                      <a:pt x="1953790" y="1411070"/>
                    </a:cubicBezTo>
                    <a:cubicBezTo>
                      <a:pt x="1953792" y="1411071"/>
                      <a:pt x="1978458" y="1419293"/>
                      <a:pt x="1983393" y="1420938"/>
                    </a:cubicBezTo>
                    <a:cubicBezTo>
                      <a:pt x="1983398" y="1420940"/>
                      <a:pt x="2003125" y="1427514"/>
                      <a:pt x="2003129" y="1427517"/>
                    </a:cubicBezTo>
                    <a:lnTo>
                      <a:pt x="2012996" y="1434095"/>
                    </a:lnTo>
                    <a:cubicBezTo>
                      <a:pt x="2018478" y="1432999"/>
                      <a:pt x="2024303" y="1433008"/>
                      <a:pt x="2029442" y="1430806"/>
                    </a:cubicBezTo>
                    <a:cubicBezTo>
                      <a:pt x="2032293" y="1429584"/>
                      <a:pt x="2034160" y="1426708"/>
                      <a:pt x="2036021" y="1424227"/>
                    </a:cubicBezTo>
                    <a:cubicBezTo>
                      <a:pt x="2046891" y="1409733"/>
                      <a:pt x="2048523" y="1408428"/>
                      <a:pt x="2052467" y="1394624"/>
                    </a:cubicBezTo>
                    <a:cubicBezTo>
                      <a:pt x="2053709" y="1390278"/>
                      <a:pt x="2054947" y="1385915"/>
                      <a:pt x="2055756" y="1381468"/>
                    </a:cubicBezTo>
                    <a:cubicBezTo>
                      <a:pt x="2057143" y="1373840"/>
                      <a:pt x="2057525" y="1366045"/>
                      <a:pt x="2059045" y="1358443"/>
                    </a:cubicBezTo>
                    <a:cubicBezTo>
                      <a:pt x="2059725" y="1355043"/>
                      <a:pt x="2061382" y="1351910"/>
                      <a:pt x="2062334" y="1348576"/>
                    </a:cubicBezTo>
                    <a:cubicBezTo>
                      <a:pt x="2063576" y="1344229"/>
                      <a:pt x="2064642" y="1339832"/>
                      <a:pt x="2065623" y="1335419"/>
                    </a:cubicBezTo>
                    <a:cubicBezTo>
                      <a:pt x="2066836" y="1329962"/>
                      <a:pt x="2067913" y="1324473"/>
                      <a:pt x="2068913" y="1318973"/>
                    </a:cubicBezTo>
                    <a:cubicBezTo>
                      <a:pt x="2070106" y="1312411"/>
                      <a:pt x="2070585" y="1305707"/>
                      <a:pt x="2072202" y="1299237"/>
                    </a:cubicBezTo>
                    <a:cubicBezTo>
                      <a:pt x="2072212" y="1299196"/>
                      <a:pt x="2080419" y="1274589"/>
                      <a:pt x="2082070" y="1269635"/>
                    </a:cubicBezTo>
                    <a:lnTo>
                      <a:pt x="2088648" y="1249899"/>
                    </a:lnTo>
                    <a:cubicBezTo>
                      <a:pt x="2089744" y="1246610"/>
                      <a:pt x="2088574" y="1240873"/>
                      <a:pt x="2091937" y="1240032"/>
                    </a:cubicBezTo>
                    <a:cubicBezTo>
                      <a:pt x="2108458" y="1235901"/>
                      <a:pt x="2100805" y="1238171"/>
                      <a:pt x="2114962" y="1233453"/>
                    </a:cubicBezTo>
                    <a:cubicBezTo>
                      <a:pt x="2121540" y="1229067"/>
                      <a:pt x="2127196" y="1222796"/>
                      <a:pt x="2134697" y="1220296"/>
                    </a:cubicBezTo>
                    <a:cubicBezTo>
                      <a:pt x="2144012" y="1217191"/>
                      <a:pt x="2146585" y="1217295"/>
                      <a:pt x="2154432" y="1210429"/>
                    </a:cubicBezTo>
                    <a:cubicBezTo>
                      <a:pt x="2160267" y="1205324"/>
                      <a:pt x="2165396" y="1199465"/>
                      <a:pt x="2170878" y="1193983"/>
                    </a:cubicBezTo>
                    <a:lnTo>
                      <a:pt x="2177457" y="1187404"/>
                    </a:lnTo>
                    <a:cubicBezTo>
                      <a:pt x="2178553" y="1184115"/>
                      <a:pt x="2181129" y="1180983"/>
                      <a:pt x="2180746" y="1177537"/>
                    </a:cubicBezTo>
                    <a:cubicBezTo>
                      <a:pt x="2179692" y="1168051"/>
                      <a:pt x="2174152" y="1155591"/>
                      <a:pt x="2167589" y="1147934"/>
                    </a:cubicBezTo>
                    <a:cubicBezTo>
                      <a:pt x="2163553" y="1143225"/>
                      <a:pt x="2158818" y="1139163"/>
                      <a:pt x="2154432" y="1134777"/>
                    </a:cubicBezTo>
                    <a:cubicBezTo>
                      <a:pt x="2141769" y="1122114"/>
                      <a:pt x="2148435" y="1127489"/>
                      <a:pt x="2134697" y="1118331"/>
                    </a:cubicBezTo>
                    <a:cubicBezTo>
                      <a:pt x="2132504" y="1111753"/>
                      <a:pt x="2127258" y="1105477"/>
                      <a:pt x="2128118" y="1098596"/>
                    </a:cubicBezTo>
                    <a:cubicBezTo>
                      <a:pt x="2131838" y="1068842"/>
                      <a:pt x="2128613" y="1080668"/>
                      <a:pt x="2134697" y="1062414"/>
                    </a:cubicBezTo>
                    <a:cubicBezTo>
                      <a:pt x="2134692" y="1062380"/>
                      <a:pt x="2132172" y="1034927"/>
                      <a:pt x="2128118" y="1029522"/>
                    </a:cubicBezTo>
                    <a:cubicBezTo>
                      <a:pt x="2123466" y="1023320"/>
                      <a:pt x="2117154" y="1018558"/>
                      <a:pt x="2111672" y="1013076"/>
                    </a:cubicBezTo>
                    <a:lnTo>
                      <a:pt x="2101805" y="1003209"/>
                    </a:lnTo>
                    <a:cubicBezTo>
                      <a:pt x="2099612" y="1001016"/>
                      <a:pt x="2096946" y="999211"/>
                      <a:pt x="2095226" y="996630"/>
                    </a:cubicBezTo>
                    <a:cubicBezTo>
                      <a:pt x="2094133" y="994990"/>
                      <a:pt x="2082254" y="974375"/>
                      <a:pt x="2075491" y="970317"/>
                    </a:cubicBezTo>
                    <a:cubicBezTo>
                      <a:pt x="2072518" y="968533"/>
                      <a:pt x="2068912" y="968124"/>
                      <a:pt x="2065623" y="967027"/>
                    </a:cubicBezTo>
                    <a:cubicBezTo>
                      <a:pt x="2063430" y="973606"/>
                      <a:pt x="2065624" y="984570"/>
                      <a:pt x="2059045" y="986763"/>
                    </a:cubicBezTo>
                    <a:cubicBezTo>
                      <a:pt x="2055756" y="987859"/>
                      <a:pt x="2052511" y="989100"/>
                      <a:pt x="2049177" y="990052"/>
                    </a:cubicBezTo>
                    <a:cubicBezTo>
                      <a:pt x="2035137" y="994063"/>
                      <a:pt x="2034839" y="993238"/>
                      <a:pt x="2019575" y="996630"/>
                    </a:cubicBezTo>
                    <a:cubicBezTo>
                      <a:pt x="2015162" y="997611"/>
                      <a:pt x="2010804" y="998823"/>
                      <a:pt x="2006418" y="999919"/>
                    </a:cubicBezTo>
                    <a:cubicBezTo>
                      <a:pt x="1999839" y="998823"/>
                      <a:pt x="1993152" y="998247"/>
                      <a:pt x="1986682" y="996630"/>
                    </a:cubicBezTo>
                    <a:cubicBezTo>
                      <a:pt x="1979955" y="994948"/>
                      <a:pt x="1966947" y="990052"/>
                      <a:pt x="1966947" y="990052"/>
                    </a:cubicBezTo>
                    <a:cubicBezTo>
                      <a:pt x="1964754" y="987859"/>
                      <a:pt x="1962850" y="985334"/>
                      <a:pt x="1960369" y="983473"/>
                    </a:cubicBezTo>
                    <a:cubicBezTo>
                      <a:pt x="1954044" y="978729"/>
                      <a:pt x="1946224" y="975907"/>
                      <a:pt x="1940634" y="970317"/>
                    </a:cubicBezTo>
                    <a:cubicBezTo>
                      <a:pt x="1936883" y="966566"/>
                      <a:pt x="1929469" y="958292"/>
                      <a:pt x="1924188" y="957160"/>
                    </a:cubicBezTo>
                    <a:cubicBezTo>
                      <a:pt x="1912346" y="954622"/>
                      <a:pt x="1900067" y="954967"/>
                      <a:pt x="1888006" y="953870"/>
                    </a:cubicBezTo>
                    <a:lnTo>
                      <a:pt x="1861693" y="947292"/>
                    </a:lnTo>
                    <a:cubicBezTo>
                      <a:pt x="1857307" y="946196"/>
                      <a:pt x="1853029" y="944502"/>
                      <a:pt x="1848536" y="944003"/>
                    </a:cubicBezTo>
                    <a:lnTo>
                      <a:pt x="1789330" y="937424"/>
                    </a:lnTo>
                    <a:cubicBezTo>
                      <a:pt x="1784944" y="936328"/>
                      <a:pt x="1780503" y="935434"/>
                      <a:pt x="1776173" y="934135"/>
                    </a:cubicBezTo>
                    <a:cubicBezTo>
                      <a:pt x="1769531" y="932143"/>
                      <a:pt x="1756438" y="927557"/>
                      <a:pt x="1756438" y="927557"/>
                    </a:cubicBezTo>
                    <a:cubicBezTo>
                      <a:pt x="1739770" y="910889"/>
                      <a:pt x="1761339" y="930496"/>
                      <a:pt x="1739992" y="917689"/>
                    </a:cubicBezTo>
                    <a:cubicBezTo>
                      <a:pt x="1737333" y="916094"/>
                      <a:pt x="1736187" y="912498"/>
                      <a:pt x="1733413" y="911111"/>
                    </a:cubicBezTo>
                    <a:cubicBezTo>
                      <a:pt x="1727211" y="908010"/>
                      <a:pt x="1719448" y="908378"/>
                      <a:pt x="1713678" y="904532"/>
                    </a:cubicBezTo>
                    <a:cubicBezTo>
                      <a:pt x="1707100" y="900147"/>
                      <a:pt x="1701443" y="893876"/>
                      <a:pt x="1693943" y="891376"/>
                    </a:cubicBezTo>
                    <a:lnTo>
                      <a:pt x="1674208" y="884797"/>
                    </a:lnTo>
                    <a:cubicBezTo>
                      <a:pt x="1662726" y="873316"/>
                      <a:pt x="1670570" y="879199"/>
                      <a:pt x="1647894" y="871640"/>
                    </a:cubicBezTo>
                    <a:lnTo>
                      <a:pt x="1638026" y="868351"/>
                    </a:lnTo>
                    <a:cubicBezTo>
                      <a:pt x="1622389" y="857927"/>
                      <a:pt x="1631909" y="863023"/>
                      <a:pt x="1608423" y="855194"/>
                    </a:cubicBezTo>
                    <a:lnTo>
                      <a:pt x="1598556" y="851905"/>
                    </a:lnTo>
                    <a:cubicBezTo>
                      <a:pt x="1596363" y="849712"/>
                      <a:pt x="1592585" y="848368"/>
                      <a:pt x="1591977" y="845327"/>
                    </a:cubicBezTo>
                    <a:cubicBezTo>
                      <a:pt x="1591297" y="841927"/>
                      <a:pt x="1595267" y="838926"/>
                      <a:pt x="1595267" y="835459"/>
                    </a:cubicBezTo>
                    <a:cubicBezTo>
                      <a:pt x="1595267" y="824440"/>
                      <a:pt x="1594649" y="813257"/>
                      <a:pt x="1591977" y="802567"/>
                    </a:cubicBezTo>
                    <a:cubicBezTo>
                      <a:pt x="1589889" y="794215"/>
                      <a:pt x="1567339" y="789968"/>
                      <a:pt x="1565664" y="789410"/>
                    </a:cubicBezTo>
                    <a:lnTo>
                      <a:pt x="1555796" y="786121"/>
                    </a:lnTo>
                    <a:cubicBezTo>
                      <a:pt x="1542949" y="773272"/>
                      <a:pt x="1556428" y="784791"/>
                      <a:pt x="1539350" y="776253"/>
                    </a:cubicBezTo>
                    <a:cubicBezTo>
                      <a:pt x="1535814" y="774485"/>
                      <a:pt x="1533094" y="771281"/>
                      <a:pt x="1529482" y="769675"/>
                    </a:cubicBezTo>
                    <a:cubicBezTo>
                      <a:pt x="1529477" y="769673"/>
                      <a:pt x="1504817" y="761453"/>
                      <a:pt x="1499880" y="759807"/>
                    </a:cubicBezTo>
                    <a:lnTo>
                      <a:pt x="1490012" y="756518"/>
                    </a:lnTo>
                    <a:cubicBezTo>
                      <a:pt x="1486723" y="755422"/>
                      <a:pt x="1483576" y="753719"/>
                      <a:pt x="1480144" y="753229"/>
                    </a:cubicBezTo>
                    <a:cubicBezTo>
                      <a:pt x="1469064" y="751646"/>
                      <a:pt x="1448813" y="748936"/>
                      <a:pt x="1437385" y="746650"/>
                    </a:cubicBezTo>
                    <a:cubicBezTo>
                      <a:pt x="1424953" y="744163"/>
                      <a:pt x="1417085" y="740980"/>
                      <a:pt x="1404493" y="736783"/>
                    </a:cubicBezTo>
                    <a:lnTo>
                      <a:pt x="1394625" y="733494"/>
                    </a:lnTo>
                    <a:cubicBezTo>
                      <a:pt x="1391336" y="732397"/>
                      <a:pt x="1388212" y="730492"/>
                      <a:pt x="1384757" y="730204"/>
                    </a:cubicBezTo>
                    <a:lnTo>
                      <a:pt x="1345287" y="726915"/>
                    </a:lnTo>
                    <a:cubicBezTo>
                      <a:pt x="1253185" y="730091"/>
                      <a:pt x="1244275" y="732554"/>
                      <a:pt x="1151223" y="726915"/>
                    </a:cubicBezTo>
                    <a:cubicBezTo>
                      <a:pt x="1147762" y="726705"/>
                      <a:pt x="1144701" y="724538"/>
                      <a:pt x="1141356" y="723626"/>
                    </a:cubicBezTo>
                    <a:cubicBezTo>
                      <a:pt x="1132633" y="721247"/>
                      <a:pt x="1123619" y="719906"/>
                      <a:pt x="1115042" y="717047"/>
                    </a:cubicBezTo>
                    <a:cubicBezTo>
                      <a:pt x="1104794" y="713631"/>
                      <a:pt x="1100637" y="711792"/>
                      <a:pt x="1088729" y="710469"/>
                    </a:cubicBezTo>
                    <a:cubicBezTo>
                      <a:pt x="1032926" y="704269"/>
                      <a:pt x="1013444" y="703719"/>
                      <a:pt x="960449" y="700601"/>
                    </a:cubicBezTo>
                    <a:cubicBezTo>
                      <a:pt x="956064" y="699505"/>
                      <a:pt x="951623" y="698611"/>
                      <a:pt x="947293" y="697312"/>
                    </a:cubicBezTo>
                    <a:cubicBezTo>
                      <a:pt x="940651" y="695320"/>
                      <a:pt x="927557" y="690734"/>
                      <a:pt x="927557" y="690734"/>
                    </a:cubicBezTo>
                    <a:cubicBezTo>
                      <a:pt x="883777" y="661543"/>
                      <a:pt x="948655" y="703551"/>
                      <a:pt x="907822" y="680866"/>
                    </a:cubicBezTo>
                    <a:cubicBezTo>
                      <a:pt x="900911" y="677026"/>
                      <a:pt x="895588" y="670209"/>
                      <a:pt x="888087" y="667709"/>
                    </a:cubicBezTo>
                    <a:lnTo>
                      <a:pt x="858484" y="657842"/>
                    </a:lnTo>
                    <a:cubicBezTo>
                      <a:pt x="855195" y="656746"/>
                      <a:pt x="852016" y="655233"/>
                      <a:pt x="848616" y="654553"/>
                    </a:cubicBezTo>
                    <a:cubicBezTo>
                      <a:pt x="843134" y="653456"/>
                      <a:pt x="837564" y="652734"/>
                      <a:pt x="832170" y="651263"/>
                    </a:cubicBezTo>
                    <a:cubicBezTo>
                      <a:pt x="825480" y="649438"/>
                      <a:pt x="819013" y="646878"/>
                      <a:pt x="812435" y="644685"/>
                    </a:cubicBezTo>
                    <a:lnTo>
                      <a:pt x="782832" y="634817"/>
                    </a:lnTo>
                    <a:cubicBezTo>
                      <a:pt x="779543" y="633721"/>
                      <a:pt x="776328" y="632369"/>
                      <a:pt x="772964" y="631528"/>
                    </a:cubicBezTo>
                    <a:cubicBezTo>
                      <a:pt x="740851" y="623500"/>
                      <a:pt x="780978" y="633310"/>
                      <a:pt x="743362" y="624950"/>
                    </a:cubicBezTo>
                    <a:cubicBezTo>
                      <a:pt x="732487" y="622533"/>
                      <a:pt x="725109" y="619790"/>
                      <a:pt x="713759" y="618371"/>
                    </a:cubicBezTo>
                    <a:cubicBezTo>
                      <a:pt x="678083" y="613912"/>
                      <a:pt x="636229" y="613284"/>
                      <a:pt x="601926" y="611793"/>
                    </a:cubicBezTo>
                    <a:cubicBezTo>
                      <a:pt x="595347" y="610697"/>
                      <a:pt x="588660" y="610122"/>
                      <a:pt x="582190" y="608504"/>
                    </a:cubicBezTo>
                    <a:cubicBezTo>
                      <a:pt x="575463" y="606822"/>
                      <a:pt x="569295" y="603065"/>
                      <a:pt x="562455" y="601925"/>
                    </a:cubicBezTo>
                    <a:lnTo>
                      <a:pt x="542720" y="598636"/>
                    </a:lnTo>
                    <a:cubicBezTo>
                      <a:pt x="535057" y="597457"/>
                      <a:pt x="527353" y="596556"/>
                      <a:pt x="519695" y="595347"/>
                    </a:cubicBezTo>
                    <a:cubicBezTo>
                      <a:pt x="506520" y="593267"/>
                      <a:pt x="493304" y="591384"/>
                      <a:pt x="480225" y="588768"/>
                    </a:cubicBezTo>
                    <a:cubicBezTo>
                      <a:pt x="474743" y="587672"/>
                      <a:pt x="469321" y="586218"/>
                      <a:pt x="463779" y="585479"/>
                    </a:cubicBezTo>
                    <a:cubicBezTo>
                      <a:pt x="452857" y="584023"/>
                      <a:pt x="441851" y="583286"/>
                      <a:pt x="430887" y="582190"/>
                    </a:cubicBezTo>
                    <a:cubicBezTo>
                      <a:pt x="426501" y="581094"/>
                      <a:pt x="422060" y="580200"/>
                      <a:pt x="417730" y="578901"/>
                    </a:cubicBezTo>
                    <a:cubicBezTo>
                      <a:pt x="407767" y="575912"/>
                      <a:pt x="397995" y="572322"/>
                      <a:pt x="388127" y="569033"/>
                    </a:cubicBezTo>
                    <a:cubicBezTo>
                      <a:pt x="377219" y="565397"/>
                      <a:pt x="345368" y="575612"/>
                      <a:pt x="351946" y="562455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6" name="フリーフォーム: 図形 8">
                <a:extLst>
                  <a:ext uri="{FF2B5EF4-FFF2-40B4-BE49-F238E27FC236}">
                    <a16:creationId xmlns:a16="http://schemas.microsoft.com/office/drawing/2014/main" id="{88673C6F-2EB5-4A23-B4C9-987A39E042C9}"/>
                  </a:ext>
                </a:extLst>
              </p:cNvPr>
              <p:cNvSpPr/>
              <p:nvPr/>
            </p:nvSpPr>
            <p:spPr>
              <a:xfrm>
                <a:off x="3931814" y="3066510"/>
                <a:ext cx="1549218" cy="1391335"/>
              </a:xfrm>
              <a:custGeom>
                <a:avLst/>
                <a:gdLst>
                  <a:gd name="connsiteX0" fmla="*/ 493382 w 1549218"/>
                  <a:gd name="connsiteY0" fmla="*/ 184196 h 1391335"/>
                  <a:gd name="connsiteX1" fmla="*/ 444044 w 1549218"/>
                  <a:gd name="connsiteY1" fmla="*/ 276293 h 1391335"/>
                  <a:gd name="connsiteX2" fmla="*/ 430887 w 1549218"/>
                  <a:gd name="connsiteY2" fmla="*/ 305896 h 1391335"/>
                  <a:gd name="connsiteX3" fmla="*/ 404573 w 1549218"/>
                  <a:gd name="connsiteY3" fmla="*/ 325632 h 1391335"/>
                  <a:gd name="connsiteX4" fmla="*/ 388127 w 1549218"/>
                  <a:gd name="connsiteY4" fmla="*/ 322342 h 1391335"/>
                  <a:gd name="connsiteX5" fmla="*/ 365102 w 1549218"/>
                  <a:gd name="connsiteY5" fmla="*/ 302607 h 1391335"/>
                  <a:gd name="connsiteX6" fmla="*/ 348656 w 1549218"/>
                  <a:gd name="connsiteY6" fmla="*/ 289450 h 1391335"/>
                  <a:gd name="connsiteX7" fmla="*/ 338789 w 1549218"/>
                  <a:gd name="connsiteY7" fmla="*/ 282872 h 1391335"/>
                  <a:gd name="connsiteX8" fmla="*/ 332210 w 1549218"/>
                  <a:gd name="connsiteY8" fmla="*/ 276293 h 1391335"/>
                  <a:gd name="connsiteX9" fmla="*/ 299318 w 1549218"/>
                  <a:gd name="connsiteY9" fmla="*/ 269715 h 1391335"/>
                  <a:gd name="connsiteX10" fmla="*/ 286161 w 1549218"/>
                  <a:gd name="connsiteY10" fmla="*/ 249980 h 1391335"/>
                  <a:gd name="connsiteX11" fmla="*/ 279583 w 1549218"/>
                  <a:gd name="connsiteY11" fmla="*/ 240112 h 1391335"/>
                  <a:gd name="connsiteX12" fmla="*/ 266426 w 1549218"/>
                  <a:gd name="connsiteY12" fmla="*/ 213798 h 1391335"/>
                  <a:gd name="connsiteX13" fmla="*/ 259848 w 1549218"/>
                  <a:gd name="connsiteY13" fmla="*/ 194063 h 1391335"/>
                  <a:gd name="connsiteX14" fmla="*/ 246691 w 1549218"/>
                  <a:gd name="connsiteY14" fmla="*/ 174328 h 1391335"/>
                  <a:gd name="connsiteX15" fmla="*/ 236823 w 1549218"/>
                  <a:gd name="connsiteY15" fmla="*/ 167750 h 1391335"/>
                  <a:gd name="connsiteX16" fmla="*/ 220377 w 1549218"/>
                  <a:gd name="connsiteY16" fmla="*/ 154593 h 1391335"/>
                  <a:gd name="connsiteX17" fmla="*/ 210510 w 1549218"/>
                  <a:gd name="connsiteY17" fmla="*/ 151303 h 1391335"/>
                  <a:gd name="connsiteX18" fmla="*/ 164461 w 1549218"/>
                  <a:gd name="connsiteY18" fmla="*/ 154593 h 1391335"/>
                  <a:gd name="connsiteX19" fmla="*/ 161172 w 1549218"/>
                  <a:gd name="connsiteY19" fmla="*/ 213798 h 1391335"/>
                  <a:gd name="connsiteX20" fmla="*/ 144726 w 1549218"/>
                  <a:gd name="connsiteY20" fmla="*/ 243401 h 1391335"/>
                  <a:gd name="connsiteX21" fmla="*/ 141436 w 1549218"/>
                  <a:gd name="connsiteY21" fmla="*/ 253269 h 1391335"/>
                  <a:gd name="connsiteX22" fmla="*/ 128279 w 1549218"/>
                  <a:gd name="connsiteY22" fmla="*/ 269715 h 1391335"/>
                  <a:gd name="connsiteX23" fmla="*/ 124990 w 1549218"/>
                  <a:gd name="connsiteY23" fmla="*/ 279583 h 1391335"/>
                  <a:gd name="connsiteX24" fmla="*/ 118412 w 1549218"/>
                  <a:gd name="connsiteY24" fmla="*/ 289450 h 1391335"/>
                  <a:gd name="connsiteX25" fmla="*/ 105255 w 1549218"/>
                  <a:gd name="connsiteY25" fmla="*/ 315764 h 1391335"/>
                  <a:gd name="connsiteX26" fmla="*/ 101966 w 1549218"/>
                  <a:gd name="connsiteY26" fmla="*/ 325632 h 1391335"/>
                  <a:gd name="connsiteX27" fmla="*/ 85520 w 1549218"/>
                  <a:gd name="connsiteY27" fmla="*/ 338788 h 1391335"/>
                  <a:gd name="connsiteX28" fmla="*/ 69074 w 1549218"/>
                  <a:gd name="connsiteY28" fmla="*/ 351945 h 1391335"/>
                  <a:gd name="connsiteX29" fmla="*/ 49338 w 1549218"/>
                  <a:gd name="connsiteY29" fmla="*/ 358524 h 1391335"/>
                  <a:gd name="connsiteX30" fmla="*/ 19736 w 1549218"/>
                  <a:gd name="connsiteY30" fmla="*/ 365102 h 1391335"/>
                  <a:gd name="connsiteX31" fmla="*/ 13157 w 1549218"/>
                  <a:gd name="connsiteY31" fmla="*/ 371680 h 1391335"/>
                  <a:gd name="connsiteX32" fmla="*/ 6579 w 1549218"/>
                  <a:gd name="connsiteY32" fmla="*/ 391416 h 1391335"/>
                  <a:gd name="connsiteX33" fmla="*/ 9868 w 1549218"/>
                  <a:gd name="connsiteY33" fmla="*/ 411151 h 1391335"/>
                  <a:gd name="connsiteX34" fmla="*/ 29603 w 1549218"/>
                  <a:gd name="connsiteY34" fmla="*/ 427597 h 1391335"/>
                  <a:gd name="connsiteX35" fmla="*/ 32892 w 1549218"/>
                  <a:gd name="connsiteY35" fmla="*/ 437465 h 1391335"/>
                  <a:gd name="connsiteX36" fmla="*/ 26314 w 1549218"/>
                  <a:gd name="connsiteY36" fmla="*/ 463778 h 1391335"/>
                  <a:gd name="connsiteX37" fmla="*/ 19736 w 1549218"/>
                  <a:gd name="connsiteY37" fmla="*/ 470357 h 1391335"/>
                  <a:gd name="connsiteX38" fmla="*/ 16446 w 1549218"/>
                  <a:gd name="connsiteY38" fmla="*/ 480224 h 1391335"/>
                  <a:gd name="connsiteX39" fmla="*/ 9868 w 1549218"/>
                  <a:gd name="connsiteY39" fmla="*/ 486803 h 1391335"/>
                  <a:gd name="connsiteX40" fmla="*/ 0 w 1549218"/>
                  <a:gd name="connsiteY40" fmla="*/ 506538 h 1391335"/>
                  <a:gd name="connsiteX41" fmla="*/ 3290 w 1549218"/>
                  <a:gd name="connsiteY41" fmla="*/ 542719 h 1391335"/>
                  <a:gd name="connsiteX42" fmla="*/ 19736 w 1549218"/>
                  <a:gd name="connsiteY42" fmla="*/ 562455 h 1391335"/>
                  <a:gd name="connsiteX43" fmla="*/ 32892 w 1549218"/>
                  <a:gd name="connsiteY43" fmla="*/ 578901 h 1391335"/>
                  <a:gd name="connsiteX44" fmla="*/ 42760 w 1549218"/>
                  <a:gd name="connsiteY44" fmla="*/ 582190 h 1391335"/>
                  <a:gd name="connsiteX45" fmla="*/ 49338 w 1549218"/>
                  <a:gd name="connsiteY45" fmla="*/ 592057 h 1391335"/>
                  <a:gd name="connsiteX46" fmla="*/ 75652 w 1549218"/>
                  <a:gd name="connsiteY46" fmla="*/ 611793 h 1391335"/>
                  <a:gd name="connsiteX47" fmla="*/ 95387 w 1549218"/>
                  <a:gd name="connsiteY47" fmla="*/ 618371 h 1391335"/>
                  <a:gd name="connsiteX48" fmla="*/ 101966 w 1549218"/>
                  <a:gd name="connsiteY48" fmla="*/ 624950 h 1391335"/>
                  <a:gd name="connsiteX49" fmla="*/ 111833 w 1549218"/>
                  <a:gd name="connsiteY49" fmla="*/ 641396 h 1391335"/>
                  <a:gd name="connsiteX50" fmla="*/ 118412 w 1549218"/>
                  <a:gd name="connsiteY50" fmla="*/ 674288 h 1391335"/>
                  <a:gd name="connsiteX51" fmla="*/ 111833 w 1549218"/>
                  <a:gd name="connsiteY51" fmla="*/ 707180 h 1391335"/>
                  <a:gd name="connsiteX52" fmla="*/ 108544 w 1549218"/>
                  <a:gd name="connsiteY52" fmla="*/ 769675 h 1391335"/>
                  <a:gd name="connsiteX53" fmla="*/ 105255 w 1549218"/>
                  <a:gd name="connsiteY53" fmla="*/ 782832 h 1391335"/>
                  <a:gd name="connsiteX54" fmla="*/ 101966 w 1549218"/>
                  <a:gd name="connsiteY54" fmla="*/ 799278 h 1391335"/>
                  <a:gd name="connsiteX55" fmla="*/ 105255 w 1549218"/>
                  <a:gd name="connsiteY55" fmla="*/ 881508 h 1391335"/>
                  <a:gd name="connsiteX56" fmla="*/ 121701 w 1549218"/>
                  <a:gd name="connsiteY56" fmla="*/ 884797 h 1391335"/>
                  <a:gd name="connsiteX57" fmla="*/ 141436 w 1549218"/>
                  <a:gd name="connsiteY57" fmla="*/ 891375 h 1391335"/>
                  <a:gd name="connsiteX58" fmla="*/ 151304 w 1549218"/>
                  <a:gd name="connsiteY58" fmla="*/ 894665 h 1391335"/>
                  <a:gd name="connsiteX59" fmla="*/ 177618 w 1549218"/>
                  <a:gd name="connsiteY59" fmla="*/ 914400 h 1391335"/>
                  <a:gd name="connsiteX60" fmla="*/ 187485 w 1549218"/>
                  <a:gd name="connsiteY60" fmla="*/ 920978 h 1391335"/>
                  <a:gd name="connsiteX61" fmla="*/ 197353 w 1549218"/>
                  <a:gd name="connsiteY61" fmla="*/ 924267 h 1391335"/>
                  <a:gd name="connsiteX62" fmla="*/ 203931 w 1549218"/>
                  <a:gd name="connsiteY62" fmla="*/ 930846 h 1391335"/>
                  <a:gd name="connsiteX63" fmla="*/ 223667 w 1549218"/>
                  <a:gd name="connsiteY63" fmla="*/ 940714 h 1391335"/>
                  <a:gd name="connsiteX64" fmla="*/ 253269 w 1549218"/>
                  <a:gd name="connsiteY64" fmla="*/ 957160 h 1391335"/>
                  <a:gd name="connsiteX65" fmla="*/ 259848 w 1549218"/>
                  <a:gd name="connsiteY65" fmla="*/ 963738 h 1391335"/>
                  <a:gd name="connsiteX66" fmla="*/ 276294 w 1549218"/>
                  <a:gd name="connsiteY66" fmla="*/ 976895 h 1391335"/>
                  <a:gd name="connsiteX67" fmla="*/ 289451 w 1549218"/>
                  <a:gd name="connsiteY67" fmla="*/ 993341 h 1391335"/>
                  <a:gd name="connsiteX68" fmla="*/ 299318 w 1549218"/>
                  <a:gd name="connsiteY68" fmla="*/ 999919 h 1391335"/>
                  <a:gd name="connsiteX69" fmla="*/ 315764 w 1549218"/>
                  <a:gd name="connsiteY69" fmla="*/ 1016365 h 1391335"/>
                  <a:gd name="connsiteX70" fmla="*/ 335500 w 1549218"/>
                  <a:gd name="connsiteY70" fmla="*/ 1022944 h 1391335"/>
                  <a:gd name="connsiteX71" fmla="*/ 345367 w 1549218"/>
                  <a:gd name="connsiteY71" fmla="*/ 1026233 h 1391335"/>
                  <a:gd name="connsiteX72" fmla="*/ 358524 w 1549218"/>
                  <a:gd name="connsiteY72" fmla="*/ 1029522 h 1391335"/>
                  <a:gd name="connsiteX73" fmla="*/ 388127 w 1549218"/>
                  <a:gd name="connsiteY73" fmla="*/ 1036101 h 1391335"/>
                  <a:gd name="connsiteX74" fmla="*/ 407862 w 1549218"/>
                  <a:gd name="connsiteY74" fmla="*/ 1042679 h 1391335"/>
                  <a:gd name="connsiteX75" fmla="*/ 417730 w 1549218"/>
                  <a:gd name="connsiteY75" fmla="*/ 1045968 h 1391335"/>
                  <a:gd name="connsiteX76" fmla="*/ 427597 w 1549218"/>
                  <a:gd name="connsiteY76" fmla="*/ 1052547 h 1391335"/>
                  <a:gd name="connsiteX77" fmla="*/ 437465 w 1549218"/>
                  <a:gd name="connsiteY77" fmla="*/ 1055836 h 1391335"/>
                  <a:gd name="connsiteX78" fmla="*/ 450622 w 1549218"/>
                  <a:gd name="connsiteY78" fmla="*/ 1068993 h 1391335"/>
                  <a:gd name="connsiteX79" fmla="*/ 453911 w 1549218"/>
                  <a:gd name="connsiteY79" fmla="*/ 1078860 h 1391335"/>
                  <a:gd name="connsiteX80" fmla="*/ 460490 w 1549218"/>
                  <a:gd name="connsiteY80" fmla="*/ 1085439 h 1391335"/>
                  <a:gd name="connsiteX81" fmla="*/ 467068 w 1549218"/>
                  <a:gd name="connsiteY81" fmla="*/ 1105174 h 1391335"/>
                  <a:gd name="connsiteX82" fmla="*/ 470357 w 1549218"/>
                  <a:gd name="connsiteY82" fmla="*/ 1115042 h 1391335"/>
                  <a:gd name="connsiteX83" fmla="*/ 460490 w 1549218"/>
                  <a:gd name="connsiteY83" fmla="*/ 1121620 h 1391335"/>
                  <a:gd name="connsiteX84" fmla="*/ 440754 w 1549218"/>
                  <a:gd name="connsiteY84" fmla="*/ 1128198 h 1391335"/>
                  <a:gd name="connsiteX85" fmla="*/ 434176 w 1549218"/>
                  <a:gd name="connsiteY85" fmla="*/ 1134777 h 1391335"/>
                  <a:gd name="connsiteX86" fmla="*/ 424308 w 1549218"/>
                  <a:gd name="connsiteY86" fmla="*/ 1138066 h 1391335"/>
                  <a:gd name="connsiteX87" fmla="*/ 417730 w 1549218"/>
                  <a:gd name="connsiteY87" fmla="*/ 1157801 h 1391335"/>
                  <a:gd name="connsiteX88" fmla="*/ 411151 w 1549218"/>
                  <a:gd name="connsiteY88" fmla="*/ 1184115 h 1391335"/>
                  <a:gd name="connsiteX89" fmla="*/ 404573 w 1549218"/>
                  <a:gd name="connsiteY89" fmla="*/ 1203850 h 1391335"/>
                  <a:gd name="connsiteX90" fmla="*/ 401284 w 1549218"/>
                  <a:gd name="connsiteY90" fmla="*/ 1213718 h 1391335"/>
                  <a:gd name="connsiteX91" fmla="*/ 407862 w 1549218"/>
                  <a:gd name="connsiteY91" fmla="*/ 1253188 h 1391335"/>
                  <a:gd name="connsiteX92" fmla="*/ 414441 w 1549218"/>
                  <a:gd name="connsiteY92" fmla="*/ 1259767 h 1391335"/>
                  <a:gd name="connsiteX93" fmla="*/ 421019 w 1549218"/>
                  <a:gd name="connsiteY93" fmla="*/ 1269634 h 1391335"/>
                  <a:gd name="connsiteX94" fmla="*/ 450622 w 1549218"/>
                  <a:gd name="connsiteY94" fmla="*/ 1286080 h 1391335"/>
                  <a:gd name="connsiteX95" fmla="*/ 467068 w 1549218"/>
                  <a:gd name="connsiteY95" fmla="*/ 1295948 h 1391335"/>
                  <a:gd name="connsiteX96" fmla="*/ 476936 w 1549218"/>
                  <a:gd name="connsiteY96" fmla="*/ 1302526 h 1391335"/>
                  <a:gd name="connsiteX97" fmla="*/ 496671 w 1549218"/>
                  <a:gd name="connsiteY97" fmla="*/ 1309105 h 1391335"/>
                  <a:gd name="connsiteX98" fmla="*/ 526274 w 1549218"/>
                  <a:gd name="connsiteY98" fmla="*/ 1322262 h 1391335"/>
                  <a:gd name="connsiteX99" fmla="*/ 536141 w 1549218"/>
                  <a:gd name="connsiteY99" fmla="*/ 1325551 h 1391335"/>
                  <a:gd name="connsiteX100" fmla="*/ 546009 w 1549218"/>
                  <a:gd name="connsiteY100" fmla="*/ 1328840 h 1391335"/>
                  <a:gd name="connsiteX101" fmla="*/ 552587 w 1549218"/>
                  <a:gd name="connsiteY101" fmla="*/ 1335419 h 1391335"/>
                  <a:gd name="connsiteX102" fmla="*/ 572323 w 1549218"/>
                  <a:gd name="connsiteY102" fmla="*/ 1341997 h 1391335"/>
                  <a:gd name="connsiteX103" fmla="*/ 582190 w 1549218"/>
                  <a:gd name="connsiteY103" fmla="*/ 1348575 h 1391335"/>
                  <a:gd name="connsiteX104" fmla="*/ 601926 w 1549218"/>
                  <a:gd name="connsiteY104" fmla="*/ 1355154 h 1391335"/>
                  <a:gd name="connsiteX105" fmla="*/ 611793 w 1549218"/>
                  <a:gd name="connsiteY105" fmla="*/ 1361732 h 1391335"/>
                  <a:gd name="connsiteX106" fmla="*/ 631528 w 1549218"/>
                  <a:gd name="connsiteY106" fmla="*/ 1368311 h 1391335"/>
                  <a:gd name="connsiteX107" fmla="*/ 661131 w 1549218"/>
                  <a:gd name="connsiteY107" fmla="*/ 1381467 h 1391335"/>
                  <a:gd name="connsiteX108" fmla="*/ 680867 w 1549218"/>
                  <a:gd name="connsiteY108" fmla="*/ 1388046 h 1391335"/>
                  <a:gd name="connsiteX109" fmla="*/ 690734 w 1549218"/>
                  <a:gd name="connsiteY109" fmla="*/ 1391335 h 1391335"/>
                  <a:gd name="connsiteX110" fmla="*/ 700602 w 1549218"/>
                  <a:gd name="connsiteY110" fmla="*/ 1374889 h 1391335"/>
                  <a:gd name="connsiteX111" fmla="*/ 707180 w 1549218"/>
                  <a:gd name="connsiteY111" fmla="*/ 1365021 h 1391335"/>
                  <a:gd name="connsiteX112" fmla="*/ 717048 w 1549218"/>
                  <a:gd name="connsiteY112" fmla="*/ 1345286 h 1391335"/>
                  <a:gd name="connsiteX113" fmla="*/ 726915 w 1549218"/>
                  <a:gd name="connsiteY113" fmla="*/ 1325551 h 1391335"/>
                  <a:gd name="connsiteX114" fmla="*/ 740072 w 1549218"/>
                  <a:gd name="connsiteY114" fmla="*/ 1266345 h 1391335"/>
                  <a:gd name="connsiteX115" fmla="*/ 743361 w 1549218"/>
                  <a:gd name="connsiteY115" fmla="*/ 1246610 h 1391335"/>
                  <a:gd name="connsiteX116" fmla="*/ 746651 w 1549218"/>
                  <a:gd name="connsiteY116" fmla="*/ 1236742 h 1391335"/>
                  <a:gd name="connsiteX117" fmla="*/ 756518 w 1549218"/>
                  <a:gd name="connsiteY117" fmla="*/ 1233453 h 1391335"/>
                  <a:gd name="connsiteX118" fmla="*/ 786121 w 1549218"/>
                  <a:gd name="connsiteY118" fmla="*/ 1240032 h 1391335"/>
                  <a:gd name="connsiteX119" fmla="*/ 805856 w 1549218"/>
                  <a:gd name="connsiteY119" fmla="*/ 1266345 h 1391335"/>
                  <a:gd name="connsiteX120" fmla="*/ 812435 w 1549218"/>
                  <a:gd name="connsiteY120" fmla="*/ 1272924 h 1391335"/>
                  <a:gd name="connsiteX121" fmla="*/ 822302 w 1549218"/>
                  <a:gd name="connsiteY121" fmla="*/ 1276213 h 1391335"/>
                  <a:gd name="connsiteX122" fmla="*/ 874930 w 1549218"/>
                  <a:gd name="connsiteY122" fmla="*/ 1269634 h 1391335"/>
                  <a:gd name="connsiteX123" fmla="*/ 888087 w 1549218"/>
                  <a:gd name="connsiteY123" fmla="*/ 1266345 h 1391335"/>
                  <a:gd name="connsiteX124" fmla="*/ 907822 w 1549218"/>
                  <a:gd name="connsiteY124" fmla="*/ 1259767 h 1391335"/>
                  <a:gd name="connsiteX125" fmla="*/ 940714 w 1549218"/>
                  <a:gd name="connsiteY125" fmla="*/ 1233453 h 1391335"/>
                  <a:gd name="connsiteX126" fmla="*/ 950582 w 1549218"/>
                  <a:gd name="connsiteY126" fmla="*/ 1223585 h 1391335"/>
                  <a:gd name="connsiteX127" fmla="*/ 957160 w 1549218"/>
                  <a:gd name="connsiteY127" fmla="*/ 1213718 h 1391335"/>
                  <a:gd name="connsiteX128" fmla="*/ 970317 w 1549218"/>
                  <a:gd name="connsiteY128" fmla="*/ 1200561 h 1391335"/>
                  <a:gd name="connsiteX129" fmla="*/ 973606 w 1549218"/>
                  <a:gd name="connsiteY129" fmla="*/ 1190693 h 1391335"/>
                  <a:gd name="connsiteX130" fmla="*/ 990052 w 1549218"/>
                  <a:gd name="connsiteY130" fmla="*/ 1177537 h 1391335"/>
                  <a:gd name="connsiteX131" fmla="*/ 1006498 w 1549218"/>
                  <a:gd name="connsiteY131" fmla="*/ 1167669 h 1391335"/>
                  <a:gd name="connsiteX132" fmla="*/ 1042679 w 1549218"/>
                  <a:gd name="connsiteY132" fmla="*/ 1164380 h 1391335"/>
                  <a:gd name="connsiteX133" fmla="*/ 1062415 w 1549218"/>
                  <a:gd name="connsiteY133" fmla="*/ 1157801 h 1391335"/>
                  <a:gd name="connsiteX134" fmla="*/ 1082150 w 1549218"/>
                  <a:gd name="connsiteY134" fmla="*/ 1164380 h 1391335"/>
                  <a:gd name="connsiteX135" fmla="*/ 1108464 w 1549218"/>
                  <a:gd name="connsiteY135" fmla="*/ 1161091 h 1391335"/>
                  <a:gd name="connsiteX136" fmla="*/ 1118331 w 1549218"/>
                  <a:gd name="connsiteY136" fmla="*/ 1157801 h 1391335"/>
                  <a:gd name="connsiteX137" fmla="*/ 1180826 w 1549218"/>
                  <a:gd name="connsiteY137" fmla="*/ 1154512 h 1391335"/>
                  <a:gd name="connsiteX138" fmla="*/ 1200561 w 1549218"/>
                  <a:gd name="connsiteY138" fmla="*/ 1131488 h 1391335"/>
                  <a:gd name="connsiteX139" fmla="*/ 1203851 w 1549218"/>
                  <a:gd name="connsiteY139" fmla="*/ 1121620 h 1391335"/>
                  <a:gd name="connsiteX140" fmla="*/ 1210429 w 1549218"/>
                  <a:gd name="connsiteY140" fmla="*/ 1075571 h 1391335"/>
                  <a:gd name="connsiteX141" fmla="*/ 1217008 w 1549218"/>
                  <a:gd name="connsiteY141" fmla="*/ 1068993 h 1391335"/>
                  <a:gd name="connsiteX142" fmla="*/ 1243321 w 1549218"/>
                  <a:gd name="connsiteY142" fmla="*/ 1072282 h 1391335"/>
                  <a:gd name="connsiteX143" fmla="*/ 1253189 w 1549218"/>
                  <a:gd name="connsiteY143" fmla="*/ 1075571 h 1391335"/>
                  <a:gd name="connsiteX144" fmla="*/ 1279502 w 1549218"/>
                  <a:gd name="connsiteY144" fmla="*/ 1082150 h 1391335"/>
                  <a:gd name="connsiteX145" fmla="*/ 1322262 w 1549218"/>
                  <a:gd name="connsiteY145" fmla="*/ 1092017 h 1391335"/>
                  <a:gd name="connsiteX146" fmla="*/ 1332130 w 1549218"/>
                  <a:gd name="connsiteY146" fmla="*/ 1095306 h 1391335"/>
                  <a:gd name="connsiteX147" fmla="*/ 1351865 w 1549218"/>
                  <a:gd name="connsiteY147" fmla="*/ 1098596 h 1391335"/>
                  <a:gd name="connsiteX148" fmla="*/ 1371600 w 1549218"/>
                  <a:gd name="connsiteY148" fmla="*/ 1095306 h 1391335"/>
                  <a:gd name="connsiteX149" fmla="*/ 1378179 w 1549218"/>
                  <a:gd name="connsiteY149" fmla="*/ 1088728 h 1391335"/>
                  <a:gd name="connsiteX150" fmla="*/ 1391336 w 1549218"/>
                  <a:gd name="connsiteY150" fmla="*/ 1065703 h 1391335"/>
                  <a:gd name="connsiteX151" fmla="*/ 1394625 w 1549218"/>
                  <a:gd name="connsiteY151" fmla="*/ 1055836 h 1391335"/>
                  <a:gd name="connsiteX152" fmla="*/ 1397914 w 1549218"/>
                  <a:gd name="connsiteY152" fmla="*/ 983473 h 1391335"/>
                  <a:gd name="connsiteX153" fmla="*/ 1401203 w 1549218"/>
                  <a:gd name="connsiteY153" fmla="*/ 963738 h 1391335"/>
                  <a:gd name="connsiteX154" fmla="*/ 1397914 w 1549218"/>
                  <a:gd name="connsiteY154" fmla="*/ 924267 h 1391335"/>
                  <a:gd name="connsiteX155" fmla="*/ 1394625 w 1549218"/>
                  <a:gd name="connsiteY155" fmla="*/ 911111 h 1391335"/>
                  <a:gd name="connsiteX156" fmla="*/ 1368311 w 1549218"/>
                  <a:gd name="connsiteY156" fmla="*/ 897954 h 1391335"/>
                  <a:gd name="connsiteX157" fmla="*/ 1358444 w 1549218"/>
                  <a:gd name="connsiteY157" fmla="*/ 894665 h 1391335"/>
                  <a:gd name="connsiteX158" fmla="*/ 1348576 w 1549218"/>
                  <a:gd name="connsiteY158" fmla="*/ 891375 h 1391335"/>
                  <a:gd name="connsiteX159" fmla="*/ 1338708 w 1549218"/>
                  <a:gd name="connsiteY159" fmla="*/ 888086 h 1391335"/>
                  <a:gd name="connsiteX160" fmla="*/ 1236743 w 1549218"/>
                  <a:gd name="connsiteY160" fmla="*/ 891375 h 1391335"/>
                  <a:gd name="connsiteX161" fmla="*/ 1203851 w 1549218"/>
                  <a:gd name="connsiteY161" fmla="*/ 904532 h 1391335"/>
                  <a:gd name="connsiteX162" fmla="*/ 1193983 w 1549218"/>
                  <a:gd name="connsiteY162" fmla="*/ 907821 h 1391335"/>
                  <a:gd name="connsiteX163" fmla="*/ 1187405 w 1549218"/>
                  <a:gd name="connsiteY163" fmla="*/ 914400 h 1391335"/>
                  <a:gd name="connsiteX164" fmla="*/ 1154513 w 1549218"/>
                  <a:gd name="connsiteY164" fmla="*/ 914400 h 1391335"/>
                  <a:gd name="connsiteX165" fmla="*/ 1151223 w 1549218"/>
                  <a:gd name="connsiteY165" fmla="*/ 904532 h 1391335"/>
                  <a:gd name="connsiteX166" fmla="*/ 1164380 w 1549218"/>
                  <a:gd name="connsiteY166" fmla="*/ 891375 h 1391335"/>
                  <a:gd name="connsiteX167" fmla="*/ 1236743 w 1549218"/>
                  <a:gd name="connsiteY167" fmla="*/ 891375 h 1391335"/>
                  <a:gd name="connsiteX168" fmla="*/ 1256478 w 1549218"/>
                  <a:gd name="connsiteY168" fmla="*/ 884797 h 1391335"/>
                  <a:gd name="connsiteX169" fmla="*/ 1266346 w 1549218"/>
                  <a:gd name="connsiteY169" fmla="*/ 881508 h 1391335"/>
                  <a:gd name="connsiteX170" fmla="*/ 1286081 w 1549218"/>
                  <a:gd name="connsiteY170" fmla="*/ 874929 h 1391335"/>
                  <a:gd name="connsiteX171" fmla="*/ 1295949 w 1549218"/>
                  <a:gd name="connsiteY171" fmla="*/ 871640 h 1391335"/>
                  <a:gd name="connsiteX172" fmla="*/ 1315684 w 1549218"/>
                  <a:gd name="connsiteY172" fmla="*/ 868351 h 1391335"/>
                  <a:gd name="connsiteX173" fmla="*/ 1345287 w 1549218"/>
                  <a:gd name="connsiteY173" fmla="*/ 861773 h 1391335"/>
                  <a:gd name="connsiteX174" fmla="*/ 1355154 w 1549218"/>
                  <a:gd name="connsiteY174" fmla="*/ 858483 h 1391335"/>
                  <a:gd name="connsiteX175" fmla="*/ 1361733 w 1549218"/>
                  <a:gd name="connsiteY175" fmla="*/ 851905 h 1391335"/>
                  <a:gd name="connsiteX176" fmla="*/ 1361733 w 1549218"/>
                  <a:gd name="connsiteY176" fmla="*/ 825591 h 1391335"/>
                  <a:gd name="connsiteX177" fmla="*/ 1355154 w 1549218"/>
                  <a:gd name="connsiteY177" fmla="*/ 815724 h 1391335"/>
                  <a:gd name="connsiteX178" fmla="*/ 1345287 w 1549218"/>
                  <a:gd name="connsiteY178" fmla="*/ 776253 h 1391335"/>
                  <a:gd name="connsiteX179" fmla="*/ 1279502 w 1549218"/>
                  <a:gd name="connsiteY179" fmla="*/ 779542 h 1391335"/>
                  <a:gd name="connsiteX180" fmla="*/ 1266346 w 1549218"/>
                  <a:gd name="connsiteY180" fmla="*/ 782832 h 1391335"/>
                  <a:gd name="connsiteX181" fmla="*/ 1256478 w 1549218"/>
                  <a:gd name="connsiteY181" fmla="*/ 789410 h 1391335"/>
                  <a:gd name="connsiteX182" fmla="*/ 1240032 w 1549218"/>
                  <a:gd name="connsiteY182" fmla="*/ 786121 h 1391335"/>
                  <a:gd name="connsiteX183" fmla="*/ 1249900 w 1549218"/>
                  <a:gd name="connsiteY183" fmla="*/ 779542 h 1391335"/>
                  <a:gd name="connsiteX184" fmla="*/ 1266346 w 1549218"/>
                  <a:gd name="connsiteY184" fmla="*/ 763096 h 1391335"/>
                  <a:gd name="connsiteX185" fmla="*/ 1276213 w 1549218"/>
                  <a:gd name="connsiteY185" fmla="*/ 753229 h 1391335"/>
                  <a:gd name="connsiteX186" fmla="*/ 1282792 w 1549218"/>
                  <a:gd name="connsiteY186" fmla="*/ 733493 h 1391335"/>
                  <a:gd name="connsiteX187" fmla="*/ 1286081 w 1549218"/>
                  <a:gd name="connsiteY187" fmla="*/ 723626 h 1391335"/>
                  <a:gd name="connsiteX188" fmla="*/ 1292659 w 1549218"/>
                  <a:gd name="connsiteY188" fmla="*/ 717047 h 1391335"/>
                  <a:gd name="connsiteX189" fmla="*/ 1299238 w 1549218"/>
                  <a:gd name="connsiteY189" fmla="*/ 707180 h 1391335"/>
                  <a:gd name="connsiteX190" fmla="*/ 1318973 w 1549218"/>
                  <a:gd name="connsiteY190" fmla="*/ 697312 h 1391335"/>
                  <a:gd name="connsiteX191" fmla="*/ 1335419 w 1549218"/>
                  <a:gd name="connsiteY191" fmla="*/ 684155 h 1391335"/>
                  <a:gd name="connsiteX192" fmla="*/ 1348576 w 1549218"/>
                  <a:gd name="connsiteY192" fmla="*/ 651263 h 1391335"/>
                  <a:gd name="connsiteX193" fmla="*/ 1358444 w 1549218"/>
                  <a:gd name="connsiteY193" fmla="*/ 634817 h 1391335"/>
                  <a:gd name="connsiteX194" fmla="*/ 1361733 w 1549218"/>
                  <a:gd name="connsiteY194" fmla="*/ 624950 h 1391335"/>
                  <a:gd name="connsiteX195" fmla="*/ 1391336 w 1549218"/>
                  <a:gd name="connsiteY195" fmla="*/ 608503 h 1391335"/>
                  <a:gd name="connsiteX196" fmla="*/ 1414360 w 1549218"/>
                  <a:gd name="connsiteY196" fmla="*/ 611793 h 1391335"/>
                  <a:gd name="connsiteX197" fmla="*/ 1420938 w 1549218"/>
                  <a:gd name="connsiteY197" fmla="*/ 605214 h 1391335"/>
                  <a:gd name="connsiteX198" fmla="*/ 1427517 w 1549218"/>
                  <a:gd name="connsiteY198" fmla="*/ 585479 h 1391335"/>
                  <a:gd name="connsiteX199" fmla="*/ 1430806 w 1549218"/>
                  <a:gd name="connsiteY199" fmla="*/ 575611 h 1391335"/>
                  <a:gd name="connsiteX200" fmla="*/ 1437385 w 1549218"/>
                  <a:gd name="connsiteY200" fmla="*/ 562455 h 1391335"/>
                  <a:gd name="connsiteX201" fmla="*/ 1447252 w 1549218"/>
                  <a:gd name="connsiteY201" fmla="*/ 529562 h 1391335"/>
                  <a:gd name="connsiteX202" fmla="*/ 1450541 w 1549218"/>
                  <a:gd name="connsiteY202" fmla="*/ 519695 h 1391335"/>
                  <a:gd name="connsiteX203" fmla="*/ 1453831 w 1549218"/>
                  <a:gd name="connsiteY203" fmla="*/ 509827 h 1391335"/>
                  <a:gd name="connsiteX204" fmla="*/ 1457120 w 1549218"/>
                  <a:gd name="connsiteY204" fmla="*/ 447332 h 1391335"/>
                  <a:gd name="connsiteX205" fmla="*/ 1466987 w 1549218"/>
                  <a:gd name="connsiteY205" fmla="*/ 424308 h 1391335"/>
                  <a:gd name="connsiteX206" fmla="*/ 1476855 w 1549218"/>
                  <a:gd name="connsiteY206" fmla="*/ 404573 h 1391335"/>
                  <a:gd name="connsiteX207" fmla="*/ 1483433 w 1549218"/>
                  <a:gd name="connsiteY207" fmla="*/ 371680 h 1391335"/>
                  <a:gd name="connsiteX208" fmla="*/ 1490012 w 1549218"/>
                  <a:gd name="connsiteY208" fmla="*/ 348656 h 1391335"/>
                  <a:gd name="connsiteX209" fmla="*/ 1496590 w 1549218"/>
                  <a:gd name="connsiteY209" fmla="*/ 322342 h 1391335"/>
                  <a:gd name="connsiteX210" fmla="*/ 1503169 w 1549218"/>
                  <a:gd name="connsiteY210" fmla="*/ 269715 h 1391335"/>
                  <a:gd name="connsiteX211" fmla="*/ 1506458 w 1549218"/>
                  <a:gd name="connsiteY211" fmla="*/ 207220 h 1391335"/>
                  <a:gd name="connsiteX212" fmla="*/ 1522904 w 1549218"/>
                  <a:gd name="connsiteY212" fmla="*/ 194063 h 1391335"/>
                  <a:gd name="connsiteX213" fmla="*/ 1539350 w 1549218"/>
                  <a:gd name="connsiteY213" fmla="*/ 180906 h 1391335"/>
                  <a:gd name="connsiteX214" fmla="*/ 1549218 w 1549218"/>
                  <a:gd name="connsiteY214" fmla="*/ 174328 h 1391335"/>
                  <a:gd name="connsiteX215" fmla="*/ 1545928 w 1549218"/>
                  <a:gd name="connsiteY215" fmla="*/ 154593 h 1391335"/>
                  <a:gd name="connsiteX216" fmla="*/ 1539350 w 1549218"/>
                  <a:gd name="connsiteY216" fmla="*/ 148014 h 1391335"/>
                  <a:gd name="connsiteX217" fmla="*/ 1529482 w 1549218"/>
                  <a:gd name="connsiteY217" fmla="*/ 141436 h 1391335"/>
                  <a:gd name="connsiteX218" fmla="*/ 1522904 w 1549218"/>
                  <a:gd name="connsiteY218" fmla="*/ 134857 h 1391335"/>
                  <a:gd name="connsiteX219" fmla="*/ 1513036 w 1549218"/>
                  <a:gd name="connsiteY219" fmla="*/ 131568 h 1391335"/>
                  <a:gd name="connsiteX220" fmla="*/ 1503169 w 1549218"/>
                  <a:gd name="connsiteY220" fmla="*/ 124990 h 1391335"/>
                  <a:gd name="connsiteX221" fmla="*/ 1493301 w 1549218"/>
                  <a:gd name="connsiteY221" fmla="*/ 121701 h 1391335"/>
                  <a:gd name="connsiteX222" fmla="*/ 1476855 w 1549218"/>
                  <a:gd name="connsiteY222" fmla="*/ 108544 h 1391335"/>
                  <a:gd name="connsiteX223" fmla="*/ 1457120 w 1549218"/>
                  <a:gd name="connsiteY223" fmla="*/ 101965 h 1391335"/>
                  <a:gd name="connsiteX224" fmla="*/ 1434095 w 1549218"/>
                  <a:gd name="connsiteY224" fmla="*/ 105255 h 1391335"/>
                  <a:gd name="connsiteX225" fmla="*/ 1424228 w 1549218"/>
                  <a:gd name="connsiteY225" fmla="*/ 108544 h 1391335"/>
                  <a:gd name="connsiteX226" fmla="*/ 1388046 w 1549218"/>
                  <a:gd name="connsiteY226" fmla="*/ 105255 h 1391335"/>
                  <a:gd name="connsiteX227" fmla="*/ 1365022 w 1549218"/>
                  <a:gd name="connsiteY227" fmla="*/ 98676 h 1391335"/>
                  <a:gd name="connsiteX228" fmla="*/ 1355154 w 1549218"/>
                  <a:gd name="connsiteY228" fmla="*/ 92098 h 1391335"/>
                  <a:gd name="connsiteX229" fmla="*/ 1341997 w 1549218"/>
                  <a:gd name="connsiteY229" fmla="*/ 78941 h 1391335"/>
                  <a:gd name="connsiteX230" fmla="*/ 1332130 w 1549218"/>
                  <a:gd name="connsiteY230" fmla="*/ 72362 h 1391335"/>
                  <a:gd name="connsiteX231" fmla="*/ 1325551 w 1549218"/>
                  <a:gd name="connsiteY231" fmla="*/ 65784 h 1391335"/>
                  <a:gd name="connsiteX232" fmla="*/ 1315684 w 1549218"/>
                  <a:gd name="connsiteY232" fmla="*/ 62495 h 1391335"/>
                  <a:gd name="connsiteX233" fmla="*/ 1299238 w 1549218"/>
                  <a:gd name="connsiteY233" fmla="*/ 52627 h 1391335"/>
                  <a:gd name="connsiteX234" fmla="*/ 1289370 w 1549218"/>
                  <a:gd name="connsiteY234" fmla="*/ 46049 h 1391335"/>
                  <a:gd name="connsiteX235" fmla="*/ 1259767 w 1549218"/>
                  <a:gd name="connsiteY235" fmla="*/ 36181 h 1391335"/>
                  <a:gd name="connsiteX236" fmla="*/ 1249900 w 1549218"/>
                  <a:gd name="connsiteY236" fmla="*/ 32892 h 1391335"/>
                  <a:gd name="connsiteX237" fmla="*/ 1210429 w 1549218"/>
                  <a:gd name="connsiteY237" fmla="*/ 29603 h 1391335"/>
                  <a:gd name="connsiteX238" fmla="*/ 1190694 w 1549218"/>
                  <a:gd name="connsiteY238" fmla="*/ 19735 h 1391335"/>
                  <a:gd name="connsiteX239" fmla="*/ 1180826 w 1549218"/>
                  <a:gd name="connsiteY239" fmla="*/ 16446 h 1391335"/>
                  <a:gd name="connsiteX240" fmla="*/ 1045969 w 1549218"/>
                  <a:gd name="connsiteY240" fmla="*/ 16446 h 1391335"/>
                  <a:gd name="connsiteX241" fmla="*/ 1022944 w 1549218"/>
                  <a:gd name="connsiteY241" fmla="*/ 9867 h 1391335"/>
                  <a:gd name="connsiteX242" fmla="*/ 1003209 w 1549218"/>
                  <a:gd name="connsiteY242" fmla="*/ 0 h 1391335"/>
                  <a:gd name="connsiteX243" fmla="*/ 976895 w 1549218"/>
                  <a:gd name="connsiteY243" fmla="*/ 3289 h 1391335"/>
                  <a:gd name="connsiteX244" fmla="*/ 970317 w 1549218"/>
                  <a:gd name="connsiteY244" fmla="*/ 13157 h 1391335"/>
                  <a:gd name="connsiteX245" fmla="*/ 957160 w 1549218"/>
                  <a:gd name="connsiteY245" fmla="*/ 26314 h 1391335"/>
                  <a:gd name="connsiteX246" fmla="*/ 953871 w 1549218"/>
                  <a:gd name="connsiteY246" fmla="*/ 36181 h 1391335"/>
                  <a:gd name="connsiteX247" fmla="*/ 947292 w 1549218"/>
                  <a:gd name="connsiteY247" fmla="*/ 42760 h 1391335"/>
                  <a:gd name="connsiteX248" fmla="*/ 934136 w 1549218"/>
                  <a:gd name="connsiteY248" fmla="*/ 59206 h 1391335"/>
                  <a:gd name="connsiteX249" fmla="*/ 927557 w 1549218"/>
                  <a:gd name="connsiteY249" fmla="*/ 78941 h 1391335"/>
                  <a:gd name="connsiteX250" fmla="*/ 920979 w 1549218"/>
                  <a:gd name="connsiteY250" fmla="*/ 88809 h 1391335"/>
                  <a:gd name="connsiteX251" fmla="*/ 907822 w 1549218"/>
                  <a:gd name="connsiteY251" fmla="*/ 118411 h 1391335"/>
                  <a:gd name="connsiteX252" fmla="*/ 901244 w 1549218"/>
                  <a:gd name="connsiteY252" fmla="*/ 138147 h 1391335"/>
                  <a:gd name="connsiteX253" fmla="*/ 878219 w 1549218"/>
                  <a:gd name="connsiteY253" fmla="*/ 164460 h 1391335"/>
                  <a:gd name="connsiteX254" fmla="*/ 874930 w 1549218"/>
                  <a:gd name="connsiteY254" fmla="*/ 174328 h 1391335"/>
                  <a:gd name="connsiteX255" fmla="*/ 868351 w 1549218"/>
                  <a:gd name="connsiteY255" fmla="*/ 180906 h 1391335"/>
                  <a:gd name="connsiteX256" fmla="*/ 861773 w 1549218"/>
                  <a:gd name="connsiteY256" fmla="*/ 200642 h 1391335"/>
                  <a:gd name="connsiteX257" fmla="*/ 848616 w 1549218"/>
                  <a:gd name="connsiteY257" fmla="*/ 217088 h 1391335"/>
                  <a:gd name="connsiteX258" fmla="*/ 845327 w 1549218"/>
                  <a:gd name="connsiteY258" fmla="*/ 226955 h 1391335"/>
                  <a:gd name="connsiteX259" fmla="*/ 838749 w 1549218"/>
                  <a:gd name="connsiteY259" fmla="*/ 236823 h 1391335"/>
                  <a:gd name="connsiteX260" fmla="*/ 825592 w 1549218"/>
                  <a:gd name="connsiteY260" fmla="*/ 263137 h 1391335"/>
                  <a:gd name="connsiteX261" fmla="*/ 822302 w 1549218"/>
                  <a:gd name="connsiteY261" fmla="*/ 273004 h 1391335"/>
                  <a:gd name="connsiteX262" fmla="*/ 805856 w 1549218"/>
                  <a:gd name="connsiteY262" fmla="*/ 286161 h 1391335"/>
                  <a:gd name="connsiteX263" fmla="*/ 802567 w 1549218"/>
                  <a:gd name="connsiteY263" fmla="*/ 296029 h 1391335"/>
                  <a:gd name="connsiteX264" fmla="*/ 795989 w 1549218"/>
                  <a:gd name="connsiteY264" fmla="*/ 305896 h 1391335"/>
                  <a:gd name="connsiteX265" fmla="*/ 789410 w 1549218"/>
                  <a:gd name="connsiteY265" fmla="*/ 325632 h 1391335"/>
                  <a:gd name="connsiteX266" fmla="*/ 782832 w 1549218"/>
                  <a:gd name="connsiteY266" fmla="*/ 368391 h 1391335"/>
                  <a:gd name="connsiteX267" fmla="*/ 776254 w 1549218"/>
                  <a:gd name="connsiteY267" fmla="*/ 388126 h 1391335"/>
                  <a:gd name="connsiteX268" fmla="*/ 769675 w 1549218"/>
                  <a:gd name="connsiteY268" fmla="*/ 394705 h 1391335"/>
                  <a:gd name="connsiteX269" fmla="*/ 759808 w 1549218"/>
                  <a:gd name="connsiteY269" fmla="*/ 414440 h 1391335"/>
                  <a:gd name="connsiteX270" fmla="*/ 753229 w 1549218"/>
                  <a:gd name="connsiteY270" fmla="*/ 421019 h 1391335"/>
                  <a:gd name="connsiteX271" fmla="*/ 726915 w 1549218"/>
                  <a:gd name="connsiteY271" fmla="*/ 444043 h 1391335"/>
                  <a:gd name="connsiteX272" fmla="*/ 684156 w 1549218"/>
                  <a:gd name="connsiteY272" fmla="*/ 453911 h 1391335"/>
                  <a:gd name="connsiteX273" fmla="*/ 644685 w 1549218"/>
                  <a:gd name="connsiteY273" fmla="*/ 450621 h 1391335"/>
                  <a:gd name="connsiteX274" fmla="*/ 631528 w 1549218"/>
                  <a:gd name="connsiteY274" fmla="*/ 434175 h 1391335"/>
                  <a:gd name="connsiteX275" fmla="*/ 618372 w 1549218"/>
                  <a:gd name="connsiteY275" fmla="*/ 417729 h 1391335"/>
                  <a:gd name="connsiteX276" fmla="*/ 611793 w 1549218"/>
                  <a:gd name="connsiteY276" fmla="*/ 397994 h 1391335"/>
                  <a:gd name="connsiteX277" fmla="*/ 598636 w 1549218"/>
                  <a:gd name="connsiteY277" fmla="*/ 381548 h 1391335"/>
                  <a:gd name="connsiteX278" fmla="*/ 585479 w 1549218"/>
                  <a:gd name="connsiteY278" fmla="*/ 365102 h 1391335"/>
                  <a:gd name="connsiteX279" fmla="*/ 582190 w 1549218"/>
                  <a:gd name="connsiteY279" fmla="*/ 355234 h 1391335"/>
                  <a:gd name="connsiteX280" fmla="*/ 572323 w 1549218"/>
                  <a:gd name="connsiteY280" fmla="*/ 335499 h 1391335"/>
                  <a:gd name="connsiteX281" fmla="*/ 565744 w 1549218"/>
                  <a:gd name="connsiteY281" fmla="*/ 296029 h 1391335"/>
                  <a:gd name="connsiteX282" fmla="*/ 562455 w 1549218"/>
                  <a:gd name="connsiteY282" fmla="*/ 282872 h 1391335"/>
                  <a:gd name="connsiteX283" fmla="*/ 555877 w 1549218"/>
                  <a:gd name="connsiteY283" fmla="*/ 263137 h 1391335"/>
                  <a:gd name="connsiteX284" fmla="*/ 549298 w 1549218"/>
                  <a:gd name="connsiteY284" fmla="*/ 243401 h 1391335"/>
                  <a:gd name="connsiteX285" fmla="*/ 546009 w 1549218"/>
                  <a:gd name="connsiteY285" fmla="*/ 233534 h 1391335"/>
                  <a:gd name="connsiteX286" fmla="*/ 539431 w 1549218"/>
                  <a:gd name="connsiteY286" fmla="*/ 223666 h 1391335"/>
                  <a:gd name="connsiteX287" fmla="*/ 526274 w 1549218"/>
                  <a:gd name="connsiteY287" fmla="*/ 197352 h 1391335"/>
                  <a:gd name="connsiteX288" fmla="*/ 493382 w 1549218"/>
                  <a:gd name="connsiteY288" fmla="*/ 184196 h 139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549218" h="1391335">
                    <a:moveTo>
                      <a:pt x="493382" y="184196"/>
                    </a:moveTo>
                    <a:cubicBezTo>
                      <a:pt x="476936" y="214895"/>
                      <a:pt x="459619" y="245143"/>
                      <a:pt x="444044" y="276293"/>
                    </a:cubicBezTo>
                    <a:cubicBezTo>
                      <a:pt x="439417" y="285547"/>
                      <a:pt x="439486" y="298372"/>
                      <a:pt x="430887" y="305896"/>
                    </a:cubicBezTo>
                    <a:cubicBezTo>
                      <a:pt x="371433" y="357917"/>
                      <a:pt x="431308" y="298893"/>
                      <a:pt x="404573" y="325632"/>
                    </a:cubicBezTo>
                    <a:cubicBezTo>
                      <a:pt x="399091" y="324535"/>
                      <a:pt x="393362" y="324305"/>
                      <a:pt x="388127" y="322342"/>
                    </a:cubicBezTo>
                    <a:cubicBezTo>
                      <a:pt x="376503" y="317983"/>
                      <a:pt x="375712" y="309681"/>
                      <a:pt x="365102" y="302607"/>
                    </a:cubicBezTo>
                    <a:cubicBezTo>
                      <a:pt x="334735" y="282363"/>
                      <a:pt x="372089" y="308197"/>
                      <a:pt x="348656" y="289450"/>
                    </a:cubicBezTo>
                    <a:cubicBezTo>
                      <a:pt x="345569" y="286981"/>
                      <a:pt x="341876" y="285341"/>
                      <a:pt x="338789" y="282872"/>
                    </a:cubicBezTo>
                    <a:cubicBezTo>
                      <a:pt x="336367" y="280935"/>
                      <a:pt x="334869" y="277889"/>
                      <a:pt x="332210" y="276293"/>
                    </a:cubicBezTo>
                    <a:cubicBezTo>
                      <a:pt x="325034" y="271987"/>
                      <a:pt x="303309" y="270285"/>
                      <a:pt x="299318" y="269715"/>
                    </a:cubicBezTo>
                    <a:lnTo>
                      <a:pt x="286161" y="249980"/>
                    </a:lnTo>
                    <a:cubicBezTo>
                      <a:pt x="283968" y="246691"/>
                      <a:pt x="280833" y="243862"/>
                      <a:pt x="279583" y="240112"/>
                    </a:cubicBezTo>
                    <a:cubicBezTo>
                      <a:pt x="272024" y="217435"/>
                      <a:pt x="277908" y="225280"/>
                      <a:pt x="266426" y="213798"/>
                    </a:cubicBezTo>
                    <a:cubicBezTo>
                      <a:pt x="264233" y="207220"/>
                      <a:pt x="263694" y="199833"/>
                      <a:pt x="259848" y="194063"/>
                    </a:cubicBezTo>
                    <a:cubicBezTo>
                      <a:pt x="255462" y="187485"/>
                      <a:pt x="253270" y="178713"/>
                      <a:pt x="246691" y="174328"/>
                    </a:cubicBezTo>
                    <a:cubicBezTo>
                      <a:pt x="243402" y="172135"/>
                      <a:pt x="239910" y="170220"/>
                      <a:pt x="236823" y="167750"/>
                    </a:cubicBezTo>
                    <a:cubicBezTo>
                      <a:pt x="226619" y="159587"/>
                      <a:pt x="233885" y="161347"/>
                      <a:pt x="220377" y="154593"/>
                    </a:cubicBezTo>
                    <a:cubicBezTo>
                      <a:pt x="217276" y="153042"/>
                      <a:pt x="213799" y="152400"/>
                      <a:pt x="210510" y="151303"/>
                    </a:cubicBezTo>
                    <a:cubicBezTo>
                      <a:pt x="195160" y="152400"/>
                      <a:pt x="173997" y="142515"/>
                      <a:pt x="164461" y="154593"/>
                    </a:cubicBezTo>
                    <a:cubicBezTo>
                      <a:pt x="152213" y="170107"/>
                      <a:pt x="163046" y="194122"/>
                      <a:pt x="161172" y="213798"/>
                    </a:cubicBezTo>
                    <a:cubicBezTo>
                      <a:pt x="159850" y="227679"/>
                      <a:pt x="149617" y="228732"/>
                      <a:pt x="144726" y="243401"/>
                    </a:cubicBezTo>
                    <a:cubicBezTo>
                      <a:pt x="143629" y="246690"/>
                      <a:pt x="142987" y="250168"/>
                      <a:pt x="141436" y="253269"/>
                    </a:cubicBezTo>
                    <a:cubicBezTo>
                      <a:pt x="137285" y="261571"/>
                      <a:pt x="134400" y="263595"/>
                      <a:pt x="128279" y="269715"/>
                    </a:cubicBezTo>
                    <a:cubicBezTo>
                      <a:pt x="127183" y="273004"/>
                      <a:pt x="126541" y="276482"/>
                      <a:pt x="124990" y="279583"/>
                    </a:cubicBezTo>
                    <a:cubicBezTo>
                      <a:pt x="123222" y="283119"/>
                      <a:pt x="120017" y="285838"/>
                      <a:pt x="118412" y="289450"/>
                    </a:cubicBezTo>
                    <a:cubicBezTo>
                      <a:pt x="106317" y="316663"/>
                      <a:pt x="118764" y="302253"/>
                      <a:pt x="105255" y="315764"/>
                    </a:cubicBezTo>
                    <a:cubicBezTo>
                      <a:pt x="104159" y="319053"/>
                      <a:pt x="103750" y="322659"/>
                      <a:pt x="101966" y="325632"/>
                    </a:cubicBezTo>
                    <a:cubicBezTo>
                      <a:pt x="98302" y="331739"/>
                      <a:pt x="90689" y="334653"/>
                      <a:pt x="85520" y="338788"/>
                    </a:cubicBezTo>
                    <a:cubicBezTo>
                      <a:pt x="76977" y="345623"/>
                      <a:pt x="80462" y="346884"/>
                      <a:pt x="69074" y="351945"/>
                    </a:cubicBezTo>
                    <a:cubicBezTo>
                      <a:pt x="62737" y="354761"/>
                      <a:pt x="55917" y="356331"/>
                      <a:pt x="49338" y="358524"/>
                    </a:cubicBezTo>
                    <a:cubicBezTo>
                      <a:pt x="33145" y="363922"/>
                      <a:pt x="42889" y="361243"/>
                      <a:pt x="19736" y="365102"/>
                    </a:cubicBezTo>
                    <a:cubicBezTo>
                      <a:pt x="17543" y="367295"/>
                      <a:pt x="14544" y="368906"/>
                      <a:pt x="13157" y="371680"/>
                    </a:cubicBezTo>
                    <a:cubicBezTo>
                      <a:pt x="10056" y="377882"/>
                      <a:pt x="6579" y="391416"/>
                      <a:pt x="6579" y="391416"/>
                    </a:cubicBezTo>
                    <a:cubicBezTo>
                      <a:pt x="7675" y="397994"/>
                      <a:pt x="7159" y="405057"/>
                      <a:pt x="9868" y="411151"/>
                    </a:cubicBezTo>
                    <a:cubicBezTo>
                      <a:pt x="12534" y="417149"/>
                      <a:pt x="24361" y="424102"/>
                      <a:pt x="29603" y="427597"/>
                    </a:cubicBezTo>
                    <a:cubicBezTo>
                      <a:pt x="30699" y="430886"/>
                      <a:pt x="32892" y="433998"/>
                      <a:pt x="32892" y="437465"/>
                    </a:cubicBezTo>
                    <a:cubicBezTo>
                      <a:pt x="32892" y="439824"/>
                      <a:pt x="28910" y="459452"/>
                      <a:pt x="26314" y="463778"/>
                    </a:cubicBezTo>
                    <a:cubicBezTo>
                      <a:pt x="24719" y="466437"/>
                      <a:pt x="21929" y="468164"/>
                      <a:pt x="19736" y="470357"/>
                    </a:cubicBezTo>
                    <a:cubicBezTo>
                      <a:pt x="18639" y="473646"/>
                      <a:pt x="18230" y="477251"/>
                      <a:pt x="16446" y="480224"/>
                    </a:cubicBezTo>
                    <a:cubicBezTo>
                      <a:pt x="14850" y="482883"/>
                      <a:pt x="11805" y="484381"/>
                      <a:pt x="9868" y="486803"/>
                    </a:cubicBezTo>
                    <a:cubicBezTo>
                      <a:pt x="2581" y="495912"/>
                      <a:pt x="3475" y="496116"/>
                      <a:pt x="0" y="506538"/>
                    </a:cubicBezTo>
                    <a:cubicBezTo>
                      <a:pt x="1097" y="518598"/>
                      <a:pt x="752" y="530878"/>
                      <a:pt x="3290" y="542719"/>
                    </a:cubicBezTo>
                    <a:cubicBezTo>
                      <a:pt x="4704" y="549317"/>
                      <a:pt x="16186" y="558195"/>
                      <a:pt x="19736" y="562455"/>
                    </a:cubicBezTo>
                    <a:cubicBezTo>
                      <a:pt x="24216" y="567831"/>
                      <a:pt x="26515" y="575074"/>
                      <a:pt x="32892" y="578901"/>
                    </a:cubicBezTo>
                    <a:cubicBezTo>
                      <a:pt x="35865" y="580685"/>
                      <a:pt x="39471" y="581094"/>
                      <a:pt x="42760" y="582190"/>
                    </a:cubicBezTo>
                    <a:cubicBezTo>
                      <a:pt x="44953" y="585479"/>
                      <a:pt x="46869" y="588970"/>
                      <a:pt x="49338" y="592057"/>
                    </a:cubicBezTo>
                    <a:cubicBezTo>
                      <a:pt x="55005" y="599141"/>
                      <a:pt x="69912" y="609880"/>
                      <a:pt x="75652" y="611793"/>
                    </a:cubicBezTo>
                    <a:lnTo>
                      <a:pt x="95387" y="618371"/>
                    </a:lnTo>
                    <a:cubicBezTo>
                      <a:pt x="97580" y="620564"/>
                      <a:pt x="100370" y="622291"/>
                      <a:pt x="101966" y="624950"/>
                    </a:cubicBezTo>
                    <a:cubicBezTo>
                      <a:pt x="114778" y="646303"/>
                      <a:pt x="95162" y="624723"/>
                      <a:pt x="111833" y="641396"/>
                    </a:cubicBezTo>
                    <a:cubicBezTo>
                      <a:pt x="115547" y="652535"/>
                      <a:pt x="119168" y="661433"/>
                      <a:pt x="118412" y="674288"/>
                    </a:cubicBezTo>
                    <a:cubicBezTo>
                      <a:pt x="117755" y="685450"/>
                      <a:pt x="111833" y="707180"/>
                      <a:pt x="111833" y="707180"/>
                    </a:cubicBezTo>
                    <a:cubicBezTo>
                      <a:pt x="110737" y="728012"/>
                      <a:pt x="110351" y="748893"/>
                      <a:pt x="108544" y="769675"/>
                    </a:cubicBezTo>
                    <a:cubicBezTo>
                      <a:pt x="108152" y="774179"/>
                      <a:pt x="106236" y="778419"/>
                      <a:pt x="105255" y="782832"/>
                    </a:cubicBezTo>
                    <a:cubicBezTo>
                      <a:pt x="104042" y="788289"/>
                      <a:pt x="103062" y="793796"/>
                      <a:pt x="101966" y="799278"/>
                    </a:cubicBezTo>
                    <a:cubicBezTo>
                      <a:pt x="103062" y="826688"/>
                      <a:pt x="99087" y="854779"/>
                      <a:pt x="105255" y="881508"/>
                    </a:cubicBezTo>
                    <a:cubicBezTo>
                      <a:pt x="106512" y="886955"/>
                      <a:pt x="116307" y="883326"/>
                      <a:pt x="121701" y="884797"/>
                    </a:cubicBezTo>
                    <a:cubicBezTo>
                      <a:pt x="128391" y="886621"/>
                      <a:pt x="134858" y="889182"/>
                      <a:pt x="141436" y="891375"/>
                    </a:cubicBezTo>
                    <a:lnTo>
                      <a:pt x="151304" y="894665"/>
                    </a:lnTo>
                    <a:cubicBezTo>
                      <a:pt x="170202" y="913563"/>
                      <a:pt x="160395" y="908660"/>
                      <a:pt x="177618" y="914400"/>
                    </a:cubicBezTo>
                    <a:cubicBezTo>
                      <a:pt x="180907" y="916593"/>
                      <a:pt x="183949" y="919210"/>
                      <a:pt x="187485" y="920978"/>
                    </a:cubicBezTo>
                    <a:cubicBezTo>
                      <a:pt x="190586" y="922529"/>
                      <a:pt x="194380" y="922483"/>
                      <a:pt x="197353" y="924267"/>
                    </a:cubicBezTo>
                    <a:cubicBezTo>
                      <a:pt x="200012" y="925863"/>
                      <a:pt x="201509" y="928909"/>
                      <a:pt x="203931" y="930846"/>
                    </a:cubicBezTo>
                    <a:cubicBezTo>
                      <a:pt x="223834" y="946768"/>
                      <a:pt x="203778" y="929665"/>
                      <a:pt x="223667" y="940714"/>
                    </a:cubicBezTo>
                    <a:cubicBezTo>
                      <a:pt x="257599" y="959565"/>
                      <a:pt x="230941" y="949715"/>
                      <a:pt x="253269" y="957160"/>
                    </a:cubicBezTo>
                    <a:cubicBezTo>
                      <a:pt x="255462" y="959353"/>
                      <a:pt x="257426" y="961801"/>
                      <a:pt x="259848" y="963738"/>
                    </a:cubicBezTo>
                    <a:cubicBezTo>
                      <a:pt x="269345" y="971335"/>
                      <a:pt x="269235" y="968071"/>
                      <a:pt x="276294" y="976895"/>
                    </a:cubicBezTo>
                    <a:cubicBezTo>
                      <a:pt x="283893" y="986394"/>
                      <a:pt x="280626" y="986281"/>
                      <a:pt x="289451" y="993341"/>
                    </a:cubicBezTo>
                    <a:cubicBezTo>
                      <a:pt x="292538" y="995810"/>
                      <a:pt x="296343" y="997316"/>
                      <a:pt x="299318" y="999919"/>
                    </a:cubicBezTo>
                    <a:cubicBezTo>
                      <a:pt x="305153" y="1005024"/>
                      <a:pt x="308409" y="1013913"/>
                      <a:pt x="315764" y="1016365"/>
                    </a:cubicBezTo>
                    <a:lnTo>
                      <a:pt x="335500" y="1022944"/>
                    </a:lnTo>
                    <a:cubicBezTo>
                      <a:pt x="338789" y="1024040"/>
                      <a:pt x="342004" y="1025392"/>
                      <a:pt x="345367" y="1026233"/>
                    </a:cubicBezTo>
                    <a:cubicBezTo>
                      <a:pt x="349753" y="1027329"/>
                      <a:pt x="354111" y="1028541"/>
                      <a:pt x="358524" y="1029522"/>
                    </a:cubicBezTo>
                    <a:cubicBezTo>
                      <a:pt x="370612" y="1032208"/>
                      <a:pt x="376655" y="1032659"/>
                      <a:pt x="388127" y="1036101"/>
                    </a:cubicBezTo>
                    <a:cubicBezTo>
                      <a:pt x="394769" y="1038094"/>
                      <a:pt x="401284" y="1040486"/>
                      <a:pt x="407862" y="1042679"/>
                    </a:cubicBezTo>
                    <a:lnTo>
                      <a:pt x="417730" y="1045968"/>
                    </a:lnTo>
                    <a:cubicBezTo>
                      <a:pt x="421019" y="1048161"/>
                      <a:pt x="424061" y="1050779"/>
                      <a:pt x="427597" y="1052547"/>
                    </a:cubicBezTo>
                    <a:cubicBezTo>
                      <a:pt x="430698" y="1054098"/>
                      <a:pt x="434644" y="1053821"/>
                      <a:pt x="437465" y="1055836"/>
                    </a:cubicBezTo>
                    <a:cubicBezTo>
                      <a:pt x="442512" y="1059441"/>
                      <a:pt x="450622" y="1068993"/>
                      <a:pt x="450622" y="1068993"/>
                    </a:cubicBezTo>
                    <a:cubicBezTo>
                      <a:pt x="451718" y="1072282"/>
                      <a:pt x="452127" y="1075887"/>
                      <a:pt x="453911" y="1078860"/>
                    </a:cubicBezTo>
                    <a:cubicBezTo>
                      <a:pt x="455507" y="1081519"/>
                      <a:pt x="459103" y="1082665"/>
                      <a:pt x="460490" y="1085439"/>
                    </a:cubicBezTo>
                    <a:cubicBezTo>
                      <a:pt x="463591" y="1091641"/>
                      <a:pt x="464875" y="1098596"/>
                      <a:pt x="467068" y="1105174"/>
                    </a:cubicBezTo>
                    <a:lnTo>
                      <a:pt x="470357" y="1115042"/>
                    </a:lnTo>
                    <a:cubicBezTo>
                      <a:pt x="467068" y="1117235"/>
                      <a:pt x="464102" y="1120015"/>
                      <a:pt x="460490" y="1121620"/>
                    </a:cubicBezTo>
                    <a:cubicBezTo>
                      <a:pt x="454153" y="1124436"/>
                      <a:pt x="440754" y="1128198"/>
                      <a:pt x="440754" y="1128198"/>
                    </a:cubicBezTo>
                    <a:cubicBezTo>
                      <a:pt x="438561" y="1130391"/>
                      <a:pt x="436835" y="1133181"/>
                      <a:pt x="434176" y="1134777"/>
                    </a:cubicBezTo>
                    <a:cubicBezTo>
                      <a:pt x="431203" y="1136561"/>
                      <a:pt x="426323" y="1135245"/>
                      <a:pt x="424308" y="1138066"/>
                    </a:cubicBezTo>
                    <a:cubicBezTo>
                      <a:pt x="420278" y="1143709"/>
                      <a:pt x="419923" y="1151223"/>
                      <a:pt x="417730" y="1157801"/>
                    </a:cubicBezTo>
                    <a:cubicBezTo>
                      <a:pt x="407751" y="1187741"/>
                      <a:pt x="423058" y="1140457"/>
                      <a:pt x="411151" y="1184115"/>
                    </a:cubicBezTo>
                    <a:cubicBezTo>
                      <a:pt x="409326" y="1190805"/>
                      <a:pt x="406766" y="1197272"/>
                      <a:pt x="404573" y="1203850"/>
                    </a:cubicBezTo>
                    <a:lnTo>
                      <a:pt x="401284" y="1213718"/>
                    </a:lnTo>
                    <a:cubicBezTo>
                      <a:pt x="401609" y="1216640"/>
                      <a:pt x="402602" y="1244422"/>
                      <a:pt x="407862" y="1253188"/>
                    </a:cubicBezTo>
                    <a:cubicBezTo>
                      <a:pt x="409458" y="1255847"/>
                      <a:pt x="412504" y="1257345"/>
                      <a:pt x="414441" y="1259767"/>
                    </a:cubicBezTo>
                    <a:cubicBezTo>
                      <a:pt x="416910" y="1262854"/>
                      <a:pt x="418044" y="1267031"/>
                      <a:pt x="421019" y="1269634"/>
                    </a:cubicBezTo>
                    <a:cubicBezTo>
                      <a:pt x="434940" y="1281815"/>
                      <a:pt x="437068" y="1281563"/>
                      <a:pt x="450622" y="1286080"/>
                    </a:cubicBezTo>
                    <a:cubicBezTo>
                      <a:pt x="463469" y="1298929"/>
                      <a:pt x="449990" y="1287410"/>
                      <a:pt x="467068" y="1295948"/>
                    </a:cubicBezTo>
                    <a:cubicBezTo>
                      <a:pt x="470604" y="1297716"/>
                      <a:pt x="473324" y="1300920"/>
                      <a:pt x="476936" y="1302526"/>
                    </a:cubicBezTo>
                    <a:cubicBezTo>
                      <a:pt x="483273" y="1305342"/>
                      <a:pt x="496671" y="1309105"/>
                      <a:pt x="496671" y="1309105"/>
                    </a:cubicBezTo>
                    <a:cubicBezTo>
                      <a:pt x="512308" y="1319529"/>
                      <a:pt x="502788" y="1314433"/>
                      <a:pt x="526274" y="1322262"/>
                    </a:cubicBezTo>
                    <a:lnTo>
                      <a:pt x="536141" y="1325551"/>
                    </a:lnTo>
                    <a:lnTo>
                      <a:pt x="546009" y="1328840"/>
                    </a:lnTo>
                    <a:cubicBezTo>
                      <a:pt x="548202" y="1331033"/>
                      <a:pt x="549813" y="1334032"/>
                      <a:pt x="552587" y="1335419"/>
                    </a:cubicBezTo>
                    <a:cubicBezTo>
                      <a:pt x="558789" y="1338520"/>
                      <a:pt x="572323" y="1341997"/>
                      <a:pt x="572323" y="1341997"/>
                    </a:cubicBezTo>
                    <a:cubicBezTo>
                      <a:pt x="575612" y="1344190"/>
                      <a:pt x="578578" y="1346970"/>
                      <a:pt x="582190" y="1348575"/>
                    </a:cubicBezTo>
                    <a:cubicBezTo>
                      <a:pt x="588527" y="1351391"/>
                      <a:pt x="601926" y="1355154"/>
                      <a:pt x="601926" y="1355154"/>
                    </a:cubicBezTo>
                    <a:cubicBezTo>
                      <a:pt x="605215" y="1357347"/>
                      <a:pt x="608181" y="1360127"/>
                      <a:pt x="611793" y="1361732"/>
                    </a:cubicBezTo>
                    <a:cubicBezTo>
                      <a:pt x="618130" y="1364548"/>
                      <a:pt x="625758" y="1364465"/>
                      <a:pt x="631528" y="1368311"/>
                    </a:cubicBezTo>
                    <a:cubicBezTo>
                      <a:pt x="647167" y="1378736"/>
                      <a:pt x="637644" y="1373638"/>
                      <a:pt x="661131" y="1381467"/>
                    </a:cubicBezTo>
                    <a:lnTo>
                      <a:pt x="680867" y="1388046"/>
                    </a:lnTo>
                    <a:lnTo>
                      <a:pt x="690734" y="1391335"/>
                    </a:lnTo>
                    <a:cubicBezTo>
                      <a:pt x="703583" y="1378488"/>
                      <a:pt x="692064" y="1391967"/>
                      <a:pt x="700602" y="1374889"/>
                    </a:cubicBezTo>
                    <a:cubicBezTo>
                      <a:pt x="702370" y="1371353"/>
                      <a:pt x="705412" y="1368557"/>
                      <a:pt x="707180" y="1365021"/>
                    </a:cubicBezTo>
                    <a:cubicBezTo>
                      <a:pt x="720793" y="1337793"/>
                      <a:pt x="698198" y="1373559"/>
                      <a:pt x="717048" y="1345286"/>
                    </a:cubicBezTo>
                    <a:cubicBezTo>
                      <a:pt x="729041" y="1309308"/>
                      <a:pt x="709915" y="1363800"/>
                      <a:pt x="726915" y="1325551"/>
                    </a:cubicBezTo>
                    <a:cubicBezTo>
                      <a:pt x="735271" y="1306750"/>
                      <a:pt x="736986" y="1286402"/>
                      <a:pt x="740072" y="1266345"/>
                    </a:cubicBezTo>
                    <a:cubicBezTo>
                      <a:pt x="741086" y="1259753"/>
                      <a:pt x="741914" y="1253120"/>
                      <a:pt x="743361" y="1246610"/>
                    </a:cubicBezTo>
                    <a:cubicBezTo>
                      <a:pt x="744113" y="1243225"/>
                      <a:pt x="744199" y="1239194"/>
                      <a:pt x="746651" y="1236742"/>
                    </a:cubicBezTo>
                    <a:cubicBezTo>
                      <a:pt x="749102" y="1234291"/>
                      <a:pt x="753229" y="1234549"/>
                      <a:pt x="756518" y="1233453"/>
                    </a:cubicBezTo>
                    <a:cubicBezTo>
                      <a:pt x="760511" y="1234118"/>
                      <a:pt x="779889" y="1236292"/>
                      <a:pt x="786121" y="1240032"/>
                    </a:cubicBezTo>
                    <a:cubicBezTo>
                      <a:pt x="793421" y="1244412"/>
                      <a:pt x="803395" y="1263884"/>
                      <a:pt x="805856" y="1266345"/>
                    </a:cubicBezTo>
                    <a:cubicBezTo>
                      <a:pt x="808049" y="1268538"/>
                      <a:pt x="809776" y="1271328"/>
                      <a:pt x="812435" y="1272924"/>
                    </a:cubicBezTo>
                    <a:cubicBezTo>
                      <a:pt x="815408" y="1274708"/>
                      <a:pt x="819013" y="1275117"/>
                      <a:pt x="822302" y="1276213"/>
                    </a:cubicBezTo>
                    <a:cubicBezTo>
                      <a:pt x="890570" y="1270962"/>
                      <a:pt x="846152" y="1277857"/>
                      <a:pt x="874930" y="1269634"/>
                    </a:cubicBezTo>
                    <a:cubicBezTo>
                      <a:pt x="879277" y="1268392"/>
                      <a:pt x="883757" y="1267644"/>
                      <a:pt x="888087" y="1266345"/>
                    </a:cubicBezTo>
                    <a:cubicBezTo>
                      <a:pt x="894729" y="1264353"/>
                      <a:pt x="907822" y="1259767"/>
                      <a:pt x="907822" y="1259767"/>
                    </a:cubicBezTo>
                    <a:cubicBezTo>
                      <a:pt x="932718" y="1243170"/>
                      <a:pt x="921966" y="1252201"/>
                      <a:pt x="940714" y="1233453"/>
                    </a:cubicBezTo>
                    <a:cubicBezTo>
                      <a:pt x="944003" y="1230164"/>
                      <a:pt x="948002" y="1227456"/>
                      <a:pt x="950582" y="1223585"/>
                    </a:cubicBezTo>
                    <a:cubicBezTo>
                      <a:pt x="952775" y="1220296"/>
                      <a:pt x="954587" y="1216719"/>
                      <a:pt x="957160" y="1213718"/>
                    </a:cubicBezTo>
                    <a:cubicBezTo>
                      <a:pt x="961196" y="1209009"/>
                      <a:pt x="970317" y="1200561"/>
                      <a:pt x="970317" y="1200561"/>
                    </a:cubicBezTo>
                    <a:cubicBezTo>
                      <a:pt x="971413" y="1197272"/>
                      <a:pt x="971822" y="1193666"/>
                      <a:pt x="973606" y="1190693"/>
                    </a:cubicBezTo>
                    <a:cubicBezTo>
                      <a:pt x="977270" y="1184586"/>
                      <a:pt x="984883" y="1181672"/>
                      <a:pt x="990052" y="1177537"/>
                    </a:cubicBezTo>
                    <a:cubicBezTo>
                      <a:pt x="998509" y="1170771"/>
                      <a:pt x="994330" y="1169407"/>
                      <a:pt x="1006498" y="1167669"/>
                    </a:cubicBezTo>
                    <a:cubicBezTo>
                      <a:pt x="1018486" y="1165956"/>
                      <a:pt x="1030619" y="1165476"/>
                      <a:pt x="1042679" y="1164380"/>
                    </a:cubicBezTo>
                    <a:cubicBezTo>
                      <a:pt x="1049258" y="1162187"/>
                      <a:pt x="1055836" y="1155608"/>
                      <a:pt x="1062415" y="1157801"/>
                    </a:cubicBezTo>
                    <a:lnTo>
                      <a:pt x="1082150" y="1164380"/>
                    </a:lnTo>
                    <a:cubicBezTo>
                      <a:pt x="1090921" y="1163284"/>
                      <a:pt x="1099767" y="1162672"/>
                      <a:pt x="1108464" y="1161091"/>
                    </a:cubicBezTo>
                    <a:cubicBezTo>
                      <a:pt x="1111875" y="1160471"/>
                      <a:pt x="1114878" y="1158115"/>
                      <a:pt x="1118331" y="1157801"/>
                    </a:cubicBezTo>
                    <a:cubicBezTo>
                      <a:pt x="1139106" y="1155912"/>
                      <a:pt x="1159994" y="1155608"/>
                      <a:pt x="1180826" y="1154512"/>
                    </a:cubicBezTo>
                    <a:cubicBezTo>
                      <a:pt x="1188919" y="1146419"/>
                      <a:pt x="1195551" y="1141507"/>
                      <a:pt x="1200561" y="1131488"/>
                    </a:cubicBezTo>
                    <a:cubicBezTo>
                      <a:pt x="1202112" y="1128387"/>
                      <a:pt x="1202754" y="1124909"/>
                      <a:pt x="1203851" y="1121620"/>
                    </a:cubicBezTo>
                    <a:cubicBezTo>
                      <a:pt x="1204039" y="1120118"/>
                      <a:pt x="1208651" y="1080313"/>
                      <a:pt x="1210429" y="1075571"/>
                    </a:cubicBezTo>
                    <a:cubicBezTo>
                      <a:pt x="1211518" y="1072667"/>
                      <a:pt x="1214815" y="1071186"/>
                      <a:pt x="1217008" y="1068993"/>
                    </a:cubicBezTo>
                    <a:cubicBezTo>
                      <a:pt x="1225779" y="1070089"/>
                      <a:pt x="1234624" y="1070701"/>
                      <a:pt x="1243321" y="1072282"/>
                    </a:cubicBezTo>
                    <a:cubicBezTo>
                      <a:pt x="1246732" y="1072902"/>
                      <a:pt x="1249844" y="1074659"/>
                      <a:pt x="1253189" y="1075571"/>
                    </a:cubicBezTo>
                    <a:cubicBezTo>
                      <a:pt x="1261911" y="1077950"/>
                      <a:pt x="1270637" y="1080377"/>
                      <a:pt x="1279502" y="1082150"/>
                    </a:cubicBezTo>
                    <a:cubicBezTo>
                      <a:pt x="1292551" y="1084759"/>
                      <a:pt x="1310356" y="1088049"/>
                      <a:pt x="1322262" y="1092017"/>
                    </a:cubicBezTo>
                    <a:cubicBezTo>
                      <a:pt x="1325551" y="1093113"/>
                      <a:pt x="1328745" y="1094554"/>
                      <a:pt x="1332130" y="1095306"/>
                    </a:cubicBezTo>
                    <a:cubicBezTo>
                      <a:pt x="1338640" y="1096753"/>
                      <a:pt x="1345287" y="1097499"/>
                      <a:pt x="1351865" y="1098596"/>
                    </a:cubicBezTo>
                    <a:cubicBezTo>
                      <a:pt x="1358443" y="1097499"/>
                      <a:pt x="1365356" y="1097648"/>
                      <a:pt x="1371600" y="1095306"/>
                    </a:cubicBezTo>
                    <a:cubicBezTo>
                      <a:pt x="1374504" y="1094217"/>
                      <a:pt x="1376242" y="1091150"/>
                      <a:pt x="1378179" y="1088728"/>
                    </a:cubicBezTo>
                    <a:cubicBezTo>
                      <a:pt x="1383258" y="1082379"/>
                      <a:pt x="1388221" y="1072970"/>
                      <a:pt x="1391336" y="1065703"/>
                    </a:cubicBezTo>
                    <a:cubicBezTo>
                      <a:pt x="1392702" y="1062516"/>
                      <a:pt x="1393529" y="1059125"/>
                      <a:pt x="1394625" y="1055836"/>
                    </a:cubicBezTo>
                    <a:cubicBezTo>
                      <a:pt x="1395721" y="1031715"/>
                      <a:pt x="1396194" y="1007558"/>
                      <a:pt x="1397914" y="983473"/>
                    </a:cubicBezTo>
                    <a:cubicBezTo>
                      <a:pt x="1398389" y="976821"/>
                      <a:pt x="1401203" y="970407"/>
                      <a:pt x="1401203" y="963738"/>
                    </a:cubicBezTo>
                    <a:cubicBezTo>
                      <a:pt x="1401203" y="950535"/>
                      <a:pt x="1399551" y="937368"/>
                      <a:pt x="1397914" y="924267"/>
                    </a:cubicBezTo>
                    <a:cubicBezTo>
                      <a:pt x="1397353" y="919782"/>
                      <a:pt x="1396647" y="915154"/>
                      <a:pt x="1394625" y="911111"/>
                    </a:cubicBezTo>
                    <a:cubicBezTo>
                      <a:pt x="1390032" y="901925"/>
                      <a:pt x="1375586" y="900379"/>
                      <a:pt x="1368311" y="897954"/>
                    </a:cubicBezTo>
                    <a:lnTo>
                      <a:pt x="1358444" y="894665"/>
                    </a:lnTo>
                    <a:lnTo>
                      <a:pt x="1348576" y="891375"/>
                    </a:lnTo>
                    <a:lnTo>
                      <a:pt x="1338708" y="888086"/>
                    </a:lnTo>
                    <a:cubicBezTo>
                      <a:pt x="1304720" y="889182"/>
                      <a:pt x="1270638" y="888627"/>
                      <a:pt x="1236743" y="891375"/>
                    </a:cubicBezTo>
                    <a:cubicBezTo>
                      <a:pt x="1224435" y="892373"/>
                      <a:pt x="1214669" y="899896"/>
                      <a:pt x="1203851" y="904532"/>
                    </a:cubicBezTo>
                    <a:cubicBezTo>
                      <a:pt x="1200664" y="905898"/>
                      <a:pt x="1197272" y="906725"/>
                      <a:pt x="1193983" y="907821"/>
                    </a:cubicBezTo>
                    <a:cubicBezTo>
                      <a:pt x="1191790" y="910014"/>
                      <a:pt x="1190064" y="912804"/>
                      <a:pt x="1187405" y="914400"/>
                    </a:cubicBezTo>
                    <a:cubicBezTo>
                      <a:pt x="1176366" y="921024"/>
                      <a:pt x="1167143" y="916204"/>
                      <a:pt x="1154513" y="914400"/>
                    </a:cubicBezTo>
                    <a:cubicBezTo>
                      <a:pt x="1153416" y="911111"/>
                      <a:pt x="1149857" y="907719"/>
                      <a:pt x="1151223" y="904532"/>
                    </a:cubicBezTo>
                    <a:cubicBezTo>
                      <a:pt x="1153666" y="898831"/>
                      <a:pt x="1164380" y="891375"/>
                      <a:pt x="1164380" y="891375"/>
                    </a:cubicBezTo>
                    <a:cubicBezTo>
                      <a:pt x="1197185" y="895021"/>
                      <a:pt x="1199930" y="897188"/>
                      <a:pt x="1236743" y="891375"/>
                    </a:cubicBezTo>
                    <a:cubicBezTo>
                      <a:pt x="1243592" y="890293"/>
                      <a:pt x="1249900" y="886990"/>
                      <a:pt x="1256478" y="884797"/>
                    </a:cubicBezTo>
                    <a:lnTo>
                      <a:pt x="1266346" y="881508"/>
                    </a:lnTo>
                    <a:lnTo>
                      <a:pt x="1286081" y="874929"/>
                    </a:lnTo>
                    <a:cubicBezTo>
                      <a:pt x="1289370" y="873833"/>
                      <a:pt x="1292529" y="872210"/>
                      <a:pt x="1295949" y="871640"/>
                    </a:cubicBezTo>
                    <a:lnTo>
                      <a:pt x="1315684" y="868351"/>
                    </a:lnTo>
                    <a:cubicBezTo>
                      <a:pt x="1337901" y="860945"/>
                      <a:pt x="1310544" y="869494"/>
                      <a:pt x="1345287" y="861773"/>
                    </a:cubicBezTo>
                    <a:cubicBezTo>
                      <a:pt x="1348671" y="861021"/>
                      <a:pt x="1351865" y="859580"/>
                      <a:pt x="1355154" y="858483"/>
                    </a:cubicBezTo>
                    <a:cubicBezTo>
                      <a:pt x="1357347" y="856290"/>
                      <a:pt x="1360137" y="854564"/>
                      <a:pt x="1361733" y="851905"/>
                    </a:cubicBezTo>
                    <a:cubicBezTo>
                      <a:pt x="1367020" y="843093"/>
                      <a:pt x="1365330" y="835182"/>
                      <a:pt x="1361733" y="825591"/>
                    </a:cubicBezTo>
                    <a:cubicBezTo>
                      <a:pt x="1360345" y="821890"/>
                      <a:pt x="1357347" y="819013"/>
                      <a:pt x="1355154" y="815724"/>
                    </a:cubicBezTo>
                    <a:cubicBezTo>
                      <a:pt x="1346467" y="789661"/>
                      <a:pt x="1349716" y="802828"/>
                      <a:pt x="1345287" y="776253"/>
                    </a:cubicBezTo>
                    <a:cubicBezTo>
                      <a:pt x="1323359" y="777349"/>
                      <a:pt x="1301382" y="777719"/>
                      <a:pt x="1279502" y="779542"/>
                    </a:cubicBezTo>
                    <a:cubicBezTo>
                      <a:pt x="1274997" y="779917"/>
                      <a:pt x="1270501" y="781051"/>
                      <a:pt x="1266346" y="782832"/>
                    </a:cubicBezTo>
                    <a:cubicBezTo>
                      <a:pt x="1262713" y="784389"/>
                      <a:pt x="1259767" y="787217"/>
                      <a:pt x="1256478" y="789410"/>
                    </a:cubicBezTo>
                    <a:cubicBezTo>
                      <a:pt x="1250996" y="788314"/>
                      <a:pt x="1243133" y="790773"/>
                      <a:pt x="1240032" y="786121"/>
                    </a:cubicBezTo>
                    <a:cubicBezTo>
                      <a:pt x="1237839" y="782832"/>
                      <a:pt x="1246925" y="782145"/>
                      <a:pt x="1249900" y="779542"/>
                    </a:cubicBezTo>
                    <a:cubicBezTo>
                      <a:pt x="1255734" y="774437"/>
                      <a:pt x="1260864" y="768578"/>
                      <a:pt x="1266346" y="763096"/>
                    </a:cubicBezTo>
                    <a:lnTo>
                      <a:pt x="1276213" y="753229"/>
                    </a:lnTo>
                    <a:lnTo>
                      <a:pt x="1282792" y="733493"/>
                    </a:lnTo>
                    <a:cubicBezTo>
                      <a:pt x="1283888" y="730204"/>
                      <a:pt x="1283630" y="726078"/>
                      <a:pt x="1286081" y="723626"/>
                    </a:cubicBezTo>
                    <a:cubicBezTo>
                      <a:pt x="1288274" y="721433"/>
                      <a:pt x="1290722" y="719469"/>
                      <a:pt x="1292659" y="717047"/>
                    </a:cubicBezTo>
                    <a:cubicBezTo>
                      <a:pt x="1295128" y="713960"/>
                      <a:pt x="1296443" y="709975"/>
                      <a:pt x="1299238" y="707180"/>
                    </a:cubicBezTo>
                    <a:cubicBezTo>
                      <a:pt x="1308666" y="697752"/>
                      <a:pt x="1308270" y="702663"/>
                      <a:pt x="1318973" y="697312"/>
                    </a:cubicBezTo>
                    <a:cubicBezTo>
                      <a:pt x="1327274" y="693162"/>
                      <a:pt x="1329299" y="690276"/>
                      <a:pt x="1335419" y="684155"/>
                    </a:cubicBezTo>
                    <a:cubicBezTo>
                      <a:pt x="1350390" y="639241"/>
                      <a:pt x="1334057" y="685138"/>
                      <a:pt x="1348576" y="651263"/>
                    </a:cubicBezTo>
                    <a:cubicBezTo>
                      <a:pt x="1354981" y="636318"/>
                      <a:pt x="1347503" y="645758"/>
                      <a:pt x="1358444" y="634817"/>
                    </a:cubicBezTo>
                    <a:cubicBezTo>
                      <a:pt x="1359540" y="631528"/>
                      <a:pt x="1359282" y="627401"/>
                      <a:pt x="1361733" y="624950"/>
                    </a:cubicBezTo>
                    <a:cubicBezTo>
                      <a:pt x="1373042" y="613641"/>
                      <a:pt x="1378928" y="612640"/>
                      <a:pt x="1391336" y="608503"/>
                    </a:cubicBezTo>
                    <a:cubicBezTo>
                      <a:pt x="1399011" y="609600"/>
                      <a:pt x="1406655" y="612649"/>
                      <a:pt x="1414360" y="611793"/>
                    </a:cubicBezTo>
                    <a:cubicBezTo>
                      <a:pt x="1417442" y="611451"/>
                      <a:pt x="1419551" y="607988"/>
                      <a:pt x="1420938" y="605214"/>
                    </a:cubicBezTo>
                    <a:cubicBezTo>
                      <a:pt x="1424039" y="599012"/>
                      <a:pt x="1425324" y="592057"/>
                      <a:pt x="1427517" y="585479"/>
                    </a:cubicBezTo>
                    <a:cubicBezTo>
                      <a:pt x="1428613" y="582190"/>
                      <a:pt x="1429255" y="578712"/>
                      <a:pt x="1430806" y="575611"/>
                    </a:cubicBezTo>
                    <a:lnTo>
                      <a:pt x="1437385" y="562455"/>
                    </a:lnTo>
                    <a:cubicBezTo>
                      <a:pt x="1442355" y="542573"/>
                      <a:pt x="1439245" y="553583"/>
                      <a:pt x="1447252" y="529562"/>
                    </a:cubicBezTo>
                    <a:lnTo>
                      <a:pt x="1450541" y="519695"/>
                    </a:lnTo>
                    <a:lnTo>
                      <a:pt x="1453831" y="509827"/>
                    </a:lnTo>
                    <a:cubicBezTo>
                      <a:pt x="1454927" y="488995"/>
                      <a:pt x="1455231" y="468107"/>
                      <a:pt x="1457120" y="447332"/>
                    </a:cubicBezTo>
                    <a:cubicBezTo>
                      <a:pt x="1457713" y="440807"/>
                      <a:pt x="1464864" y="429261"/>
                      <a:pt x="1466987" y="424308"/>
                    </a:cubicBezTo>
                    <a:cubicBezTo>
                      <a:pt x="1475156" y="405246"/>
                      <a:pt x="1464216" y="423531"/>
                      <a:pt x="1476855" y="404573"/>
                    </a:cubicBezTo>
                    <a:cubicBezTo>
                      <a:pt x="1479048" y="393609"/>
                      <a:pt x="1479896" y="382287"/>
                      <a:pt x="1483433" y="371680"/>
                    </a:cubicBezTo>
                    <a:cubicBezTo>
                      <a:pt x="1491313" y="348049"/>
                      <a:pt x="1481762" y="377532"/>
                      <a:pt x="1490012" y="348656"/>
                    </a:cubicBezTo>
                    <a:cubicBezTo>
                      <a:pt x="1494162" y="334129"/>
                      <a:pt x="1494083" y="341149"/>
                      <a:pt x="1496590" y="322342"/>
                    </a:cubicBezTo>
                    <a:cubicBezTo>
                      <a:pt x="1507122" y="243348"/>
                      <a:pt x="1494085" y="324206"/>
                      <a:pt x="1503169" y="269715"/>
                    </a:cubicBezTo>
                    <a:cubicBezTo>
                      <a:pt x="1504265" y="248883"/>
                      <a:pt x="1503640" y="227889"/>
                      <a:pt x="1506458" y="207220"/>
                    </a:cubicBezTo>
                    <a:cubicBezTo>
                      <a:pt x="1508081" y="195318"/>
                      <a:pt x="1515318" y="197855"/>
                      <a:pt x="1522904" y="194063"/>
                    </a:cubicBezTo>
                    <a:cubicBezTo>
                      <a:pt x="1536408" y="187312"/>
                      <a:pt x="1529149" y="189067"/>
                      <a:pt x="1539350" y="180906"/>
                    </a:cubicBezTo>
                    <a:cubicBezTo>
                      <a:pt x="1542437" y="178436"/>
                      <a:pt x="1545929" y="176521"/>
                      <a:pt x="1549218" y="174328"/>
                    </a:cubicBezTo>
                    <a:cubicBezTo>
                      <a:pt x="1548121" y="167750"/>
                      <a:pt x="1548270" y="160837"/>
                      <a:pt x="1545928" y="154593"/>
                    </a:cubicBezTo>
                    <a:cubicBezTo>
                      <a:pt x="1544839" y="151689"/>
                      <a:pt x="1541772" y="149951"/>
                      <a:pt x="1539350" y="148014"/>
                    </a:cubicBezTo>
                    <a:cubicBezTo>
                      <a:pt x="1536263" y="145544"/>
                      <a:pt x="1532569" y="143906"/>
                      <a:pt x="1529482" y="141436"/>
                    </a:cubicBezTo>
                    <a:cubicBezTo>
                      <a:pt x="1527060" y="139499"/>
                      <a:pt x="1525563" y="136453"/>
                      <a:pt x="1522904" y="134857"/>
                    </a:cubicBezTo>
                    <a:cubicBezTo>
                      <a:pt x="1519931" y="133073"/>
                      <a:pt x="1516325" y="132664"/>
                      <a:pt x="1513036" y="131568"/>
                    </a:cubicBezTo>
                    <a:cubicBezTo>
                      <a:pt x="1509747" y="129375"/>
                      <a:pt x="1506705" y="126758"/>
                      <a:pt x="1503169" y="124990"/>
                    </a:cubicBezTo>
                    <a:cubicBezTo>
                      <a:pt x="1500068" y="123439"/>
                      <a:pt x="1496274" y="123485"/>
                      <a:pt x="1493301" y="121701"/>
                    </a:cubicBezTo>
                    <a:cubicBezTo>
                      <a:pt x="1473765" y="109979"/>
                      <a:pt x="1502258" y="119834"/>
                      <a:pt x="1476855" y="108544"/>
                    </a:cubicBezTo>
                    <a:cubicBezTo>
                      <a:pt x="1470518" y="105728"/>
                      <a:pt x="1457120" y="101965"/>
                      <a:pt x="1457120" y="101965"/>
                    </a:cubicBezTo>
                    <a:cubicBezTo>
                      <a:pt x="1449445" y="103062"/>
                      <a:pt x="1441697" y="103734"/>
                      <a:pt x="1434095" y="105255"/>
                    </a:cubicBezTo>
                    <a:cubicBezTo>
                      <a:pt x="1430695" y="105935"/>
                      <a:pt x="1427695" y="108544"/>
                      <a:pt x="1424228" y="108544"/>
                    </a:cubicBezTo>
                    <a:cubicBezTo>
                      <a:pt x="1412118" y="108544"/>
                      <a:pt x="1400107" y="106351"/>
                      <a:pt x="1388046" y="105255"/>
                    </a:cubicBezTo>
                    <a:cubicBezTo>
                      <a:pt x="1383836" y="104202"/>
                      <a:pt x="1369737" y="101033"/>
                      <a:pt x="1365022" y="98676"/>
                    </a:cubicBezTo>
                    <a:cubicBezTo>
                      <a:pt x="1361486" y="96908"/>
                      <a:pt x="1358156" y="94671"/>
                      <a:pt x="1355154" y="92098"/>
                    </a:cubicBezTo>
                    <a:cubicBezTo>
                      <a:pt x="1350445" y="88062"/>
                      <a:pt x="1347157" y="82382"/>
                      <a:pt x="1341997" y="78941"/>
                    </a:cubicBezTo>
                    <a:cubicBezTo>
                      <a:pt x="1338708" y="76748"/>
                      <a:pt x="1335217" y="74831"/>
                      <a:pt x="1332130" y="72362"/>
                    </a:cubicBezTo>
                    <a:cubicBezTo>
                      <a:pt x="1329708" y="70425"/>
                      <a:pt x="1328210" y="67379"/>
                      <a:pt x="1325551" y="65784"/>
                    </a:cubicBezTo>
                    <a:cubicBezTo>
                      <a:pt x="1322578" y="64000"/>
                      <a:pt x="1318973" y="63591"/>
                      <a:pt x="1315684" y="62495"/>
                    </a:cubicBezTo>
                    <a:cubicBezTo>
                      <a:pt x="1302835" y="49646"/>
                      <a:pt x="1316316" y="61166"/>
                      <a:pt x="1299238" y="52627"/>
                    </a:cubicBezTo>
                    <a:cubicBezTo>
                      <a:pt x="1295702" y="50859"/>
                      <a:pt x="1292982" y="47655"/>
                      <a:pt x="1289370" y="46049"/>
                    </a:cubicBezTo>
                    <a:cubicBezTo>
                      <a:pt x="1289355" y="46042"/>
                      <a:pt x="1264709" y="37828"/>
                      <a:pt x="1259767" y="36181"/>
                    </a:cubicBezTo>
                    <a:cubicBezTo>
                      <a:pt x="1256478" y="35085"/>
                      <a:pt x="1253355" y="33180"/>
                      <a:pt x="1249900" y="32892"/>
                    </a:cubicBezTo>
                    <a:lnTo>
                      <a:pt x="1210429" y="29603"/>
                    </a:lnTo>
                    <a:cubicBezTo>
                      <a:pt x="1185625" y="21336"/>
                      <a:pt x="1216199" y="32488"/>
                      <a:pt x="1190694" y="19735"/>
                    </a:cubicBezTo>
                    <a:cubicBezTo>
                      <a:pt x="1187593" y="18184"/>
                      <a:pt x="1184115" y="17542"/>
                      <a:pt x="1180826" y="16446"/>
                    </a:cubicBezTo>
                    <a:cubicBezTo>
                      <a:pt x="1113611" y="19807"/>
                      <a:pt x="1114305" y="21913"/>
                      <a:pt x="1045969" y="16446"/>
                    </a:cubicBezTo>
                    <a:cubicBezTo>
                      <a:pt x="1043456" y="16245"/>
                      <a:pt x="1026357" y="11573"/>
                      <a:pt x="1022944" y="9867"/>
                    </a:cubicBezTo>
                    <a:cubicBezTo>
                      <a:pt x="997447" y="-2882"/>
                      <a:pt x="1028007" y="8265"/>
                      <a:pt x="1003209" y="0"/>
                    </a:cubicBezTo>
                    <a:cubicBezTo>
                      <a:pt x="994438" y="1096"/>
                      <a:pt x="985102" y="6"/>
                      <a:pt x="976895" y="3289"/>
                    </a:cubicBezTo>
                    <a:cubicBezTo>
                      <a:pt x="973225" y="4757"/>
                      <a:pt x="972890" y="10155"/>
                      <a:pt x="970317" y="13157"/>
                    </a:cubicBezTo>
                    <a:cubicBezTo>
                      <a:pt x="966281" y="17866"/>
                      <a:pt x="957160" y="26314"/>
                      <a:pt x="957160" y="26314"/>
                    </a:cubicBezTo>
                    <a:cubicBezTo>
                      <a:pt x="956064" y="29603"/>
                      <a:pt x="955655" y="33208"/>
                      <a:pt x="953871" y="36181"/>
                    </a:cubicBezTo>
                    <a:cubicBezTo>
                      <a:pt x="952275" y="38840"/>
                      <a:pt x="949229" y="40338"/>
                      <a:pt x="947292" y="42760"/>
                    </a:cubicBezTo>
                    <a:cubicBezTo>
                      <a:pt x="930689" y="63513"/>
                      <a:pt x="950024" y="43316"/>
                      <a:pt x="934136" y="59206"/>
                    </a:cubicBezTo>
                    <a:cubicBezTo>
                      <a:pt x="931943" y="65784"/>
                      <a:pt x="931403" y="73171"/>
                      <a:pt x="927557" y="78941"/>
                    </a:cubicBezTo>
                    <a:cubicBezTo>
                      <a:pt x="925364" y="82230"/>
                      <a:pt x="922585" y="85197"/>
                      <a:pt x="920979" y="88809"/>
                    </a:cubicBezTo>
                    <a:cubicBezTo>
                      <a:pt x="905324" y="124034"/>
                      <a:pt x="922708" y="96082"/>
                      <a:pt x="907822" y="118411"/>
                    </a:cubicBezTo>
                    <a:cubicBezTo>
                      <a:pt x="905629" y="124990"/>
                      <a:pt x="906148" y="133244"/>
                      <a:pt x="901244" y="138147"/>
                    </a:cubicBezTo>
                    <a:cubicBezTo>
                      <a:pt x="882002" y="157388"/>
                      <a:pt x="889098" y="148142"/>
                      <a:pt x="878219" y="164460"/>
                    </a:cubicBezTo>
                    <a:cubicBezTo>
                      <a:pt x="877123" y="167749"/>
                      <a:pt x="876714" y="171355"/>
                      <a:pt x="874930" y="174328"/>
                    </a:cubicBezTo>
                    <a:cubicBezTo>
                      <a:pt x="873334" y="176987"/>
                      <a:pt x="869738" y="178132"/>
                      <a:pt x="868351" y="180906"/>
                    </a:cubicBezTo>
                    <a:cubicBezTo>
                      <a:pt x="865250" y="187108"/>
                      <a:pt x="865620" y="194872"/>
                      <a:pt x="861773" y="200642"/>
                    </a:cubicBezTo>
                    <a:cubicBezTo>
                      <a:pt x="853475" y="213089"/>
                      <a:pt x="857990" y="207714"/>
                      <a:pt x="848616" y="217088"/>
                    </a:cubicBezTo>
                    <a:cubicBezTo>
                      <a:pt x="847520" y="220377"/>
                      <a:pt x="846877" y="223854"/>
                      <a:pt x="845327" y="226955"/>
                    </a:cubicBezTo>
                    <a:cubicBezTo>
                      <a:pt x="843559" y="230491"/>
                      <a:pt x="840355" y="233211"/>
                      <a:pt x="838749" y="236823"/>
                    </a:cubicBezTo>
                    <a:cubicBezTo>
                      <a:pt x="826654" y="264035"/>
                      <a:pt x="839101" y="249626"/>
                      <a:pt x="825592" y="263137"/>
                    </a:cubicBezTo>
                    <a:cubicBezTo>
                      <a:pt x="824495" y="266426"/>
                      <a:pt x="824086" y="270031"/>
                      <a:pt x="822302" y="273004"/>
                    </a:cubicBezTo>
                    <a:cubicBezTo>
                      <a:pt x="819176" y="278214"/>
                      <a:pt x="810341" y="283171"/>
                      <a:pt x="805856" y="286161"/>
                    </a:cubicBezTo>
                    <a:cubicBezTo>
                      <a:pt x="804760" y="289450"/>
                      <a:pt x="804118" y="292928"/>
                      <a:pt x="802567" y="296029"/>
                    </a:cubicBezTo>
                    <a:cubicBezTo>
                      <a:pt x="800799" y="299565"/>
                      <a:pt x="797594" y="302284"/>
                      <a:pt x="795989" y="305896"/>
                    </a:cubicBezTo>
                    <a:cubicBezTo>
                      <a:pt x="793173" y="312233"/>
                      <a:pt x="789410" y="325632"/>
                      <a:pt x="789410" y="325632"/>
                    </a:cubicBezTo>
                    <a:cubicBezTo>
                      <a:pt x="788715" y="330500"/>
                      <a:pt x="784353" y="362306"/>
                      <a:pt x="782832" y="368391"/>
                    </a:cubicBezTo>
                    <a:cubicBezTo>
                      <a:pt x="781150" y="375118"/>
                      <a:pt x="781157" y="383223"/>
                      <a:pt x="776254" y="388126"/>
                    </a:cubicBezTo>
                    <a:lnTo>
                      <a:pt x="769675" y="394705"/>
                    </a:lnTo>
                    <a:cubicBezTo>
                      <a:pt x="766201" y="405127"/>
                      <a:pt x="767095" y="405331"/>
                      <a:pt x="759808" y="414440"/>
                    </a:cubicBezTo>
                    <a:cubicBezTo>
                      <a:pt x="757871" y="416862"/>
                      <a:pt x="755166" y="418597"/>
                      <a:pt x="753229" y="421019"/>
                    </a:cubicBezTo>
                    <a:cubicBezTo>
                      <a:pt x="743461" y="433229"/>
                      <a:pt x="747549" y="437166"/>
                      <a:pt x="726915" y="444043"/>
                    </a:cubicBezTo>
                    <a:cubicBezTo>
                      <a:pt x="699825" y="453072"/>
                      <a:pt x="714044" y="449640"/>
                      <a:pt x="684156" y="453911"/>
                    </a:cubicBezTo>
                    <a:cubicBezTo>
                      <a:pt x="670999" y="452814"/>
                      <a:pt x="657631" y="453210"/>
                      <a:pt x="644685" y="450621"/>
                    </a:cubicBezTo>
                    <a:cubicBezTo>
                      <a:pt x="632365" y="448157"/>
                      <a:pt x="635689" y="442497"/>
                      <a:pt x="631528" y="434175"/>
                    </a:cubicBezTo>
                    <a:cubicBezTo>
                      <a:pt x="627379" y="425878"/>
                      <a:pt x="624490" y="423848"/>
                      <a:pt x="618372" y="417729"/>
                    </a:cubicBezTo>
                    <a:cubicBezTo>
                      <a:pt x="616179" y="411151"/>
                      <a:pt x="615639" y="403764"/>
                      <a:pt x="611793" y="397994"/>
                    </a:cubicBezTo>
                    <a:cubicBezTo>
                      <a:pt x="591547" y="367621"/>
                      <a:pt x="617384" y="404982"/>
                      <a:pt x="598636" y="381548"/>
                    </a:cubicBezTo>
                    <a:cubicBezTo>
                      <a:pt x="582039" y="360802"/>
                      <a:pt x="601364" y="380985"/>
                      <a:pt x="585479" y="365102"/>
                    </a:cubicBezTo>
                    <a:cubicBezTo>
                      <a:pt x="584383" y="361813"/>
                      <a:pt x="583741" y="358335"/>
                      <a:pt x="582190" y="355234"/>
                    </a:cubicBezTo>
                    <a:cubicBezTo>
                      <a:pt x="574149" y="339151"/>
                      <a:pt x="576458" y="352039"/>
                      <a:pt x="572323" y="335499"/>
                    </a:cubicBezTo>
                    <a:cubicBezTo>
                      <a:pt x="567774" y="317306"/>
                      <a:pt x="569460" y="316468"/>
                      <a:pt x="565744" y="296029"/>
                    </a:cubicBezTo>
                    <a:cubicBezTo>
                      <a:pt x="564935" y="291581"/>
                      <a:pt x="563754" y="287202"/>
                      <a:pt x="562455" y="282872"/>
                    </a:cubicBezTo>
                    <a:cubicBezTo>
                      <a:pt x="560463" y="276230"/>
                      <a:pt x="558070" y="269715"/>
                      <a:pt x="555877" y="263137"/>
                    </a:cubicBezTo>
                    <a:lnTo>
                      <a:pt x="549298" y="243401"/>
                    </a:lnTo>
                    <a:cubicBezTo>
                      <a:pt x="548202" y="240112"/>
                      <a:pt x="547932" y="236419"/>
                      <a:pt x="546009" y="233534"/>
                    </a:cubicBezTo>
                    <a:cubicBezTo>
                      <a:pt x="543816" y="230245"/>
                      <a:pt x="541037" y="227278"/>
                      <a:pt x="539431" y="223666"/>
                    </a:cubicBezTo>
                    <a:cubicBezTo>
                      <a:pt x="527338" y="196456"/>
                      <a:pt x="539782" y="210862"/>
                      <a:pt x="526274" y="197352"/>
                    </a:cubicBezTo>
                    <a:lnTo>
                      <a:pt x="493382" y="184196"/>
                    </a:lnTo>
                    <a:close/>
                  </a:path>
                </a:pathLst>
              </a:custGeom>
              <a:solidFill>
                <a:srgbClr val="843C0C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7" name="フリーフォーム: 図形 9">
                <a:extLst>
                  <a:ext uri="{FF2B5EF4-FFF2-40B4-BE49-F238E27FC236}">
                    <a16:creationId xmlns:a16="http://schemas.microsoft.com/office/drawing/2014/main" id="{769703E5-E465-4858-82F4-1CED1688D97B}"/>
                  </a:ext>
                </a:extLst>
              </p:cNvPr>
              <p:cNvSpPr/>
              <p:nvPr/>
            </p:nvSpPr>
            <p:spPr>
              <a:xfrm>
                <a:off x="3682466" y="4119688"/>
                <a:ext cx="1730124" cy="1309105"/>
              </a:xfrm>
              <a:custGeom>
                <a:avLst/>
                <a:gdLst>
                  <a:gd name="connsiteX0" fmla="*/ 638106 w 1730124"/>
                  <a:gd name="connsiteY0" fmla="*/ 177617 h 1309105"/>
                  <a:gd name="connsiteX1" fmla="*/ 529562 w 1730124"/>
                  <a:gd name="connsiteY1" fmla="*/ 148014 h 1309105"/>
                  <a:gd name="connsiteX2" fmla="*/ 522984 w 1730124"/>
                  <a:gd name="connsiteY2" fmla="*/ 138147 h 1309105"/>
                  <a:gd name="connsiteX3" fmla="*/ 516406 w 1730124"/>
                  <a:gd name="connsiteY3" fmla="*/ 131568 h 1309105"/>
                  <a:gd name="connsiteX4" fmla="*/ 496670 w 1730124"/>
                  <a:gd name="connsiteY4" fmla="*/ 124990 h 1309105"/>
                  <a:gd name="connsiteX5" fmla="*/ 490092 w 1730124"/>
                  <a:gd name="connsiteY5" fmla="*/ 134858 h 1309105"/>
                  <a:gd name="connsiteX6" fmla="*/ 486803 w 1730124"/>
                  <a:gd name="connsiteY6" fmla="*/ 144725 h 1309105"/>
                  <a:gd name="connsiteX7" fmla="*/ 480224 w 1730124"/>
                  <a:gd name="connsiteY7" fmla="*/ 151304 h 1309105"/>
                  <a:gd name="connsiteX8" fmla="*/ 463778 w 1730124"/>
                  <a:gd name="connsiteY8" fmla="*/ 174328 h 1309105"/>
                  <a:gd name="connsiteX9" fmla="*/ 457200 w 1730124"/>
                  <a:gd name="connsiteY9" fmla="*/ 180907 h 1309105"/>
                  <a:gd name="connsiteX10" fmla="*/ 440754 w 1730124"/>
                  <a:gd name="connsiteY10" fmla="*/ 194063 h 1309105"/>
                  <a:gd name="connsiteX11" fmla="*/ 430886 w 1730124"/>
                  <a:gd name="connsiteY11" fmla="*/ 197353 h 1309105"/>
                  <a:gd name="connsiteX12" fmla="*/ 424308 w 1730124"/>
                  <a:gd name="connsiteY12" fmla="*/ 207220 h 1309105"/>
                  <a:gd name="connsiteX13" fmla="*/ 404573 w 1730124"/>
                  <a:gd name="connsiteY13" fmla="*/ 220377 h 1309105"/>
                  <a:gd name="connsiteX14" fmla="*/ 397994 w 1730124"/>
                  <a:gd name="connsiteY14" fmla="*/ 230245 h 1309105"/>
                  <a:gd name="connsiteX15" fmla="*/ 394705 w 1730124"/>
                  <a:gd name="connsiteY15" fmla="*/ 263137 h 1309105"/>
                  <a:gd name="connsiteX16" fmla="*/ 374970 w 1730124"/>
                  <a:gd name="connsiteY16" fmla="*/ 269715 h 1309105"/>
                  <a:gd name="connsiteX17" fmla="*/ 365102 w 1730124"/>
                  <a:gd name="connsiteY17" fmla="*/ 273004 h 1309105"/>
                  <a:gd name="connsiteX18" fmla="*/ 358524 w 1730124"/>
                  <a:gd name="connsiteY18" fmla="*/ 279583 h 1309105"/>
                  <a:gd name="connsiteX19" fmla="*/ 348656 w 1730124"/>
                  <a:gd name="connsiteY19" fmla="*/ 315764 h 1309105"/>
                  <a:gd name="connsiteX20" fmla="*/ 345367 w 1730124"/>
                  <a:gd name="connsiteY20" fmla="*/ 328921 h 1309105"/>
                  <a:gd name="connsiteX21" fmla="*/ 328921 w 1730124"/>
                  <a:gd name="connsiteY21" fmla="*/ 338789 h 1309105"/>
                  <a:gd name="connsiteX22" fmla="*/ 296029 w 1730124"/>
                  <a:gd name="connsiteY22" fmla="*/ 338789 h 1309105"/>
                  <a:gd name="connsiteX23" fmla="*/ 292739 w 1730124"/>
                  <a:gd name="connsiteY23" fmla="*/ 355235 h 1309105"/>
                  <a:gd name="connsiteX24" fmla="*/ 282872 w 1730124"/>
                  <a:gd name="connsiteY24" fmla="*/ 371681 h 1309105"/>
                  <a:gd name="connsiteX25" fmla="*/ 273004 w 1730124"/>
                  <a:gd name="connsiteY25" fmla="*/ 374970 h 1309105"/>
                  <a:gd name="connsiteX26" fmla="*/ 253269 w 1730124"/>
                  <a:gd name="connsiteY26" fmla="*/ 384837 h 1309105"/>
                  <a:gd name="connsiteX27" fmla="*/ 243401 w 1730124"/>
                  <a:gd name="connsiteY27" fmla="*/ 391416 h 1309105"/>
                  <a:gd name="connsiteX28" fmla="*/ 223666 w 1730124"/>
                  <a:gd name="connsiteY28" fmla="*/ 397994 h 1309105"/>
                  <a:gd name="connsiteX29" fmla="*/ 213798 w 1730124"/>
                  <a:gd name="connsiteY29" fmla="*/ 404573 h 1309105"/>
                  <a:gd name="connsiteX30" fmla="*/ 187485 w 1730124"/>
                  <a:gd name="connsiteY30" fmla="*/ 407862 h 1309105"/>
                  <a:gd name="connsiteX31" fmla="*/ 177617 w 1730124"/>
                  <a:gd name="connsiteY31" fmla="*/ 411151 h 1309105"/>
                  <a:gd name="connsiteX32" fmla="*/ 161171 w 1730124"/>
                  <a:gd name="connsiteY32" fmla="*/ 424308 h 1309105"/>
                  <a:gd name="connsiteX33" fmla="*/ 151303 w 1730124"/>
                  <a:gd name="connsiteY33" fmla="*/ 427597 h 1309105"/>
                  <a:gd name="connsiteX34" fmla="*/ 144725 w 1730124"/>
                  <a:gd name="connsiteY34" fmla="*/ 447332 h 1309105"/>
                  <a:gd name="connsiteX35" fmla="*/ 141436 w 1730124"/>
                  <a:gd name="connsiteY35" fmla="*/ 457200 h 1309105"/>
                  <a:gd name="connsiteX36" fmla="*/ 134857 w 1730124"/>
                  <a:gd name="connsiteY36" fmla="*/ 483514 h 1309105"/>
                  <a:gd name="connsiteX37" fmla="*/ 128279 w 1730124"/>
                  <a:gd name="connsiteY37" fmla="*/ 493381 h 1309105"/>
                  <a:gd name="connsiteX38" fmla="*/ 124990 w 1730124"/>
                  <a:gd name="connsiteY38" fmla="*/ 503249 h 1309105"/>
                  <a:gd name="connsiteX39" fmla="*/ 118411 w 1730124"/>
                  <a:gd name="connsiteY39" fmla="*/ 509827 h 1309105"/>
                  <a:gd name="connsiteX40" fmla="*/ 111833 w 1730124"/>
                  <a:gd name="connsiteY40" fmla="*/ 529563 h 1309105"/>
                  <a:gd name="connsiteX41" fmla="*/ 101965 w 1730124"/>
                  <a:gd name="connsiteY41" fmla="*/ 559166 h 1309105"/>
                  <a:gd name="connsiteX42" fmla="*/ 98676 w 1730124"/>
                  <a:gd name="connsiteY42" fmla="*/ 569033 h 1309105"/>
                  <a:gd name="connsiteX43" fmla="*/ 95387 w 1730124"/>
                  <a:gd name="connsiteY43" fmla="*/ 578901 h 1309105"/>
                  <a:gd name="connsiteX44" fmla="*/ 85519 w 1730124"/>
                  <a:gd name="connsiteY44" fmla="*/ 582190 h 1309105"/>
                  <a:gd name="connsiteX45" fmla="*/ 0 w 1730124"/>
                  <a:gd name="connsiteY45" fmla="*/ 578901 h 1309105"/>
                  <a:gd name="connsiteX46" fmla="*/ 9868 w 1730124"/>
                  <a:gd name="connsiteY46" fmla="*/ 674288 h 1309105"/>
                  <a:gd name="connsiteX47" fmla="*/ 16446 w 1730124"/>
                  <a:gd name="connsiteY47" fmla="*/ 694023 h 1309105"/>
                  <a:gd name="connsiteX48" fmla="*/ 23024 w 1730124"/>
                  <a:gd name="connsiteY48" fmla="*/ 703891 h 1309105"/>
                  <a:gd name="connsiteX49" fmla="*/ 26314 w 1730124"/>
                  <a:gd name="connsiteY49" fmla="*/ 713758 h 1309105"/>
                  <a:gd name="connsiteX50" fmla="*/ 32892 w 1730124"/>
                  <a:gd name="connsiteY50" fmla="*/ 720337 h 1309105"/>
                  <a:gd name="connsiteX51" fmla="*/ 46049 w 1730124"/>
                  <a:gd name="connsiteY51" fmla="*/ 740072 h 1309105"/>
                  <a:gd name="connsiteX52" fmla="*/ 49338 w 1730124"/>
                  <a:gd name="connsiteY52" fmla="*/ 749940 h 1309105"/>
                  <a:gd name="connsiteX53" fmla="*/ 55916 w 1730124"/>
                  <a:gd name="connsiteY53" fmla="*/ 759807 h 1309105"/>
                  <a:gd name="connsiteX54" fmla="*/ 69073 w 1730124"/>
                  <a:gd name="connsiteY54" fmla="*/ 789410 h 1309105"/>
                  <a:gd name="connsiteX55" fmla="*/ 75652 w 1730124"/>
                  <a:gd name="connsiteY55" fmla="*/ 832170 h 1309105"/>
                  <a:gd name="connsiteX56" fmla="*/ 78941 w 1730124"/>
                  <a:gd name="connsiteY56" fmla="*/ 858484 h 1309105"/>
                  <a:gd name="connsiteX57" fmla="*/ 82230 w 1730124"/>
                  <a:gd name="connsiteY57" fmla="*/ 891376 h 1309105"/>
                  <a:gd name="connsiteX58" fmla="*/ 88809 w 1730124"/>
                  <a:gd name="connsiteY58" fmla="*/ 917689 h 1309105"/>
                  <a:gd name="connsiteX59" fmla="*/ 98676 w 1730124"/>
                  <a:gd name="connsiteY59" fmla="*/ 940714 h 1309105"/>
                  <a:gd name="connsiteX60" fmla="*/ 108544 w 1730124"/>
                  <a:gd name="connsiteY60" fmla="*/ 957160 h 1309105"/>
                  <a:gd name="connsiteX61" fmla="*/ 118411 w 1730124"/>
                  <a:gd name="connsiteY61" fmla="*/ 973606 h 1309105"/>
                  <a:gd name="connsiteX62" fmla="*/ 121701 w 1730124"/>
                  <a:gd name="connsiteY62" fmla="*/ 983473 h 1309105"/>
                  <a:gd name="connsiteX63" fmla="*/ 138147 w 1730124"/>
                  <a:gd name="connsiteY63" fmla="*/ 996630 h 1309105"/>
                  <a:gd name="connsiteX64" fmla="*/ 154593 w 1730124"/>
                  <a:gd name="connsiteY64" fmla="*/ 1006498 h 1309105"/>
                  <a:gd name="connsiteX65" fmla="*/ 171039 w 1730124"/>
                  <a:gd name="connsiteY65" fmla="*/ 1022944 h 1309105"/>
                  <a:gd name="connsiteX66" fmla="*/ 177617 w 1730124"/>
                  <a:gd name="connsiteY66" fmla="*/ 1032812 h 1309105"/>
                  <a:gd name="connsiteX67" fmla="*/ 184196 w 1730124"/>
                  <a:gd name="connsiteY67" fmla="*/ 1039390 h 1309105"/>
                  <a:gd name="connsiteX68" fmla="*/ 187485 w 1730124"/>
                  <a:gd name="connsiteY68" fmla="*/ 1049258 h 1309105"/>
                  <a:gd name="connsiteX69" fmla="*/ 200642 w 1730124"/>
                  <a:gd name="connsiteY69" fmla="*/ 1065704 h 1309105"/>
                  <a:gd name="connsiteX70" fmla="*/ 210509 w 1730124"/>
                  <a:gd name="connsiteY70" fmla="*/ 1082150 h 1309105"/>
                  <a:gd name="connsiteX71" fmla="*/ 213798 w 1730124"/>
                  <a:gd name="connsiteY71" fmla="*/ 1092017 h 1309105"/>
                  <a:gd name="connsiteX72" fmla="*/ 220377 w 1730124"/>
                  <a:gd name="connsiteY72" fmla="*/ 1098596 h 1309105"/>
                  <a:gd name="connsiteX73" fmla="*/ 226955 w 1730124"/>
                  <a:gd name="connsiteY73" fmla="*/ 1108463 h 1309105"/>
                  <a:gd name="connsiteX74" fmla="*/ 230245 w 1730124"/>
                  <a:gd name="connsiteY74" fmla="*/ 1118331 h 1309105"/>
                  <a:gd name="connsiteX75" fmla="*/ 243401 w 1730124"/>
                  <a:gd name="connsiteY75" fmla="*/ 1138066 h 1309105"/>
                  <a:gd name="connsiteX76" fmla="*/ 249980 w 1730124"/>
                  <a:gd name="connsiteY76" fmla="*/ 1147934 h 1309105"/>
                  <a:gd name="connsiteX77" fmla="*/ 276293 w 1730124"/>
                  <a:gd name="connsiteY77" fmla="*/ 1174248 h 1309105"/>
                  <a:gd name="connsiteX78" fmla="*/ 282872 w 1730124"/>
                  <a:gd name="connsiteY78" fmla="*/ 1180826 h 1309105"/>
                  <a:gd name="connsiteX79" fmla="*/ 289450 w 1730124"/>
                  <a:gd name="connsiteY79" fmla="*/ 1190694 h 1309105"/>
                  <a:gd name="connsiteX80" fmla="*/ 296029 w 1730124"/>
                  <a:gd name="connsiteY80" fmla="*/ 1197272 h 1309105"/>
                  <a:gd name="connsiteX81" fmla="*/ 309186 w 1730124"/>
                  <a:gd name="connsiteY81" fmla="*/ 1217007 h 1309105"/>
                  <a:gd name="connsiteX82" fmla="*/ 315764 w 1730124"/>
                  <a:gd name="connsiteY82" fmla="*/ 1226875 h 1309105"/>
                  <a:gd name="connsiteX83" fmla="*/ 319053 w 1730124"/>
                  <a:gd name="connsiteY83" fmla="*/ 1236742 h 1309105"/>
                  <a:gd name="connsiteX84" fmla="*/ 325632 w 1730124"/>
                  <a:gd name="connsiteY84" fmla="*/ 1243321 h 1309105"/>
                  <a:gd name="connsiteX85" fmla="*/ 328921 w 1730124"/>
                  <a:gd name="connsiteY85" fmla="*/ 1253189 h 1309105"/>
                  <a:gd name="connsiteX86" fmla="*/ 342078 w 1730124"/>
                  <a:gd name="connsiteY86" fmla="*/ 1269635 h 1309105"/>
                  <a:gd name="connsiteX87" fmla="*/ 345367 w 1730124"/>
                  <a:gd name="connsiteY87" fmla="*/ 1279502 h 1309105"/>
                  <a:gd name="connsiteX88" fmla="*/ 365102 w 1730124"/>
                  <a:gd name="connsiteY88" fmla="*/ 1302527 h 1309105"/>
                  <a:gd name="connsiteX89" fmla="*/ 374970 w 1730124"/>
                  <a:gd name="connsiteY89" fmla="*/ 1309105 h 1309105"/>
                  <a:gd name="connsiteX90" fmla="*/ 401283 w 1730124"/>
                  <a:gd name="connsiteY90" fmla="*/ 1302527 h 1309105"/>
                  <a:gd name="connsiteX91" fmla="*/ 407862 w 1730124"/>
                  <a:gd name="connsiteY91" fmla="*/ 1295948 h 1309105"/>
                  <a:gd name="connsiteX92" fmla="*/ 444043 w 1730124"/>
                  <a:gd name="connsiteY92" fmla="*/ 1266345 h 1309105"/>
                  <a:gd name="connsiteX93" fmla="*/ 450621 w 1730124"/>
                  <a:gd name="connsiteY93" fmla="*/ 1256478 h 1309105"/>
                  <a:gd name="connsiteX94" fmla="*/ 457200 w 1730124"/>
                  <a:gd name="connsiteY94" fmla="*/ 1236742 h 1309105"/>
                  <a:gd name="connsiteX95" fmla="*/ 470357 w 1730124"/>
                  <a:gd name="connsiteY95" fmla="*/ 1207140 h 1309105"/>
                  <a:gd name="connsiteX96" fmla="*/ 480224 w 1730124"/>
                  <a:gd name="connsiteY96" fmla="*/ 1187404 h 1309105"/>
                  <a:gd name="connsiteX97" fmla="*/ 486803 w 1730124"/>
                  <a:gd name="connsiteY97" fmla="*/ 1180826 h 1309105"/>
                  <a:gd name="connsiteX98" fmla="*/ 506538 w 1730124"/>
                  <a:gd name="connsiteY98" fmla="*/ 1174248 h 1309105"/>
                  <a:gd name="connsiteX99" fmla="*/ 516406 w 1730124"/>
                  <a:gd name="connsiteY99" fmla="*/ 1180826 h 1309105"/>
                  <a:gd name="connsiteX100" fmla="*/ 519695 w 1730124"/>
                  <a:gd name="connsiteY100" fmla="*/ 1190694 h 1309105"/>
                  <a:gd name="connsiteX101" fmla="*/ 526273 w 1730124"/>
                  <a:gd name="connsiteY101" fmla="*/ 1200561 h 1309105"/>
                  <a:gd name="connsiteX102" fmla="*/ 532852 w 1730124"/>
                  <a:gd name="connsiteY102" fmla="*/ 1220296 h 1309105"/>
                  <a:gd name="connsiteX103" fmla="*/ 546009 w 1730124"/>
                  <a:gd name="connsiteY103" fmla="*/ 1236742 h 1309105"/>
                  <a:gd name="connsiteX104" fmla="*/ 555876 w 1730124"/>
                  <a:gd name="connsiteY104" fmla="*/ 1240032 h 1309105"/>
                  <a:gd name="connsiteX105" fmla="*/ 569033 w 1730124"/>
                  <a:gd name="connsiteY105" fmla="*/ 1236742 h 1309105"/>
                  <a:gd name="connsiteX106" fmla="*/ 572322 w 1730124"/>
                  <a:gd name="connsiteY106" fmla="*/ 1226875 h 1309105"/>
                  <a:gd name="connsiteX107" fmla="*/ 575611 w 1730124"/>
                  <a:gd name="connsiteY107" fmla="*/ 1210429 h 1309105"/>
                  <a:gd name="connsiteX108" fmla="*/ 578901 w 1730124"/>
                  <a:gd name="connsiteY108" fmla="*/ 1151223 h 1309105"/>
                  <a:gd name="connsiteX109" fmla="*/ 588768 w 1730124"/>
                  <a:gd name="connsiteY109" fmla="*/ 1144645 h 1309105"/>
                  <a:gd name="connsiteX110" fmla="*/ 605214 w 1730124"/>
                  <a:gd name="connsiteY110" fmla="*/ 1134777 h 1309105"/>
                  <a:gd name="connsiteX111" fmla="*/ 611793 w 1730124"/>
                  <a:gd name="connsiteY111" fmla="*/ 1124909 h 1309105"/>
                  <a:gd name="connsiteX112" fmla="*/ 621660 w 1730124"/>
                  <a:gd name="connsiteY112" fmla="*/ 1118331 h 1309105"/>
                  <a:gd name="connsiteX113" fmla="*/ 628239 w 1730124"/>
                  <a:gd name="connsiteY113" fmla="*/ 1111753 h 1309105"/>
                  <a:gd name="connsiteX114" fmla="*/ 624950 w 1730124"/>
                  <a:gd name="connsiteY114" fmla="*/ 1068993 h 1309105"/>
                  <a:gd name="connsiteX115" fmla="*/ 624950 w 1730124"/>
                  <a:gd name="connsiteY115" fmla="*/ 1039390 h 1309105"/>
                  <a:gd name="connsiteX116" fmla="*/ 638106 w 1730124"/>
                  <a:gd name="connsiteY116" fmla="*/ 1036101 h 1309105"/>
                  <a:gd name="connsiteX117" fmla="*/ 657842 w 1730124"/>
                  <a:gd name="connsiteY117" fmla="*/ 1032812 h 1309105"/>
                  <a:gd name="connsiteX118" fmla="*/ 674288 w 1730124"/>
                  <a:gd name="connsiteY118" fmla="*/ 1022944 h 1309105"/>
                  <a:gd name="connsiteX119" fmla="*/ 684155 w 1730124"/>
                  <a:gd name="connsiteY119" fmla="*/ 1016366 h 1309105"/>
                  <a:gd name="connsiteX120" fmla="*/ 697312 w 1730124"/>
                  <a:gd name="connsiteY120" fmla="*/ 999919 h 1309105"/>
                  <a:gd name="connsiteX121" fmla="*/ 700601 w 1730124"/>
                  <a:gd name="connsiteY121" fmla="*/ 990052 h 1309105"/>
                  <a:gd name="connsiteX122" fmla="*/ 690734 w 1730124"/>
                  <a:gd name="connsiteY122" fmla="*/ 940714 h 1309105"/>
                  <a:gd name="connsiteX123" fmla="*/ 684155 w 1730124"/>
                  <a:gd name="connsiteY123" fmla="*/ 920978 h 1309105"/>
                  <a:gd name="connsiteX124" fmla="*/ 674288 w 1730124"/>
                  <a:gd name="connsiteY124" fmla="*/ 911111 h 1309105"/>
                  <a:gd name="connsiteX125" fmla="*/ 667709 w 1730124"/>
                  <a:gd name="connsiteY125" fmla="*/ 871640 h 1309105"/>
                  <a:gd name="connsiteX126" fmla="*/ 654552 w 1730124"/>
                  <a:gd name="connsiteY126" fmla="*/ 819013 h 1309105"/>
                  <a:gd name="connsiteX127" fmla="*/ 644685 w 1730124"/>
                  <a:gd name="connsiteY127" fmla="*/ 799278 h 1309105"/>
                  <a:gd name="connsiteX128" fmla="*/ 654552 w 1730124"/>
                  <a:gd name="connsiteY128" fmla="*/ 776253 h 1309105"/>
                  <a:gd name="connsiteX129" fmla="*/ 667709 w 1730124"/>
                  <a:gd name="connsiteY129" fmla="*/ 763096 h 1309105"/>
                  <a:gd name="connsiteX130" fmla="*/ 680866 w 1730124"/>
                  <a:gd name="connsiteY130" fmla="*/ 746650 h 1309105"/>
                  <a:gd name="connsiteX131" fmla="*/ 697312 w 1730124"/>
                  <a:gd name="connsiteY131" fmla="*/ 730204 h 1309105"/>
                  <a:gd name="connsiteX132" fmla="*/ 703891 w 1730124"/>
                  <a:gd name="connsiteY132" fmla="*/ 723626 h 1309105"/>
                  <a:gd name="connsiteX133" fmla="*/ 710469 w 1730124"/>
                  <a:gd name="connsiteY133" fmla="*/ 713758 h 1309105"/>
                  <a:gd name="connsiteX134" fmla="*/ 720337 w 1730124"/>
                  <a:gd name="connsiteY134" fmla="*/ 717048 h 1309105"/>
                  <a:gd name="connsiteX135" fmla="*/ 736783 w 1730124"/>
                  <a:gd name="connsiteY135" fmla="*/ 730204 h 1309105"/>
                  <a:gd name="connsiteX136" fmla="*/ 740072 w 1730124"/>
                  <a:gd name="connsiteY136" fmla="*/ 740072 h 1309105"/>
                  <a:gd name="connsiteX137" fmla="*/ 749939 w 1730124"/>
                  <a:gd name="connsiteY137" fmla="*/ 746650 h 1309105"/>
                  <a:gd name="connsiteX138" fmla="*/ 756518 w 1730124"/>
                  <a:gd name="connsiteY138" fmla="*/ 753229 h 1309105"/>
                  <a:gd name="connsiteX139" fmla="*/ 779542 w 1730124"/>
                  <a:gd name="connsiteY139" fmla="*/ 779542 h 1309105"/>
                  <a:gd name="connsiteX140" fmla="*/ 799278 w 1730124"/>
                  <a:gd name="connsiteY140" fmla="*/ 789410 h 1309105"/>
                  <a:gd name="connsiteX141" fmla="*/ 812434 w 1730124"/>
                  <a:gd name="connsiteY141" fmla="*/ 795989 h 1309105"/>
                  <a:gd name="connsiteX142" fmla="*/ 822302 w 1730124"/>
                  <a:gd name="connsiteY142" fmla="*/ 802567 h 1309105"/>
                  <a:gd name="connsiteX143" fmla="*/ 832170 w 1730124"/>
                  <a:gd name="connsiteY143" fmla="*/ 805856 h 1309105"/>
                  <a:gd name="connsiteX144" fmla="*/ 842037 w 1730124"/>
                  <a:gd name="connsiteY144" fmla="*/ 812435 h 1309105"/>
                  <a:gd name="connsiteX145" fmla="*/ 848616 w 1730124"/>
                  <a:gd name="connsiteY145" fmla="*/ 819013 h 1309105"/>
                  <a:gd name="connsiteX146" fmla="*/ 858483 w 1730124"/>
                  <a:gd name="connsiteY146" fmla="*/ 822302 h 1309105"/>
                  <a:gd name="connsiteX147" fmla="*/ 865062 w 1730124"/>
                  <a:gd name="connsiteY147" fmla="*/ 828881 h 1309105"/>
                  <a:gd name="connsiteX148" fmla="*/ 884797 w 1730124"/>
                  <a:gd name="connsiteY148" fmla="*/ 835459 h 1309105"/>
                  <a:gd name="connsiteX149" fmla="*/ 894665 w 1730124"/>
                  <a:gd name="connsiteY149" fmla="*/ 838748 h 1309105"/>
                  <a:gd name="connsiteX150" fmla="*/ 904532 w 1730124"/>
                  <a:gd name="connsiteY150" fmla="*/ 842037 h 1309105"/>
                  <a:gd name="connsiteX151" fmla="*/ 917689 w 1730124"/>
                  <a:gd name="connsiteY151" fmla="*/ 845327 h 1309105"/>
                  <a:gd name="connsiteX152" fmla="*/ 940714 w 1730124"/>
                  <a:gd name="connsiteY152" fmla="*/ 858484 h 1309105"/>
                  <a:gd name="connsiteX153" fmla="*/ 950581 w 1730124"/>
                  <a:gd name="connsiteY153" fmla="*/ 861773 h 1309105"/>
                  <a:gd name="connsiteX154" fmla="*/ 963738 w 1730124"/>
                  <a:gd name="connsiteY154" fmla="*/ 868351 h 1309105"/>
                  <a:gd name="connsiteX155" fmla="*/ 980184 w 1730124"/>
                  <a:gd name="connsiteY155" fmla="*/ 878219 h 1309105"/>
                  <a:gd name="connsiteX156" fmla="*/ 999919 w 1730124"/>
                  <a:gd name="connsiteY156" fmla="*/ 888086 h 1309105"/>
                  <a:gd name="connsiteX157" fmla="*/ 1016365 w 1730124"/>
                  <a:gd name="connsiteY157" fmla="*/ 897954 h 1309105"/>
                  <a:gd name="connsiteX158" fmla="*/ 1019655 w 1730124"/>
                  <a:gd name="connsiteY158" fmla="*/ 881508 h 1309105"/>
                  <a:gd name="connsiteX159" fmla="*/ 1022944 w 1730124"/>
                  <a:gd name="connsiteY159" fmla="*/ 851905 h 1309105"/>
                  <a:gd name="connsiteX160" fmla="*/ 1029522 w 1730124"/>
                  <a:gd name="connsiteY160" fmla="*/ 828881 h 1309105"/>
                  <a:gd name="connsiteX161" fmla="*/ 1032811 w 1730124"/>
                  <a:gd name="connsiteY161" fmla="*/ 815724 h 1309105"/>
                  <a:gd name="connsiteX162" fmla="*/ 1042679 w 1730124"/>
                  <a:gd name="connsiteY162" fmla="*/ 763096 h 1309105"/>
                  <a:gd name="connsiteX163" fmla="*/ 1055836 w 1730124"/>
                  <a:gd name="connsiteY163" fmla="*/ 743361 h 1309105"/>
                  <a:gd name="connsiteX164" fmla="*/ 1059125 w 1730124"/>
                  <a:gd name="connsiteY164" fmla="*/ 733494 h 1309105"/>
                  <a:gd name="connsiteX165" fmla="*/ 1072282 w 1730124"/>
                  <a:gd name="connsiteY165" fmla="*/ 720337 h 1309105"/>
                  <a:gd name="connsiteX166" fmla="*/ 1078860 w 1730124"/>
                  <a:gd name="connsiteY166" fmla="*/ 713758 h 1309105"/>
                  <a:gd name="connsiteX167" fmla="*/ 1088728 w 1730124"/>
                  <a:gd name="connsiteY167" fmla="*/ 707180 h 1309105"/>
                  <a:gd name="connsiteX168" fmla="*/ 1111752 w 1730124"/>
                  <a:gd name="connsiteY168" fmla="*/ 687445 h 1309105"/>
                  <a:gd name="connsiteX169" fmla="*/ 1121620 w 1730124"/>
                  <a:gd name="connsiteY169" fmla="*/ 684155 h 1309105"/>
                  <a:gd name="connsiteX170" fmla="*/ 1131488 w 1730124"/>
                  <a:gd name="connsiteY170" fmla="*/ 677577 h 1309105"/>
                  <a:gd name="connsiteX171" fmla="*/ 1151223 w 1730124"/>
                  <a:gd name="connsiteY171" fmla="*/ 674288 h 1309105"/>
                  <a:gd name="connsiteX172" fmla="*/ 1207139 w 1730124"/>
                  <a:gd name="connsiteY172" fmla="*/ 677577 h 1309105"/>
                  <a:gd name="connsiteX173" fmla="*/ 1223586 w 1730124"/>
                  <a:gd name="connsiteY173" fmla="*/ 680866 h 1309105"/>
                  <a:gd name="connsiteX174" fmla="*/ 1253188 w 1730124"/>
                  <a:gd name="connsiteY174" fmla="*/ 677577 h 1309105"/>
                  <a:gd name="connsiteX175" fmla="*/ 1266345 w 1730124"/>
                  <a:gd name="connsiteY175" fmla="*/ 664420 h 1309105"/>
                  <a:gd name="connsiteX176" fmla="*/ 1256478 w 1730124"/>
                  <a:gd name="connsiteY176" fmla="*/ 661131 h 1309105"/>
                  <a:gd name="connsiteX177" fmla="*/ 1266345 w 1730124"/>
                  <a:gd name="connsiteY177" fmla="*/ 667709 h 1309105"/>
                  <a:gd name="connsiteX178" fmla="*/ 1269634 w 1730124"/>
                  <a:gd name="connsiteY178" fmla="*/ 657842 h 1309105"/>
                  <a:gd name="connsiteX179" fmla="*/ 1266345 w 1730124"/>
                  <a:gd name="connsiteY179" fmla="*/ 647974 h 1309105"/>
                  <a:gd name="connsiteX180" fmla="*/ 1276213 w 1730124"/>
                  <a:gd name="connsiteY180" fmla="*/ 628239 h 1309105"/>
                  <a:gd name="connsiteX181" fmla="*/ 1286080 w 1730124"/>
                  <a:gd name="connsiteY181" fmla="*/ 624950 h 1309105"/>
                  <a:gd name="connsiteX182" fmla="*/ 1292659 w 1730124"/>
                  <a:gd name="connsiteY182" fmla="*/ 618371 h 1309105"/>
                  <a:gd name="connsiteX183" fmla="*/ 1322262 w 1730124"/>
                  <a:gd name="connsiteY183" fmla="*/ 608504 h 1309105"/>
                  <a:gd name="connsiteX184" fmla="*/ 1332129 w 1730124"/>
                  <a:gd name="connsiteY184" fmla="*/ 605214 h 1309105"/>
                  <a:gd name="connsiteX185" fmla="*/ 1351865 w 1730124"/>
                  <a:gd name="connsiteY185" fmla="*/ 595347 h 1309105"/>
                  <a:gd name="connsiteX186" fmla="*/ 1365021 w 1730124"/>
                  <a:gd name="connsiteY186" fmla="*/ 578901 h 1309105"/>
                  <a:gd name="connsiteX187" fmla="*/ 1371600 w 1730124"/>
                  <a:gd name="connsiteY187" fmla="*/ 572322 h 1309105"/>
                  <a:gd name="connsiteX188" fmla="*/ 1381468 w 1730124"/>
                  <a:gd name="connsiteY188" fmla="*/ 555876 h 1309105"/>
                  <a:gd name="connsiteX189" fmla="*/ 1388046 w 1730124"/>
                  <a:gd name="connsiteY189" fmla="*/ 546009 h 1309105"/>
                  <a:gd name="connsiteX190" fmla="*/ 1397914 w 1730124"/>
                  <a:gd name="connsiteY190" fmla="*/ 542719 h 1309105"/>
                  <a:gd name="connsiteX191" fmla="*/ 1417649 w 1730124"/>
                  <a:gd name="connsiteY191" fmla="*/ 532852 h 1309105"/>
                  <a:gd name="connsiteX192" fmla="*/ 1420938 w 1730124"/>
                  <a:gd name="connsiteY192" fmla="*/ 522984 h 1309105"/>
                  <a:gd name="connsiteX193" fmla="*/ 1427516 w 1730124"/>
                  <a:gd name="connsiteY193" fmla="*/ 513117 h 1309105"/>
                  <a:gd name="connsiteX194" fmla="*/ 1430806 w 1730124"/>
                  <a:gd name="connsiteY194" fmla="*/ 496671 h 1309105"/>
                  <a:gd name="connsiteX195" fmla="*/ 1427516 w 1730124"/>
                  <a:gd name="connsiteY195" fmla="*/ 476935 h 1309105"/>
                  <a:gd name="connsiteX196" fmla="*/ 1414360 w 1730124"/>
                  <a:gd name="connsiteY196" fmla="*/ 457200 h 1309105"/>
                  <a:gd name="connsiteX197" fmla="*/ 1404492 w 1730124"/>
                  <a:gd name="connsiteY197" fmla="*/ 437465 h 1309105"/>
                  <a:gd name="connsiteX198" fmla="*/ 1404492 w 1730124"/>
                  <a:gd name="connsiteY198" fmla="*/ 391416 h 1309105"/>
                  <a:gd name="connsiteX199" fmla="*/ 1411070 w 1730124"/>
                  <a:gd name="connsiteY199" fmla="*/ 384837 h 1309105"/>
                  <a:gd name="connsiteX200" fmla="*/ 1430806 w 1730124"/>
                  <a:gd name="connsiteY200" fmla="*/ 378259 h 1309105"/>
                  <a:gd name="connsiteX201" fmla="*/ 1440673 w 1730124"/>
                  <a:gd name="connsiteY201" fmla="*/ 374970 h 1309105"/>
                  <a:gd name="connsiteX202" fmla="*/ 1450541 w 1730124"/>
                  <a:gd name="connsiteY202" fmla="*/ 371681 h 1309105"/>
                  <a:gd name="connsiteX203" fmla="*/ 1457119 w 1730124"/>
                  <a:gd name="connsiteY203" fmla="*/ 365102 h 1309105"/>
                  <a:gd name="connsiteX204" fmla="*/ 1466987 w 1730124"/>
                  <a:gd name="connsiteY204" fmla="*/ 348656 h 1309105"/>
                  <a:gd name="connsiteX205" fmla="*/ 1470276 w 1730124"/>
                  <a:gd name="connsiteY205" fmla="*/ 338789 h 1309105"/>
                  <a:gd name="connsiteX206" fmla="*/ 1483433 w 1730124"/>
                  <a:gd name="connsiteY206" fmla="*/ 335499 h 1309105"/>
                  <a:gd name="connsiteX207" fmla="*/ 1509747 w 1730124"/>
                  <a:gd name="connsiteY207" fmla="*/ 328921 h 1309105"/>
                  <a:gd name="connsiteX208" fmla="*/ 1565663 w 1730124"/>
                  <a:gd name="connsiteY208" fmla="*/ 328921 h 1309105"/>
                  <a:gd name="connsiteX209" fmla="*/ 1598555 w 1730124"/>
                  <a:gd name="connsiteY209" fmla="*/ 322342 h 1309105"/>
                  <a:gd name="connsiteX210" fmla="*/ 1674207 w 1730124"/>
                  <a:gd name="connsiteY210" fmla="*/ 319053 h 1309105"/>
                  <a:gd name="connsiteX211" fmla="*/ 1690653 w 1730124"/>
                  <a:gd name="connsiteY211" fmla="*/ 289450 h 1309105"/>
                  <a:gd name="connsiteX212" fmla="*/ 1684075 w 1730124"/>
                  <a:gd name="connsiteY212" fmla="*/ 279583 h 1309105"/>
                  <a:gd name="connsiteX213" fmla="*/ 1670918 w 1730124"/>
                  <a:gd name="connsiteY213" fmla="*/ 253269 h 1309105"/>
                  <a:gd name="connsiteX214" fmla="*/ 1674207 w 1730124"/>
                  <a:gd name="connsiteY214" fmla="*/ 217088 h 1309105"/>
                  <a:gd name="connsiteX215" fmla="*/ 1680786 w 1730124"/>
                  <a:gd name="connsiteY215" fmla="*/ 210509 h 1309105"/>
                  <a:gd name="connsiteX216" fmla="*/ 1703810 w 1730124"/>
                  <a:gd name="connsiteY216" fmla="*/ 197353 h 1309105"/>
                  <a:gd name="connsiteX217" fmla="*/ 1710388 w 1730124"/>
                  <a:gd name="connsiteY217" fmla="*/ 187485 h 1309105"/>
                  <a:gd name="connsiteX218" fmla="*/ 1723545 w 1730124"/>
                  <a:gd name="connsiteY218" fmla="*/ 171039 h 1309105"/>
                  <a:gd name="connsiteX219" fmla="*/ 1730124 w 1730124"/>
                  <a:gd name="connsiteY219" fmla="*/ 151304 h 1309105"/>
                  <a:gd name="connsiteX220" fmla="*/ 1726834 w 1730124"/>
                  <a:gd name="connsiteY220" fmla="*/ 128279 h 1309105"/>
                  <a:gd name="connsiteX221" fmla="*/ 1720256 w 1730124"/>
                  <a:gd name="connsiteY221" fmla="*/ 105255 h 1309105"/>
                  <a:gd name="connsiteX222" fmla="*/ 1710388 w 1730124"/>
                  <a:gd name="connsiteY222" fmla="*/ 78941 h 1309105"/>
                  <a:gd name="connsiteX223" fmla="*/ 1700521 w 1730124"/>
                  <a:gd name="connsiteY223" fmla="*/ 72363 h 1309105"/>
                  <a:gd name="connsiteX224" fmla="*/ 1674207 w 1730124"/>
                  <a:gd name="connsiteY224" fmla="*/ 59206 h 1309105"/>
                  <a:gd name="connsiteX225" fmla="*/ 1664339 w 1730124"/>
                  <a:gd name="connsiteY225" fmla="*/ 55917 h 1309105"/>
                  <a:gd name="connsiteX226" fmla="*/ 1647893 w 1730124"/>
                  <a:gd name="connsiteY226" fmla="*/ 46049 h 1309105"/>
                  <a:gd name="connsiteX227" fmla="*/ 1638026 w 1730124"/>
                  <a:gd name="connsiteY227" fmla="*/ 39471 h 1309105"/>
                  <a:gd name="connsiteX228" fmla="*/ 1611712 w 1730124"/>
                  <a:gd name="connsiteY228" fmla="*/ 32892 h 1309105"/>
                  <a:gd name="connsiteX229" fmla="*/ 1582109 w 1730124"/>
                  <a:gd name="connsiteY229" fmla="*/ 26314 h 1309105"/>
                  <a:gd name="connsiteX230" fmla="*/ 1539350 w 1730124"/>
                  <a:gd name="connsiteY230" fmla="*/ 13157 h 1309105"/>
                  <a:gd name="connsiteX231" fmla="*/ 1529482 w 1730124"/>
                  <a:gd name="connsiteY231" fmla="*/ 9868 h 1309105"/>
                  <a:gd name="connsiteX232" fmla="*/ 1516325 w 1730124"/>
                  <a:gd name="connsiteY232" fmla="*/ 6578 h 1309105"/>
                  <a:gd name="connsiteX233" fmla="*/ 1466987 w 1730124"/>
                  <a:gd name="connsiteY233" fmla="*/ 0 h 1309105"/>
                  <a:gd name="connsiteX234" fmla="*/ 1447252 w 1730124"/>
                  <a:gd name="connsiteY234" fmla="*/ 23025 h 1309105"/>
                  <a:gd name="connsiteX235" fmla="*/ 1443962 w 1730124"/>
                  <a:gd name="connsiteY235" fmla="*/ 32892 h 1309105"/>
                  <a:gd name="connsiteX236" fmla="*/ 1437384 w 1730124"/>
                  <a:gd name="connsiteY236" fmla="*/ 72363 h 1309105"/>
                  <a:gd name="connsiteX237" fmla="*/ 1430806 w 1730124"/>
                  <a:gd name="connsiteY237" fmla="*/ 82230 h 1309105"/>
                  <a:gd name="connsiteX238" fmla="*/ 1420938 w 1730124"/>
                  <a:gd name="connsiteY238" fmla="*/ 85519 h 1309105"/>
                  <a:gd name="connsiteX239" fmla="*/ 1401203 w 1730124"/>
                  <a:gd name="connsiteY239" fmla="*/ 82230 h 1309105"/>
                  <a:gd name="connsiteX240" fmla="*/ 1394624 w 1730124"/>
                  <a:gd name="connsiteY240" fmla="*/ 75652 h 1309105"/>
                  <a:gd name="connsiteX241" fmla="*/ 1371600 w 1730124"/>
                  <a:gd name="connsiteY241" fmla="*/ 78941 h 1309105"/>
                  <a:gd name="connsiteX242" fmla="*/ 1358443 w 1730124"/>
                  <a:gd name="connsiteY242" fmla="*/ 85519 h 1309105"/>
                  <a:gd name="connsiteX243" fmla="*/ 1348575 w 1730124"/>
                  <a:gd name="connsiteY243" fmla="*/ 88809 h 1309105"/>
                  <a:gd name="connsiteX244" fmla="*/ 1338708 w 1730124"/>
                  <a:gd name="connsiteY244" fmla="*/ 95387 h 1309105"/>
                  <a:gd name="connsiteX245" fmla="*/ 1322262 w 1730124"/>
                  <a:gd name="connsiteY245" fmla="*/ 98676 h 1309105"/>
                  <a:gd name="connsiteX246" fmla="*/ 1312394 w 1730124"/>
                  <a:gd name="connsiteY246" fmla="*/ 101966 h 1309105"/>
                  <a:gd name="connsiteX247" fmla="*/ 1282791 w 1730124"/>
                  <a:gd name="connsiteY247" fmla="*/ 98676 h 1309105"/>
                  <a:gd name="connsiteX248" fmla="*/ 1269634 w 1730124"/>
                  <a:gd name="connsiteY248" fmla="*/ 111833 h 1309105"/>
                  <a:gd name="connsiteX249" fmla="*/ 1249899 w 1730124"/>
                  <a:gd name="connsiteY249" fmla="*/ 118412 h 1309105"/>
                  <a:gd name="connsiteX250" fmla="*/ 1210429 w 1730124"/>
                  <a:gd name="connsiteY250" fmla="*/ 118412 h 1309105"/>
                  <a:gd name="connsiteX251" fmla="*/ 1203850 w 1730124"/>
                  <a:gd name="connsiteY251" fmla="*/ 124990 h 1309105"/>
                  <a:gd name="connsiteX252" fmla="*/ 1193983 w 1730124"/>
                  <a:gd name="connsiteY252" fmla="*/ 148014 h 1309105"/>
                  <a:gd name="connsiteX253" fmla="*/ 1187404 w 1730124"/>
                  <a:gd name="connsiteY253" fmla="*/ 171039 h 1309105"/>
                  <a:gd name="connsiteX254" fmla="*/ 1174247 w 1730124"/>
                  <a:gd name="connsiteY254" fmla="*/ 187485 h 1309105"/>
                  <a:gd name="connsiteX255" fmla="*/ 1170958 w 1730124"/>
                  <a:gd name="connsiteY255" fmla="*/ 197353 h 1309105"/>
                  <a:gd name="connsiteX256" fmla="*/ 1151223 w 1730124"/>
                  <a:gd name="connsiteY256" fmla="*/ 203931 h 1309105"/>
                  <a:gd name="connsiteX257" fmla="*/ 1078860 w 1730124"/>
                  <a:gd name="connsiteY257" fmla="*/ 210509 h 1309105"/>
                  <a:gd name="connsiteX258" fmla="*/ 1052547 w 1730124"/>
                  <a:gd name="connsiteY258" fmla="*/ 207220 h 1309105"/>
                  <a:gd name="connsiteX259" fmla="*/ 1045968 w 1730124"/>
                  <a:gd name="connsiteY259" fmla="*/ 187485 h 1309105"/>
                  <a:gd name="connsiteX260" fmla="*/ 1026233 w 1730124"/>
                  <a:gd name="connsiteY260" fmla="*/ 177617 h 1309105"/>
                  <a:gd name="connsiteX261" fmla="*/ 1006498 w 1730124"/>
                  <a:gd name="connsiteY261" fmla="*/ 167750 h 1309105"/>
                  <a:gd name="connsiteX262" fmla="*/ 996630 w 1730124"/>
                  <a:gd name="connsiteY262" fmla="*/ 171039 h 1309105"/>
                  <a:gd name="connsiteX263" fmla="*/ 993341 w 1730124"/>
                  <a:gd name="connsiteY263" fmla="*/ 180907 h 1309105"/>
                  <a:gd name="connsiteX264" fmla="*/ 986762 w 1730124"/>
                  <a:gd name="connsiteY264" fmla="*/ 197353 h 1309105"/>
                  <a:gd name="connsiteX265" fmla="*/ 980184 w 1730124"/>
                  <a:gd name="connsiteY265" fmla="*/ 210509 h 1309105"/>
                  <a:gd name="connsiteX266" fmla="*/ 967027 w 1730124"/>
                  <a:gd name="connsiteY266" fmla="*/ 236823 h 1309105"/>
                  <a:gd name="connsiteX267" fmla="*/ 957160 w 1730124"/>
                  <a:gd name="connsiteY267" fmla="*/ 259848 h 1309105"/>
                  <a:gd name="connsiteX268" fmla="*/ 950581 w 1730124"/>
                  <a:gd name="connsiteY268" fmla="*/ 266426 h 1309105"/>
                  <a:gd name="connsiteX269" fmla="*/ 947292 w 1730124"/>
                  <a:gd name="connsiteY269" fmla="*/ 276294 h 1309105"/>
                  <a:gd name="connsiteX270" fmla="*/ 924268 w 1730124"/>
                  <a:gd name="connsiteY270" fmla="*/ 302607 h 1309105"/>
                  <a:gd name="connsiteX271" fmla="*/ 914400 w 1730124"/>
                  <a:gd name="connsiteY271" fmla="*/ 305896 h 1309105"/>
                  <a:gd name="connsiteX272" fmla="*/ 907821 w 1730124"/>
                  <a:gd name="connsiteY272" fmla="*/ 312475 h 1309105"/>
                  <a:gd name="connsiteX273" fmla="*/ 891375 w 1730124"/>
                  <a:gd name="connsiteY273" fmla="*/ 322342 h 1309105"/>
                  <a:gd name="connsiteX274" fmla="*/ 881508 w 1730124"/>
                  <a:gd name="connsiteY274" fmla="*/ 315764 h 1309105"/>
                  <a:gd name="connsiteX275" fmla="*/ 848616 w 1730124"/>
                  <a:gd name="connsiteY275" fmla="*/ 305896 h 1309105"/>
                  <a:gd name="connsiteX276" fmla="*/ 819013 w 1730124"/>
                  <a:gd name="connsiteY276" fmla="*/ 296029 h 1309105"/>
                  <a:gd name="connsiteX277" fmla="*/ 795988 w 1730124"/>
                  <a:gd name="connsiteY277" fmla="*/ 286161 h 1309105"/>
                  <a:gd name="connsiteX278" fmla="*/ 776253 w 1730124"/>
                  <a:gd name="connsiteY278" fmla="*/ 279583 h 1309105"/>
                  <a:gd name="connsiteX279" fmla="*/ 759807 w 1730124"/>
                  <a:gd name="connsiteY279" fmla="*/ 269715 h 1309105"/>
                  <a:gd name="connsiteX280" fmla="*/ 746650 w 1730124"/>
                  <a:gd name="connsiteY280" fmla="*/ 259848 h 1309105"/>
                  <a:gd name="connsiteX281" fmla="*/ 736783 w 1730124"/>
                  <a:gd name="connsiteY281" fmla="*/ 256558 h 1309105"/>
                  <a:gd name="connsiteX282" fmla="*/ 720337 w 1730124"/>
                  <a:gd name="connsiteY282" fmla="*/ 243401 h 1309105"/>
                  <a:gd name="connsiteX283" fmla="*/ 697312 w 1730124"/>
                  <a:gd name="connsiteY283" fmla="*/ 230245 h 1309105"/>
                  <a:gd name="connsiteX284" fmla="*/ 680866 w 1730124"/>
                  <a:gd name="connsiteY284" fmla="*/ 217088 h 1309105"/>
                  <a:gd name="connsiteX285" fmla="*/ 661131 w 1730124"/>
                  <a:gd name="connsiteY285" fmla="*/ 210509 h 1309105"/>
                  <a:gd name="connsiteX286" fmla="*/ 638106 w 1730124"/>
                  <a:gd name="connsiteY286" fmla="*/ 187485 h 1309105"/>
                  <a:gd name="connsiteX287" fmla="*/ 638106 w 1730124"/>
                  <a:gd name="connsiteY287" fmla="*/ 177617 h 1309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1730124" h="1309105">
                    <a:moveTo>
                      <a:pt x="638106" y="177617"/>
                    </a:moveTo>
                    <a:cubicBezTo>
                      <a:pt x="601925" y="167749"/>
                      <a:pt x="565038" y="160177"/>
                      <a:pt x="529562" y="148014"/>
                    </a:cubicBezTo>
                    <a:cubicBezTo>
                      <a:pt x="525823" y="146732"/>
                      <a:pt x="525453" y="141234"/>
                      <a:pt x="522984" y="138147"/>
                    </a:cubicBezTo>
                    <a:cubicBezTo>
                      <a:pt x="521047" y="135725"/>
                      <a:pt x="519180" y="132955"/>
                      <a:pt x="516406" y="131568"/>
                    </a:cubicBezTo>
                    <a:cubicBezTo>
                      <a:pt x="510204" y="128467"/>
                      <a:pt x="496670" y="124990"/>
                      <a:pt x="496670" y="124990"/>
                    </a:cubicBezTo>
                    <a:cubicBezTo>
                      <a:pt x="494477" y="128279"/>
                      <a:pt x="491860" y="131322"/>
                      <a:pt x="490092" y="134858"/>
                    </a:cubicBezTo>
                    <a:cubicBezTo>
                      <a:pt x="488542" y="137959"/>
                      <a:pt x="488587" y="141752"/>
                      <a:pt x="486803" y="144725"/>
                    </a:cubicBezTo>
                    <a:cubicBezTo>
                      <a:pt x="485207" y="147384"/>
                      <a:pt x="482417" y="149111"/>
                      <a:pt x="480224" y="151304"/>
                    </a:cubicBezTo>
                    <a:cubicBezTo>
                      <a:pt x="474973" y="167056"/>
                      <a:pt x="479387" y="158718"/>
                      <a:pt x="463778" y="174328"/>
                    </a:cubicBezTo>
                    <a:lnTo>
                      <a:pt x="457200" y="180907"/>
                    </a:lnTo>
                    <a:cubicBezTo>
                      <a:pt x="451083" y="187024"/>
                      <a:pt x="449049" y="189915"/>
                      <a:pt x="440754" y="194063"/>
                    </a:cubicBezTo>
                    <a:cubicBezTo>
                      <a:pt x="437653" y="195614"/>
                      <a:pt x="434175" y="196256"/>
                      <a:pt x="430886" y="197353"/>
                    </a:cubicBezTo>
                    <a:cubicBezTo>
                      <a:pt x="428693" y="200642"/>
                      <a:pt x="427283" y="204617"/>
                      <a:pt x="424308" y="207220"/>
                    </a:cubicBezTo>
                    <a:cubicBezTo>
                      <a:pt x="418358" y="212426"/>
                      <a:pt x="404573" y="220377"/>
                      <a:pt x="404573" y="220377"/>
                    </a:cubicBezTo>
                    <a:cubicBezTo>
                      <a:pt x="402380" y="223666"/>
                      <a:pt x="398883" y="226393"/>
                      <a:pt x="397994" y="230245"/>
                    </a:cubicBezTo>
                    <a:cubicBezTo>
                      <a:pt x="395516" y="240981"/>
                      <a:pt x="400257" y="253619"/>
                      <a:pt x="394705" y="263137"/>
                    </a:cubicBezTo>
                    <a:cubicBezTo>
                      <a:pt x="391211" y="269127"/>
                      <a:pt x="381548" y="267522"/>
                      <a:pt x="374970" y="269715"/>
                    </a:cubicBezTo>
                    <a:lnTo>
                      <a:pt x="365102" y="273004"/>
                    </a:lnTo>
                    <a:cubicBezTo>
                      <a:pt x="362909" y="275197"/>
                      <a:pt x="359911" y="276809"/>
                      <a:pt x="358524" y="279583"/>
                    </a:cubicBezTo>
                    <a:cubicBezTo>
                      <a:pt x="352361" y="291908"/>
                      <a:pt x="351544" y="302768"/>
                      <a:pt x="348656" y="315764"/>
                    </a:cubicBezTo>
                    <a:cubicBezTo>
                      <a:pt x="347675" y="320177"/>
                      <a:pt x="347389" y="324878"/>
                      <a:pt x="345367" y="328921"/>
                    </a:cubicBezTo>
                    <a:cubicBezTo>
                      <a:pt x="341756" y="336143"/>
                      <a:pt x="335671" y="336538"/>
                      <a:pt x="328921" y="338789"/>
                    </a:cubicBezTo>
                    <a:cubicBezTo>
                      <a:pt x="321610" y="337326"/>
                      <a:pt x="303340" y="331478"/>
                      <a:pt x="296029" y="338789"/>
                    </a:cubicBezTo>
                    <a:cubicBezTo>
                      <a:pt x="292076" y="342742"/>
                      <a:pt x="294095" y="349811"/>
                      <a:pt x="292739" y="355235"/>
                    </a:cubicBezTo>
                    <a:cubicBezTo>
                      <a:pt x="290913" y="362539"/>
                      <a:pt x="289716" y="367575"/>
                      <a:pt x="282872" y="371681"/>
                    </a:cubicBezTo>
                    <a:cubicBezTo>
                      <a:pt x="279899" y="373465"/>
                      <a:pt x="276293" y="373874"/>
                      <a:pt x="273004" y="374970"/>
                    </a:cubicBezTo>
                    <a:cubicBezTo>
                      <a:pt x="244723" y="393824"/>
                      <a:pt x="280508" y="371218"/>
                      <a:pt x="253269" y="384837"/>
                    </a:cubicBezTo>
                    <a:cubicBezTo>
                      <a:pt x="249733" y="386605"/>
                      <a:pt x="247014" y="389810"/>
                      <a:pt x="243401" y="391416"/>
                    </a:cubicBezTo>
                    <a:cubicBezTo>
                      <a:pt x="237065" y="394232"/>
                      <a:pt x="223666" y="397994"/>
                      <a:pt x="223666" y="397994"/>
                    </a:cubicBezTo>
                    <a:cubicBezTo>
                      <a:pt x="220377" y="400187"/>
                      <a:pt x="217612" y="403533"/>
                      <a:pt x="213798" y="404573"/>
                    </a:cubicBezTo>
                    <a:cubicBezTo>
                      <a:pt x="205270" y="406899"/>
                      <a:pt x="196182" y="406281"/>
                      <a:pt x="187485" y="407862"/>
                    </a:cubicBezTo>
                    <a:cubicBezTo>
                      <a:pt x="184074" y="408482"/>
                      <a:pt x="180906" y="410055"/>
                      <a:pt x="177617" y="411151"/>
                    </a:cubicBezTo>
                    <a:cubicBezTo>
                      <a:pt x="171497" y="417272"/>
                      <a:pt x="169472" y="420158"/>
                      <a:pt x="161171" y="424308"/>
                    </a:cubicBezTo>
                    <a:cubicBezTo>
                      <a:pt x="158070" y="425858"/>
                      <a:pt x="154592" y="426501"/>
                      <a:pt x="151303" y="427597"/>
                    </a:cubicBezTo>
                    <a:lnTo>
                      <a:pt x="144725" y="447332"/>
                    </a:lnTo>
                    <a:cubicBezTo>
                      <a:pt x="143629" y="450621"/>
                      <a:pt x="142116" y="453800"/>
                      <a:pt x="141436" y="457200"/>
                    </a:cubicBezTo>
                    <a:cubicBezTo>
                      <a:pt x="140184" y="463461"/>
                      <a:pt x="138230" y="476768"/>
                      <a:pt x="134857" y="483514"/>
                    </a:cubicBezTo>
                    <a:cubicBezTo>
                      <a:pt x="133089" y="487050"/>
                      <a:pt x="130472" y="490092"/>
                      <a:pt x="128279" y="493381"/>
                    </a:cubicBezTo>
                    <a:cubicBezTo>
                      <a:pt x="127183" y="496670"/>
                      <a:pt x="126774" y="500276"/>
                      <a:pt x="124990" y="503249"/>
                    </a:cubicBezTo>
                    <a:cubicBezTo>
                      <a:pt x="123394" y="505908"/>
                      <a:pt x="119798" y="507053"/>
                      <a:pt x="118411" y="509827"/>
                    </a:cubicBezTo>
                    <a:cubicBezTo>
                      <a:pt x="115310" y="516029"/>
                      <a:pt x="114026" y="522984"/>
                      <a:pt x="111833" y="529563"/>
                    </a:cubicBezTo>
                    <a:lnTo>
                      <a:pt x="101965" y="559166"/>
                    </a:lnTo>
                    <a:lnTo>
                      <a:pt x="98676" y="569033"/>
                    </a:lnTo>
                    <a:cubicBezTo>
                      <a:pt x="97580" y="572322"/>
                      <a:pt x="98676" y="577805"/>
                      <a:pt x="95387" y="578901"/>
                    </a:cubicBezTo>
                    <a:lnTo>
                      <a:pt x="85519" y="582190"/>
                    </a:lnTo>
                    <a:cubicBezTo>
                      <a:pt x="44955" y="568669"/>
                      <a:pt x="72709" y="575266"/>
                      <a:pt x="0" y="578901"/>
                    </a:cubicBezTo>
                    <a:cubicBezTo>
                      <a:pt x="1996" y="620824"/>
                      <a:pt x="-1626" y="639804"/>
                      <a:pt x="9868" y="674288"/>
                    </a:cubicBezTo>
                    <a:cubicBezTo>
                      <a:pt x="12061" y="680866"/>
                      <a:pt x="12600" y="688253"/>
                      <a:pt x="16446" y="694023"/>
                    </a:cubicBezTo>
                    <a:cubicBezTo>
                      <a:pt x="18639" y="697312"/>
                      <a:pt x="21256" y="700355"/>
                      <a:pt x="23024" y="703891"/>
                    </a:cubicBezTo>
                    <a:cubicBezTo>
                      <a:pt x="24575" y="706992"/>
                      <a:pt x="24530" y="710785"/>
                      <a:pt x="26314" y="713758"/>
                    </a:cubicBezTo>
                    <a:cubicBezTo>
                      <a:pt x="27910" y="716417"/>
                      <a:pt x="31031" y="717856"/>
                      <a:pt x="32892" y="720337"/>
                    </a:cubicBezTo>
                    <a:cubicBezTo>
                      <a:pt x="37636" y="726662"/>
                      <a:pt x="46049" y="740072"/>
                      <a:pt x="46049" y="740072"/>
                    </a:cubicBezTo>
                    <a:cubicBezTo>
                      <a:pt x="47145" y="743361"/>
                      <a:pt x="47787" y="746839"/>
                      <a:pt x="49338" y="749940"/>
                    </a:cubicBezTo>
                    <a:cubicBezTo>
                      <a:pt x="51106" y="753476"/>
                      <a:pt x="54311" y="756195"/>
                      <a:pt x="55916" y="759807"/>
                    </a:cubicBezTo>
                    <a:cubicBezTo>
                      <a:pt x="71575" y="795038"/>
                      <a:pt x="54185" y="767076"/>
                      <a:pt x="69073" y="789410"/>
                    </a:cubicBezTo>
                    <a:cubicBezTo>
                      <a:pt x="74961" y="812964"/>
                      <a:pt x="71443" y="796394"/>
                      <a:pt x="75652" y="832170"/>
                    </a:cubicBezTo>
                    <a:cubicBezTo>
                      <a:pt x="76685" y="840949"/>
                      <a:pt x="77965" y="849698"/>
                      <a:pt x="78941" y="858484"/>
                    </a:cubicBezTo>
                    <a:cubicBezTo>
                      <a:pt x="80158" y="869435"/>
                      <a:pt x="80774" y="880454"/>
                      <a:pt x="82230" y="891376"/>
                    </a:cubicBezTo>
                    <a:cubicBezTo>
                      <a:pt x="84739" y="910196"/>
                      <a:pt x="84656" y="903155"/>
                      <a:pt x="88809" y="917689"/>
                    </a:cubicBezTo>
                    <a:cubicBezTo>
                      <a:pt x="97939" y="949640"/>
                      <a:pt x="85321" y="914003"/>
                      <a:pt x="98676" y="940714"/>
                    </a:cubicBezTo>
                    <a:cubicBezTo>
                      <a:pt x="107215" y="957792"/>
                      <a:pt x="95695" y="944311"/>
                      <a:pt x="108544" y="957160"/>
                    </a:cubicBezTo>
                    <a:cubicBezTo>
                      <a:pt x="117859" y="985105"/>
                      <a:pt x="104869" y="951037"/>
                      <a:pt x="118411" y="973606"/>
                    </a:cubicBezTo>
                    <a:cubicBezTo>
                      <a:pt x="120195" y="976579"/>
                      <a:pt x="119917" y="980500"/>
                      <a:pt x="121701" y="983473"/>
                    </a:cubicBezTo>
                    <a:cubicBezTo>
                      <a:pt x="125369" y="989586"/>
                      <a:pt x="132971" y="992489"/>
                      <a:pt x="138147" y="996630"/>
                    </a:cubicBezTo>
                    <a:cubicBezTo>
                      <a:pt x="151049" y="1006951"/>
                      <a:pt x="137454" y="1000785"/>
                      <a:pt x="154593" y="1006498"/>
                    </a:cubicBezTo>
                    <a:cubicBezTo>
                      <a:pt x="172134" y="1032813"/>
                      <a:pt x="149111" y="1001016"/>
                      <a:pt x="171039" y="1022944"/>
                    </a:cubicBezTo>
                    <a:cubicBezTo>
                      <a:pt x="173834" y="1025739"/>
                      <a:pt x="175147" y="1029725"/>
                      <a:pt x="177617" y="1032812"/>
                    </a:cubicBezTo>
                    <a:cubicBezTo>
                      <a:pt x="179554" y="1035234"/>
                      <a:pt x="182003" y="1037197"/>
                      <a:pt x="184196" y="1039390"/>
                    </a:cubicBezTo>
                    <a:cubicBezTo>
                      <a:pt x="185292" y="1042679"/>
                      <a:pt x="185934" y="1046157"/>
                      <a:pt x="187485" y="1049258"/>
                    </a:cubicBezTo>
                    <a:cubicBezTo>
                      <a:pt x="191634" y="1057556"/>
                      <a:pt x="194524" y="1059586"/>
                      <a:pt x="200642" y="1065704"/>
                    </a:cubicBezTo>
                    <a:cubicBezTo>
                      <a:pt x="209959" y="1093654"/>
                      <a:pt x="196965" y="1059575"/>
                      <a:pt x="210509" y="1082150"/>
                    </a:cubicBezTo>
                    <a:cubicBezTo>
                      <a:pt x="212293" y="1085123"/>
                      <a:pt x="212014" y="1089044"/>
                      <a:pt x="213798" y="1092017"/>
                    </a:cubicBezTo>
                    <a:cubicBezTo>
                      <a:pt x="215394" y="1094676"/>
                      <a:pt x="218440" y="1096174"/>
                      <a:pt x="220377" y="1098596"/>
                    </a:cubicBezTo>
                    <a:cubicBezTo>
                      <a:pt x="222846" y="1101683"/>
                      <a:pt x="225187" y="1104927"/>
                      <a:pt x="226955" y="1108463"/>
                    </a:cubicBezTo>
                    <a:cubicBezTo>
                      <a:pt x="228506" y="1111564"/>
                      <a:pt x="228561" y="1115300"/>
                      <a:pt x="230245" y="1118331"/>
                    </a:cubicBezTo>
                    <a:cubicBezTo>
                      <a:pt x="234084" y="1125242"/>
                      <a:pt x="239016" y="1131488"/>
                      <a:pt x="243401" y="1138066"/>
                    </a:cubicBezTo>
                    <a:cubicBezTo>
                      <a:pt x="245594" y="1141355"/>
                      <a:pt x="247185" y="1145139"/>
                      <a:pt x="249980" y="1147934"/>
                    </a:cubicBezTo>
                    <a:lnTo>
                      <a:pt x="276293" y="1174248"/>
                    </a:lnTo>
                    <a:cubicBezTo>
                      <a:pt x="278486" y="1176441"/>
                      <a:pt x="281152" y="1178246"/>
                      <a:pt x="282872" y="1180826"/>
                    </a:cubicBezTo>
                    <a:cubicBezTo>
                      <a:pt x="285065" y="1184115"/>
                      <a:pt x="286980" y="1187607"/>
                      <a:pt x="289450" y="1190694"/>
                    </a:cubicBezTo>
                    <a:cubicBezTo>
                      <a:pt x="291387" y="1193116"/>
                      <a:pt x="294168" y="1194791"/>
                      <a:pt x="296029" y="1197272"/>
                    </a:cubicBezTo>
                    <a:cubicBezTo>
                      <a:pt x="300773" y="1203597"/>
                      <a:pt x="304800" y="1210429"/>
                      <a:pt x="309186" y="1217007"/>
                    </a:cubicBezTo>
                    <a:cubicBezTo>
                      <a:pt x="311379" y="1220296"/>
                      <a:pt x="314514" y="1223125"/>
                      <a:pt x="315764" y="1226875"/>
                    </a:cubicBezTo>
                    <a:cubicBezTo>
                      <a:pt x="316860" y="1230164"/>
                      <a:pt x="317269" y="1233769"/>
                      <a:pt x="319053" y="1236742"/>
                    </a:cubicBezTo>
                    <a:cubicBezTo>
                      <a:pt x="320649" y="1239401"/>
                      <a:pt x="323439" y="1241128"/>
                      <a:pt x="325632" y="1243321"/>
                    </a:cubicBezTo>
                    <a:cubicBezTo>
                      <a:pt x="326728" y="1246610"/>
                      <a:pt x="327370" y="1250088"/>
                      <a:pt x="328921" y="1253189"/>
                    </a:cubicBezTo>
                    <a:cubicBezTo>
                      <a:pt x="333070" y="1261487"/>
                      <a:pt x="335960" y="1263517"/>
                      <a:pt x="342078" y="1269635"/>
                    </a:cubicBezTo>
                    <a:cubicBezTo>
                      <a:pt x="343174" y="1272924"/>
                      <a:pt x="343817" y="1276401"/>
                      <a:pt x="345367" y="1279502"/>
                    </a:cubicBezTo>
                    <a:cubicBezTo>
                      <a:pt x="349087" y="1286943"/>
                      <a:pt x="359031" y="1298480"/>
                      <a:pt x="365102" y="1302527"/>
                    </a:cubicBezTo>
                    <a:lnTo>
                      <a:pt x="374970" y="1309105"/>
                    </a:lnTo>
                    <a:cubicBezTo>
                      <a:pt x="378507" y="1308398"/>
                      <a:pt x="396226" y="1305561"/>
                      <a:pt x="401283" y="1302527"/>
                    </a:cubicBezTo>
                    <a:cubicBezTo>
                      <a:pt x="403942" y="1300931"/>
                      <a:pt x="405381" y="1297809"/>
                      <a:pt x="407862" y="1295948"/>
                    </a:cubicBezTo>
                    <a:cubicBezTo>
                      <a:pt x="421975" y="1285363"/>
                      <a:pt x="433845" y="1281642"/>
                      <a:pt x="444043" y="1266345"/>
                    </a:cubicBezTo>
                    <a:cubicBezTo>
                      <a:pt x="446236" y="1263056"/>
                      <a:pt x="449016" y="1260090"/>
                      <a:pt x="450621" y="1256478"/>
                    </a:cubicBezTo>
                    <a:cubicBezTo>
                      <a:pt x="453437" y="1250141"/>
                      <a:pt x="453353" y="1242512"/>
                      <a:pt x="457200" y="1236742"/>
                    </a:cubicBezTo>
                    <a:cubicBezTo>
                      <a:pt x="467624" y="1221106"/>
                      <a:pt x="462529" y="1230623"/>
                      <a:pt x="470357" y="1207140"/>
                    </a:cubicBezTo>
                    <a:cubicBezTo>
                      <a:pt x="473831" y="1196718"/>
                      <a:pt x="472937" y="1196513"/>
                      <a:pt x="480224" y="1187404"/>
                    </a:cubicBezTo>
                    <a:cubicBezTo>
                      <a:pt x="482161" y="1184982"/>
                      <a:pt x="484029" y="1182213"/>
                      <a:pt x="486803" y="1180826"/>
                    </a:cubicBezTo>
                    <a:cubicBezTo>
                      <a:pt x="493005" y="1177725"/>
                      <a:pt x="506538" y="1174248"/>
                      <a:pt x="506538" y="1174248"/>
                    </a:cubicBezTo>
                    <a:cubicBezTo>
                      <a:pt x="509827" y="1176441"/>
                      <a:pt x="513936" y="1177739"/>
                      <a:pt x="516406" y="1180826"/>
                    </a:cubicBezTo>
                    <a:cubicBezTo>
                      <a:pt x="518572" y="1183533"/>
                      <a:pt x="518144" y="1187593"/>
                      <a:pt x="519695" y="1190694"/>
                    </a:cubicBezTo>
                    <a:cubicBezTo>
                      <a:pt x="521463" y="1194230"/>
                      <a:pt x="524080" y="1197272"/>
                      <a:pt x="526273" y="1200561"/>
                    </a:cubicBezTo>
                    <a:lnTo>
                      <a:pt x="532852" y="1220296"/>
                    </a:lnTo>
                    <a:cubicBezTo>
                      <a:pt x="536646" y="1231679"/>
                      <a:pt x="534105" y="1230790"/>
                      <a:pt x="546009" y="1236742"/>
                    </a:cubicBezTo>
                    <a:cubicBezTo>
                      <a:pt x="549110" y="1238293"/>
                      <a:pt x="552587" y="1238935"/>
                      <a:pt x="555876" y="1240032"/>
                    </a:cubicBezTo>
                    <a:cubicBezTo>
                      <a:pt x="560262" y="1238935"/>
                      <a:pt x="565503" y="1239566"/>
                      <a:pt x="569033" y="1236742"/>
                    </a:cubicBezTo>
                    <a:cubicBezTo>
                      <a:pt x="571740" y="1234576"/>
                      <a:pt x="571481" y="1230238"/>
                      <a:pt x="572322" y="1226875"/>
                    </a:cubicBezTo>
                    <a:cubicBezTo>
                      <a:pt x="573678" y="1221451"/>
                      <a:pt x="574515" y="1215911"/>
                      <a:pt x="575611" y="1210429"/>
                    </a:cubicBezTo>
                    <a:cubicBezTo>
                      <a:pt x="576708" y="1190694"/>
                      <a:pt x="575025" y="1170605"/>
                      <a:pt x="578901" y="1151223"/>
                    </a:cubicBezTo>
                    <a:cubicBezTo>
                      <a:pt x="579676" y="1147347"/>
                      <a:pt x="585681" y="1147114"/>
                      <a:pt x="588768" y="1144645"/>
                    </a:cubicBezTo>
                    <a:cubicBezTo>
                      <a:pt x="601668" y="1134325"/>
                      <a:pt x="588079" y="1140489"/>
                      <a:pt x="605214" y="1134777"/>
                    </a:cubicBezTo>
                    <a:cubicBezTo>
                      <a:pt x="607407" y="1131488"/>
                      <a:pt x="608998" y="1127704"/>
                      <a:pt x="611793" y="1124909"/>
                    </a:cubicBezTo>
                    <a:cubicBezTo>
                      <a:pt x="614588" y="1122114"/>
                      <a:pt x="618573" y="1120800"/>
                      <a:pt x="621660" y="1118331"/>
                    </a:cubicBezTo>
                    <a:cubicBezTo>
                      <a:pt x="624082" y="1116394"/>
                      <a:pt x="626046" y="1113946"/>
                      <a:pt x="628239" y="1111753"/>
                    </a:cubicBezTo>
                    <a:cubicBezTo>
                      <a:pt x="627143" y="1097500"/>
                      <a:pt x="626723" y="1083178"/>
                      <a:pt x="624950" y="1068993"/>
                    </a:cubicBezTo>
                    <a:cubicBezTo>
                      <a:pt x="623405" y="1056632"/>
                      <a:pt x="613677" y="1055172"/>
                      <a:pt x="624950" y="1039390"/>
                    </a:cubicBezTo>
                    <a:cubicBezTo>
                      <a:pt x="627577" y="1035712"/>
                      <a:pt x="633673" y="1036987"/>
                      <a:pt x="638106" y="1036101"/>
                    </a:cubicBezTo>
                    <a:cubicBezTo>
                      <a:pt x="644646" y="1034793"/>
                      <a:pt x="651263" y="1033908"/>
                      <a:pt x="657842" y="1032812"/>
                    </a:cubicBezTo>
                    <a:cubicBezTo>
                      <a:pt x="674977" y="1027099"/>
                      <a:pt x="661388" y="1033264"/>
                      <a:pt x="674288" y="1022944"/>
                    </a:cubicBezTo>
                    <a:cubicBezTo>
                      <a:pt x="677375" y="1020475"/>
                      <a:pt x="681068" y="1018835"/>
                      <a:pt x="684155" y="1016366"/>
                    </a:cubicBezTo>
                    <a:cubicBezTo>
                      <a:pt x="689255" y="1012286"/>
                      <a:pt x="694462" y="1005619"/>
                      <a:pt x="697312" y="999919"/>
                    </a:cubicBezTo>
                    <a:cubicBezTo>
                      <a:pt x="698862" y="996818"/>
                      <a:pt x="699505" y="993341"/>
                      <a:pt x="700601" y="990052"/>
                    </a:cubicBezTo>
                    <a:cubicBezTo>
                      <a:pt x="696546" y="953556"/>
                      <a:pt x="700452" y="969869"/>
                      <a:pt x="690734" y="940714"/>
                    </a:cubicBezTo>
                    <a:lnTo>
                      <a:pt x="684155" y="920978"/>
                    </a:lnTo>
                    <a:lnTo>
                      <a:pt x="674288" y="911111"/>
                    </a:lnTo>
                    <a:cubicBezTo>
                      <a:pt x="668235" y="892955"/>
                      <a:pt x="670301" y="901450"/>
                      <a:pt x="667709" y="871640"/>
                    </a:cubicBezTo>
                    <a:cubicBezTo>
                      <a:pt x="663314" y="821099"/>
                      <a:pt x="677436" y="834268"/>
                      <a:pt x="654552" y="819013"/>
                    </a:cubicBezTo>
                    <a:cubicBezTo>
                      <a:pt x="651227" y="814025"/>
                      <a:pt x="644685" y="806086"/>
                      <a:pt x="644685" y="799278"/>
                    </a:cubicBezTo>
                    <a:cubicBezTo>
                      <a:pt x="644685" y="790706"/>
                      <a:pt x="649181" y="782519"/>
                      <a:pt x="654552" y="776253"/>
                    </a:cubicBezTo>
                    <a:cubicBezTo>
                      <a:pt x="658588" y="771544"/>
                      <a:pt x="663323" y="767482"/>
                      <a:pt x="667709" y="763096"/>
                    </a:cubicBezTo>
                    <a:cubicBezTo>
                      <a:pt x="693359" y="737447"/>
                      <a:pt x="651820" y="779846"/>
                      <a:pt x="680866" y="746650"/>
                    </a:cubicBezTo>
                    <a:cubicBezTo>
                      <a:pt x="685971" y="740815"/>
                      <a:pt x="691830" y="735686"/>
                      <a:pt x="697312" y="730204"/>
                    </a:cubicBezTo>
                    <a:cubicBezTo>
                      <a:pt x="699505" y="728011"/>
                      <a:pt x="702171" y="726206"/>
                      <a:pt x="703891" y="723626"/>
                    </a:cubicBezTo>
                    <a:lnTo>
                      <a:pt x="710469" y="713758"/>
                    </a:lnTo>
                    <a:cubicBezTo>
                      <a:pt x="713758" y="714855"/>
                      <a:pt x="717236" y="715497"/>
                      <a:pt x="720337" y="717048"/>
                    </a:cubicBezTo>
                    <a:cubicBezTo>
                      <a:pt x="728634" y="721197"/>
                      <a:pt x="730664" y="724086"/>
                      <a:pt x="736783" y="730204"/>
                    </a:cubicBezTo>
                    <a:cubicBezTo>
                      <a:pt x="737879" y="733493"/>
                      <a:pt x="737906" y="737364"/>
                      <a:pt x="740072" y="740072"/>
                    </a:cubicBezTo>
                    <a:cubicBezTo>
                      <a:pt x="742541" y="743159"/>
                      <a:pt x="746852" y="744181"/>
                      <a:pt x="749939" y="746650"/>
                    </a:cubicBezTo>
                    <a:cubicBezTo>
                      <a:pt x="752361" y="748587"/>
                      <a:pt x="754581" y="750807"/>
                      <a:pt x="756518" y="753229"/>
                    </a:cubicBezTo>
                    <a:cubicBezTo>
                      <a:pt x="763229" y="761618"/>
                      <a:pt x="768475" y="775852"/>
                      <a:pt x="779542" y="779542"/>
                    </a:cubicBezTo>
                    <a:cubicBezTo>
                      <a:pt x="797631" y="785573"/>
                      <a:pt x="781427" y="779209"/>
                      <a:pt x="799278" y="789410"/>
                    </a:cubicBezTo>
                    <a:cubicBezTo>
                      <a:pt x="803535" y="791843"/>
                      <a:pt x="808177" y="793556"/>
                      <a:pt x="812434" y="795989"/>
                    </a:cubicBezTo>
                    <a:cubicBezTo>
                      <a:pt x="815866" y="797950"/>
                      <a:pt x="818766" y="800799"/>
                      <a:pt x="822302" y="802567"/>
                    </a:cubicBezTo>
                    <a:cubicBezTo>
                      <a:pt x="825403" y="804117"/>
                      <a:pt x="828881" y="804760"/>
                      <a:pt x="832170" y="805856"/>
                    </a:cubicBezTo>
                    <a:cubicBezTo>
                      <a:pt x="835459" y="808049"/>
                      <a:pt x="838950" y="809966"/>
                      <a:pt x="842037" y="812435"/>
                    </a:cubicBezTo>
                    <a:cubicBezTo>
                      <a:pt x="844459" y="814372"/>
                      <a:pt x="845957" y="817418"/>
                      <a:pt x="848616" y="819013"/>
                    </a:cubicBezTo>
                    <a:cubicBezTo>
                      <a:pt x="851589" y="820797"/>
                      <a:pt x="855194" y="821206"/>
                      <a:pt x="858483" y="822302"/>
                    </a:cubicBezTo>
                    <a:cubicBezTo>
                      <a:pt x="860676" y="824495"/>
                      <a:pt x="862288" y="827494"/>
                      <a:pt x="865062" y="828881"/>
                    </a:cubicBezTo>
                    <a:cubicBezTo>
                      <a:pt x="871264" y="831982"/>
                      <a:pt x="878219" y="833266"/>
                      <a:pt x="884797" y="835459"/>
                    </a:cubicBezTo>
                    <a:lnTo>
                      <a:pt x="894665" y="838748"/>
                    </a:lnTo>
                    <a:cubicBezTo>
                      <a:pt x="897954" y="839844"/>
                      <a:pt x="901169" y="841196"/>
                      <a:pt x="904532" y="842037"/>
                    </a:cubicBezTo>
                    <a:cubicBezTo>
                      <a:pt x="908918" y="843134"/>
                      <a:pt x="913456" y="843740"/>
                      <a:pt x="917689" y="845327"/>
                    </a:cubicBezTo>
                    <a:cubicBezTo>
                      <a:pt x="940761" y="853979"/>
                      <a:pt x="921623" y="848938"/>
                      <a:pt x="940714" y="858484"/>
                    </a:cubicBezTo>
                    <a:cubicBezTo>
                      <a:pt x="943815" y="860035"/>
                      <a:pt x="947394" y="860407"/>
                      <a:pt x="950581" y="861773"/>
                    </a:cubicBezTo>
                    <a:cubicBezTo>
                      <a:pt x="955088" y="863704"/>
                      <a:pt x="959352" y="866158"/>
                      <a:pt x="963738" y="868351"/>
                    </a:cubicBezTo>
                    <a:cubicBezTo>
                      <a:pt x="976585" y="881200"/>
                      <a:pt x="963106" y="869681"/>
                      <a:pt x="980184" y="878219"/>
                    </a:cubicBezTo>
                    <a:cubicBezTo>
                      <a:pt x="1005692" y="890972"/>
                      <a:pt x="975115" y="879818"/>
                      <a:pt x="999919" y="888086"/>
                    </a:cubicBezTo>
                    <a:cubicBezTo>
                      <a:pt x="1001310" y="889477"/>
                      <a:pt x="1012095" y="902224"/>
                      <a:pt x="1016365" y="897954"/>
                    </a:cubicBezTo>
                    <a:cubicBezTo>
                      <a:pt x="1020318" y="894001"/>
                      <a:pt x="1018864" y="887042"/>
                      <a:pt x="1019655" y="881508"/>
                    </a:cubicBezTo>
                    <a:cubicBezTo>
                      <a:pt x="1021059" y="871679"/>
                      <a:pt x="1021434" y="861718"/>
                      <a:pt x="1022944" y="851905"/>
                    </a:cubicBezTo>
                    <a:cubicBezTo>
                      <a:pt x="1024658" y="840763"/>
                      <a:pt x="1026656" y="838912"/>
                      <a:pt x="1029522" y="828881"/>
                    </a:cubicBezTo>
                    <a:cubicBezTo>
                      <a:pt x="1030764" y="824534"/>
                      <a:pt x="1031715" y="820110"/>
                      <a:pt x="1032811" y="815724"/>
                    </a:cubicBezTo>
                    <a:cubicBezTo>
                      <a:pt x="1033968" y="804154"/>
                      <a:pt x="1034393" y="775524"/>
                      <a:pt x="1042679" y="763096"/>
                    </a:cubicBezTo>
                    <a:lnTo>
                      <a:pt x="1055836" y="743361"/>
                    </a:lnTo>
                    <a:cubicBezTo>
                      <a:pt x="1056932" y="740072"/>
                      <a:pt x="1057110" y="736315"/>
                      <a:pt x="1059125" y="733494"/>
                    </a:cubicBezTo>
                    <a:cubicBezTo>
                      <a:pt x="1062730" y="728447"/>
                      <a:pt x="1067896" y="724723"/>
                      <a:pt x="1072282" y="720337"/>
                    </a:cubicBezTo>
                    <a:cubicBezTo>
                      <a:pt x="1074475" y="718144"/>
                      <a:pt x="1076280" y="715478"/>
                      <a:pt x="1078860" y="713758"/>
                    </a:cubicBezTo>
                    <a:cubicBezTo>
                      <a:pt x="1082149" y="711565"/>
                      <a:pt x="1085726" y="709753"/>
                      <a:pt x="1088728" y="707180"/>
                    </a:cubicBezTo>
                    <a:cubicBezTo>
                      <a:pt x="1100060" y="697467"/>
                      <a:pt x="1099669" y="693487"/>
                      <a:pt x="1111752" y="687445"/>
                    </a:cubicBezTo>
                    <a:cubicBezTo>
                      <a:pt x="1114853" y="685894"/>
                      <a:pt x="1118519" y="685706"/>
                      <a:pt x="1121620" y="684155"/>
                    </a:cubicBezTo>
                    <a:cubicBezTo>
                      <a:pt x="1125156" y="682387"/>
                      <a:pt x="1127738" y="678827"/>
                      <a:pt x="1131488" y="677577"/>
                    </a:cubicBezTo>
                    <a:cubicBezTo>
                      <a:pt x="1137815" y="675468"/>
                      <a:pt x="1144645" y="675384"/>
                      <a:pt x="1151223" y="674288"/>
                    </a:cubicBezTo>
                    <a:cubicBezTo>
                      <a:pt x="1169862" y="675384"/>
                      <a:pt x="1188545" y="675887"/>
                      <a:pt x="1207139" y="677577"/>
                    </a:cubicBezTo>
                    <a:cubicBezTo>
                      <a:pt x="1212707" y="678083"/>
                      <a:pt x="1217995" y="680866"/>
                      <a:pt x="1223586" y="680866"/>
                    </a:cubicBezTo>
                    <a:cubicBezTo>
                      <a:pt x="1233514" y="680866"/>
                      <a:pt x="1243321" y="678673"/>
                      <a:pt x="1253188" y="677577"/>
                    </a:cubicBezTo>
                    <a:cubicBezTo>
                      <a:pt x="1257574" y="673191"/>
                      <a:pt x="1272229" y="666381"/>
                      <a:pt x="1266345" y="664420"/>
                    </a:cubicBezTo>
                    <a:cubicBezTo>
                      <a:pt x="1263056" y="663324"/>
                      <a:pt x="1256478" y="657664"/>
                      <a:pt x="1256478" y="661131"/>
                    </a:cubicBezTo>
                    <a:cubicBezTo>
                      <a:pt x="1256478" y="665084"/>
                      <a:pt x="1263056" y="665516"/>
                      <a:pt x="1266345" y="667709"/>
                    </a:cubicBezTo>
                    <a:cubicBezTo>
                      <a:pt x="1267441" y="664420"/>
                      <a:pt x="1269634" y="661309"/>
                      <a:pt x="1269634" y="657842"/>
                    </a:cubicBezTo>
                    <a:cubicBezTo>
                      <a:pt x="1269634" y="654375"/>
                      <a:pt x="1266345" y="651441"/>
                      <a:pt x="1266345" y="647974"/>
                    </a:cubicBezTo>
                    <a:cubicBezTo>
                      <a:pt x="1266345" y="643206"/>
                      <a:pt x="1272887" y="630900"/>
                      <a:pt x="1276213" y="628239"/>
                    </a:cubicBezTo>
                    <a:cubicBezTo>
                      <a:pt x="1278920" y="626073"/>
                      <a:pt x="1282791" y="626046"/>
                      <a:pt x="1286080" y="624950"/>
                    </a:cubicBezTo>
                    <a:cubicBezTo>
                      <a:pt x="1288273" y="622757"/>
                      <a:pt x="1289885" y="619758"/>
                      <a:pt x="1292659" y="618371"/>
                    </a:cubicBezTo>
                    <a:cubicBezTo>
                      <a:pt x="1292665" y="618368"/>
                      <a:pt x="1317325" y="610150"/>
                      <a:pt x="1322262" y="608504"/>
                    </a:cubicBezTo>
                    <a:cubicBezTo>
                      <a:pt x="1325551" y="607408"/>
                      <a:pt x="1329244" y="607137"/>
                      <a:pt x="1332129" y="605214"/>
                    </a:cubicBezTo>
                    <a:cubicBezTo>
                      <a:pt x="1344882" y="596713"/>
                      <a:pt x="1338247" y="599886"/>
                      <a:pt x="1351865" y="595347"/>
                    </a:cubicBezTo>
                    <a:cubicBezTo>
                      <a:pt x="1367753" y="579457"/>
                      <a:pt x="1348418" y="599654"/>
                      <a:pt x="1365021" y="578901"/>
                    </a:cubicBezTo>
                    <a:cubicBezTo>
                      <a:pt x="1366958" y="576479"/>
                      <a:pt x="1369407" y="574515"/>
                      <a:pt x="1371600" y="572322"/>
                    </a:cubicBezTo>
                    <a:cubicBezTo>
                      <a:pt x="1377312" y="555187"/>
                      <a:pt x="1371148" y="568776"/>
                      <a:pt x="1381468" y="555876"/>
                    </a:cubicBezTo>
                    <a:cubicBezTo>
                      <a:pt x="1383937" y="552789"/>
                      <a:pt x="1384959" y="548478"/>
                      <a:pt x="1388046" y="546009"/>
                    </a:cubicBezTo>
                    <a:cubicBezTo>
                      <a:pt x="1390754" y="543843"/>
                      <a:pt x="1394813" y="544270"/>
                      <a:pt x="1397914" y="542719"/>
                    </a:cubicBezTo>
                    <a:cubicBezTo>
                      <a:pt x="1423411" y="529970"/>
                      <a:pt x="1392851" y="541117"/>
                      <a:pt x="1417649" y="532852"/>
                    </a:cubicBezTo>
                    <a:cubicBezTo>
                      <a:pt x="1418745" y="529563"/>
                      <a:pt x="1419387" y="526085"/>
                      <a:pt x="1420938" y="522984"/>
                    </a:cubicBezTo>
                    <a:cubicBezTo>
                      <a:pt x="1422706" y="519448"/>
                      <a:pt x="1426128" y="516818"/>
                      <a:pt x="1427516" y="513117"/>
                    </a:cubicBezTo>
                    <a:cubicBezTo>
                      <a:pt x="1429479" y="507882"/>
                      <a:pt x="1429709" y="502153"/>
                      <a:pt x="1430806" y="496671"/>
                    </a:cubicBezTo>
                    <a:cubicBezTo>
                      <a:pt x="1429709" y="490092"/>
                      <a:pt x="1430081" y="483091"/>
                      <a:pt x="1427516" y="476935"/>
                    </a:cubicBezTo>
                    <a:cubicBezTo>
                      <a:pt x="1424475" y="469637"/>
                      <a:pt x="1416861" y="464700"/>
                      <a:pt x="1414360" y="457200"/>
                    </a:cubicBezTo>
                    <a:cubicBezTo>
                      <a:pt x="1409820" y="443582"/>
                      <a:pt x="1412993" y="450217"/>
                      <a:pt x="1404492" y="437465"/>
                    </a:cubicBezTo>
                    <a:cubicBezTo>
                      <a:pt x="1398312" y="418922"/>
                      <a:pt x="1397614" y="421223"/>
                      <a:pt x="1404492" y="391416"/>
                    </a:cubicBezTo>
                    <a:cubicBezTo>
                      <a:pt x="1405189" y="388394"/>
                      <a:pt x="1408296" y="386224"/>
                      <a:pt x="1411070" y="384837"/>
                    </a:cubicBezTo>
                    <a:cubicBezTo>
                      <a:pt x="1417272" y="381736"/>
                      <a:pt x="1424227" y="380452"/>
                      <a:pt x="1430806" y="378259"/>
                    </a:cubicBezTo>
                    <a:lnTo>
                      <a:pt x="1440673" y="374970"/>
                    </a:lnTo>
                    <a:lnTo>
                      <a:pt x="1450541" y="371681"/>
                    </a:lnTo>
                    <a:cubicBezTo>
                      <a:pt x="1452734" y="369488"/>
                      <a:pt x="1455523" y="367761"/>
                      <a:pt x="1457119" y="365102"/>
                    </a:cubicBezTo>
                    <a:cubicBezTo>
                      <a:pt x="1469929" y="343753"/>
                      <a:pt x="1450320" y="365326"/>
                      <a:pt x="1466987" y="348656"/>
                    </a:cubicBezTo>
                    <a:cubicBezTo>
                      <a:pt x="1468083" y="345367"/>
                      <a:pt x="1467569" y="340955"/>
                      <a:pt x="1470276" y="338789"/>
                    </a:cubicBezTo>
                    <a:cubicBezTo>
                      <a:pt x="1473806" y="335965"/>
                      <a:pt x="1479086" y="336741"/>
                      <a:pt x="1483433" y="335499"/>
                    </a:cubicBezTo>
                    <a:cubicBezTo>
                      <a:pt x="1507021" y="328759"/>
                      <a:pt x="1476330" y="335604"/>
                      <a:pt x="1509747" y="328921"/>
                    </a:cubicBezTo>
                    <a:cubicBezTo>
                      <a:pt x="1539394" y="333156"/>
                      <a:pt x="1531148" y="333851"/>
                      <a:pt x="1565663" y="328921"/>
                    </a:cubicBezTo>
                    <a:cubicBezTo>
                      <a:pt x="1592056" y="325151"/>
                      <a:pt x="1564380" y="324699"/>
                      <a:pt x="1598555" y="322342"/>
                    </a:cubicBezTo>
                    <a:cubicBezTo>
                      <a:pt x="1623736" y="320605"/>
                      <a:pt x="1648990" y="320149"/>
                      <a:pt x="1674207" y="319053"/>
                    </a:cubicBezTo>
                    <a:cubicBezTo>
                      <a:pt x="1697478" y="311296"/>
                      <a:pt x="1699192" y="317916"/>
                      <a:pt x="1690653" y="289450"/>
                    </a:cubicBezTo>
                    <a:cubicBezTo>
                      <a:pt x="1689517" y="285664"/>
                      <a:pt x="1686268" y="282872"/>
                      <a:pt x="1684075" y="279583"/>
                    </a:cubicBezTo>
                    <a:cubicBezTo>
                      <a:pt x="1676515" y="256906"/>
                      <a:pt x="1682399" y="264752"/>
                      <a:pt x="1670918" y="253269"/>
                    </a:cubicBezTo>
                    <a:cubicBezTo>
                      <a:pt x="1672014" y="241209"/>
                      <a:pt x="1671484" y="228888"/>
                      <a:pt x="1674207" y="217088"/>
                    </a:cubicBezTo>
                    <a:cubicBezTo>
                      <a:pt x="1674904" y="214066"/>
                      <a:pt x="1678364" y="212446"/>
                      <a:pt x="1680786" y="210509"/>
                    </a:cubicBezTo>
                    <a:cubicBezTo>
                      <a:pt x="1688535" y="204310"/>
                      <a:pt x="1694806" y="201855"/>
                      <a:pt x="1703810" y="197353"/>
                    </a:cubicBezTo>
                    <a:cubicBezTo>
                      <a:pt x="1706003" y="194064"/>
                      <a:pt x="1707918" y="190572"/>
                      <a:pt x="1710388" y="187485"/>
                    </a:cubicBezTo>
                    <a:cubicBezTo>
                      <a:pt x="1717226" y="178937"/>
                      <a:pt x="1718480" y="182435"/>
                      <a:pt x="1723545" y="171039"/>
                    </a:cubicBezTo>
                    <a:cubicBezTo>
                      <a:pt x="1726361" y="164702"/>
                      <a:pt x="1730124" y="151304"/>
                      <a:pt x="1730124" y="151304"/>
                    </a:cubicBezTo>
                    <a:cubicBezTo>
                      <a:pt x="1729027" y="143629"/>
                      <a:pt x="1728221" y="135907"/>
                      <a:pt x="1726834" y="128279"/>
                    </a:cubicBezTo>
                    <a:cubicBezTo>
                      <a:pt x="1722730" y="105707"/>
                      <a:pt x="1724955" y="124052"/>
                      <a:pt x="1720256" y="105255"/>
                    </a:cubicBezTo>
                    <a:cubicBezTo>
                      <a:pt x="1717118" y="92702"/>
                      <a:pt x="1719413" y="87966"/>
                      <a:pt x="1710388" y="78941"/>
                    </a:cubicBezTo>
                    <a:cubicBezTo>
                      <a:pt x="1707593" y="76146"/>
                      <a:pt x="1703608" y="74832"/>
                      <a:pt x="1700521" y="72363"/>
                    </a:cubicBezTo>
                    <a:cubicBezTo>
                      <a:pt x="1684119" y="59241"/>
                      <a:pt x="1707885" y="70431"/>
                      <a:pt x="1674207" y="59206"/>
                    </a:cubicBezTo>
                    <a:lnTo>
                      <a:pt x="1664339" y="55917"/>
                    </a:lnTo>
                    <a:cubicBezTo>
                      <a:pt x="1651491" y="43068"/>
                      <a:pt x="1664972" y="54588"/>
                      <a:pt x="1647893" y="46049"/>
                    </a:cubicBezTo>
                    <a:cubicBezTo>
                      <a:pt x="1644357" y="44281"/>
                      <a:pt x="1641741" y="40822"/>
                      <a:pt x="1638026" y="39471"/>
                    </a:cubicBezTo>
                    <a:cubicBezTo>
                      <a:pt x="1629529" y="36381"/>
                      <a:pt x="1620289" y="35751"/>
                      <a:pt x="1611712" y="32892"/>
                    </a:cubicBezTo>
                    <a:cubicBezTo>
                      <a:pt x="1592509" y="26491"/>
                      <a:pt x="1611053" y="32102"/>
                      <a:pt x="1582109" y="26314"/>
                    </a:cubicBezTo>
                    <a:cubicBezTo>
                      <a:pt x="1567451" y="23383"/>
                      <a:pt x="1553488" y="17870"/>
                      <a:pt x="1539350" y="13157"/>
                    </a:cubicBezTo>
                    <a:cubicBezTo>
                      <a:pt x="1536061" y="12061"/>
                      <a:pt x="1532846" y="10709"/>
                      <a:pt x="1529482" y="9868"/>
                    </a:cubicBezTo>
                    <a:cubicBezTo>
                      <a:pt x="1525096" y="8771"/>
                      <a:pt x="1520758" y="7465"/>
                      <a:pt x="1516325" y="6578"/>
                    </a:cubicBezTo>
                    <a:cubicBezTo>
                      <a:pt x="1497875" y="2888"/>
                      <a:pt x="1486725" y="2193"/>
                      <a:pt x="1466987" y="0"/>
                    </a:cubicBezTo>
                    <a:cubicBezTo>
                      <a:pt x="1447102" y="4971"/>
                      <a:pt x="1455261" y="-1000"/>
                      <a:pt x="1447252" y="23025"/>
                    </a:cubicBezTo>
                    <a:lnTo>
                      <a:pt x="1443962" y="32892"/>
                    </a:lnTo>
                    <a:cubicBezTo>
                      <a:pt x="1442920" y="42270"/>
                      <a:pt x="1442894" y="61343"/>
                      <a:pt x="1437384" y="72363"/>
                    </a:cubicBezTo>
                    <a:cubicBezTo>
                      <a:pt x="1435616" y="75899"/>
                      <a:pt x="1433893" y="79761"/>
                      <a:pt x="1430806" y="82230"/>
                    </a:cubicBezTo>
                    <a:cubicBezTo>
                      <a:pt x="1428098" y="84396"/>
                      <a:pt x="1424227" y="84423"/>
                      <a:pt x="1420938" y="85519"/>
                    </a:cubicBezTo>
                    <a:cubicBezTo>
                      <a:pt x="1414360" y="84423"/>
                      <a:pt x="1407447" y="84572"/>
                      <a:pt x="1401203" y="82230"/>
                    </a:cubicBezTo>
                    <a:cubicBezTo>
                      <a:pt x="1398299" y="81141"/>
                      <a:pt x="1397706" y="75994"/>
                      <a:pt x="1394624" y="75652"/>
                    </a:cubicBezTo>
                    <a:cubicBezTo>
                      <a:pt x="1386919" y="74796"/>
                      <a:pt x="1379275" y="77845"/>
                      <a:pt x="1371600" y="78941"/>
                    </a:cubicBezTo>
                    <a:cubicBezTo>
                      <a:pt x="1367214" y="81134"/>
                      <a:pt x="1362950" y="83587"/>
                      <a:pt x="1358443" y="85519"/>
                    </a:cubicBezTo>
                    <a:cubicBezTo>
                      <a:pt x="1355256" y="86885"/>
                      <a:pt x="1351676" y="87258"/>
                      <a:pt x="1348575" y="88809"/>
                    </a:cubicBezTo>
                    <a:cubicBezTo>
                      <a:pt x="1345039" y="90577"/>
                      <a:pt x="1342409" y="93999"/>
                      <a:pt x="1338708" y="95387"/>
                    </a:cubicBezTo>
                    <a:cubicBezTo>
                      <a:pt x="1333473" y="97350"/>
                      <a:pt x="1327686" y="97320"/>
                      <a:pt x="1322262" y="98676"/>
                    </a:cubicBezTo>
                    <a:cubicBezTo>
                      <a:pt x="1318898" y="99517"/>
                      <a:pt x="1315683" y="100869"/>
                      <a:pt x="1312394" y="101966"/>
                    </a:cubicBezTo>
                    <a:cubicBezTo>
                      <a:pt x="1289370" y="94290"/>
                      <a:pt x="1299237" y="93194"/>
                      <a:pt x="1282791" y="98676"/>
                    </a:cubicBezTo>
                    <a:cubicBezTo>
                      <a:pt x="1278405" y="103062"/>
                      <a:pt x="1275518" y="109871"/>
                      <a:pt x="1269634" y="111833"/>
                    </a:cubicBezTo>
                    <a:lnTo>
                      <a:pt x="1249899" y="118412"/>
                    </a:lnTo>
                    <a:cubicBezTo>
                      <a:pt x="1233204" y="115072"/>
                      <a:pt x="1228791" y="112291"/>
                      <a:pt x="1210429" y="118412"/>
                    </a:cubicBezTo>
                    <a:cubicBezTo>
                      <a:pt x="1207487" y="119393"/>
                      <a:pt x="1206043" y="122797"/>
                      <a:pt x="1203850" y="124990"/>
                    </a:cubicBezTo>
                    <a:cubicBezTo>
                      <a:pt x="1197006" y="152369"/>
                      <a:pt x="1205339" y="125303"/>
                      <a:pt x="1193983" y="148014"/>
                    </a:cubicBezTo>
                    <a:cubicBezTo>
                      <a:pt x="1187578" y="160824"/>
                      <a:pt x="1193731" y="156274"/>
                      <a:pt x="1187404" y="171039"/>
                    </a:cubicBezTo>
                    <a:cubicBezTo>
                      <a:pt x="1184291" y="178303"/>
                      <a:pt x="1179554" y="182179"/>
                      <a:pt x="1174247" y="187485"/>
                    </a:cubicBezTo>
                    <a:cubicBezTo>
                      <a:pt x="1173151" y="190774"/>
                      <a:pt x="1173779" y="195338"/>
                      <a:pt x="1170958" y="197353"/>
                    </a:cubicBezTo>
                    <a:cubicBezTo>
                      <a:pt x="1165315" y="201383"/>
                      <a:pt x="1158022" y="202571"/>
                      <a:pt x="1151223" y="203931"/>
                    </a:cubicBezTo>
                    <a:cubicBezTo>
                      <a:pt x="1116468" y="210882"/>
                      <a:pt x="1140358" y="206892"/>
                      <a:pt x="1078860" y="210509"/>
                    </a:cubicBezTo>
                    <a:cubicBezTo>
                      <a:pt x="1070089" y="209413"/>
                      <a:pt x="1059788" y="212289"/>
                      <a:pt x="1052547" y="207220"/>
                    </a:cubicBezTo>
                    <a:cubicBezTo>
                      <a:pt x="1046866" y="203244"/>
                      <a:pt x="1051738" y="191331"/>
                      <a:pt x="1045968" y="187485"/>
                    </a:cubicBezTo>
                    <a:cubicBezTo>
                      <a:pt x="1017697" y="168638"/>
                      <a:pt x="1053463" y="191232"/>
                      <a:pt x="1026233" y="177617"/>
                    </a:cubicBezTo>
                    <a:cubicBezTo>
                      <a:pt x="1000733" y="164867"/>
                      <a:pt x="1031295" y="176016"/>
                      <a:pt x="1006498" y="167750"/>
                    </a:cubicBezTo>
                    <a:cubicBezTo>
                      <a:pt x="1003209" y="168846"/>
                      <a:pt x="999082" y="168587"/>
                      <a:pt x="996630" y="171039"/>
                    </a:cubicBezTo>
                    <a:cubicBezTo>
                      <a:pt x="994178" y="173491"/>
                      <a:pt x="994558" y="177661"/>
                      <a:pt x="993341" y="180907"/>
                    </a:cubicBezTo>
                    <a:cubicBezTo>
                      <a:pt x="991268" y="186435"/>
                      <a:pt x="989160" y="191958"/>
                      <a:pt x="986762" y="197353"/>
                    </a:cubicBezTo>
                    <a:cubicBezTo>
                      <a:pt x="984771" y="201833"/>
                      <a:pt x="982005" y="205957"/>
                      <a:pt x="980184" y="210509"/>
                    </a:cubicBezTo>
                    <a:cubicBezTo>
                      <a:pt x="970106" y="235706"/>
                      <a:pt x="979637" y="224215"/>
                      <a:pt x="967027" y="236823"/>
                    </a:cubicBezTo>
                    <a:cubicBezTo>
                      <a:pt x="964104" y="245593"/>
                      <a:pt x="962579" y="251720"/>
                      <a:pt x="957160" y="259848"/>
                    </a:cubicBezTo>
                    <a:cubicBezTo>
                      <a:pt x="955440" y="262428"/>
                      <a:pt x="952774" y="264233"/>
                      <a:pt x="950581" y="266426"/>
                    </a:cubicBezTo>
                    <a:cubicBezTo>
                      <a:pt x="949485" y="269715"/>
                      <a:pt x="948976" y="273263"/>
                      <a:pt x="947292" y="276294"/>
                    </a:cubicBezTo>
                    <a:cubicBezTo>
                      <a:pt x="939703" y="289955"/>
                      <a:pt x="936833" y="296325"/>
                      <a:pt x="924268" y="302607"/>
                    </a:cubicBezTo>
                    <a:cubicBezTo>
                      <a:pt x="921167" y="304158"/>
                      <a:pt x="917689" y="304800"/>
                      <a:pt x="914400" y="305896"/>
                    </a:cubicBezTo>
                    <a:cubicBezTo>
                      <a:pt x="912207" y="308089"/>
                      <a:pt x="910480" y="310879"/>
                      <a:pt x="907821" y="312475"/>
                    </a:cubicBezTo>
                    <a:cubicBezTo>
                      <a:pt x="886468" y="325287"/>
                      <a:pt x="908048" y="305671"/>
                      <a:pt x="891375" y="322342"/>
                    </a:cubicBezTo>
                    <a:cubicBezTo>
                      <a:pt x="888086" y="320149"/>
                      <a:pt x="885120" y="317369"/>
                      <a:pt x="881508" y="315764"/>
                    </a:cubicBezTo>
                    <a:cubicBezTo>
                      <a:pt x="865419" y="308614"/>
                      <a:pt x="863327" y="310309"/>
                      <a:pt x="848616" y="305896"/>
                    </a:cubicBezTo>
                    <a:cubicBezTo>
                      <a:pt x="848588" y="305887"/>
                      <a:pt x="823961" y="297678"/>
                      <a:pt x="819013" y="296029"/>
                    </a:cubicBezTo>
                    <a:cubicBezTo>
                      <a:pt x="787246" y="285440"/>
                      <a:pt x="836638" y="302421"/>
                      <a:pt x="795988" y="286161"/>
                    </a:cubicBezTo>
                    <a:cubicBezTo>
                      <a:pt x="789550" y="283586"/>
                      <a:pt x="776253" y="279583"/>
                      <a:pt x="776253" y="279583"/>
                    </a:cubicBezTo>
                    <a:cubicBezTo>
                      <a:pt x="760862" y="264189"/>
                      <a:pt x="779730" y="281099"/>
                      <a:pt x="759807" y="269715"/>
                    </a:cubicBezTo>
                    <a:cubicBezTo>
                      <a:pt x="755047" y="266995"/>
                      <a:pt x="751410" y="262568"/>
                      <a:pt x="746650" y="259848"/>
                    </a:cubicBezTo>
                    <a:cubicBezTo>
                      <a:pt x="743640" y="258128"/>
                      <a:pt x="739884" y="258109"/>
                      <a:pt x="736783" y="256558"/>
                    </a:cubicBezTo>
                    <a:cubicBezTo>
                      <a:pt x="723275" y="249804"/>
                      <a:pt x="730541" y="251564"/>
                      <a:pt x="720337" y="243401"/>
                    </a:cubicBezTo>
                    <a:cubicBezTo>
                      <a:pt x="712591" y="237204"/>
                      <a:pt x="706313" y="234745"/>
                      <a:pt x="697312" y="230245"/>
                    </a:cubicBezTo>
                    <a:cubicBezTo>
                      <a:pt x="691843" y="224775"/>
                      <a:pt x="688338" y="220409"/>
                      <a:pt x="680866" y="217088"/>
                    </a:cubicBezTo>
                    <a:cubicBezTo>
                      <a:pt x="674529" y="214272"/>
                      <a:pt x="661131" y="210509"/>
                      <a:pt x="661131" y="210509"/>
                    </a:cubicBezTo>
                    <a:lnTo>
                      <a:pt x="638106" y="187485"/>
                    </a:lnTo>
                    <a:lnTo>
                      <a:pt x="638106" y="177617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</p:grpSp>
      <p:sp>
        <p:nvSpPr>
          <p:cNvPr id="21" name="タイトル 1">
            <a:extLst>
              <a:ext uri="{FF2B5EF4-FFF2-40B4-BE49-F238E27FC236}">
                <a16:creationId xmlns:a16="http://schemas.microsoft.com/office/drawing/2014/main" id="{357DAB6F-28BD-4AEA-AA8C-96E84B08EF7A}"/>
              </a:ext>
            </a:extLst>
          </p:cNvPr>
          <p:cNvSpPr txBox="1">
            <a:spLocks/>
          </p:cNvSpPr>
          <p:nvPr/>
        </p:nvSpPr>
        <p:spPr>
          <a:xfrm>
            <a:off x="3652032" y="1804106"/>
            <a:ext cx="2700622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新治地区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Greentourism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39BB1-A036-403D-99BA-CF8010E78B90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>
          <a:xfrm>
            <a:off x="15485" y="18467"/>
            <a:ext cx="6968971" cy="546745"/>
          </a:xfrm>
        </p:spPr>
        <p:txBody>
          <a:bodyPr/>
          <a:lstStyle/>
          <a:p>
            <a:r>
              <a:rPr kumimoji="1" lang="ja-JP" altLang="en-US" dirty="0"/>
              <a:t>提案</a:t>
            </a:r>
            <a:r>
              <a:rPr kumimoji="1" lang="en-US" altLang="ja-JP" dirty="0"/>
              <a:t>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2070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現状</a:t>
            </a:r>
            <a:r>
              <a:rPr lang="ja-JP" altLang="en-US" dirty="0"/>
              <a:t>と課題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17</a:t>
            </a:fld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ja-JP" dirty="0" err="1"/>
              <a:t>Greentourism</a:t>
            </a:r>
            <a:endParaRPr kumimoji="1" lang="ja-JP" altLang="en-US" dirty="0"/>
          </a:p>
        </p:txBody>
      </p:sp>
      <p:sp>
        <p:nvSpPr>
          <p:cNvPr id="5" name="四角形: 角を丸くする 23">
            <a:extLst>
              <a:ext uri="{FF2B5EF4-FFF2-40B4-BE49-F238E27FC236}">
                <a16:creationId xmlns:a16="http://schemas.microsoft.com/office/drawing/2014/main" id="{D801CFB7-A229-4E78-B0A7-78EE6E957FC8}"/>
              </a:ext>
            </a:extLst>
          </p:cNvPr>
          <p:cNvSpPr/>
          <p:nvPr/>
        </p:nvSpPr>
        <p:spPr>
          <a:xfrm>
            <a:off x="389614" y="5534108"/>
            <a:ext cx="4049272" cy="56960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農業以外の産業不足</a:t>
            </a:r>
          </a:p>
        </p:txBody>
      </p:sp>
      <p:sp>
        <p:nvSpPr>
          <p:cNvPr id="6" name="四角形: 角を丸くする 24">
            <a:extLst>
              <a:ext uri="{FF2B5EF4-FFF2-40B4-BE49-F238E27FC236}">
                <a16:creationId xmlns:a16="http://schemas.microsoft.com/office/drawing/2014/main" id="{EBDDBD5E-5B54-47A0-A42A-02EB3A7E634B}"/>
              </a:ext>
            </a:extLst>
          </p:cNvPr>
          <p:cNvSpPr/>
          <p:nvPr/>
        </p:nvSpPr>
        <p:spPr>
          <a:xfrm>
            <a:off x="4752799" y="5540946"/>
            <a:ext cx="4049272" cy="56960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公共施設の廃止</a:t>
            </a:r>
          </a:p>
        </p:txBody>
      </p:sp>
      <p:pic>
        <p:nvPicPr>
          <p:cNvPr id="8" name="図 7" descr="屋外, 草, 道路, 建物 が含まれている画像&#10;&#10;自動的に生成された説明">
            <a:extLst>
              <a:ext uri="{FF2B5EF4-FFF2-40B4-BE49-F238E27FC236}">
                <a16:creationId xmlns:a16="http://schemas.microsoft.com/office/drawing/2014/main" id="{326B7D55-C10A-44B6-A975-0B087FA27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07" y="1683692"/>
            <a:ext cx="4054764" cy="3041073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  <a:softEdge rad="127000"/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1" y="1683692"/>
            <a:ext cx="4436977" cy="29533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正方形/長方形 8"/>
          <p:cNvSpPr/>
          <p:nvPr/>
        </p:nvSpPr>
        <p:spPr>
          <a:xfrm>
            <a:off x="195761" y="4887777"/>
            <a:ext cx="3221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hlinkClick r:id="rId4"/>
              </a:rPr>
              <a:t>https://www.pakutaso.com/shared/img/thumb/AMEMAN17826022_TP_V1.jpg</a:t>
            </a:r>
            <a:endParaRPr lang="en-US" altLang="ja-JP" sz="1200" dirty="0"/>
          </a:p>
          <a:p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4132076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目標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18</a:t>
            </a:fld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ja-JP" dirty="0" err="1"/>
              <a:t>Greentourism</a:t>
            </a:r>
            <a:endParaRPr kumimoji="1" lang="ja-JP" altLang="en-US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70637800-8636-4CA5-9D40-CDE918BFDFF5}"/>
              </a:ext>
            </a:extLst>
          </p:cNvPr>
          <p:cNvSpPr/>
          <p:nvPr/>
        </p:nvSpPr>
        <p:spPr>
          <a:xfrm>
            <a:off x="331657" y="1536040"/>
            <a:ext cx="3407828" cy="189296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農業が盛んな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地域性</a:t>
            </a:r>
          </a:p>
        </p:txBody>
      </p:sp>
      <p:sp>
        <p:nvSpPr>
          <p:cNvPr id="7" name="四角形: 角を丸くする 13">
            <a:extLst>
              <a:ext uri="{FF2B5EF4-FFF2-40B4-BE49-F238E27FC236}">
                <a16:creationId xmlns:a16="http://schemas.microsoft.com/office/drawing/2014/main" id="{A2AB598C-422B-48EB-B587-70DA7BC774EB}"/>
              </a:ext>
            </a:extLst>
          </p:cNvPr>
          <p:cNvSpPr/>
          <p:nvPr/>
        </p:nvSpPr>
        <p:spPr>
          <a:xfrm>
            <a:off x="331655" y="4035854"/>
            <a:ext cx="3407829" cy="189296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廃校施設</a:t>
            </a:r>
          </a:p>
        </p:txBody>
      </p:sp>
      <p:sp>
        <p:nvSpPr>
          <p:cNvPr id="8" name="二等辺三角形 7">
            <a:extLst>
              <a:ext uri="{FF2B5EF4-FFF2-40B4-BE49-F238E27FC236}">
                <a16:creationId xmlns:a16="http://schemas.microsoft.com/office/drawing/2014/main" id="{55197B36-EE36-45F7-A669-483A9ED9AB84}"/>
              </a:ext>
            </a:extLst>
          </p:cNvPr>
          <p:cNvSpPr/>
          <p:nvPr/>
        </p:nvSpPr>
        <p:spPr>
          <a:xfrm rot="5400000">
            <a:off x="3637978" y="2180564"/>
            <a:ext cx="1228298" cy="603913"/>
          </a:xfrm>
          <a:prstGeom prst="triangl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四角形: 角を丸くする 20">
            <a:extLst>
              <a:ext uri="{FF2B5EF4-FFF2-40B4-BE49-F238E27FC236}">
                <a16:creationId xmlns:a16="http://schemas.microsoft.com/office/drawing/2014/main" id="{D5CDE3E9-DE60-415F-A627-34F4E378D99B}"/>
              </a:ext>
            </a:extLst>
          </p:cNvPr>
          <p:cNvSpPr/>
          <p:nvPr/>
        </p:nvSpPr>
        <p:spPr>
          <a:xfrm>
            <a:off x="4764770" y="1536040"/>
            <a:ext cx="4035630" cy="189296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農体験を通した</a:t>
            </a:r>
          </a:p>
          <a:p>
            <a:pPr algn="ctr"/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観光地に</a:t>
            </a:r>
          </a:p>
        </p:txBody>
      </p:sp>
      <p:sp>
        <p:nvSpPr>
          <p:cNvPr id="10" name="四角形: 角を丸くする 21">
            <a:extLst>
              <a:ext uri="{FF2B5EF4-FFF2-40B4-BE49-F238E27FC236}">
                <a16:creationId xmlns:a16="http://schemas.microsoft.com/office/drawing/2014/main" id="{0A8A8125-7FAC-4D3C-8AB6-49FC82343856}"/>
              </a:ext>
            </a:extLst>
          </p:cNvPr>
          <p:cNvSpPr/>
          <p:nvPr/>
        </p:nvSpPr>
        <p:spPr>
          <a:xfrm>
            <a:off x="4764770" y="4080209"/>
            <a:ext cx="4035630" cy="189296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宿泊施設に改修</a:t>
            </a:r>
          </a:p>
        </p:txBody>
      </p:sp>
      <p:sp>
        <p:nvSpPr>
          <p:cNvPr id="11" name="二等辺三角形 10">
            <a:extLst>
              <a:ext uri="{FF2B5EF4-FFF2-40B4-BE49-F238E27FC236}">
                <a16:creationId xmlns:a16="http://schemas.microsoft.com/office/drawing/2014/main" id="{55197B36-EE36-45F7-A669-483A9ED9AB84}"/>
              </a:ext>
            </a:extLst>
          </p:cNvPr>
          <p:cNvSpPr/>
          <p:nvPr/>
        </p:nvSpPr>
        <p:spPr>
          <a:xfrm rot="5400000">
            <a:off x="3637977" y="4724733"/>
            <a:ext cx="1228298" cy="603913"/>
          </a:xfrm>
          <a:prstGeom prst="triangl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411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提案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19</a:t>
            </a:fld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>
          <a:xfrm>
            <a:off x="15485" y="18467"/>
            <a:ext cx="6968971" cy="546745"/>
          </a:xfrm>
        </p:spPr>
        <p:txBody>
          <a:bodyPr/>
          <a:lstStyle/>
          <a:p>
            <a:r>
              <a:rPr lang="en-US" altLang="ja-JP" dirty="0" err="1"/>
              <a:t>Greentourism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671800" y="1404000"/>
            <a:ext cx="7788759" cy="1370933"/>
            <a:chOff x="671800" y="1123446"/>
            <a:chExt cx="7788759" cy="1370933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3717D53F-C3DB-4CA2-856A-A23DBCC5F8D0}"/>
                </a:ext>
              </a:extLst>
            </p:cNvPr>
            <p:cNvSpPr/>
            <p:nvPr/>
          </p:nvSpPr>
          <p:spPr>
            <a:xfrm>
              <a:off x="671800" y="1408249"/>
              <a:ext cx="7788759" cy="1086130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四角形: 角を丸くする 5">
              <a:extLst>
                <a:ext uri="{FF2B5EF4-FFF2-40B4-BE49-F238E27FC236}">
                  <a16:creationId xmlns:a16="http://schemas.microsoft.com/office/drawing/2014/main" id="{F01A2A8D-8281-44CC-BC4F-73F176DCBAB1}"/>
                </a:ext>
              </a:extLst>
            </p:cNvPr>
            <p:cNvSpPr/>
            <p:nvPr/>
          </p:nvSpPr>
          <p:spPr>
            <a:xfrm>
              <a:off x="671806" y="1123446"/>
              <a:ext cx="7788753" cy="56960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2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廃校を活用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2F53B90-2172-4AFB-B1B2-3D92B35501F5}"/>
                </a:ext>
              </a:extLst>
            </p:cNvPr>
            <p:cNvSpPr txBox="1"/>
            <p:nvPr/>
          </p:nvSpPr>
          <p:spPr>
            <a:xfrm>
              <a:off x="744808" y="1878234"/>
              <a:ext cx="7642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山ノ荘小学校跡地を宿泊体験施設に改修</a:t>
              </a:r>
              <a:endPara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671800" y="3096000"/>
            <a:ext cx="7788759" cy="1370933"/>
            <a:chOff x="671800" y="2935522"/>
            <a:chExt cx="7788759" cy="1370933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97203F79-FE38-48D4-84FD-7972B95C82EC}"/>
                </a:ext>
              </a:extLst>
            </p:cNvPr>
            <p:cNvSpPr/>
            <p:nvPr/>
          </p:nvSpPr>
          <p:spPr>
            <a:xfrm>
              <a:off x="671800" y="3220325"/>
              <a:ext cx="7788759" cy="1086130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四角形: 角を丸くする 5">
              <a:extLst>
                <a:ext uri="{FF2B5EF4-FFF2-40B4-BE49-F238E27FC236}">
                  <a16:creationId xmlns:a16="http://schemas.microsoft.com/office/drawing/2014/main" id="{F46B25D1-2682-4B1F-AA11-0F57C8DC3D68}"/>
                </a:ext>
              </a:extLst>
            </p:cNvPr>
            <p:cNvSpPr/>
            <p:nvPr/>
          </p:nvSpPr>
          <p:spPr>
            <a:xfrm>
              <a:off x="671803" y="2935522"/>
              <a:ext cx="7788753" cy="56960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2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農業体験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3C983D6A-4457-4755-ABEF-6553CD63FF60}"/>
                </a:ext>
              </a:extLst>
            </p:cNvPr>
            <p:cNvSpPr txBox="1"/>
            <p:nvPr/>
          </p:nvSpPr>
          <p:spPr>
            <a:xfrm>
              <a:off x="744808" y="3690310"/>
              <a:ext cx="7642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地元農家と協力し、都会ではできない体験を</a:t>
              </a:r>
              <a:endPara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671800" y="4788000"/>
            <a:ext cx="7788759" cy="1370933"/>
            <a:chOff x="671800" y="4745373"/>
            <a:chExt cx="7788759" cy="1370933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85148577-93A9-4A43-A3F3-5AF4BD10C169}"/>
                </a:ext>
              </a:extLst>
            </p:cNvPr>
            <p:cNvSpPr/>
            <p:nvPr/>
          </p:nvSpPr>
          <p:spPr>
            <a:xfrm>
              <a:off x="671800" y="5030176"/>
              <a:ext cx="7788759" cy="1086130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四角形: 角を丸くする 5">
              <a:extLst>
                <a:ext uri="{FF2B5EF4-FFF2-40B4-BE49-F238E27FC236}">
                  <a16:creationId xmlns:a16="http://schemas.microsoft.com/office/drawing/2014/main" id="{33E6E7E0-ADD6-4E2C-9D8B-AA1DBAE32B5D}"/>
                </a:ext>
              </a:extLst>
            </p:cNvPr>
            <p:cNvSpPr/>
            <p:nvPr/>
          </p:nvSpPr>
          <p:spPr>
            <a:xfrm>
              <a:off x="671803" y="4745373"/>
              <a:ext cx="7788753" cy="56960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2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懐かしさを感じる施設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0D73E50C-8260-4B92-B5D0-E30B8A22E28C}"/>
                </a:ext>
              </a:extLst>
            </p:cNvPr>
            <p:cNvSpPr txBox="1"/>
            <p:nvPr/>
          </p:nvSpPr>
          <p:spPr>
            <a:xfrm>
              <a:off x="744808" y="5500161"/>
              <a:ext cx="7642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昔懐かしい教室を宿泊体験施設として活用</a:t>
              </a:r>
              <a:endPara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365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発表の流れ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340659" y="174494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基本</a:t>
            </a:r>
            <a:r>
              <a:rPr lang="ja-JP" altLang="en-US" sz="2400" dirty="0" smtClean="0"/>
              <a:t>構想</a:t>
            </a:r>
            <a:endParaRPr lang="en-US" altLang="ja-JP" sz="2400" dirty="0" smtClean="0"/>
          </a:p>
          <a:p>
            <a:pPr marL="514350" indent="-514350">
              <a:buFont typeface="+mj-lt"/>
              <a:buAutoNum type="arabicPeriod"/>
            </a:pPr>
            <a:endParaRPr lang="en-US" altLang="ja-JP" sz="8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提案①：土浦の</a:t>
            </a:r>
            <a:r>
              <a:rPr lang="ja-JP" altLang="en-US" sz="2400" b="1" dirty="0">
                <a:solidFill>
                  <a:srgbClr val="C00000"/>
                </a:solidFill>
              </a:rPr>
              <a:t>「史農工商」</a:t>
            </a:r>
            <a:r>
              <a:rPr lang="ja-JP" altLang="en-US" sz="2400" dirty="0"/>
              <a:t>を活かした</a:t>
            </a:r>
            <a:r>
              <a:rPr lang="ja-JP" altLang="en-US" sz="2400" dirty="0" smtClean="0"/>
              <a:t>まちづくり</a:t>
            </a:r>
            <a:endParaRPr lang="en-US" altLang="ja-JP" sz="2400" dirty="0" smtClean="0"/>
          </a:p>
          <a:p>
            <a:pPr marL="514350" indent="-514350">
              <a:buFont typeface="+mj-lt"/>
              <a:buAutoNum type="arabicPeriod"/>
            </a:pPr>
            <a:endParaRPr lang="en-US" altLang="ja-JP" sz="7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提案②：移動手段として</a:t>
            </a: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</a:rPr>
              <a:t>公共交通</a:t>
            </a:r>
            <a:r>
              <a:rPr lang="ja-JP" altLang="en-US" sz="2400" dirty="0"/>
              <a:t>が好まれる</a:t>
            </a:r>
            <a:r>
              <a:rPr lang="ja-JP" altLang="en-US" sz="2400" dirty="0" smtClean="0"/>
              <a:t>まちづくり</a:t>
            </a:r>
            <a:endParaRPr lang="en-US" altLang="ja-JP" sz="2400" dirty="0" smtClean="0"/>
          </a:p>
          <a:p>
            <a:pPr marL="514350" indent="-514350">
              <a:buFont typeface="+mj-lt"/>
              <a:buAutoNum type="arabicPeriod"/>
            </a:pPr>
            <a:endParaRPr lang="en-US" altLang="ja-JP" sz="8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提案③：快適で安心安全な</a:t>
            </a:r>
            <a:r>
              <a:rPr lang="ja-JP" altLang="en-US" sz="2400" b="1" dirty="0">
                <a:solidFill>
                  <a:schemeClr val="accent1">
                    <a:lumMod val="75000"/>
                  </a:schemeClr>
                </a:solidFill>
              </a:rPr>
              <a:t>「くらし」</a:t>
            </a:r>
            <a:r>
              <a:rPr lang="ja-JP" altLang="en-US" sz="2400" dirty="0"/>
              <a:t>を支える</a:t>
            </a:r>
            <a:r>
              <a:rPr lang="ja-JP" altLang="en-US" sz="2400" dirty="0" smtClean="0"/>
              <a:t>まちづくり</a:t>
            </a:r>
            <a:endParaRPr lang="en-US" altLang="ja-JP" sz="2400" dirty="0" smtClean="0"/>
          </a:p>
          <a:p>
            <a:pPr marL="514350" indent="-514350">
              <a:buFont typeface="+mj-lt"/>
              <a:buAutoNum type="arabicPeriod"/>
            </a:pPr>
            <a:endParaRPr lang="en-US" altLang="ja-JP" sz="8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提案の</a:t>
            </a:r>
            <a:r>
              <a:rPr lang="ja-JP" altLang="en-US" sz="2400" dirty="0" smtClean="0"/>
              <a:t>まとめ</a:t>
            </a:r>
            <a:endParaRPr lang="en-US" altLang="ja-JP" sz="2400" dirty="0" smtClean="0"/>
          </a:p>
          <a:p>
            <a:pPr marL="514350" indent="-514350">
              <a:buFont typeface="+mj-lt"/>
              <a:buAutoNum type="arabicPeriod"/>
            </a:pPr>
            <a:endParaRPr lang="en-US" altLang="ja-JP" sz="8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今後の展望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195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費用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39BB1-A036-403D-99BA-CF8010E78B90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ja-JP" dirty="0" err="1"/>
              <a:t>Greentourism</a:t>
            </a:r>
            <a:endParaRPr kumimoji="1" lang="ja-JP" altLang="en-US" dirty="0"/>
          </a:p>
        </p:txBody>
      </p:sp>
      <p:sp>
        <p:nvSpPr>
          <p:cNvPr id="5" name="四角形: 角を丸くする 16">
            <a:extLst>
              <a:ext uri="{FF2B5EF4-FFF2-40B4-BE49-F238E27FC236}">
                <a16:creationId xmlns:a16="http://schemas.microsoft.com/office/drawing/2014/main" id="{FB1B2E7A-C427-46D5-9C65-1C68B69B4DD8}"/>
              </a:ext>
            </a:extLst>
          </p:cNvPr>
          <p:cNvSpPr/>
          <p:nvPr/>
        </p:nvSpPr>
        <p:spPr>
          <a:xfrm>
            <a:off x="522724" y="5450316"/>
            <a:ext cx="8038700" cy="79784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5500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D068EB7-120E-4BA6-9A53-2B9F194C3169}"/>
              </a:ext>
            </a:extLst>
          </p:cNvPr>
          <p:cNvSpPr/>
          <p:nvPr/>
        </p:nvSpPr>
        <p:spPr>
          <a:xfrm>
            <a:off x="522727" y="1929600"/>
            <a:ext cx="4445058" cy="5688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施設整備事業</a:t>
            </a:r>
          </a:p>
        </p:txBody>
      </p:sp>
      <p:sp>
        <p:nvSpPr>
          <p:cNvPr id="9" name="四角形: 角を丸くする 9">
            <a:extLst>
              <a:ext uri="{FF2B5EF4-FFF2-40B4-BE49-F238E27FC236}">
                <a16:creationId xmlns:a16="http://schemas.microsoft.com/office/drawing/2014/main" id="{2F2DB60E-20EA-4876-8012-17387F7676D4}"/>
              </a:ext>
            </a:extLst>
          </p:cNvPr>
          <p:cNvSpPr/>
          <p:nvPr/>
        </p:nvSpPr>
        <p:spPr>
          <a:xfrm>
            <a:off x="522727" y="3722400"/>
            <a:ext cx="4445058" cy="569607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国庫補助金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E1445AD-EC8C-4293-90FE-A020FDA4DA90}"/>
              </a:ext>
            </a:extLst>
          </p:cNvPr>
          <p:cNvSpPr txBox="1"/>
          <p:nvPr/>
        </p:nvSpPr>
        <p:spPr>
          <a:xfrm>
            <a:off x="5574742" y="1947040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億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1000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E877E4-3F1F-488F-9175-69FEC8B4D54F}"/>
              </a:ext>
            </a:extLst>
          </p:cNvPr>
          <p:cNvSpPr txBox="1"/>
          <p:nvPr/>
        </p:nvSpPr>
        <p:spPr>
          <a:xfrm>
            <a:off x="5544000" y="3698678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5500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21FC97D-9153-472F-BB5C-670749D2774D}"/>
              </a:ext>
            </a:extLst>
          </p:cNvPr>
          <p:cNvSpPr txBox="1"/>
          <p:nvPr/>
        </p:nvSpPr>
        <p:spPr>
          <a:xfrm>
            <a:off x="522724" y="4442400"/>
            <a:ext cx="4134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※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文部科学省「みんなの廃校」プロジェクト引用</a:t>
            </a:r>
          </a:p>
        </p:txBody>
      </p:sp>
    </p:spTree>
    <p:extLst>
      <p:ext uri="{BB962C8B-B14F-4D97-AF65-F5344CB8AC3E}">
        <p14:creationId xmlns:p14="http://schemas.microsoft.com/office/powerpoint/2010/main" val="78420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効果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21</a:t>
            </a:fld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ja-JP" dirty="0" err="1"/>
              <a:t>Greentourism</a:t>
            </a:r>
            <a:endParaRPr kumimoji="1" lang="ja-JP" altLang="en-US" dirty="0"/>
          </a:p>
        </p:txBody>
      </p:sp>
      <p:sp>
        <p:nvSpPr>
          <p:cNvPr id="5" name="四角形: 角を丸くする 5">
            <a:extLst>
              <a:ext uri="{FF2B5EF4-FFF2-40B4-BE49-F238E27FC236}">
                <a16:creationId xmlns:a16="http://schemas.microsoft.com/office/drawing/2014/main" id="{9843472E-6E9A-4D39-812D-C17FD43698C5}"/>
              </a:ext>
            </a:extLst>
          </p:cNvPr>
          <p:cNvSpPr/>
          <p:nvPr/>
        </p:nvSpPr>
        <p:spPr>
          <a:xfrm>
            <a:off x="222477" y="1387460"/>
            <a:ext cx="4445058" cy="1876013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新治の観光地と</a:t>
            </a:r>
            <a:endParaRPr kumimoji="1" lang="en-US" altLang="ja-JP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しての活性化</a:t>
            </a:r>
          </a:p>
        </p:txBody>
      </p:sp>
      <p:sp>
        <p:nvSpPr>
          <p:cNvPr id="6" name="四角形: 角を丸くする 9">
            <a:extLst>
              <a:ext uri="{FF2B5EF4-FFF2-40B4-BE49-F238E27FC236}">
                <a16:creationId xmlns:a16="http://schemas.microsoft.com/office/drawing/2014/main" id="{722FFD8E-43FB-45A1-9EBD-40BABDA69A4A}"/>
              </a:ext>
            </a:extLst>
          </p:cNvPr>
          <p:cNvSpPr/>
          <p:nvPr/>
        </p:nvSpPr>
        <p:spPr>
          <a:xfrm>
            <a:off x="222477" y="3594526"/>
            <a:ext cx="4445058" cy="1018417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空き施設の活用</a:t>
            </a:r>
          </a:p>
        </p:txBody>
      </p:sp>
      <p:sp>
        <p:nvSpPr>
          <p:cNvPr id="7" name="四角形: 角を丸くする 11">
            <a:extLst>
              <a:ext uri="{FF2B5EF4-FFF2-40B4-BE49-F238E27FC236}">
                <a16:creationId xmlns:a16="http://schemas.microsoft.com/office/drawing/2014/main" id="{2E5DDB2E-6F1D-4063-86DD-84F94A87B4A5}"/>
              </a:ext>
            </a:extLst>
          </p:cNvPr>
          <p:cNvSpPr/>
          <p:nvPr/>
        </p:nvSpPr>
        <p:spPr>
          <a:xfrm>
            <a:off x="222477" y="4961330"/>
            <a:ext cx="4445058" cy="1018417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宿泊客の増加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50B92D9-0032-4931-A761-2AD2DCC5FEDA}"/>
              </a:ext>
            </a:extLst>
          </p:cNvPr>
          <p:cNvSpPr/>
          <p:nvPr/>
        </p:nvSpPr>
        <p:spPr>
          <a:xfrm>
            <a:off x="5880260" y="5470538"/>
            <a:ext cx="337131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dirty="0">
                <a:hlinkClick r:id="rId2"/>
              </a:rPr>
              <a:t>https://www.bing.com/images/search?view=detailV2&amp;id</a:t>
            </a:r>
            <a:endParaRPr lang="en-US" altLang="ja-JP" sz="105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E187835-F4B0-4CFD-AD3F-AE1EE37EB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58" y="2575561"/>
            <a:ext cx="4436895" cy="2959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6863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4AD6E5C-8BBB-43CA-A518-A43F908FD907}"/>
              </a:ext>
            </a:extLst>
          </p:cNvPr>
          <p:cNvGrpSpPr/>
          <p:nvPr/>
        </p:nvGrpSpPr>
        <p:grpSpPr>
          <a:xfrm>
            <a:off x="5124653" y="1720800"/>
            <a:ext cx="3195617" cy="3925290"/>
            <a:chOff x="3413840" y="1503503"/>
            <a:chExt cx="3195617" cy="3925290"/>
          </a:xfrm>
        </p:grpSpPr>
        <p:sp>
          <p:nvSpPr>
            <p:cNvPr id="13" name="フリーフォーム: 図形 6">
              <a:extLst>
                <a:ext uri="{FF2B5EF4-FFF2-40B4-BE49-F238E27FC236}">
                  <a16:creationId xmlns:a16="http://schemas.microsoft.com/office/drawing/2014/main" id="{6718BCF8-2A4F-4FB5-90FE-DBBBCB99AA28}"/>
                </a:ext>
              </a:extLst>
            </p:cNvPr>
            <p:cNvSpPr/>
            <p:nvPr/>
          </p:nvSpPr>
          <p:spPr>
            <a:xfrm>
              <a:off x="3413840" y="1503503"/>
              <a:ext cx="1572242" cy="1901163"/>
            </a:xfrm>
            <a:custGeom>
              <a:avLst/>
              <a:gdLst>
                <a:gd name="connsiteX0" fmla="*/ 371681 w 1572242"/>
                <a:gd name="connsiteY0" fmla="*/ 65784 h 1901163"/>
                <a:gd name="connsiteX1" fmla="*/ 276294 w 1572242"/>
                <a:gd name="connsiteY1" fmla="*/ 13157 h 1901163"/>
                <a:gd name="connsiteX2" fmla="*/ 269715 w 1572242"/>
                <a:gd name="connsiteY2" fmla="*/ 6579 h 1901163"/>
                <a:gd name="connsiteX3" fmla="*/ 249980 w 1572242"/>
                <a:gd name="connsiteY3" fmla="*/ 0 h 1901163"/>
                <a:gd name="connsiteX4" fmla="*/ 226956 w 1572242"/>
                <a:gd name="connsiteY4" fmla="*/ 3290 h 1901163"/>
                <a:gd name="connsiteX5" fmla="*/ 220377 w 1572242"/>
                <a:gd name="connsiteY5" fmla="*/ 9868 h 1901163"/>
                <a:gd name="connsiteX6" fmla="*/ 210510 w 1572242"/>
                <a:gd name="connsiteY6" fmla="*/ 16446 h 1901163"/>
                <a:gd name="connsiteX7" fmla="*/ 197353 w 1572242"/>
                <a:gd name="connsiteY7" fmla="*/ 32892 h 1901163"/>
                <a:gd name="connsiteX8" fmla="*/ 190774 w 1572242"/>
                <a:gd name="connsiteY8" fmla="*/ 52628 h 1901163"/>
                <a:gd name="connsiteX9" fmla="*/ 187485 w 1572242"/>
                <a:gd name="connsiteY9" fmla="*/ 65784 h 1901163"/>
                <a:gd name="connsiteX10" fmla="*/ 180907 w 1572242"/>
                <a:gd name="connsiteY10" fmla="*/ 95387 h 1901163"/>
                <a:gd name="connsiteX11" fmla="*/ 174328 w 1572242"/>
                <a:gd name="connsiteY11" fmla="*/ 105255 h 1901163"/>
                <a:gd name="connsiteX12" fmla="*/ 157882 w 1572242"/>
                <a:gd name="connsiteY12" fmla="*/ 118412 h 1901163"/>
                <a:gd name="connsiteX13" fmla="*/ 151304 w 1572242"/>
                <a:gd name="connsiteY13" fmla="*/ 128279 h 1901163"/>
                <a:gd name="connsiteX14" fmla="*/ 134858 w 1572242"/>
                <a:gd name="connsiteY14" fmla="*/ 141436 h 1901163"/>
                <a:gd name="connsiteX15" fmla="*/ 118412 w 1572242"/>
                <a:gd name="connsiteY15" fmla="*/ 151304 h 1901163"/>
                <a:gd name="connsiteX16" fmla="*/ 111833 w 1572242"/>
                <a:gd name="connsiteY16" fmla="*/ 157882 h 1901163"/>
                <a:gd name="connsiteX17" fmla="*/ 105255 w 1572242"/>
                <a:gd name="connsiteY17" fmla="*/ 177618 h 1901163"/>
                <a:gd name="connsiteX18" fmla="*/ 108544 w 1572242"/>
                <a:gd name="connsiteY18" fmla="*/ 203931 h 1901163"/>
                <a:gd name="connsiteX19" fmla="*/ 115122 w 1572242"/>
                <a:gd name="connsiteY19" fmla="*/ 210510 h 1901163"/>
                <a:gd name="connsiteX20" fmla="*/ 121701 w 1572242"/>
                <a:gd name="connsiteY20" fmla="*/ 230245 h 1901163"/>
                <a:gd name="connsiteX21" fmla="*/ 128279 w 1572242"/>
                <a:gd name="connsiteY21" fmla="*/ 240113 h 1901163"/>
                <a:gd name="connsiteX22" fmla="*/ 141436 w 1572242"/>
                <a:gd name="connsiteY22" fmla="*/ 269715 h 1901163"/>
                <a:gd name="connsiteX23" fmla="*/ 161171 w 1572242"/>
                <a:gd name="connsiteY23" fmla="*/ 279583 h 1901163"/>
                <a:gd name="connsiteX24" fmla="*/ 171039 w 1572242"/>
                <a:gd name="connsiteY24" fmla="*/ 286161 h 1901163"/>
                <a:gd name="connsiteX25" fmla="*/ 190774 w 1572242"/>
                <a:gd name="connsiteY25" fmla="*/ 292740 h 1901163"/>
                <a:gd name="connsiteX26" fmla="*/ 210510 w 1572242"/>
                <a:gd name="connsiteY26" fmla="*/ 312475 h 1901163"/>
                <a:gd name="connsiteX27" fmla="*/ 217088 w 1572242"/>
                <a:gd name="connsiteY27" fmla="*/ 319054 h 1901163"/>
                <a:gd name="connsiteX28" fmla="*/ 226956 w 1572242"/>
                <a:gd name="connsiteY28" fmla="*/ 325632 h 1901163"/>
                <a:gd name="connsiteX29" fmla="*/ 253269 w 1572242"/>
                <a:gd name="connsiteY29" fmla="*/ 348656 h 1901163"/>
                <a:gd name="connsiteX30" fmla="*/ 259848 w 1572242"/>
                <a:gd name="connsiteY30" fmla="*/ 368392 h 1901163"/>
                <a:gd name="connsiteX31" fmla="*/ 263137 w 1572242"/>
                <a:gd name="connsiteY31" fmla="*/ 378259 h 1901163"/>
                <a:gd name="connsiteX32" fmla="*/ 276294 w 1572242"/>
                <a:gd name="connsiteY32" fmla="*/ 407862 h 1901163"/>
                <a:gd name="connsiteX33" fmla="*/ 282872 w 1572242"/>
                <a:gd name="connsiteY33" fmla="*/ 427597 h 1901163"/>
                <a:gd name="connsiteX34" fmla="*/ 296029 w 1572242"/>
                <a:gd name="connsiteY34" fmla="*/ 444043 h 1901163"/>
                <a:gd name="connsiteX35" fmla="*/ 315764 w 1572242"/>
                <a:gd name="connsiteY35" fmla="*/ 467068 h 1901163"/>
                <a:gd name="connsiteX36" fmla="*/ 322343 w 1572242"/>
                <a:gd name="connsiteY36" fmla="*/ 486803 h 1901163"/>
                <a:gd name="connsiteX37" fmla="*/ 325632 w 1572242"/>
                <a:gd name="connsiteY37" fmla="*/ 496671 h 1901163"/>
                <a:gd name="connsiteX38" fmla="*/ 328921 w 1572242"/>
                <a:gd name="connsiteY38" fmla="*/ 506538 h 1901163"/>
                <a:gd name="connsiteX39" fmla="*/ 335499 w 1572242"/>
                <a:gd name="connsiteY39" fmla="*/ 539431 h 1901163"/>
                <a:gd name="connsiteX40" fmla="*/ 335499 w 1572242"/>
                <a:gd name="connsiteY40" fmla="*/ 667710 h 1901163"/>
                <a:gd name="connsiteX41" fmla="*/ 328921 w 1572242"/>
                <a:gd name="connsiteY41" fmla="*/ 687445 h 1901163"/>
                <a:gd name="connsiteX42" fmla="*/ 325632 w 1572242"/>
                <a:gd name="connsiteY42" fmla="*/ 697313 h 1901163"/>
                <a:gd name="connsiteX43" fmla="*/ 315764 w 1572242"/>
                <a:gd name="connsiteY43" fmla="*/ 726915 h 1901163"/>
                <a:gd name="connsiteX44" fmla="*/ 305897 w 1572242"/>
                <a:gd name="connsiteY44" fmla="*/ 746651 h 1901163"/>
                <a:gd name="connsiteX45" fmla="*/ 292740 w 1572242"/>
                <a:gd name="connsiteY45" fmla="*/ 759808 h 1901163"/>
                <a:gd name="connsiteX46" fmla="*/ 286161 w 1572242"/>
                <a:gd name="connsiteY46" fmla="*/ 766386 h 1901163"/>
                <a:gd name="connsiteX47" fmla="*/ 273004 w 1572242"/>
                <a:gd name="connsiteY47" fmla="*/ 782832 h 1901163"/>
                <a:gd name="connsiteX48" fmla="*/ 266426 w 1572242"/>
                <a:gd name="connsiteY48" fmla="*/ 792700 h 1901163"/>
                <a:gd name="connsiteX49" fmla="*/ 256558 w 1572242"/>
                <a:gd name="connsiteY49" fmla="*/ 799278 h 1901163"/>
                <a:gd name="connsiteX50" fmla="*/ 240112 w 1572242"/>
                <a:gd name="connsiteY50" fmla="*/ 815724 h 1901163"/>
                <a:gd name="connsiteX51" fmla="*/ 223666 w 1572242"/>
                <a:gd name="connsiteY51" fmla="*/ 828881 h 1901163"/>
                <a:gd name="connsiteX52" fmla="*/ 220377 w 1572242"/>
                <a:gd name="connsiteY52" fmla="*/ 838749 h 1901163"/>
                <a:gd name="connsiteX53" fmla="*/ 223666 w 1572242"/>
                <a:gd name="connsiteY53" fmla="*/ 851905 h 1901163"/>
                <a:gd name="connsiteX54" fmla="*/ 230245 w 1572242"/>
                <a:gd name="connsiteY54" fmla="*/ 871641 h 1901163"/>
                <a:gd name="connsiteX55" fmla="*/ 233534 w 1572242"/>
                <a:gd name="connsiteY55" fmla="*/ 881508 h 1901163"/>
                <a:gd name="connsiteX56" fmla="*/ 240112 w 1572242"/>
                <a:gd name="connsiteY56" fmla="*/ 888087 h 1901163"/>
                <a:gd name="connsiteX57" fmla="*/ 253269 w 1572242"/>
                <a:gd name="connsiteY57" fmla="*/ 927557 h 1901163"/>
                <a:gd name="connsiteX58" fmla="*/ 256558 w 1572242"/>
                <a:gd name="connsiteY58" fmla="*/ 937425 h 1901163"/>
                <a:gd name="connsiteX59" fmla="*/ 269715 w 1572242"/>
                <a:gd name="connsiteY59" fmla="*/ 953871 h 1901163"/>
                <a:gd name="connsiteX60" fmla="*/ 279583 w 1572242"/>
                <a:gd name="connsiteY60" fmla="*/ 970317 h 1901163"/>
                <a:gd name="connsiteX61" fmla="*/ 282872 w 1572242"/>
                <a:gd name="connsiteY61" fmla="*/ 980184 h 1901163"/>
                <a:gd name="connsiteX62" fmla="*/ 292740 w 1572242"/>
                <a:gd name="connsiteY62" fmla="*/ 983474 h 1901163"/>
                <a:gd name="connsiteX63" fmla="*/ 315764 w 1572242"/>
                <a:gd name="connsiteY63" fmla="*/ 986763 h 1901163"/>
                <a:gd name="connsiteX64" fmla="*/ 345367 w 1572242"/>
                <a:gd name="connsiteY64" fmla="*/ 993341 h 1901163"/>
                <a:gd name="connsiteX65" fmla="*/ 355235 w 1572242"/>
                <a:gd name="connsiteY65" fmla="*/ 999920 h 1901163"/>
                <a:gd name="connsiteX66" fmla="*/ 365102 w 1572242"/>
                <a:gd name="connsiteY66" fmla="*/ 1003209 h 1901163"/>
                <a:gd name="connsiteX67" fmla="*/ 378259 w 1572242"/>
                <a:gd name="connsiteY67" fmla="*/ 1016366 h 1901163"/>
                <a:gd name="connsiteX68" fmla="*/ 381548 w 1572242"/>
                <a:gd name="connsiteY68" fmla="*/ 1026233 h 1901163"/>
                <a:gd name="connsiteX69" fmla="*/ 371681 w 1572242"/>
                <a:gd name="connsiteY69" fmla="*/ 1049258 h 1901163"/>
                <a:gd name="connsiteX70" fmla="*/ 361813 w 1572242"/>
                <a:gd name="connsiteY70" fmla="*/ 1052547 h 1901163"/>
                <a:gd name="connsiteX71" fmla="*/ 328921 w 1572242"/>
                <a:gd name="connsiteY71" fmla="*/ 1049258 h 1901163"/>
                <a:gd name="connsiteX72" fmla="*/ 309186 w 1572242"/>
                <a:gd name="connsiteY72" fmla="*/ 1042679 h 1901163"/>
                <a:gd name="connsiteX73" fmla="*/ 289451 w 1572242"/>
                <a:gd name="connsiteY73" fmla="*/ 1052547 h 1901163"/>
                <a:gd name="connsiteX74" fmla="*/ 282872 w 1572242"/>
                <a:gd name="connsiteY74" fmla="*/ 1062415 h 1901163"/>
                <a:gd name="connsiteX75" fmla="*/ 263137 w 1572242"/>
                <a:gd name="connsiteY75" fmla="*/ 1068993 h 1901163"/>
                <a:gd name="connsiteX76" fmla="*/ 249980 w 1572242"/>
                <a:gd name="connsiteY76" fmla="*/ 1072282 h 1901163"/>
                <a:gd name="connsiteX77" fmla="*/ 230245 w 1572242"/>
                <a:gd name="connsiteY77" fmla="*/ 1078861 h 1901163"/>
                <a:gd name="connsiteX78" fmla="*/ 210510 w 1572242"/>
                <a:gd name="connsiteY78" fmla="*/ 1065704 h 1901163"/>
                <a:gd name="connsiteX79" fmla="*/ 203931 w 1572242"/>
                <a:gd name="connsiteY79" fmla="*/ 1059125 h 1901163"/>
                <a:gd name="connsiteX80" fmla="*/ 184196 w 1572242"/>
                <a:gd name="connsiteY80" fmla="*/ 1045969 h 1901163"/>
                <a:gd name="connsiteX81" fmla="*/ 167750 w 1572242"/>
                <a:gd name="connsiteY81" fmla="*/ 1036101 h 1901163"/>
                <a:gd name="connsiteX82" fmla="*/ 154593 w 1572242"/>
                <a:gd name="connsiteY82" fmla="*/ 1022944 h 1901163"/>
                <a:gd name="connsiteX83" fmla="*/ 144725 w 1572242"/>
                <a:gd name="connsiteY83" fmla="*/ 1016366 h 1901163"/>
                <a:gd name="connsiteX84" fmla="*/ 131569 w 1572242"/>
                <a:gd name="connsiteY84" fmla="*/ 999920 h 1901163"/>
                <a:gd name="connsiteX85" fmla="*/ 124990 w 1572242"/>
                <a:gd name="connsiteY85" fmla="*/ 980184 h 1901163"/>
                <a:gd name="connsiteX86" fmla="*/ 128279 w 1572242"/>
                <a:gd name="connsiteY86" fmla="*/ 967028 h 1901163"/>
                <a:gd name="connsiteX87" fmla="*/ 131569 w 1572242"/>
                <a:gd name="connsiteY87" fmla="*/ 957160 h 1901163"/>
                <a:gd name="connsiteX88" fmla="*/ 128279 w 1572242"/>
                <a:gd name="connsiteY88" fmla="*/ 947292 h 1901163"/>
                <a:gd name="connsiteX89" fmla="*/ 62495 w 1572242"/>
                <a:gd name="connsiteY89" fmla="*/ 950582 h 1901163"/>
                <a:gd name="connsiteX90" fmla="*/ 42760 w 1572242"/>
                <a:gd name="connsiteY90" fmla="*/ 953871 h 1901163"/>
                <a:gd name="connsiteX91" fmla="*/ 32892 w 1572242"/>
                <a:gd name="connsiteY91" fmla="*/ 960449 h 1901163"/>
                <a:gd name="connsiteX92" fmla="*/ 23025 w 1572242"/>
                <a:gd name="connsiteY92" fmla="*/ 963738 h 1901163"/>
                <a:gd name="connsiteX93" fmla="*/ 19735 w 1572242"/>
                <a:gd name="connsiteY93" fmla="*/ 973606 h 1901163"/>
                <a:gd name="connsiteX94" fmla="*/ 16446 w 1572242"/>
                <a:gd name="connsiteY94" fmla="*/ 1022944 h 1901163"/>
                <a:gd name="connsiteX95" fmla="*/ 6579 w 1572242"/>
                <a:gd name="connsiteY95" fmla="*/ 1029523 h 1901163"/>
                <a:gd name="connsiteX96" fmla="*/ 0 w 1572242"/>
                <a:gd name="connsiteY96" fmla="*/ 1036101 h 1901163"/>
                <a:gd name="connsiteX97" fmla="*/ 19735 w 1572242"/>
                <a:gd name="connsiteY97" fmla="*/ 1072282 h 1901163"/>
                <a:gd name="connsiteX98" fmla="*/ 39471 w 1572242"/>
                <a:gd name="connsiteY98" fmla="*/ 1078861 h 1901163"/>
                <a:gd name="connsiteX99" fmla="*/ 46049 w 1572242"/>
                <a:gd name="connsiteY99" fmla="*/ 1088728 h 1901163"/>
                <a:gd name="connsiteX100" fmla="*/ 39471 w 1572242"/>
                <a:gd name="connsiteY100" fmla="*/ 1141356 h 1901163"/>
                <a:gd name="connsiteX101" fmla="*/ 32892 w 1572242"/>
                <a:gd name="connsiteY101" fmla="*/ 1161091 h 1901163"/>
                <a:gd name="connsiteX102" fmla="*/ 29603 w 1572242"/>
                <a:gd name="connsiteY102" fmla="*/ 1170959 h 1901163"/>
                <a:gd name="connsiteX103" fmla="*/ 13157 w 1572242"/>
                <a:gd name="connsiteY103" fmla="*/ 1187405 h 1901163"/>
                <a:gd name="connsiteX104" fmla="*/ 9868 w 1572242"/>
                <a:gd name="connsiteY104" fmla="*/ 1197272 h 1901163"/>
                <a:gd name="connsiteX105" fmla="*/ 13157 w 1572242"/>
                <a:gd name="connsiteY105" fmla="*/ 1207140 h 1901163"/>
                <a:gd name="connsiteX106" fmla="*/ 29603 w 1572242"/>
                <a:gd name="connsiteY106" fmla="*/ 1223586 h 1901163"/>
                <a:gd name="connsiteX107" fmla="*/ 49338 w 1572242"/>
                <a:gd name="connsiteY107" fmla="*/ 1230164 h 1901163"/>
                <a:gd name="connsiteX108" fmla="*/ 55917 w 1572242"/>
                <a:gd name="connsiteY108" fmla="*/ 1236743 h 1901163"/>
                <a:gd name="connsiteX109" fmla="*/ 65784 w 1572242"/>
                <a:gd name="connsiteY109" fmla="*/ 1253189 h 1901163"/>
                <a:gd name="connsiteX110" fmla="*/ 69074 w 1572242"/>
                <a:gd name="connsiteY110" fmla="*/ 1263056 h 1901163"/>
                <a:gd name="connsiteX111" fmla="*/ 62495 w 1572242"/>
                <a:gd name="connsiteY111" fmla="*/ 1292659 h 1901163"/>
                <a:gd name="connsiteX112" fmla="*/ 65784 w 1572242"/>
                <a:gd name="connsiteY112" fmla="*/ 1302527 h 1901163"/>
                <a:gd name="connsiteX113" fmla="*/ 85520 w 1572242"/>
                <a:gd name="connsiteY113" fmla="*/ 1322262 h 1901163"/>
                <a:gd name="connsiteX114" fmla="*/ 92098 w 1572242"/>
                <a:gd name="connsiteY114" fmla="*/ 1328841 h 1901163"/>
                <a:gd name="connsiteX115" fmla="*/ 105255 w 1572242"/>
                <a:gd name="connsiteY115" fmla="*/ 1345287 h 1901163"/>
                <a:gd name="connsiteX116" fmla="*/ 108544 w 1572242"/>
                <a:gd name="connsiteY116" fmla="*/ 1355154 h 1901163"/>
                <a:gd name="connsiteX117" fmla="*/ 134858 w 1572242"/>
                <a:gd name="connsiteY117" fmla="*/ 1368311 h 1901163"/>
                <a:gd name="connsiteX118" fmla="*/ 144725 w 1572242"/>
                <a:gd name="connsiteY118" fmla="*/ 1371600 h 1901163"/>
                <a:gd name="connsiteX119" fmla="*/ 154593 w 1572242"/>
                <a:gd name="connsiteY119" fmla="*/ 1388046 h 1901163"/>
                <a:gd name="connsiteX120" fmla="*/ 167750 w 1572242"/>
                <a:gd name="connsiteY120" fmla="*/ 1401203 h 1901163"/>
                <a:gd name="connsiteX121" fmla="*/ 180907 w 1572242"/>
                <a:gd name="connsiteY121" fmla="*/ 1427517 h 1901163"/>
                <a:gd name="connsiteX122" fmla="*/ 190774 w 1572242"/>
                <a:gd name="connsiteY122" fmla="*/ 1430806 h 1901163"/>
                <a:gd name="connsiteX123" fmla="*/ 210510 w 1572242"/>
                <a:gd name="connsiteY123" fmla="*/ 1434095 h 1901163"/>
                <a:gd name="connsiteX124" fmla="*/ 217088 w 1572242"/>
                <a:gd name="connsiteY124" fmla="*/ 1440674 h 1901163"/>
                <a:gd name="connsiteX125" fmla="*/ 230245 w 1572242"/>
                <a:gd name="connsiteY125" fmla="*/ 1457120 h 1901163"/>
                <a:gd name="connsiteX126" fmla="*/ 249980 w 1572242"/>
                <a:gd name="connsiteY126" fmla="*/ 1466987 h 1901163"/>
                <a:gd name="connsiteX127" fmla="*/ 259848 w 1572242"/>
                <a:gd name="connsiteY127" fmla="*/ 1486723 h 1901163"/>
                <a:gd name="connsiteX128" fmla="*/ 279583 w 1572242"/>
                <a:gd name="connsiteY128" fmla="*/ 1496590 h 1901163"/>
                <a:gd name="connsiteX129" fmla="*/ 292740 w 1572242"/>
                <a:gd name="connsiteY129" fmla="*/ 1509747 h 1901163"/>
                <a:gd name="connsiteX130" fmla="*/ 302607 w 1572242"/>
                <a:gd name="connsiteY130" fmla="*/ 1516325 h 1901163"/>
                <a:gd name="connsiteX131" fmla="*/ 394705 w 1572242"/>
                <a:gd name="connsiteY131" fmla="*/ 1526193 h 1901163"/>
                <a:gd name="connsiteX132" fmla="*/ 414440 w 1572242"/>
                <a:gd name="connsiteY132" fmla="*/ 1529482 h 1901163"/>
                <a:gd name="connsiteX133" fmla="*/ 513117 w 1572242"/>
                <a:gd name="connsiteY133" fmla="*/ 1532772 h 1901163"/>
                <a:gd name="connsiteX134" fmla="*/ 546009 w 1572242"/>
                <a:gd name="connsiteY134" fmla="*/ 1545928 h 1901163"/>
                <a:gd name="connsiteX135" fmla="*/ 575612 w 1572242"/>
                <a:gd name="connsiteY135" fmla="*/ 1559085 h 1901163"/>
                <a:gd name="connsiteX136" fmla="*/ 582190 w 1572242"/>
                <a:gd name="connsiteY136" fmla="*/ 1565664 h 1901163"/>
                <a:gd name="connsiteX137" fmla="*/ 585479 w 1572242"/>
                <a:gd name="connsiteY137" fmla="*/ 1575531 h 1901163"/>
                <a:gd name="connsiteX138" fmla="*/ 592058 w 1572242"/>
                <a:gd name="connsiteY138" fmla="*/ 1582110 h 1901163"/>
                <a:gd name="connsiteX139" fmla="*/ 605215 w 1572242"/>
                <a:gd name="connsiteY139" fmla="*/ 1598556 h 1901163"/>
                <a:gd name="connsiteX140" fmla="*/ 608504 w 1572242"/>
                <a:gd name="connsiteY140" fmla="*/ 1608423 h 1901163"/>
                <a:gd name="connsiteX141" fmla="*/ 618371 w 1572242"/>
                <a:gd name="connsiteY141" fmla="*/ 1615002 h 1901163"/>
                <a:gd name="connsiteX142" fmla="*/ 631528 w 1572242"/>
                <a:gd name="connsiteY142" fmla="*/ 1628159 h 1901163"/>
                <a:gd name="connsiteX143" fmla="*/ 638107 w 1572242"/>
                <a:gd name="connsiteY143" fmla="*/ 1634737 h 1901163"/>
                <a:gd name="connsiteX144" fmla="*/ 661131 w 1572242"/>
                <a:gd name="connsiteY144" fmla="*/ 1661051 h 1901163"/>
                <a:gd name="connsiteX145" fmla="*/ 667710 w 1572242"/>
                <a:gd name="connsiteY145" fmla="*/ 1667629 h 1901163"/>
                <a:gd name="connsiteX146" fmla="*/ 677577 w 1572242"/>
                <a:gd name="connsiteY146" fmla="*/ 1674208 h 1901163"/>
                <a:gd name="connsiteX147" fmla="*/ 684156 w 1572242"/>
                <a:gd name="connsiteY147" fmla="*/ 1680786 h 1901163"/>
                <a:gd name="connsiteX148" fmla="*/ 694023 w 1572242"/>
                <a:gd name="connsiteY148" fmla="*/ 1687364 h 1901163"/>
                <a:gd name="connsiteX149" fmla="*/ 710469 w 1572242"/>
                <a:gd name="connsiteY149" fmla="*/ 1703810 h 1901163"/>
                <a:gd name="connsiteX150" fmla="*/ 717048 w 1572242"/>
                <a:gd name="connsiteY150" fmla="*/ 1710389 h 1901163"/>
                <a:gd name="connsiteX151" fmla="*/ 726915 w 1572242"/>
                <a:gd name="connsiteY151" fmla="*/ 1713678 h 1901163"/>
                <a:gd name="connsiteX152" fmla="*/ 740072 w 1572242"/>
                <a:gd name="connsiteY152" fmla="*/ 1726835 h 1901163"/>
                <a:gd name="connsiteX153" fmla="*/ 753229 w 1572242"/>
                <a:gd name="connsiteY153" fmla="*/ 1743281 h 1901163"/>
                <a:gd name="connsiteX154" fmla="*/ 763097 w 1572242"/>
                <a:gd name="connsiteY154" fmla="*/ 1763016 h 1901163"/>
                <a:gd name="connsiteX155" fmla="*/ 769675 w 1572242"/>
                <a:gd name="connsiteY155" fmla="*/ 1782751 h 1901163"/>
                <a:gd name="connsiteX156" fmla="*/ 772964 w 1572242"/>
                <a:gd name="connsiteY156" fmla="*/ 1792619 h 1901163"/>
                <a:gd name="connsiteX157" fmla="*/ 779543 w 1572242"/>
                <a:gd name="connsiteY157" fmla="*/ 1799197 h 1901163"/>
                <a:gd name="connsiteX158" fmla="*/ 792699 w 1572242"/>
                <a:gd name="connsiteY158" fmla="*/ 1818933 h 1901163"/>
                <a:gd name="connsiteX159" fmla="*/ 805856 w 1572242"/>
                <a:gd name="connsiteY159" fmla="*/ 1832090 h 1901163"/>
                <a:gd name="connsiteX160" fmla="*/ 822302 w 1572242"/>
                <a:gd name="connsiteY160" fmla="*/ 1848536 h 1901163"/>
                <a:gd name="connsiteX161" fmla="*/ 828881 w 1572242"/>
                <a:gd name="connsiteY161" fmla="*/ 1855114 h 1901163"/>
                <a:gd name="connsiteX162" fmla="*/ 858484 w 1572242"/>
                <a:gd name="connsiteY162" fmla="*/ 1864982 h 1901163"/>
                <a:gd name="connsiteX163" fmla="*/ 868351 w 1572242"/>
                <a:gd name="connsiteY163" fmla="*/ 1868271 h 1901163"/>
                <a:gd name="connsiteX164" fmla="*/ 888086 w 1572242"/>
                <a:gd name="connsiteY164" fmla="*/ 1878138 h 1901163"/>
                <a:gd name="connsiteX165" fmla="*/ 917689 w 1572242"/>
                <a:gd name="connsiteY165" fmla="*/ 1894584 h 1901163"/>
                <a:gd name="connsiteX166" fmla="*/ 924268 w 1572242"/>
                <a:gd name="connsiteY166" fmla="*/ 1901163 h 1901163"/>
                <a:gd name="connsiteX167" fmla="*/ 944003 w 1572242"/>
                <a:gd name="connsiteY167" fmla="*/ 1894584 h 1901163"/>
                <a:gd name="connsiteX168" fmla="*/ 970317 w 1572242"/>
                <a:gd name="connsiteY168" fmla="*/ 1874849 h 1901163"/>
                <a:gd name="connsiteX169" fmla="*/ 973606 w 1572242"/>
                <a:gd name="connsiteY169" fmla="*/ 1864982 h 1901163"/>
                <a:gd name="connsiteX170" fmla="*/ 983474 w 1572242"/>
                <a:gd name="connsiteY170" fmla="*/ 1848536 h 1901163"/>
                <a:gd name="connsiteX171" fmla="*/ 990052 w 1572242"/>
                <a:gd name="connsiteY171" fmla="*/ 1812354 h 1901163"/>
                <a:gd name="connsiteX172" fmla="*/ 1003209 w 1572242"/>
                <a:gd name="connsiteY172" fmla="*/ 1795908 h 1901163"/>
                <a:gd name="connsiteX173" fmla="*/ 1006498 w 1572242"/>
                <a:gd name="connsiteY173" fmla="*/ 1786041 h 1901163"/>
                <a:gd name="connsiteX174" fmla="*/ 1013076 w 1572242"/>
                <a:gd name="connsiteY174" fmla="*/ 1779462 h 1901163"/>
                <a:gd name="connsiteX175" fmla="*/ 1019655 w 1572242"/>
                <a:gd name="connsiteY175" fmla="*/ 1759727 h 1901163"/>
                <a:gd name="connsiteX176" fmla="*/ 1029522 w 1572242"/>
                <a:gd name="connsiteY176" fmla="*/ 1730124 h 1901163"/>
                <a:gd name="connsiteX177" fmla="*/ 1032812 w 1572242"/>
                <a:gd name="connsiteY177" fmla="*/ 1720256 h 1901163"/>
                <a:gd name="connsiteX178" fmla="*/ 1039390 w 1572242"/>
                <a:gd name="connsiteY178" fmla="*/ 1710389 h 1901163"/>
                <a:gd name="connsiteX179" fmla="*/ 1042679 w 1572242"/>
                <a:gd name="connsiteY179" fmla="*/ 1700521 h 1901163"/>
                <a:gd name="connsiteX180" fmla="*/ 1049258 w 1572242"/>
                <a:gd name="connsiteY180" fmla="*/ 1693943 h 1901163"/>
                <a:gd name="connsiteX181" fmla="*/ 1055836 w 1572242"/>
                <a:gd name="connsiteY181" fmla="*/ 1674208 h 1901163"/>
                <a:gd name="connsiteX182" fmla="*/ 1065704 w 1572242"/>
                <a:gd name="connsiteY182" fmla="*/ 1641315 h 1901163"/>
                <a:gd name="connsiteX183" fmla="*/ 1068993 w 1572242"/>
                <a:gd name="connsiteY183" fmla="*/ 1621580 h 1901163"/>
                <a:gd name="connsiteX184" fmla="*/ 1065704 w 1572242"/>
                <a:gd name="connsiteY184" fmla="*/ 1591977 h 1901163"/>
                <a:gd name="connsiteX185" fmla="*/ 1062415 w 1572242"/>
                <a:gd name="connsiteY185" fmla="*/ 1582110 h 1901163"/>
                <a:gd name="connsiteX186" fmla="*/ 1059125 w 1572242"/>
                <a:gd name="connsiteY186" fmla="*/ 1568953 h 1901163"/>
                <a:gd name="connsiteX187" fmla="*/ 1068993 w 1572242"/>
                <a:gd name="connsiteY187" fmla="*/ 1516325 h 1901163"/>
                <a:gd name="connsiteX188" fmla="*/ 1078861 w 1572242"/>
                <a:gd name="connsiteY188" fmla="*/ 1509747 h 1901163"/>
                <a:gd name="connsiteX189" fmla="*/ 1085439 w 1572242"/>
                <a:gd name="connsiteY189" fmla="*/ 1499879 h 1901163"/>
                <a:gd name="connsiteX190" fmla="*/ 1088728 w 1572242"/>
                <a:gd name="connsiteY190" fmla="*/ 1490012 h 1901163"/>
                <a:gd name="connsiteX191" fmla="*/ 1095307 w 1572242"/>
                <a:gd name="connsiteY191" fmla="*/ 1483433 h 1901163"/>
                <a:gd name="connsiteX192" fmla="*/ 1105174 w 1572242"/>
                <a:gd name="connsiteY192" fmla="*/ 1466987 h 1901163"/>
                <a:gd name="connsiteX193" fmla="*/ 1108463 w 1572242"/>
                <a:gd name="connsiteY193" fmla="*/ 1457120 h 1901163"/>
                <a:gd name="connsiteX194" fmla="*/ 1115042 w 1572242"/>
                <a:gd name="connsiteY194" fmla="*/ 1450541 h 1901163"/>
                <a:gd name="connsiteX195" fmla="*/ 1121620 w 1572242"/>
                <a:gd name="connsiteY195" fmla="*/ 1440674 h 1901163"/>
                <a:gd name="connsiteX196" fmla="*/ 1128199 w 1572242"/>
                <a:gd name="connsiteY196" fmla="*/ 1434095 h 1901163"/>
                <a:gd name="connsiteX197" fmla="*/ 1141356 w 1572242"/>
                <a:gd name="connsiteY197" fmla="*/ 1414360 h 1901163"/>
                <a:gd name="connsiteX198" fmla="*/ 1151223 w 1572242"/>
                <a:gd name="connsiteY198" fmla="*/ 1384757 h 1901163"/>
                <a:gd name="connsiteX199" fmla="*/ 1154512 w 1572242"/>
                <a:gd name="connsiteY199" fmla="*/ 1374890 h 1901163"/>
                <a:gd name="connsiteX200" fmla="*/ 1157802 w 1572242"/>
                <a:gd name="connsiteY200" fmla="*/ 1365022 h 1901163"/>
                <a:gd name="connsiteX201" fmla="*/ 1161091 w 1572242"/>
                <a:gd name="connsiteY201" fmla="*/ 1341997 h 1901163"/>
                <a:gd name="connsiteX202" fmla="*/ 1154512 w 1572242"/>
                <a:gd name="connsiteY202" fmla="*/ 1276213 h 1901163"/>
                <a:gd name="connsiteX203" fmla="*/ 1147934 w 1572242"/>
                <a:gd name="connsiteY203" fmla="*/ 1266346 h 1901163"/>
                <a:gd name="connsiteX204" fmla="*/ 1138066 w 1572242"/>
                <a:gd name="connsiteY204" fmla="*/ 1263056 h 1901163"/>
                <a:gd name="connsiteX205" fmla="*/ 1118331 w 1572242"/>
                <a:gd name="connsiteY205" fmla="*/ 1249900 h 1901163"/>
                <a:gd name="connsiteX206" fmla="*/ 1098596 w 1572242"/>
                <a:gd name="connsiteY206" fmla="*/ 1226875 h 1901163"/>
                <a:gd name="connsiteX207" fmla="*/ 1092017 w 1572242"/>
                <a:gd name="connsiteY207" fmla="*/ 1207140 h 1901163"/>
                <a:gd name="connsiteX208" fmla="*/ 1088728 w 1572242"/>
                <a:gd name="connsiteY208" fmla="*/ 1197272 h 1901163"/>
                <a:gd name="connsiteX209" fmla="*/ 1085439 w 1572242"/>
                <a:gd name="connsiteY209" fmla="*/ 1131488 h 1901163"/>
                <a:gd name="connsiteX210" fmla="*/ 1075571 w 1572242"/>
                <a:gd name="connsiteY210" fmla="*/ 1082150 h 1901163"/>
                <a:gd name="connsiteX211" fmla="*/ 1072282 w 1572242"/>
                <a:gd name="connsiteY211" fmla="*/ 1072282 h 1901163"/>
                <a:gd name="connsiteX212" fmla="*/ 1065704 w 1572242"/>
                <a:gd name="connsiteY212" fmla="*/ 1062415 h 1901163"/>
                <a:gd name="connsiteX213" fmla="*/ 1062415 w 1572242"/>
                <a:gd name="connsiteY213" fmla="*/ 1052547 h 1901163"/>
                <a:gd name="connsiteX214" fmla="*/ 1055836 w 1572242"/>
                <a:gd name="connsiteY214" fmla="*/ 983474 h 1901163"/>
                <a:gd name="connsiteX215" fmla="*/ 1042679 w 1572242"/>
                <a:gd name="connsiteY215" fmla="*/ 953871 h 1901163"/>
                <a:gd name="connsiteX216" fmla="*/ 1039390 w 1572242"/>
                <a:gd name="connsiteY216" fmla="*/ 944003 h 1901163"/>
                <a:gd name="connsiteX217" fmla="*/ 1042679 w 1572242"/>
                <a:gd name="connsiteY217" fmla="*/ 920979 h 1901163"/>
                <a:gd name="connsiteX218" fmla="*/ 1049258 w 1572242"/>
                <a:gd name="connsiteY218" fmla="*/ 914400 h 1901163"/>
                <a:gd name="connsiteX219" fmla="*/ 1092017 w 1572242"/>
                <a:gd name="connsiteY219" fmla="*/ 904533 h 1901163"/>
                <a:gd name="connsiteX220" fmla="*/ 1174248 w 1572242"/>
                <a:gd name="connsiteY220" fmla="*/ 901243 h 1901163"/>
                <a:gd name="connsiteX221" fmla="*/ 1197272 w 1572242"/>
                <a:gd name="connsiteY221" fmla="*/ 894665 h 1901163"/>
                <a:gd name="connsiteX222" fmla="*/ 1200561 w 1572242"/>
                <a:gd name="connsiteY222" fmla="*/ 884797 h 1901163"/>
                <a:gd name="connsiteX223" fmla="*/ 1197272 w 1572242"/>
                <a:gd name="connsiteY223" fmla="*/ 871641 h 1901163"/>
                <a:gd name="connsiteX224" fmla="*/ 1213718 w 1572242"/>
                <a:gd name="connsiteY224" fmla="*/ 855195 h 1901163"/>
                <a:gd name="connsiteX225" fmla="*/ 1217007 w 1572242"/>
                <a:gd name="connsiteY225" fmla="*/ 845327 h 1901163"/>
                <a:gd name="connsiteX226" fmla="*/ 1207140 w 1572242"/>
                <a:gd name="connsiteY226" fmla="*/ 838749 h 1901163"/>
                <a:gd name="connsiteX227" fmla="*/ 1200561 w 1572242"/>
                <a:gd name="connsiteY227" fmla="*/ 832170 h 1901163"/>
                <a:gd name="connsiteX228" fmla="*/ 1190694 w 1572242"/>
                <a:gd name="connsiteY228" fmla="*/ 828881 h 1901163"/>
                <a:gd name="connsiteX229" fmla="*/ 1151223 w 1572242"/>
                <a:gd name="connsiteY229" fmla="*/ 825592 h 1901163"/>
                <a:gd name="connsiteX230" fmla="*/ 1151223 w 1572242"/>
                <a:gd name="connsiteY230" fmla="*/ 786121 h 1901163"/>
                <a:gd name="connsiteX231" fmla="*/ 1161091 w 1572242"/>
                <a:gd name="connsiteY231" fmla="*/ 782832 h 1901163"/>
                <a:gd name="connsiteX232" fmla="*/ 1184115 w 1572242"/>
                <a:gd name="connsiteY232" fmla="*/ 786121 h 1901163"/>
                <a:gd name="connsiteX233" fmla="*/ 1190694 w 1572242"/>
                <a:gd name="connsiteY233" fmla="*/ 792700 h 1901163"/>
                <a:gd name="connsiteX234" fmla="*/ 1200561 w 1572242"/>
                <a:gd name="connsiteY234" fmla="*/ 795989 h 1901163"/>
                <a:gd name="connsiteX235" fmla="*/ 1200561 w 1572242"/>
                <a:gd name="connsiteY235" fmla="*/ 694023 h 1901163"/>
                <a:gd name="connsiteX236" fmla="*/ 1210429 w 1572242"/>
                <a:gd name="connsiteY236" fmla="*/ 690734 h 1901163"/>
                <a:gd name="connsiteX237" fmla="*/ 1223586 w 1572242"/>
                <a:gd name="connsiteY237" fmla="*/ 687445 h 1901163"/>
                <a:gd name="connsiteX238" fmla="*/ 1233453 w 1572242"/>
                <a:gd name="connsiteY238" fmla="*/ 684156 h 1901163"/>
                <a:gd name="connsiteX239" fmla="*/ 1253189 w 1572242"/>
                <a:gd name="connsiteY239" fmla="*/ 680866 h 1901163"/>
                <a:gd name="connsiteX240" fmla="*/ 1272924 w 1572242"/>
                <a:gd name="connsiteY240" fmla="*/ 674288 h 1901163"/>
                <a:gd name="connsiteX241" fmla="*/ 1282792 w 1572242"/>
                <a:gd name="connsiteY241" fmla="*/ 670999 h 1901163"/>
                <a:gd name="connsiteX242" fmla="*/ 1302527 w 1572242"/>
                <a:gd name="connsiteY242" fmla="*/ 664420 h 1901163"/>
                <a:gd name="connsiteX243" fmla="*/ 1322262 w 1572242"/>
                <a:gd name="connsiteY243" fmla="*/ 654553 h 1901163"/>
                <a:gd name="connsiteX244" fmla="*/ 1348576 w 1572242"/>
                <a:gd name="connsiteY244" fmla="*/ 641396 h 1901163"/>
                <a:gd name="connsiteX245" fmla="*/ 1358443 w 1572242"/>
                <a:gd name="connsiteY245" fmla="*/ 638107 h 1901163"/>
                <a:gd name="connsiteX246" fmla="*/ 1381468 w 1572242"/>
                <a:gd name="connsiteY246" fmla="*/ 628239 h 1901163"/>
                <a:gd name="connsiteX247" fmla="*/ 1391335 w 1572242"/>
                <a:gd name="connsiteY247" fmla="*/ 621661 h 1901163"/>
                <a:gd name="connsiteX248" fmla="*/ 1476855 w 1572242"/>
                <a:gd name="connsiteY248" fmla="*/ 618372 h 1901163"/>
                <a:gd name="connsiteX249" fmla="*/ 1496590 w 1572242"/>
                <a:gd name="connsiteY249" fmla="*/ 611793 h 1901163"/>
                <a:gd name="connsiteX250" fmla="*/ 1513036 w 1572242"/>
                <a:gd name="connsiteY250" fmla="*/ 601925 h 1901163"/>
                <a:gd name="connsiteX251" fmla="*/ 1529482 w 1572242"/>
                <a:gd name="connsiteY251" fmla="*/ 588769 h 1901163"/>
                <a:gd name="connsiteX252" fmla="*/ 1545928 w 1572242"/>
                <a:gd name="connsiteY252" fmla="*/ 572323 h 1901163"/>
                <a:gd name="connsiteX253" fmla="*/ 1552507 w 1572242"/>
                <a:gd name="connsiteY253" fmla="*/ 565744 h 1901163"/>
                <a:gd name="connsiteX254" fmla="*/ 1568953 w 1572242"/>
                <a:gd name="connsiteY254" fmla="*/ 552587 h 1901163"/>
                <a:gd name="connsiteX255" fmla="*/ 1572242 w 1572242"/>
                <a:gd name="connsiteY255" fmla="*/ 542720 h 1901163"/>
                <a:gd name="connsiteX256" fmla="*/ 1562374 w 1572242"/>
                <a:gd name="connsiteY256" fmla="*/ 490092 h 1901163"/>
                <a:gd name="connsiteX257" fmla="*/ 1559085 w 1572242"/>
                <a:gd name="connsiteY257" fmla="*/ 480225 h 1901163"/>
                <a:gd name="connsiteX258" fmla="*/ 1552507 w 1572242"/>
                <a:gd name="connsiteY258" fmla="*/ 470357 h 1901163"/>
                <a:gd name="connsiteX259" fmla="*/ 1539350 w 1572242"/>
                <a:gd name="connsiteY259" fmla="*/ 457200 h 1901163"/>
                <a:gd name="connsiteX260" fmla="*/ 1526193 w 1572242"/>
                <a:gd name="connsiteY260" fmla="*/ 417730 h 1901163"/>
                <a:gd name="connsiteX261" fmla="*/ 1522904 w 1572242"/>
                <a:gd name="connsiteY261" fmla="*/ 407862 h 1901163"/>
                <a:gd name="connsiteX262" fmla="*/ 1516325 w 1572242"/>
                <a:gd name="connsiteY262" fmla="*/ 401284 h 1901163"/>
                <a:gd name="connsiteX263" fmla="*/ 1493301 w 1572242"/>
                <a:gd name="connsiteY263" fmla="*/ 378259 h 1901163"/>
                <a:gd name="connsiteX264" fmla="*/ 1486722 w 1572242"/>
                <a:gd name="connsiteY264" fmla="*/ 371681 h 1901163"/>
                <a:gd name="connsiteX265" fmla="*/ 1476855 w 1572242"/>
                <a:gd name="connsiteY265" fmla="*/ 368392 h 1901163"/>
                <a:gd name="connsiteX266" fmla="*/ 1460409 w 1572242"/>
                <a:gd name="connsiteY266" fmla="*/ 351946 h 1901163"/>
                <a:gd name="connsiteX267" fmla="*/ 1453830 w 1572242"/>
                <a:gd name="connsiteY267" fmla="*/ 345367 h 1901163"/>
                <a:gd name="connsiteX268" fmla="*/ 1443963 w 1572242"/>
                <a:gd name="connsiteY268" fmla="*/ 342078 h 1901163"/>
                <a:gd name="connsiteX269" fmla="*/ 1427517 w 1572242"/>
                <a:gd name="connsiteY269" fmla="*/ 332210 h 1901163"/>
                <a:gd name="connsiteX270" fmla="*/ 1407781 w 1572242"/>
                <a:gd name="connsiteY270" fmla="*/ 322343 h 1901163"/>
                <a:gd name="connsiteX271" fmla="*/ 1391335 w 1572242"/>
                <a:gd name="connsiteY271" fmla="*/ 312475 h 1901163"/>
                <a:gd name="connsiteX272" fmla="*/ 1381468 w 1572242"/>
                <a:gd name="connsiteY272" fmla="*/ 305897 h 1901163"/>
                <a:gd name="connsiteX273" fmla="*/ 1365022 w 1572242"/>
                <a:gd name="connsiteY273" fmla="*/ 302608 h 1901163"/>
                <a:gd name="connsiteX274" fmla="*/ 1305816 w 1572242"/>
                <a:gd name="connsiteY274" fmla="*/ 292740 h 1901163"/>
                <a:gd name="connsiteX275" fmla="*/ 1282792 w 1572242"/>
                <a:gd name="connsiteY275" fmla="*/ 286161 h 1901163"/>
                <a:gd name="connsiteX276" fmla="*/ 1276213 w 1572242"/>
                <a:gd name="connsiteY276" fmla="*/ 279583 h 1901163"/>
                <a:gd name="connsiteX277" fmla="*/ 1256478 w 1572242"/>
                <a:gd name="connsiteY277" fmla="*/ 273005 h 1901163"/>
                <a:gd name="connsiteX278" fmla="*/ 1236743 w 1572242"/>
                <a:gd name="connsiteY278" fmla="*/ 266426 h 1901163"/>
                <a:gd name="connsiteX279" fmla="*/ 1164380 w 1572242"/>
                <a:gd name="connsiteY279" fmla="*/ 256559 h 1901163"/>
                <a:gd name="connsiteX280" fmla="*/ 1141356 w 1572242"/>
                <a:gd name="connsiteY280" fmla="*/ 253269 h 1901163"/>
                <a:gd name="connsiteX281" fmla="*/ 1105174 w 1572242"/>
                <a:gd name="connsiteY281" fmla="*/ 243402 h 1901163"/>
                <a:gd name="connsiteX282" fmla="*/ 1092017 w 1572242"/>
                <a:gd name="connsiteY282" fmla="*/ 240113 h 1901163"/>
                <a:gd name="connsiteX283" fmla="*/ 1072282 w 1572242"/>
                <a:gd name="connsiteY283" fmla="*/ 233534 h 1901163"/>
                <a:gd name="connsiteX284" fmla="*/ 1039390 w 1572242"/>
                <a:gd name="connsiteY284" fmla="*/ 230245 h 1901163"/>
                <a:gd name="connsiteX285" fmla="*/ 1029522 w 1572242"/>
                <a:gd name="connsiteY285" fmla="*/ 187485 h 1901163"/>
                <a:gd name="connsiteX286" fmla="*/ 1026233 w 1572242"/>
                <a:gd name="connsiteY286" fmla="*/ 161172 h 1901163"/>
                <a:gd name="connsiteX287" fmla="*/ 1016366 w 1572242"/>
                <a:gd name="connsiteY287" fmla="*/ 128279 h 1901163"/>
                <a:gd name="connsiteX288" fmla="*/ 1003209 w 1572242"/>
                <a:gd name="connsiteY288" fmla="*/ 111833 h 1901163"/>
                <a:gd name="connsiteX289" fmla="*/ 986763 w 1572242"/>
                <a:gd name="connsiteY289" fmla="*/ 88809 h 1901163"/>
                <a:gd name="connsiteX290" fmla="*/ 947292 w 1572242"/>
                <a:gd name="connsiteY290" fmla="*/ 92098 h 1901163"/>
                <a:gd name="connsiteX291" fmla="*/ 937425 w 1572242"/>
                <a:gd name="connsiteY291" fmla="*/ 98677 h 1901163"/>
                <a:gd name="connsiteX292" fmla="*/ 917689 w 1572242"/>
                <a:gd name="connsiteY292" fmla="*/ 105255 h 1901163"/>
                <a:gd name="connsiteX293" fmla="*/ 907822 w 1572242"/>
                <a:gd name="connsiteY293" fmla="*/ 108544 h 1901163"/>
                <a:gd name="connsiteX294" fmla="*/ 858484 w 1572242"/>
                <a:gd name="connsiteY294" fmla="*/ 105255 h 1901163"/>
                <a:gd name="connsiteX295" fmla="*/ 848616 w 1572242"/>
                <a:gd name="connsiteY295" fmla="*/ 88809 h 1901163"/>
                <a:gd name="connsiteX296" fmla="*/ 838748 w 1572242"/>
                <a:gd name="connsiteY296" fmla="*/ 82231 h 1901163"/>
                <a:gd name="connsiteX297" fmla="*/ 809145 w 1572242"/>
                <a:gd name="connsiteY297" fmla="*/ 72363 h 1901163"/>
                <a:gd name="connsiteX298" fmla="*/ 799278 w 1572242"/>
                <a:gd name="connsiteY298" fmla="*/ 69074 h 1901163"/>
                <a:gd name="connsiteX299" fmla="*/ 789410 w 1572242"/>
                <a:gd name="connsiteY299" fmla="*/ 62495 h 1901163"/>
                <a:gd name="connsiteX300" fmla="*/ 743361 w 1572242"/>
                <a:gd name="connsiteY300" fmla="*/ 49338 h 1901163"/>
                <a:gd name="connsiteX301" fmla="*/ 720337 w 1572242"/>
                <a:gd name="connsiteY301" fmla="*/ 42760 h 1901163"/>
                <a:gd name="connsiteX302" fmla="*/ 690734 w 1572242"/>
                <a:gd name="connsiteY302" fmla="*/ 32892 h 1901163"/>
                <a:gd name="connsiteX303" fmla="*/ 680866 w 1572242"/>
                <a:gd name="connsiteY303" fmla="*/ 29603 h 1901163"/>
                <a:gd name="connsiteX304" fmla="*/ 670999 w 1572242"/>
                <a:gd name="connsiteY304" fmla="*/ 23025 h 1901163"/>
                <a:gd name="connsiteX305" fmla="*/ 664420 w 1572242"/>
                <a:gd name="connsiteY305" fmla="*/ 16446 h 1901163"/>
                <a:gd name="connsiteX306" fmla="*/ 644685 w 1572242"/>
                <a:gd name="connsiteY306" fmla="*/ 9868 h 1901163"/>
                <a:gd name="connsiteX307" fmla="*/ 608504 w 1572242"/>
                <a:gd name="connsiteY307" fmla="*/ 16446 h 1901163"/>
                <a:gd name="connsiteX308" fmla="*/ 601925 w 1572242"/>
                <a:gd name="connsiteY308" fmla="*/ 23025 h 1901163"/>
                <a:gd name="connsiteX309" fmla="*/ 572322 w 1572242"/>
                <a:gd name="connsiteY309" fmla="*/ 36182 h 1901163"/>
                <a:gd name="connsiteX310" fmla="*/ 562455 w 1572242"/>
                <a:gd name="connsiteY310" fmla="*/ 39471 h 1901163"/>
                <a:gd name="connsiteX311" fmla="*/ 486803 w 1572242"/>
                <a:gd name="connsiteY311" fmla="*/ 42760 h 1901163"/>
                <a:gd name="connsiteX312" fmla="*/ 470357 w 1572242"/>
                <a:gd name="connsiteY312" fmla="*/ 52628 h 1901163"/>
                <a:gd name="connsiteX313" fmla="*/ 460489 w 1572242"/>
                <a:gd name="connsiteY313" fmla="*/ 55917 h 1901163"/>
                <a:gd name="connsiteX314" fmla="*/ 450622 w 1572242"/>
                <a:gd name="connsiteY314" fmla="*/ 62495 h 1901163"/>
                <a:gd name="connsiteX315" fmla="*/ 444043 w 1572242"/>
                <a:gd name="connsiteY315" fmla="*/ 69074 h 1901163"/>
                <a:gd name="connsiteX316" fmla="*/ 424308 w 1572242"/>
                <a:gd name="connsiteY316" fmla="*/ 75652 h 1901163"/>
                <a:gd name="connsiteX317" fmla="*/ 414440 w 1572242"/>
                <a:gd name="connsiteY317" fmla="*/ 78941 h 1901163"/>
                <a:gd name="connsiteX318" fmla="*/ 371681 w 1572242"/>
                <a:gd name="connsiteY318" fmla="*/ 65784 h 190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</a:cxnLst>
              <a:rect l="l" t="t" r="r" b="b"/>
              <a:pathLst>
                <a:path w="1572242" h="1901163">
                  <a:moveTo>
                    <a:pt x="371681" y="65784"/>
                  </a:moveTo>
                  <a:cubicBezTo>
                    <a:pt x="339885" y="48242"/>
                    <a:pt x="307698" y="31391"/>
                    <a:pt x="276294" y="13157"/>
                  </a:cubicBezTo>
                  <a:cubicBezTo>
                    <a:pt x="273612" y="11600"/>
                    <a:pt x="272489" y="7966"/>
                    <a:pt x="269715" y="6579"/>
                  </a:cubicBezTo>
                  <a:cubicBezTo>
                    <a:pt x="263513" y="3478"/>
                    <a:pt x="249980" y="0"/>
                    <a:pt x="249980" y="0"/>
                  </a:cubicBezTo>
                  <a:cubicBezTo>
                    <a:pt x="242305" y="1097"/>
                    <a:pt x="234311" y="838"/>
                    <a:pt x="226956" y="3290"/>
                  </a:cubicBezTo>
                  <a:cubicBezTo>
                    <a:pt x="224014" y="4271"/>
                    <a:pt x="222799" y="7931"/>
                    <a:pt x="220377" y="9868"/>
                  </a:cubicBezTo>
                  <a:cubicBezTo>
                    <a:pt x="217290" y="12337"/>
                    <a:pt x="213799" y="14253"/>
                    <a:pt x="210510" y="16446"/>
                  </a:cubicBezTo>
                  <a:cubicBezTo>
                    <a:pt x="198509" y="52441"/>
                    <a:pt x="218610" y="-1120"/>
                    <a:pt x="197353" y="32892"/>
                  </a:cubicBezTo>
                  <a:cubicBezTo>
                    <a:pt x="193678" y="38773"/>
                    <a:pt x="192456" y="45900"/>
                    <a:pt x="190774" y="52628"/>
                  </a:cubicBezTo>
                  <a:cubicBezTo>
                    <a:pt x="189678" y="57013"/>
                    <a:pt x="188371" y="61351"/>
                    <a:pt x="187485" y="65784"/>
                  </a:cubicBezTo>
                  <a:cubicBezTo>
                    <a:pt x="185801" y="74205"/>
                    <a:pt x="185175" y="86852"/>
                    <a:pt x="180907" y="95387"/>
                  </a:cubicBezTo>
                  <a:cubicBezTo>
                    <a:pt x="179139" y="98923"/>
                    <a:pt x="177123" y="102460"/>
                    <a:pt x="174328" y="105255"/>
                  </a:cubicBezTo>
                  <a:cubicBezTo>
                    <a:pt x="157230" y="122353"/>
                    <a:pt x="170904" y="102134"/>
                    <a:pt x="157882" y="118412"/>
                  </a:cubicBezTo>
                  <a:cubicBezTo>
                    <a:pt x="155413" y="121499"/>
                    <a:pt x="153773" y="125192"/>
                    <a:pt x="151304" y="128279"/>
                  </a:cubicBezTo>
                  <a:cubicBezTo>
                    <a:pt x="144244" y="137104"/>
                    <a:pt x="144357" y="133837"/>
                    <a:pt x="134858" y="141436"/>
                  </a:cubicBezTo>
                  <a:cubicBezTo>
                    <a:pt x="121958" y="151756"/>
                    <a:pt x="135547" y="145592"/>
                    <a:pt x="118412" y="151304"/>
                  </a:cubicBezTo>
                  <a:cubicBezTo>
                    <a:pt x="116219" y="153497"/>
                    <a:pt x="113220" y="155108"/>
                    <a:pt x="111833" y="157882"/>
                  </a:cubicBezTo>
                  <a:cubicBezTo>
                    <a:pt x="108732" y="164084"/>
                    <a:pt x="105255" y="177618"/>
                    <a:pt x="105255" y="177618"/>
                  </a:cubicBezTo>
                  <a:cubicBezTo>
                    <a:pt x="106351" y="186389"/>
                    <a:pt x="106004" y="195464"/>
                    <a:pt x="108544" y="203931"/>
                  </a:cubicBezTo>
                  <a:cubicBezTo>
                    <a:pt x="109435" y="206901"/>
                    <a:pt x="113735" y="207736"/>
                    <a:pt x="115122" y="210510"/>
                  </a:cubicBezTo>
                  <a:cubicBezTo>
                    <a:pt x="118223" y="216712"/>
                    <a:pt x="117855" y="224475"/>
                    <a:pt x="121701" y="230245"/>
                  </a:cubicBezTo>
                  <a:cubicBezTo>
                    <a:pt x="123894" y="233534"/>
                    <a:pt x="126673" y="236501"/>
                    <a:pt x="128279" y="240113"/>
                  </a:cubicBezTo>
                  <a:cubicBezTo>
                    <a:pt x="133489" y="251836"/>
                    <a:pt x="132505" y="260784"/>
                    <a:pt x="141436" y="269715"/>
                  </a:cubicBezTo>
                  <a:cubicBezTo>
                    <a:pt x="150863" y="279142"/>
                    <a:pt x="150470" y="274233"/>
                    <a:pt x="161171" y="279583"/>
                  </a:cubicBezTo>
                  <a:cubicBezTo>
                    <a:pt x="164707" y="281351"/>
                    <a:pt x="167427" y="284555"/>
                    <a:pt x="171039" y="286161"/>
                  </a:cubicBezTo>
                  <a:cubicBezTo>
                    <a:pt x="177376" y="288977"/>
                    <a:pt x="190774" y="292740"/>
                    <a:pt x="190774" y="292740"/>
                  </a:cubicBezTo>
                  <a:lnTo>
                    <a:pt x="210510" y="312475"/>
                  </a:lnTo>
                  <a:cubicBezTo>
                    <a:pt x="212703" y="314668"/>
                    <a:pt x="214508" y="317334"/>
                    <a:pt x="217088" y="319054"/>
                  </a:cubicBezTo>
                  <a:cubicBezTo>
                    <a:pt x="220377" y="321247"/>
                    <a:pt x="223981" y="323029"/>
                    <a:pt x="226956" y="325632"/>
                  </a:cubicBezTo>
                  <a:cubicBezTo>
                    <a:pt x="257746" y="352572"/>
                    <a:pt x="231063" y="333852"/>
                    <a:pt x="253269" y="348656"/>
                  </a:cubicBezTo>
                  <a:lnTo>
                    <a:pt x="259848" y="368392"/>
                  </a:lnTo>
                  <a:cubicBezTo>
                    <a:pt x="260944" y="371681"/>
                    <a:pt x="261214" y="375374"/>
                    <a:pt x="263137" y="378259"/>
                  </a:cubicBezTo>
                  <a:cubicBezTo>
                    <a:pt x="273561" y="393896"/>
                    <a:pt x="268466" y="384378"/>
                    <a:pt x="276294" y="407862"/>
                  </a:cubicBezTo>
                  <a:lnTo>
                    <a:pt x="282872" y="427597"/>
                  </a:lnTo>
                  <a:cubicBezTo>
                    <a:pt x="305269" y="449994"/>
                    <a:pt x="271133" y="414998"/>
                    <a:pt x="296029" y="444043"/>
                  </a:cubicBezTo>
                  <a:cubicBezTo>
                    <a:pt x="303556" y="452825"/>
                    <a:pt x="311116" y="456610"/>
                    <a:pt x="315764" y="467068"/>
                  </a:cubicBezTo>
                  <a:cubicBezTo>
                    <a:pt x="318580" y="473405"/>
                    <a:pt x="320150" y="480225"/>
                    <a:pt x="322343" y="486803"/>
                  </a:cubicBezTo>
                  <a:lnTo>
                    <a:pt x="325632" y="496671"/>
                  </a:lnTo>
                  <a:cubicBezTo>
                    <a:pt x="326728" y="499960"/>
                    <a:pt x="328241" y="503138"/>
                    <a:pt x="328921" y="506538"/>
                  </a:cubicBezTo>
                  <a:lnTo>
                    <a:pt x="335499" y="539431"/>
                  </a:lnTo>
                  <a:cubicBezTo>
                    <a:pt x="338070" y="590847"/>
                    <a:pt x="341616" y="616737"/>
                    <a:pt x="335499" y="667710"/>
                  </a:cubicBezTo>
                  <a:cubicBezTo>
                    <a:pt x="334673" y="674595"/>
                    <a:pt x="331114" y="680867"/>
                    <a:pt x="328921" y="687445"/>
                  </a:cubicBezTo>
                  <a:lnTo>
                    <a:pt x="325632" y="697313"/>
                  </a:lnTo>
                  <a:lnTo>
                    <a:pt x="315764" y="726915"/>
                  </a:lnTo>
                  <a:cubicBezTo>
                    <a:pt x="312581" y="736465"/>
                    <a:pt x="312852" y="738536"/>
                    <a:pt x="305897" y="746651"/>
                  </a:cubicBezTo>
                  <a:cubicBezTo>
                    <a:pt x="301861" y="751360"/>
                    <a:pt x="297126" y="755422"/>
                    <a:pt x="292740" y="759808"/>
                  </a:cubicBezTo>
                  <a:lnTo>
                    <a:pt x="286161" y="766386"/>
                  </a:lnTo>
                  <a:cubicBezTo>
                    <a:pt x="279758" y="785598"/>
                    <a:pt x="287883" y="767953"/>
                    <a:pt x="273004" y="782832"/>
                  </a:cubicBezTo>
                  <a:cubicBezTo>
                    <a:pt x="270209" y="785627"/>
                    <a:pt x="269221" y="789905"/>
                    <a:pt x="266426" y="792700"/>
                  </a:cubicBezTo>
                  <a:cubicBezTo>
                    <a:pt x="263631" y="795495"/>
                    <a:pt x="259533" y="796675"/>
                    <a:pt x="256558" y="799278"/>
                  </a:cubicBezTo>
                  <a:cubicBezTo>
                    <a:pt x="250723" y="804383"/>
                    <a:pt x="246563" y="811424"/>
                    <a:pt x="240112" y="815724"/>
                  </a:cubicBezTo>
                  <a:cubicBezTo>
                    <a:pt x="227665" y="824022"/>
                    <a:pt x="233040" y="819507"/>
                    <a:pt x="223666" y="828881"/>
                  </a:cubicBezTo>
                  <a:cubicBezTo>
                    <a:pt x="222570" y="832170"/>
                    <a:pt x="220377" y="835282"/>
                    <a:pt x="220377" y="838749"/>
                  </a:cubicBezTo>
                  <a:cubicBezTo>
                    <a:pt x="220377" y="843269"/>
                    <a:pt x="222367" y="847575"/>
                    <a:pt x="223666" y="851905"/>
                  </a:cubicBezTo>
                  <a:cubicBezTo>
                    <a:pt x="225659" y="858547"/>
                    <a:pt x="228052" y="865062"/>
                    <a:pt x="230245" y="871641"/>
                  </a:cubicBezTo>
                  <a:cubicBezTo>
                    <a:pt x="231341" y="874930"/>
                    <a:pt x="231083" y="879056"/>
                    <a:pt x="233534" y="881508"/>
                  </a:cubicBezTo>
                  <a:lnTo>
                    <a:pt x="240112" y="888087"/>
                  </a:lnTo>
                  <a:lnTo>
                    <a:pt x="253269" y="927557"/>
                  </a:lnTo>
                  <a:cubicBezTo>
                    <a:pt x="254365" y="930846"/>
                    <a:pt x="254635" y="934540"/>
                    <a:pt x="256558" y="937425"/>
                  </a:cubicBezTo>
                  <a:cubicBezTo>
                    <a:pt x="264857" y="949872"/>
                    <a:pt x="260342" y="944497"/>
                    <a:pt x="269715" y="953871"/>
                  </a:cubicBezTo>
                  <a:cubicBezTo>
                    <a:pt x="279031" y="981820"/>
                    <a:pt x="266038" y="947743"/>
                    <a:pt x="279583" y="970317"/>
                  </a:cubicBezTo>
                  <a:cubicBezTo>
                    <a:pt x="281367" y="973290"/>
                    <a:pt x="280421" y="977733"/>
                    <a:pt x="282872" y="980184"/>
                  </a:cubicBezTo>
                  <a:cubicBezTo>
                    <a:pt x="285324" y="982636"/>
                    <a:pt x="289340" y="982794"/>
                    <a:pt x="292740" y="983474"/>
                  </a:cubicBezTo>
                  <a:cubicBezTo>
                    <a:pt x="300342" y="984995"/>
                    <a:pt x="308102" y="985584"/>
                    <a:pt x="315764" y="986763"/>
                  </a:cubicBezTo>
                  <a:cubicBezTo>
                    <a:pt x="337265" y="990071"/>
                    <a:pt x="330032" y="988230"/>
                    <a:pt x="345367" y="993341"/>
                  </a:cubicBezTo>
                  <a:cubicBezTo>
                    <a:pt x="348656" y="995534"/>
                    <a:pt x="351699" y="998152"/>
                    <a:pt x="355235" y="999920"/>
                  </a:cubicBezTo>
                  <a:cubicBezTo>
                    <a:pt x="358336" y="1001471"/>
                    <a:pt x="362281" y="1001194"/>
                    <a:pt x="365102" y="1003209"/>
                  </a:cubicBezTo>
                  <a:cubicBezTo>
                    <a:pt x="370149" y="1006814"/>
                    <a:pt x="378259" y="1016366"/>
                    <a:pt x="378259" y="1016366"/>
                  </a:cubicBezTo>
                  <a:cubicBezTo>
                    <a:pt x="379355" y="1019655"/>
                    <a:pt x="381548" y="1022766"/>
                    <a:pt x="381548" y="1026233"/>
                  </a:cubicBezTo>
                  <a:cubicBezTo>
                    <a:pt x="381548" y="1035785"/>
                    <a:pt x="380050" y="1044236"/>
                    <a:pt x="371681" y="1049258"/>
                  </a:cubicBezTo>
                  <a:cubicBezTo>
                    <a:pt x="368708" y="1051042"/>
                    <a:pt x="365102" y="1051451"/>
                    <a:pt x="361813" y="1052547"/>
                  </a:cubicBezTo>
                  <a:cubicBezTo>
                    <a:pt x="350849" y="1051451"/>
                    <a:pt x="339751" y="1051289"/>
                    <a:pt x="328921" y="1049258"/>
                  </a:cubicBezTo>
                  <a:cubicBezTo>
                    <a:pt x="322106" y="1047980"/>
                    <a:pt x="309186" y="1042679"/>
                    <a:pt x="309186" y="1042679"/>
                  </a:cubicBezTo>
                  <a:cubicBezTo>
                    <a:pt x="301161" y="1045354"/>
                    <a:pt x="295826" y="1046172"/>
                    <a:pt x="289451" y="1052547"/>
                  </a:cubicBezTo>
                  <a:cubicBezTo>
                    <a:pt x="286656" y="1055342"/>
                    <a:pt x="286224" y="1060320"/>
                    <a:pt x="282872" y="1062415"/>
                  </a:cubicBezTo>
                  <a:cubicBezTo>
                    <a:pt x="276992" y="1066090"/>
                    <a:pt x="269864" y="1067311"/>
                    <a:pt x="263137" y="1068993"/>
                  </a:cubicBezTo>
                  <a:cubicBezTo>
                    <a:pt x="258751" y="1070089"/>
                    <a:pt x="254310" y="1070983"/>
                    <a:pt x="249980" y="1072282"/>
                  </a:cubicBezTo>
                  <a:cubicBezTo>
                    <a:pt x="243338" y="1074275"/>
                    <a:pt x="230245" y="1078861"/>
                    <a:pt x="230245" y="1078861"/>
                  </a:cubicBezTo>
                  <a:cubicBezTo>
                    <a:pt x="223667" y="1074475"/>
                    <a:pt x="216101" y="1071295"/>
                    <a:pt x="210510" y="1065704"/>
                  </a:cubicBezTo>
                  <a:cubicBezTo>
                    <a:pt x="208317" y="1063511"/>
                    <a:pt x="206412" y="1060986"/>
                    <a:pt x="203931" y="1059125"/>
                  </a:cubicBezTo>
                  <a:cubicBezTo>
                    <a:pt x="197606" y="1054381"/>
                    <a:pt x="189786" y="1051559"/>
                    <a:pt x="184196" y="1045969"/>
                  </a:cubicBezTo>
                  <a:cubicBezTo>
                    <a:pt x="175166" y="1036939"/>
                    <a:pt x="180559" y="1040371"/>
                    <a:pt x="167750" y="1036101"/>
                  </a:cubicBezTo>
                  <a:cubicBezTo>
                    <a:pt x="163364" y="1031715"/>
                    <a:pt x="159754" y="1026384"/>
                    <a:pt x="154593" y="1022944"/>
                  </a:cubicBezTo>
                  <a:cubicBezTo>
                    <a:pt x="151304" y="1020751"/>
                    <a:pt x="147812" y="1018836"/>
                    <a:pt x="144725" y="1016366"/>
                  </a:cubicBezTo>
                  <a:cubicBezTo>
                    <a:pt x="140013" y="1012596"/>
                    <a:pt x="133926" y="1005223"/>
                    <a:pt x="131569" y="999920"/>
                  </a:cubicBezTo>
                  <a:cubicBezTo>
                    <a:pt x="128753" y="993583"/>
                    <a:pt x="124990" y="980184"/>
                    <a:pt x="124990" y="980184"/>
                  </a:cubicBezTo>
                  <a:cubicBezTo>
                    <a:pt x="126086" y="975799"/>
                    <a:pt x="127037" y="971374"/>
                    <a:pt x="128279" y="967028"/>
                  </a:cubicBezTo>
                  <a:cubicBezTo>
                    <a:pt x="129232" y="963694"/>
                    <a:pt x="131569" y="960627"/>
                    <a:pt x="131569" y="957160"/>
                  </a:cubicBezTo>
                  <a:cubicBezTo>
                    <a:pt x="131569" y="953693"/>
                    <a:pt x="129376" y="950581"/>
                    <a:pt x="128279" y="947292"/>
                  </a:cubicBezTo>
                  <a:cubicBezTo>
                    <a:pt x="106351" y="948389"/>
                    <a:pt x="84386" y="948898"/>
                    <a:pt x="62495" y="950582"/>
                  </a:cubicBezTo>
                  <a:cubicBezTo>
                    <a:pt x="55846" y="951094"/>
                    <a:pt x="49087" y="951762"/>
                    <a:pt x="42760" y="953871"/>
                  </a:cubicBezTo>
                  <a:cubicBezTo>
                    <a:pt x="39010" y="955121"/>
                    <a:pt x="36428" y="958681"/>
                    <a:pt x="32892" y="960449"/>
                  </a:cubicBezTo>
                  <a:cubicBezTo>
                    <a:pt x="29791" y="961999"/>
                    <a:pt x="26314" y="962642"/>
                    <a:pt x="23025" y="963738"/>
                  </a:cubicBezTo>
                  <a:cubicBezTo>
                    <a:pt x="21928" y="967027"/>
                    <a:pt x="20118" y="970160"/>
                    <a:pt x="19735" y="973606"/>
                  </a:cubicBezTo>
                  <a:cubicBezTo>
                    <a:pt x="17915" y="989988"/>
                    <a:pt x="20221" y="1006900"/>
                    <a:pt x="16446" y="1022944"/>
                  </a:cubicBezTo>
                  <a:cubicBezTo>
                    <a:pt x="15541" y="1026792"/>
                    <a:pt x="9666" y="1027054"/>
                    <a:pt x="6579" y="1029523"/>
                  </a:cubicBezTo>
                  <a:cubicBezTo>
                    <a:pt x="4157" y="1031460"/>
                    <a:pt x="2193" y="1033908"/>
                    <a:pt x="0" y="1036101"/>
                  </a:cubicBezTo>
                  <a:cubicBezTo>
                    <a:pt x="2422" y="1050634"/>
                    <a:pt x="1063" y="1066058"/>
                    <a:pt x="19735" y="1072282"/>
                  </a:cubicBezTo>
                  <a:lnTo>
                    <a:pt x="39471" y="1078861"/>
                  </a:lnTo>
                  <a:cubicBezTo>
                    <a:pt x="41664" y="1082150"/>
                    <a:pt x="45786" y="1084784"/>
                    <a:pt x="46049" y="1088728"/>
                  </a:cubicBezTo>
                  <a:cubicBezTo>
                    <a:pt x="47092" y="1104368"/>
                    <a:pt x="44350" y="1125093"/>
                    <a:pt x="39471" y="1141356"/>
                  </a:cubicBezTo>
                  <a:cubicBezTo>
                    <a:pt x="37478" y="1147998"/>
                    <a:pt x="35085" y="1154513"/>
                    <a:pt x="32892" y="1161091"/>
                  </a:cubicBezTo>
                  <a:cubicBezTo>
                    <a:pt x="31796" y="1164380"/>
                    <a:pt x="32055" y="1168507"/>
                    <a:pt x="29603" y="1170959"/>
                  </a:cubicBezTo>
                  <a:lnTo>
                    <a:pt x="13157" y="1187405"/>
                  </a:lnTo>
                  <a:cubicBezTo>
                    <a:pt x="12061" y="1190694"/>
                    <a:pt x="9868" y="1193805"/>
                    <a:pt x="9868" y="1197272"/>
                  </a:cubicBezTo>
                  <a:cubicBezTo>
                    <a:pt x="9868" y="1200739"/>
                    <a:pt x="11607" y="1204039"/>
                    <a:pt x="13157" y="1207140"/>
                  </a:cubicBezTo>
                  <a:cubicBezTo>
                    <a:pt x="17230" y="1215286"/>
                    <a:pt x="21144" y="1219827"/>
                    <a:pt x="29603" y="1223586"/>
                  </a:cubicBezTo>
                  <a:cubicBezTo>
                    <a:pt x="35940" y="1226402"/>
                    <a:pt x="49338" y="1230164"/>
                    <a:pt x="49338" y="1230164"/>
                  </a:cubicBezTo>
                  <a:cubicBezTo>
                    <a:pt x="51531" y="1232357"/>
                    <a:pt x="54321" y="1234084"/>
                    <a:pt x="55917" y="1236743"/>
                  </a:cubicBezTo>
                  <a:cubicBezTo>
                    <a:pt x="68729" y="1258096"/>
                    <a:pt x="49113" y="1236516"/>
                    <a:pt x="65784" y="1253189"/>
                  </a:cubicBezTo>
                  <a:cubicBezTo>
                    <a:pt x="66881" y="1256478"/>
                    <a:pt x="69074" y="1259589"/>
                    <a:pt x="69074" y="1263056"/>
                  </a:cubicBezTo>
                  <a:cubicBezTo>
                    <a:pt x="69074" y="1274632"/>
                    <a:pt x="65887" y="1282484"/>
                    <a:pt x="62495" y="1292659"/>
                  </a:cubicBezTo>
                  <a:cubicBezTo>
                    <a:pt x="63591" y="1295948"/>
                    <a:pt x="63769" y="1299706"/>
                    <a:pt x="65784" y="1302527"/>
                  </a:cubicBezTo>
                  <a:cubicBezTo>
                    <a:pt x="65792" y="1302539"/>
                    <a:pt x="82226" y="1318968"/>
                    <a:pt x="85520" y="1322262"/>
                  </a:cubicBezTo>
                  <a:cubicBezTo>
                    <a:pt x="87713" y="1324455"/>
                    <a:pt x="90378" y="1326261"/>
                    <a:pt x="92098" y="1328841"/>
                  </a:cubicBezTo>
                  <a:cubicBezTo>
                    <a:pt x="100396" y="1341288"/>
                    <a:pt x="95881" y="1335913"/>
                    <a:pt x="105255" y="1345287"/>
                  </a:cubicBezTo>
                  <a:cubicBezTo>
                    <a:pt x="106351" y="1348576"/>
                    <a:pt x="106760" y="1352181"/>
                    <a:pt x="108544" y="1355154"/>
                  </a:cubicBezTo>
                  <a:cubicBezTo>
                    <a:pt x="114286" y="1364724"/>
                    <a:pt x="125014" y="1365030"/>
                    <a:pt x="134858" y="1368311"/>
                  </a:cubicBezTo>
                  <a:lnTo>
                    <a:pt x="144725" y="1371600"/>
                  </a:lnTo>
                  <a:cubicBezTo>
                    <a:pt x="169035" y="1395910"/>
                    <a:pt x="133243" y="1358157"/>
                    <a:pt x="154593" y="1388046"/>
                  </a:cubicBezTo>
                  <a:cubicBezTo>
                    <a:pt x="158198" y="1393093"/>
                    <a:pt x="167750" y="1401203"/>
                    <a:pt x="167750" y="1401203"/>
                  </a:cubicBezTo>
                  <a:cubicBezTo>
                    <a:pt x="171030" y="1411045"/>
                    <a:pt x="171338" y="1421776"/>
                    <a:pt x="180907" y="1427517"/>
                  </a:cubicBezTo>
                  <a:cubicBezTo>
                    <a:pt x="183880" y="1429301"/>
                    <a:pt x="187390" y="1430054"/>
                    <a:pt x="190774" y="1430806"/>
                  </a:cubicBezTo>
                  <a:cubicBezTo>
                    <a:pt x="197285" y="1432253"/>
                    <a:pt x="203931" y="1432999"/>
                    <a:pt x="210510" y="1434095"/>
                  </a:cubicBezTo>
                  <a:cubicBezTo>
                    <a:pt x="212703" y="1436288"/>
                    <a:pt x="215151" y="1438252"/>
                    <a:pt x="217088" y="1440674"/>
                  </a:cubicBezTo>
                  <a:cubicBezTo>
                    <a:pt x="224685" y="1450171"/>
                    <a:pt x="221421" y="1450061"/>
                    <a:pt x="230245" y="1457120"/>
                  </a:cubicBezTo>
                  <a:cubicBezTo>
                    <a:pt x="239354" y="1464407"/>
                    <a:pt x="239558" y="1463513"/>
                    <a:pt x="249980" y="1466987"/>
                  </a:cubicBezTo>
                  <a:cubicBezTo>
                    <a:pt x="273620" y="1490630"/>
                    <a:pt x="235594" y="1450342"/>
                    <a:pt x="259848" y="1486723"/>
                  </a:cubicBezTo>
                  <a:cubicBezTo>
                    <a:pt x="263492" y="1492189"/>
                    <a:pt x="273954" y="1494714"/>
                    <a:pt x="279583" y="1496590"/>
                  </a:cubicBezTo>
                  <a:cubicBezTo>
                    <a:pt x="283969" y="1500976"/>
                    <a:pt x="287579" y="1506307"/>
                    <a:pt x="292740" y="1509747"/>
                  </a:cubicBezTo>
                  <a:cubicBezTo>
                    <a:pt x="296029" y="1511940"/>
                    <a:pt x="298995" y="1514720"/>
                    <a:pt x="302607" y="1516325"/>
                  </a:cubicBezTo>
                  <a:cubicBezTo>
                    <a:pt x="333376" y="1530000"/>
                    <a:pt x="356758" y="1524468"/>
                    <a:pt x="394705" y="1526193"/>
                  </a:cubicBezTo>
                  <a:cubicBezTo>
                    <a:pt x="401283" y="1527289"/>
                    <a:pt x="407781" y="1529112"/>
                    <a:pt x="414440" y="1529482"/>
                  </a:cubicBezTo>
                  <a:cubicBezTo>
                    <a:pt x="447300" y="1531308"/>
                    <a:pt x="480320" y="1530039"/>
                    <a:pt x="513117" y="1532772"/>
                  </a:cubicBezTo>
                  <a:cubicBezTo>
                    <a:pt x="526894" y="1533920"/>
                    <a:pt x="534152" y="1541185"/>
                    <a:pt x="546009" y="1545928"/>
                  </a:cubicBezTo>
                  <a:cubicBezTo>
                    <a:pt x="564258" y="1553228"/>
                    <a:pt x="562959" y="1548963"/>
                    <a:pt x="575612" y="1559085"/>
                  </a:cubicBezTo>
                  <a:cubicBezTo>
                    <a:pt x="578034" y="1561022"/>
                    <a:pt x="579997" y="1563471"/>
                    <a:pt x="582190" y="1565664"/>
                  </a:cubicBezTo>
                  <a:cubicBezTo>
                    <a:pt x="583286" y="1568953"/>
                    <a:pt x="583695" y="1572558"/>
                    <a:pt x="585479" y="1575531"/>
                  </a:cubicBezTo>
                  <a:cubicBezTo>
                    <a:pt x="587075" y="1578190"/>
                    <a:pt x="590121" y="1579688"/>
                    <a:pt x="592058" y="1582110"/>
                  </a:cubicBezTo>
                  <a:cubicBezTo>
                    <a:pt x="608656" y="1602857"/>
                    <a:pt x="589329" y="1582670"/>
                    <a:pt x="605215" y="1598556"/>
                  </a:cubicBezTo>
                  <a:cubicBezTo>
                    <a:pt x="606311" y="1601845"/>
                    <a:pt x="606338" y="1605716"/>
                    <a:pt x="608504" y="1608423"/>
                  </a:cubicBezTo>
                  <a:cubicBezTo>
                    <a:pt x="610973" y="1611510"/>
                    <a:pt x="615370" y="1612429"/>
                    <a:pt x="618371" y="1615002"/>
                  </a:cubicBezTo>
                  <a:cubicBezTo>
                    <a:pt x="623080" y="1619039"/>
                    <a:pt x="627142" y="1623773"/>
                    <a:pt x="631528" y="1628159"/>
                  </a:cubicBezTo>
                  <a:cubicBezTo>
                    <a:pt x="633721" y="1630352"/>
                    <a:pt x="636387" y="1632157"/>
                    <a:pt x="638107" y="1634737"/>
                  </a:cubicBezTo>
                  <a:cubicBezTo>
                    <a:pt x="648984" y="1651055"/>
                    <a:pt x="641891" y="1641812"/>
                    <a:pt x="661131" y="1661051"/>
                  </a:cubicBezTo>
                  <a:cubicBezTo>
                    <a:pt x="663324" y="1663244"/>
                    <a:pt x="665130" y="1665909"/>
                    <a:pt x="667710" y="1667629"/>
                  </a:cubicBezTo>
                  <a:cubicBezTo>
                    <a:pt x="670999" y="1669822"/>
                    <a:pt x="674490" y="1671739"/>
                    <a:pt x="677577" y="1674208"/>
                  </a:cubicBezTo>
                  <a:cubicBezTo>
                    <a:pt x="679999" y="1676145"/>
                    <a:pt x="681734" y="1678849"/>
                    <a:pt x="684156" y="1680786"/>
                  </a:cubicBezTo>
                  <a:cubicBezTo>
                    <a:pt x="687243" y="1683255"/>
                    <a:pt x="691048" y="1684761"/>
                    <a:pt x="694023" y="1687364"/>
                  </a:cubicBezTo>
                  <a:cubicBezTo>
                    <a:pt x="699858" y="1692469"/>
                    <a:pt x="704987" y="1698328"/>
                    <a:pt x="710469" y="1703810"/>
                  </a:cubicBezTo>
                  <a:cubicBezTo>
                    <a:pt x="712662" y="1706003"/>
                    <a:pt x="714106" y="1709408"/>
                    <a:pt x="717048" y="1710389"/>
                  </a:cubicBezTo>
                  <a:lnTo>
                    <a:pt x="726915" y="1713678"/>
                  </a:lnTo>
                  <a:cubicBezTo>
                    <a:pt x="731301" y="1718064"/>
                    <a:pt x="736631" y="1721675"/>
                    <a:pt x="740072" y="1726835"/>
                  </a:cubicBezTo>
                  <a:cubicBezTo>
                    <a:pt x="748371" y="1739282"/>
                    <a:pt x="743856" y="1733907"/>
                    <a:pt x="753229" y="1743281"/>
                  </a:cubicBezTo>
                  <a:cubicBezTo>
                    <a:pt x="765223" y="1779266"/>
                    <a:pt x="746095" y="1724763"/>
                    <a:pt x="763097" y="1763016"/>
                  </a:cubicBezTo>
                  <a:cubicBezTo>
                    <a:pt x="765913" y="1769352"/>
                    <a:pt x="767482" y="1776173"/>
                    <a:pt x="769675" y="1782751"/>
                  </a:cubicBezTo>
                  <a:cubicBezTo>
                    <a:pt x="770771" y="1786040"/>
                    <a:pt x="770512" y="1790167"/>
                    <a:pt x="772964" y="1792619"/>
                  </a:cubicBezTo>
                  <a:cubicBezTo>
                    <a:pt x="775157" y="1794812"/>
                    <a:pt x="777682" y="1796716"/>
                    <a:pt x="779543" y="1799197"/>
                  </a:cubicBezTo>
                  <a:cubicBezTo>
                    <a:pt x="784287" y="1805522"/>
                    <a:pt x="787108" y="1813342"/>
                    <a:pt x="792699" y="1818933"/>
                  </a:cubicBezTo>
                  <a:lnTo>
                    <a:pt x="805856" y="1832090"/>
                  </a:lnTo>
                  <a:lnTo>
                    <a:pt x="822302" y="1848536"/>
                  </a:lnTo>
                  <a:cubicBezTo>
                    <a:pt x="824495" y="1850729"/>
                    <a:pt x="825939" y="1854133"/>
                    <a:pt x="828881" y="1855114"/>
                  </a:cubicBezTo>
                  <a:lnTo>
                    <a:pt x="858484" y="1864982"/>
                  </a:lnTo>
                  <a:cubicBezTo>
                    <a:pt x="861773" y="1866078"/>
                    <a:pt x="865466" y="1866348"/>
                    <a:pt x="868351" y="1868271"/>
                  </a:cubicBezTo>
                  <a:cubicBezTo>
                    <a:pt x="881104" y="1876772"/>
                    <a:pt x="874469" y="1873599"/>
                    <a:pt x="888086" y="1878138"/>
                  </a:cubicBezTo>
                  <a:cubicBezTo>
                    <a:pt x="910707" y="1893218"/>
                    <a:pt x="900321" y="1888795"/>
                    <a:pt x="917689" y="1894584"/>
                  </a:cubicBezTo>
                  <a:cubicBezTo>
                    <a:pt x="919882" y="1896777"/>
                    <a:pt x="921167" y="1901163"/>
                    <a:pt x="924268" y="1901163"/>
                  </a:cubicBezTo>
                  <a:cubicBezTo>
                    <a:pt x="931202" y="1901163"/>
                    <a:pt x="938233" y="1898430"/>
                    <a:pt x="944003" y="1894584"/>
                  </a:cubicBezTo>
                  <a:cubicBezTo>
                    <a:pt x="966319" y="1879708"/>
                    <a:pt x="958148" y="1887018"/>
                    <a:pt x="970317" y="1874849"/>
                  </a:cubicBezTo>
                  <a:cubicBezTo>
                    <a:pt x="971413" y="1871560"/>
                    <a:pt x="971822" y="1867955"/>
                    <a:pt x="973606" y="1864982"/>
                  </a:cubicBezTo>
                  <a:cubicBezTo>
                    <a:pt x="987153" y="1842402"/>
                    <a:pt x="974152" y="1876493"/>
                    <a:pt x="983474" y="1848536"/>
                  </a:cubicBezTo>
                  <a:cubicBezTo>
                    <a:pt x="983843" y="1846319"/>
                    <a:pt x="988673" y="1816032"/>
                    <a:pt x="990052" y="1812354"/>
                  </a:cubicBezTo>
                  <a:cubicBezTo>
                    <a:pt x="992541" y="1805715"/>
                    <a:pt x="998393" y="1800724"/>
                    <a:pt x="1003209" y="1795908"/>
                  </a:cubicBezTo>
                  <a:cubicBezTo>
                    <a:pt x="1004305" y="1792619"/>
                    <a:pt x="1004714" y="1789014"/>
                    <a:pt x="1006498" y="1786041"/>
                  </a:cubicBezTo>
                  <a:cubicBezTo>
                    <a:pt x="1008093" y="1783382"/>
                    <a:pt x="1011689" y="1782236"/>
                    <a:pt x="1013076" y="1779462"/>
                  </a:cubicBezTo>
                  <a:cubicBezTo>
                    <a:pt x="1016177" y="1773260"/>
                    <a:pt x="1017462" y="1766305"/>
                    <a:pt x="1019655" y="1759727"/>
                  </a:cubicBezTo>
                  <a:lnTo>
                    <a:pt x="1029522" y="1730124"/>
                  </a:lnTo>
                  <a:cubicBezTo>
                    <a:pt x="1030619" y="1726835"/>
                    <a:pt x="1030889" y="1723141"/>
                    <a:pt x="1032812" y="1720256"/>
                  </a:cubicBezTo>
                  <a:lnTo>
                    <a:pt x="1039390" y="1710389"/>
                  </a:lnTo>
                  <a:cubicBezTo>
                    <a:pt x="1040486" y="1707100"/>
                    <a:pt x="1040895" y="1703494"/>
                    <a:pt x="1042679" y="1700521"/>
                  </a:cubicBezTo>
                  <a:cubicBezTo>
                    <a:pt x="1044275" y="1697862"/>
                    <a:pt x="1047871" y="1696717"/>
                    <a:pt x="1049258" y="1693943"/>
                  </a:cubicBezTo>
                  <a:cubicBezTo>
                    <a:pt x="1052359" y="1687741"/>
                    <a:pt x="1053643" y="1680786"/>
                    <a:pt x="1055836" y="1674208"/>
                  </a:cubicBezTo>
                  <a:cubicBezTo>
                    <a:pt x="1059471" y="1663303"/>
                    <a:pt x="1063443" y="1652622"/>
                    <a:pt x="1065704" y="1641315"/>
                  </a:cubicBezTo>
                  <a:cubicBezTo>
                    <a:pt x="1067012" y="1634775"/>
                    <a:pt x="1067897" y="1628158"/>
                    <a:pt x="1068993" y="1621580"/>
                  </a:cubicBezTo>
                  <a:cubicBezTo>
                    <a:pt x="1067897" y="1611712"/>
                    <a:pt x="1067336" y="1601770"/>
                    <a:pt x="1065704" y="1591977"/>
                  </a:cubicBezTo>
                  <a:cubicBezTo>
                    <a:pt x="1065134" y="1588557"/>
                    <a:pt x="1063368" y="1585443"/>
                    <a:pt x="1062415" y="1582110"/>
                  </a:cubicBezTo>
                  <a:cubicBezTo>
                    <a:pt x="1061173" y="1577763"/>
                    <a:pt x="1060222" y="1573339"/>
                    <a:pt x="1059125" y="1568953"/>
                  </a:cubicBezTo>
                  <a:cubicBezTo>
                    <a:pt x="1060531" y="1550677"/>
                    <a:pt x="1055091" y="1530227"/>
                    <a:pt x="1068993" y="1516325"/>
                  </a:cubicBezTo>
                  <a:cubicBezTo>
                    <a:pt x="1071788" y="1513530"/>
                    <a:pt x="1075572" y="1511940"/>
                    <a:pt x="1078861" y="1509747"/>
                  </a:cubicBezTo>
                  <a:cubicBezTo>
                    <a:pt x="1081054" y="1506458"/>
                    <a:pt x="1083671" y="1503415"/>
                    <a:pt x="1085439" y="1499879"/>
                  </a:cubicBezTo>
                  <a:cubicBezTo>
                    <a:pt x="1086989" y="1496778"/>
                    <a:pt x="1086944" y="1492985"/>
                    <a:pt x="1088728" y="1490012"/>
                  </a:cubicBezTo>
                  <a:cubicBezTo>
                    <a:pt x="1090324" y="1487353"/>
                    <a:pt x="1093114" y="1485626"/>
                    <a:pt x="1095307" y="1483433"/>
                  </a:cubicBezTo>
                  <a:cubicBezTo>
                    <a:pt x="1104624" y="1455483"/>
                    <a:pt x="1091630" y="1489562"/>
                    <a:pt x="1105174" y="1466987"/>
                  </a:cubicBezTo>
                  <a:cubicBezTo>
                    <a:pt x="1106958" y="1464014"/>
                    <a:pt x="1106679" y="1460093"/>
                    <a:pt x="1108463" y="1457120"/>
                  </a:cubicBezTo>
                  <a:cubicBezTo>
                    <a:pt x="1110059" y="1454461"/>
                    <a:pt x="1113105" y="1452963"/>
                    <a:pt x="1115042" y="1450541"/>
                  </a:cubicBezTo>
                  <a:cubicBezTo>
                    <a:pt x="1117511" y="1447454"/>
                    <a:pt x="1119151" y="1443761"/>
                    <a:pt x="1121620" y="1440674"/>
                  </a:cubicBezTo>
                  <a:cubicBezTo>
                    <a:pt x="1123557" y="1438252"/>
                    <a:pt x="1126338" y="1436576"/>
                    <a:pt x="1128199" y="1434095"/>
                  </a:cubicBezTo>
                  <a:cubicBezTo>
                    <a:pt x="1132943" y="1427770"/>
                    <a:pt x="1141356" y="1414360"/>
                    <a:pt x="1141356" y="1414360"/>
                  </a:cubicBezTo>
                  <a:lnTo>
                    <a:pt x="1151223" y="1384757"/>
                  </a:lnTo>
                  <a:lnTo>
                    <a:pt x="1154512" y="1374890"/>
                  </a:lnTo>
                  <a:lnTo>
                    <a:pt x="1157802" y="1365022"/>
                  </a:lnTo>
                  <a:cubicBezTo>
                    <a:pt x="1158898" y="1357347"/>
                    <a:pt x="1161091" y="1349750"/>
                    <a:pt x="1161091" y="1341997"/>
                  </a:cubicBezTo>
                  <a:cubicBezTo>
                    <a:pt x="1161091" y="1339094"/>
                    <a:pt x="1163059" y="1293306"/>
                    <a:pt x="1154512" y="1276213"/>
                  </a:cubicBezTo>
                  <a:cubicBezTo>
                    <a:pt x="1152744" y="1272677"/>
                    <a:pt x="1151021" y="1268815"/>
                    <a:pt x="1147934" y="1266346"/>
                  </a:cubicBezTo>
                  <a:cubicBezTo>
                    <a:pt x="1145226" y="1264180"/>
                    <a:pt x="1141097" y="1264740"/>
                    <a:pt x="1138066" y="1263056"/>
                  </a:cubicBezTo>
                  <a:cubicBezTo>
                    <a:pt x="1131155" y="1259217"/>
                    <a:pt x="1123921" y="1255490"/>
                    <a:pt x="1118331" y="1249900"/>
                  </a:cubicBezTo>
                  <a:cubicBezTo>
                    <a:pt x="1111807" y="1243376"/>
                    <a:pt x="1102605" y="1235894"/>
                    <a:pt x="1098596" y="1226875"/>
                  </a:cubicBezTo>
                  <a:cubicBezTo>
                    <a:pt x="1095780" y="1220538"/>
                    <a:pt x="1094210" y="1213718"/>
                    <a:pt x="1092017" y="1207140"/>
                  </a:cubicBezTo>
                  <a:lnTo>
                    <a:pt x="1088728" y="1197272"/>
                  </a:lnTo>
                  <a:cubicBezTo>
                    <a:pt x="1087632" y="1175344"/>
                    <a:pt x="1086949" y="1153391"/>
                    <a:pt x="1085439" y="1131488"/>
                  </a:cubicBezTo>
                  <a:cubicBezTo>
                    <a:pt x="1083323" y="1100807"/>
                    <a:pt x="1083936" y="1107243"/>
                    <a:pt x="1075571" y="1082150"/>
                  </a:cubicBezTo>
                  <a:cubicBezTo>
                    <a:pt x="1074475" y="1078861"/>
                    <a:pt x="1074205" y="1075167"/>
                    <a:pt x="1072282" y="1072282"/>
                  </a:cubicBezTo>
                  <a:lnTo>
                    <a:pt x="1065704" y="1062415"/>
                  </a:lnTo>
                  <a:cubicBezTo>
                    <a:pt x="1064608" y="1059126"/>
                    <a:pt x="1062744" y="1055999"/>
                    <a:pt x="1062415" y="1052547"/>
                  </a:cubicBezTo>
                  <a:cubicBezTo>
                    <a:pt x="1062260" y="1050915"/>
                    <a:pt x="1064792" y="1001387"/>
                    <a:pt x="1055836" y="983474"/>
                  </a:cubicBezTo>
                  <a:cubicBezTo>
                    <a:pt x="1040200" y="952201"/>
                    <a:pt x="1059650" y="1004782"/>
                    <a:pt x="1042679" y="953871"/>
                  </a:cubicBezTo>
                  <a:lnTo>
                    <a:pt x="1039390" y="944003"/>
                  </a:lnTo>
                  <a:cubicBezTo>
                    <a:pt x="1040486" y="936328"/>
                    <a:pt x="1040227" y="928334"/>
                    <a:pt x="1042679" y="920979"/>
                  </a:cubicBezTo>
                  <a:cubicBezTo>
                    <a:pt x="1043660" y="918037"/>
                    <a:pt x="1046484" y="915787"/>
                    <a:pt x="1049258" y="914400"/>
                  </a:cubicBezTo>
                  <a:cubicBezTo>
                    <a:pt x="1061117" y="908470"/>
                    <a:pt x="1079157" y="905337"/>
                    <a:pt x="1092017" y="904533"/>
                  </a:cubicBezTo>
                  <a:cubicBezTo>
                    <a:pt x="1119396" y="902822"/>
                    <a:pt x="1146838" y="902340"/>
                    <a:pt x="1174248" y="901243"/>
                  </a:cubicBezTo>
                  <a:cubicBezTo>
                    <a:pt x="1174362" y="901215"/>
                    <a:pt x="1195700" y="896237"/>
                    <a:pt x="1197272" y="894665"/>
                  </a:cubicBezTo>
                  <a:cubicBezTo>
                    <a:pt x="1199724" y="892213"/>
                    <a:pt x="1199465" y="888086"/>
                    <a:pt x="1200561" y="884797"/>
                  </a:cubicBezTo>
                  <a:cubicBezTo>
                    <a:pt x="1199465" y="880412"/>
                    <a:pt x="1196633" y="876116"/>
                    <a:pt x="1197272" y="871641"/>
                  </a:cubicBezTo>
                  <a:cubicBezTo>
                    <a:pt x="1198426" y="863562"/>
                    <a:pt x="1208178" y="858888"/>
                    <a:pt x="1213718" y="855195"/>
                  </a:cubicBezTo>
                  <a:cubicBezTo>
                    <a:pt x="1214814" y="851906"/>
                    <a:pt x="1218295" y="848546"/>
                    <a:pt x="1217007" y="845327"/>
                  </a:cubicBezTo>
                  <a:cubicBezTo>
                    <a:pt x="1215539" y="841657"/>
                    <a:pt x="1210227" y="841218"/>
                    <a:pt x="1207140" y="838749"/>
                  </a:cubicBezTo>
                  <a:cubicBezTo>
                    <a:pt x="1204718" y="836812"/>
                    <a:pt x="1203220" y="833766"/>
                    <a:pt x="1200561" y="832170"/>
                  </a:cubicBezTo>
                  <a:cubicBezTo>
                    <a:pt x="1197588" y="830386"/>
                    <a:pt x="1194131" y="829339"/>
                    <a:pt x="1190694" y="828881"/>
                  </a:cubicBezTo>
                  <a:cubicBezTo>
                    <a:pt x="1177607" y="827136"/>
                    <a:pt x="1164380" y="826688"/>
                    <a:pt x="1151223" y="825592"/>
                  </a:cubicBezTo>
                  <a:cubicBezTo>
                    <a:pt x="1146310" y="810852"/>
                    <a:pt x="1143211" y="806150"/>
                    <a:pt x="1151223" y="786121"/>
                  </a:cubicBezTo>
                  <a:cubicBezTo>
                    <a:pt x="1152511" y="782902"/>
                    <a:pt x="1157802" y="783928"/>
                    <a:pt x="1161091" y="782832"/>
                  </a:cubicBezTo>
                  <a:cubicBezTo>
                    <a:pt x="1168766" y="783928"/>
                    <a:pt x="1176760" y="783669"/>
                    <a:pt x="1184115" y="786121"/>
                  </a:cubicBezTo>
                  <a:cubicBezTo>
                    <a:pt x="1187057" y="787102"/>
                    <a:pt x="1188035" y="791104"/>
                    <a:pt x="1190694" y="792700"/>
                  </a:cubicBezTo>
                  <a:cubicBezTo>
                    <a:pt x="1193667" y="794484"/>
                    <a:pt x="1197272" y="794893"/>
                    <a:pt x="1200561" y="795989"/>
                  </a:cubicBezTo>
                  <a:cubicBezTo>
                    <a:pt x="1198277" y="764008"/>
                    <a:pt x="1193535" y="725638"/>
                    <a:pt x="1200561" y="694023"/>
                  </a:cubicBezTo>
                  <a:cubicBezTo>
                    <a:pt x="1201313" y="690638"/>
                    <a:pt x="1207095" y="691686"/>
                    <a:pt x="1210429" y="690734"/>
                  </a:cubicBezTo>
                  <a:cubicBezTo>
                    <a:pt x="1214776" y="689492"/>
                    <a:pt x="1219239" y="688687"/>
                    <a:pt x="1223586" y="687445"/>
                  </a:cubicBezTo>
                  <a:cubicBezTo>
                    <a:pt x="1226920" y="686493"/>
                    <a:pt x="1230069" y="684908"/>
                    <a:pt x="1233453" y="684156"/>
                  </a:cubicBezTo>
                  <a:cubicBezTo>
                    <a:pt x="1239964" y="682709"/>
                    <a:pt x="1246719" y="682484"/>
                    <a:pt x="1253189" y="680866"/>
                  </a:cubicBezTo>
                  <a:cubicBezTo>
                    <a:pt x="1259916" y="679184"/>
                    <a:pt x="1266346" y="676481"/>
                    <a:pt x="1272924" y="674288"/>
                  </a:cubicBezTo>
                  <a:lnTo>
                    <a:pt x="1282792" y="670999"/>
                  </a:lnTo>
                  <a:cubicBezTo>
                    <a:pt x="1282796" y="670998"/>
                    <a:pt x="1302524" y="664422"/>
                    <a:pt x="1302527" y="664420"/>
                  </a:cubicBezTo>
                  <a:cubicBezTo>
                    <a:pt x="1315279" y="655919"/>
                    <a:pt x="1308644" y="659092"/>
                    <a:pt x="1322262" y="654553"/>
                  </a:cubicBezTo>
                  <a:cubicBezTo>
                    <a:pt x="1333743" y="643070"/>
                    <a:pt x="1325898" y="648955"/>
                    <a:pt x="1348576" y="641396"/>
                  </a:cubicBezTo>
                  <a:lnTo>
                    <a:pt x="1358443" y="638107"/>
                  </a:lnTo>
                  <a:cubicBezTo>
                    <a:pt x="1383215" y="621592"/>
                    <a:pt x="1351734" y="640982"/>
                    <a:pt x="1381468" y="628239"/>
                  </a:cubicBezTo>
                  <a:cubicBezTo>
                    <a:pt x="1385101" y="626682"/>
                    <a:pt x="1387403" y="622068"/>
                    <a:pt x="1391335" y="621661"/>
                  </a:cubicBezTo>
                  <a:cubicBezTo>
                    <a:pt x="1419711" y="618726"/>
                    <a:pt x="1448348" y="619468"/>
                    <a:pt x="1476855" y="618372"/>
                  </a:cubicBezTo>
                  <a:cubicBezTo>
                    <a:pt x="1483433" y="616179"/>
                    <a:pt x="1491686" y="616696"/>
                    <a:pt x="1496590" y="611793"/>
                  </a:cubicBezTo>
                  <a:cubicBezTo>
                    <a:pt x="1505621" y="602764"/>
                    <a:pt x="1500227" y="606196"/>
                    <a:pt x="1513036" y="601925"/>
                  </a:cubicBezTo>
                  <a:cubicBezTo>
                    <a:pt x="1538706" y="576258"/>
                    <a:pt x="1496263" y="617836"/>
                    <a:pt x="1529482" y="588769"/>
                  </a:cubicBezTo>
                  <a:cubicBezTo>
                    <a:pt x="1535317" y="583664"/>
                    <a:pt x="1540446" y="577805"/>
                    <a:pt x="1545928" y="572323"/>
                  </a:cubicBezTo>
                  <a:cubicBezTo>
                    <a:pt x="1548121" y="570130"/>
                    <a:pt x="1549927" y="567464"/>
                    <a:pt x="1552507" y="565744"/>
                  </a:cubicBezTo>
                  <a:cubicBezTo>
                    <a:pt x="1564954" y="557446"/>
                    <a:pt x="1559579" y="561961"/>
                    <a:pt x="1568953" y="552587"/>
                  </a:cubicBezTo>
                  <a:cubicBezTo>
                    <a:pt x="1570049" y="549298"/>
                    <a:pt x="1572242" y="546187"/>
                    <a:pt x="1572242" y="542720"/>
                  </a:cubicBezTo>
                  <a:cubicBezTo>
                    <a:pt x="1572242" y="514864"/>
                    <a:pt x="1569933" y="512769"/>
                    <a:pt x="1562374" y="490092"/>
                  </a:cubicBezTo>
                  <a:cubicBezTo>
                    <a:pt x="1561278" y="486803"/>
                    <a:pt x="1561008" y="483110"/>
                    <a:pt x="1559085" y="480225"/>
                  </a:cubicBezTo>
                  <a:cubicBezTo>
                    <a:pt x="1556892" y="476936"/>
                    <a:pt x="1555080" y="473359"/>
                    <a:pt x="1552507" y="470357"/>
                  </a:cubicBezTo>
                  <a:cubicBezTo>
                    <a:pt x="1548471" y="465648"/>
                    <a:pt x="1539350" y="457200"/>
                    <a:pt x="1539350" y="457200"/>
                  </a:cubicBezTo>
                  <a:lnTo>
                    <a:pt x="1526193" y="417730"/>
                  </a:lnTo>
                  <a:cubicBezTo>
                    <a:pt x="1525097" y="414441"/>
                    <a:pt x="1525356" y="410314"/>
                    <a:pt x="1522904" y="407862"/>
                  </a:cubicBezTo>
                  <a:cubicBezTo>
                    <a:pt x="1520711" y="405669"/>
                    <a:pt x="1518186" y="403765"/>
                    <a:pt x="1516325" y="401284"/>
                  </a:cubicBezTo>
                  <a:cubicBezTo>
                    <a:pt x="1498731" y="377826"/>
                    <a:pt x="1511772" y="384417"/>
                    <a:pt x="1493301" y="378259"/>
                  </a:cubicBezTo>
                  <a:cubicBezTo>
                    <a:pt x="1491108" y="376066"/>
                    <a:pt x="1489381" y="373276"/>
                    <a:pt x="1486722" y="371681"/>
                  </a:cubicBezTo>
                  <a:cubicBezTo>
                    <a:pt x="1483749" y="369897"/>
                    <a:pt x="1479629" y="370472"/>
                    <a:pt x="1476855" y="368392"/>
                  </a:cubicBezTo>
                  <a:cubicBezTo>
                    <a:pt x="1470653" y="363740"/>
                    <a:pt x="1465891" y="357428"/>
                    <a:pt x="1460409" y="351946"/>
                  </a:cubicBezTo>
                  <a:cubicBezTo>
                    <a:pt x="1458216" y="349753"/>
                    <a:pt x="1456772" y="346348"/>
                    <a:pt x="1453830" y="345367"/>
                  </a:cubicBezTo>
                  <a:lnTo>
                    <a:pt x="1443963" y="342078"/>
                  </a:lnTo>
                  <a:cubicBezTo>
                    <a:pt x="1431114" y="329231"/>
                    <a:pt x="1444595" y="340749"/>
                    <a:pt x="1427517" y="332210"/>
                  </a:cubicBezTo>
                  <a:cubicBezTo>
                    <a:pt x="1402023" y="319462"/>
                    <a:pt x="1432574" y="330607"/>
                    <a:pt x="1407781" y="322343"/>
                  </a:cubicBezTo>
                  <a:cubicBezTo>
                    <a:pt x="1394933" y="309494"/>
                    <a:pt x="1408414" y="321014"/>
                    <a:pt x="1391335" y="312475"/>
                  </a:cubicBezTo>
                  <a:cubicBezTo>
                    <a:pt x="1387799" y="310707"/>
                    <a:pt x="1385169" y="307285"/>
                    <a:pt x="1381468" y="305897"/>
                  </a:cubicBezTo>
                  <a:cubicBezTo>
                    <a:pt x="1376233" y="303934"/>
                    <a:pt x="1370416" y="304079"/>
                    <a:pt x="1365022" y="302608"/>
                  </a:cubicBezTo>
                  <a:cubicBezTo>
                    <a:pt x="1322436" y="290994"/>
                    <a:pt x="1371854" y="298243"/>
                    <a:pt x="1305816" y="292740"/>
                  </a:cubicBezTo>
                  <a:cubicBezTo>
                    <a:pt x="1303352" y="292124"/>
                    <a:pt x="1286167" y="288186"/>
                    <a:pt x="1282792" y="286161"/>
                  </a:cubicBezTo>
                  <a:cubicBezTo>
                    <a:pt x="1280133" y="284565"/>
                    <a:pt x="1278987" y="280970"/>
                    <a:pt x="1276213" y="279583"/>
                  </a:cubicBezTo>
                  <a:cubicBezTo>
                    <a:pt x="1270011" y="276482"/>
                    <a:pt x="1263056" y="275198"/>
                    <a:pt x="1256478" y="273005"/>
                  </a:cubicBezTo>
                  <a:cubicBezTo>
                    <a:pt x="1256468" y="273002"/>
                    <a:pt x="1236754" y="266429"/>
                    <a:pt x="1236743" y="266426"/>
                  </a:cubicBezTo>
                  <a:cubicBezTo>
                    <a:pt x="1195500" y="256116"/>
                    <a:pt x="1219447" y="260492"/>
                    <a:pt x="1164380" y="256559"/>
                  </a:cubicBezTo>
                  <a:cubicBezTo>
                    <a:pt x="1156705" y="255462"/>
                    <a:pt x="1148958" y="254789"/>
                    <a:pt x="1141356" y="253269"/>
                  </a:cubicBezTo>
                  <a:cubicBezTo>
                    <a:pt x="1102261" y="245450"/>
                    <a:pt x="1127231" y="249703"/>
                    <a:pt x="1105174" y="243402"/>
                  </a:cubicBezTo>
                  <a:cubicBezTo>
                    <a:pt x="1100827" y="242160"/>
                    <a:pt x="1096347" y="241412"/>
                    <a:pt x="1092017" y="240113"/>
                  </a:cubicBezTo>
                  <a:cubicBezTo>
                    <a:pt x="1085375" y="238120"/>
                    <a:pt x="1079182" y="234224"/>
                    <a:pt x="1072282" y="233534"/>
                  </a:cubicBezTo>
                  <a:lnTo>
                    <a:pt x="1039390" y="230245"/>
                  </a:lnTo>
                  <a:cubicBezTo>
                    <a:pt x="1024088" y="214941"/>
                    <a:pt x="1033722" y="227384"/>
                    <a:pt x="1029522" y="187485"/>
                  </a:cubicBezTo>
                  <a:cubicBezTo>
                    <a:pt x="1028597" y="178694"/>
                    <a:pt x="1027686" y="169891"/>
                    <a:pt x="1026233" y="161172"/>
                  </a:cubicBezTo>
                  <a:cubicBezTo>
                    <a:pt x="1025339" y="155806"/>
                    <a:pt x="1018120" y="130033"/>
                    <a:pt x="1016366" y="128279"/>
                  </a:cubicBezTo>
                  <a:cubicBezTo>
                    <a:pt x="1010896" y="122810"/>
                    <a:pt x="1006530" y="119305"/>
                    <a:pt x="1003209" y="111833"/>
                  </a:cubicBezTo>
                  <a:cubicBezTo>
                    <a:pt x="992531" y="87808"/>
                    <a:pt x="1004709" y="94791"/>
                    <a:pt x="986763" y="88809"/>
                  </a:cubicBezTo>
                  <a:cubicBezTo>
                    <a:pt x="973606" y="89905"/>
                    <a:pt x="960238" y="89509"/>
                    <a:pt x="947292" y="92098"/>
                  </a:cubicBezTo>
                  <a:cubicBezTo>
                    <a:pt x="943416" y="92873"/>
                    <a:pt x="941037" y="97071"/>
                    <a:pt x="937425" y="98677"/>
                  </a:cubicBezTo>
                  <a:cubicBezTo>
                    <a:pt x="931088" y="101493"/>
                    <a:pt x="924268" y="103062"/>
                    <a:pt x="917689" y="105255"/>
                  </a:cubicBezTo>
                  <a:lnTo>
                    <a:pt x="907822" y="108544"/>
                  </a:lnTo>
                  <a:cubicBezTo>
                    <a:pt x="891376" y="107448"/>
                    <a:pt x="874716" y="108119"/>
                    <a:pt x="858484" y="105255"/>
                  </a:cubicBezTo>
                  <a:cubicBezTo>
                    <a:pt x="850153" y="103785"/>
                    <a:pt x="852103" y="93167"/>
                    <a:pt x="848616" y="88809"/>
                  </a:cubicBezTo>
                  <a:cubicBezTo>
                    <a:pt x="846146" y="85722"/>
                    <a:pt x="842360" y="83837"/>
                    <a:pt x="838748" y="82231"/>
                  </a:cubicBezTo>
                  <a:cubicBezTo>
                    <a:pt x="838733" y="82224"/>
                    <a:pt x="814087" y="74010"/>
                    <a:pt x="809145" y="72363"/>
                  </a:cubicBezTo>
                  <a:lnTo>
                    <a:pt x="799278" y="69074"/>
                  </a:lnTo>
                  <a:cubicBezTo>
                    <a:pt x="795989" y="66881"/>
                    <a:pt x="793023" y="64101"/>
                    <a:pt x="789410" y="62495"/>
                  </a:cubicBezTo>
                  <a:cubicBezTo>
                    <a:pt x="770414" y="54052"/>
                    <a:pt x="764255" y="56303"/>
                    <a:pt x="743361" y="49338"/>
                  </a:cubicBezTo>
                  <a:cubicBezTo>
                    <a:pt x="710211" y="38288"/>
                    <a:pt x="761625" y="55146"/>
                    <a:pt x="720337" y="42760"/>
                  </a:cubicBezTo>
                  <a:cubicBezTo>
                    <a:pt x="720264" y="42738"/>
                    <a:pt x="695704" y="34549"/>
                    <a:pt x="690734" y="32892"/>
                  </a:cubicBezTo>
                  <a:lnTo>
                    <a:pt x="680866" y="29603"/>
                  </a:lnTo>
                  <a:cubicBezTo>
                    <a:pt x="677577" y="27410"/>
                    <a:pt x="674086" y="25494"/>
                    <a:pt x="670999" y="23025"/>
                  </a:cubicBezTo>
                  <a:cubicBezTo>
                    <a:pt x="668577" y="21088"/>
                    <a:pt x="667194" y="17833"/>
                    <a:pt x="664420" y="16446"/>
                  </a:cubicBezTo>
                  <a:cubicBezTo>
                    <a:pt x="658218" y="13345"/>
                    <a:pt x="644685" y="9868"/>
                    <a:pt x="644685" y="9868"/>
                  </a:cubicBezTo>
                  <a:cubicBezTo>
                    <a:pt x="641059" y="10321"/>
                    <a:pt x="616509" y="11643"/>
                    <a:pt x="608504" y="16446"/>
                  </a:cubicBezTo>
                  <a:cubicBezTo>
                    <a:pt x="605845" y="18042"/>
                    <a:pt x="604347" y="21088"/>
                    <a:pt x="601925" y="23025"/>
                  </a:cubicBezTo>
                  <a:cubicBezTo>
                    <a:pt x="590756" y="31960"/>
                    <a:pt x="587969" y="30966"/>
                    <a:pt x="572322" y="36182"/>
                  </a:cubicBezTo>
                  <a:cubicBezTo>
                    <a:pt x="569033" y="37278"/>
                    <a:pt x="565919" y="39320"/>
                    <a:pt x="562455" y="39471"/>
                  </a:cubicBezTo>
                  <a:lnTo>
                    <a:pt x="486803" y="42760"/>
                  </a:lnTo>
                  <a:cubicBezTo>
                    <a:pt x="458848" y="52077"/>
                    <a:pt x="492932" y="39082"/>
                    <a:pt x="470357" y="52628"/>
                  </a:cubicBezTo>
                  <a:cubicBezTo>
                    <a:pt x="467384" y="54412"/>
                    <a:pt x="463778" y="54821"/>
                    <a:pt x="460489" y="55917"/>
                  </a:cubicBezTo>
                  <a:cubicBezTo>
                    <a:pt x="457200" y="58110"/>
                    <a:pt x="453709" y="60026"/>
                    <a:pt x="450622" y="62495"/>
                  </a:cubicBezTo>
                  <a:cubicBezTo>
                    <a:pt x="448200" y="64432"/>
                    <a:pt x="446817" y="67687"/>
                    <a:pt x="444043" y="69074"/>
                  </a:cubicBezTo>
                  <a:cubicBezTo>
                    <a:pt x="437841" y="72175"/>
                    <a:pt x="430886" y="73459"/>
                    <a:pt x="424308" y="75652"/>
                  </a:cubicBezTo>
                  <a:cubicBezTo>
                    <a:pt x="421019" y="76748"/>
                    <a:pt x="417907" y="78941"/>
                    <a:pt x="414440" y="78941"/>
                  </a:cubicBezTo>
                  <a:lnTo>
                    <a:pt x="371681" y="65784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" name="フリーフォーム: 図形 7">
              <a:extLst>
                <a:ext uri="{FF2B5EF4-FFF2-40B4-BE49-F238E27FC236}">
                  <a16:creationId xmlns:a16="http://schemas.microsoft.com/office/drawing/2014/main" id="{573288EA-916F-4D18-9700-FBD7F10C0D8F}"/>
                </a:ext>
              </a:extLst>
            </p:cNvPr>
            <p:cNvSpPr/>
            <p:nvPr/>
          </p:nvSpPr>
          <p:spPr>
            <a:xfrm>
              <a:off x="4428673" y="2063826"/>
              <a:ext cx="2180784" cy="2085358"/>
            </a:xfrm>
            <a:custGeom>
              <a:avLst/>
              <a:gdLst>
                <a:gd name="connsiteX0" fmla="*/ 351946 w 2180784"/>
                <a:gd name="connsiteY0" fmla="*/ 562455 h 2085358"/>
                <a:gd name="connsiteX1" fmla="*/ 427598 w 2180784"/>
                <a:gd name="connsiteY1" fmla="*/ 490092 h 2085358"/>
                <a:gd name="connsiteX2" fmla="*/ 437465 w 2180784"/>
                <a:gd name="connsiteY2" fmla="*/ 470357 h 2085358"/>
                <a:gd name="connsiteX3" fmla="*/ 444044 w 2180784"/>
                <a:gd name="connsiteY3" fmla="*/ 463778 h 2085358"/>
                <a:gd name="connsiteX4" fmla="*/ 450622 w 2180784"/>
                <a:gd name="connsiteY4" fmla="*/ 453911 h 2085358"/>
                <a:gd name="connsiteX5" fmla="*/ 457200 w 2180784"/>
                <a:gd name="connsiteY5" fmla="*/ 430886 h 2085358"/>
                <a:gd name="connsiteX6" fmla="*/ 460490 w 2180784"/>
                <a:gd name="connsiteY6" fmla="*/ 421019 h 2085358"/>
                <a:gd name="connsiteX7" fmla="*/ 473647 w 2180784"/>
                <a:gd name="connsiteY7" fmla="*/ 407862 h 2085358"/>
                <a:gd name="connsiteX8" fmla="*/ 490093 w 2180784"/>
                <a:gd name="connsiteY8" fmla="*/ 391416 h 2085358"/>
                <a:gd name="connsiteX9" fmla="*/ 493382 w 2180784"/>
                <a:gd name="connsiteY9" fmla="*/ 381548 h 2085358"/>
                <a:gd name="connsiteX10" fmla="*/ 503249 w 2180784"/>
                <a:gd name="connsiteY10" fmla="*/ 374970 h 2085358"/>
                <a:gd name="connsiteX11" fmla="*/ 509828 w 2180784"/>
                <a:gd name="connsiteY11" fmla="*/ 368391 h 2085358"/>
                <a:gd name="connsiteX12" fmla="*/ 522985 w 2180784"/>
                <a:gd name="connsiteY12" fmla="*/ 351945 h 2085358"/>
                <a:gd name="connsiteX13" fmla="*/ 532852 w 2180784"/>
                <a:gd name="connsiteY13" fmla="*/ 335499 h 2085358"/>
                <a:gd name="connsiteX14" fmla="*/ 552588 w 2180784"/>
                <a:gd name="connsiteY14" fmla="*/ 312475 h 2085358"/>
                <a:gd name="connsiteX15" fmla="*/ 569034 w 2180784"/>
                <a:gd name="connsiteY15" fmla="*/ 299318 h 2085358"/>
                <a:gd name="connsiteX16" fmla="*/ 578901 w 2180784"/>
                <a:gd name="connsiteY16" fmla="*/ 292740 h 2085358"/>
                <a:gd name="connsiteX17" fmla="*/ 592058 w 2180784"/>
                <a:gd name="connsiteY17" fmla="*/ 276294 h 2085358"/>
                <a:gd name="connsiteX18" fmla="*/ 601926 w 2180784"/>
                <a:gd name="connsiteY18" fmla="*/ 243401 h 2085358"/>
                <a:gd name="connsiteX19" fmla="*/ 598636 w 2180784"/>
                <a:gd name="connsiteY19" fmla="*/ 210509 h 2085358"/>
                <a:gd name="connsiteX20" fmla="*/ 595347 w 2180784"/>
                <a:gd name="connsiteY20" fmla="*/ 200642 h 2085358"/>
                <a:gd name="connsiteX21" fmla="*/ 592058 w 2180784"/>
                <a:gd name="connsiteY21" fmla="*/ 187485 h 2085358"/>
                <a:gd name="connsiteX22" fmla="*/ 582190 w 2180784"/>
                <a:gd name="connsiteY22" fmla="*/ 157882 h 2085358"/>
                <a:gd name="connsiteX23" fmla="*/ 572323 w 2180784"/>
                <a:gd name="connsiteY23" fmla="*/ 128279 h 2085358"/>
                <a:gd name="connsiteX24" fmla="*/ 569034 w 2180784"/>
                <a:gd name="connsiteY24" fmla="*/ 118411 h 2085358"/>
                <a:gd name="connsiteX25" fmla="*/ 565744 w 2180784"/>
                <a:gd name="connsiteY25" fmla="*/ 95387 h 2085358"/>
                <a:gd name="connsiteX26" fmla="*/ 559166 w 2180784"/>
                <a:gd name="connsiteY26" fmla="*/ 62495 h 2085358"/>
                <a:gd name="connsiteX27" fmla="*/ 546009 w 2180784"/>
                <a:gd name="connsiteY27" fmla="*/ 36181 h 2085358"/>
                <a:gd name="connsiteX28" fmla="*/ 542720 w 2180784"/>
                <a:gd name="connsiteY28" fmla="*/ 26314 h 2085358"/>
                <a:gd name="connsiteX29" fmla="*/ 539431 w 2180784"/>
                <a:gd name="connsiteY29" fmla="*/ 3289 h 2085358"/>
                <a:gd name="connsiteX30" fmla="*/ 529563 w 2180784"/>
                <a:gd name="connsiteY30" fmla="*/ 0 h 2085358"/>
                <a:gd name="connsiteX31" fmla="*/ 509828 w 2180784"/>
                <a:gd name="connsiteY31" fmla="*/ 6578 h 2085358"/>
                <a:gd name="connsiteX32" fmla="*/ 483514 w 2180784"/>
                <a:gd name="connsiteY32" fmla="*/ 26314 h 2085358"/>
                <a:gd name="connsiteX33" fmla="*/ 463779 w 2180784"/>
                <a:gd name="connsiteY33" fmla="*/ 39470 h 2085358"/>
                <a:gd name="connsiteX34" fmla="*/ 453911 w 2180784"/>
                <a:gd name="connsiteY34" fmla="*/ 42760 h 2085358"/>
                <a:gd name="connsiteX35" fmla="*/ 444044 w 2180784"/>
                <a:gd name="connsiteY35" fmla="*/ 49338 h 2085358"/>
                <a:gd name="connsiteX36" fmla="*/ 404573 w 2180784"/>
                <a:gd name="connsiteY36" fmla="*/ 55917 h 2085358"/>
                <a:gd name="connsiteX37" fmla="*/ 384838 w 2180784"/>
                <a:gd name="connsiteY37" fmla="*/ 59206 h 2085358"/>
                <a:gd name="connsiteX38" fmla="*/ 335500 w 2180784"/>
                <a:gd name="connsiteY38" fmla="*/ 62495 h 2085358"/>
                <a:gd name="connsiteX39" fmla="*/ 319054 w 2180784"/>
                <a:gd name="connsiteY39" fmla="*/ 72363 h 2085358"/>
                <a:gd name="connsiteX40" fmla="*/ 309186 w 2180784"/>
                <a:gd name="connsiteY40" fmla="*/ 75652 h 2085358"/>
                <a:gd name="connsiteX41" fmla="*/ 299318 w 2180784"/>
                <a:gd name="connsiteY41" fmla="*/ 82230 h 2085358"/>
                <a:gd name="connsiteX42" fmla="*/ 253270 w 2180784"/>
                <a:gd name="connsiteY42" fmla="*/ 85519 h 2085358"/>
                <a:gd name="connsiteX43" fmla="*/ 213799 w 2180784"/>
                <a:gd name="connsiteY43" fmla="*/ 92098 h 2085358"/>
                <a:gd name="connsiteX44" fmla="*/ 190775 w 2180784"/>
                <a:gd name="connsiteY44" fmla="*/ 98676 h 2085358"/>
                <a:gd name="connsiteX45" fmla="*/ 174329 w 2180784"/>
                <a:gd name="connsiteY45" fmla="*/ 111833 h 2085358"/>
                <a:gd name="connsiteX46" fmla="*/ 154593 w 2180784"/>
                <a:gd name="connsiteY46" fmla="*/ 134858 h 2085358"/>
                <a:gd name="connsiteX47" fmla="*/ 154593 w 2180784"/>
                <a:gd name="connsiteY47" fmla="*/ 167750 h 2085358"/>
                <a:gd name="connsiteX48" fmla="*/ 157882 w 2180784"/>
                <a:gd name="connsiteY48" fmla="*/ 177617 h 2085358"/>
                <a:gd name="connsiteX49" fmla="*/ 164461 w 2180784"/>
                <a:gd name="connsiteY49" fmla="*/ 184196 h 2085358"/>
                <a:gd name="connsiteX50" fmla="*/ 171039 w 2180784"/>
                <a:gd name="connsiteY50" fmla="*/ 203931 h 2085358"/>
                <a:gd name="connsiteX51" fmla="*/ 161172 w 2180784"/>
                <a:gd name="connsiteY51" fmla="*/ 210509 h 2085358"/>
                <a:gd name="connsiteX52" fmla="*/ 131569 w 2180784"/>
                <a:gd name="connsiteY52" fmla="*/ 217088 h 2085358"/>
                <a:gd name="connsiteX53" fmla="*/ 124990 w 2180784"/>
                <a:gd name="connsiteY53" fmla="*/ 223666 h 2085358"/>
                <a:gd name="connsiteX54" fmla="*/ 118412 w 2180784"/>
                <a:gd name="connsiteY54" fmla="*/ 243401 h 2085358"/>
                <a:gd name="connsiteX55" fmla="*/ 134858 w 2180784"/>
                <a:gd name="connsiteY55" fmla="*/ 256558 h 2085358"/>
                <a:gd name="connsiteX56" fmla="*/ 144726 w 2180784"/>
                <a:gd name="connsiteY56" fmla="*/ 259847 h 2085358"/>
                <a:gd name="connsiteX57" fmla="*/ 157882 w 2180784"/>
                <a:gd name="connsiteY57" fmla="*/ 276294 h 2085358"/>
                <a:gd name="connsiteX58" fmla="*/ 164461 w 2180784"/>
                <a:gd name="connsiteY58" fmla="*/ 282872 h 2085358"/>
                <a:gd name="connsiteX59" fmla="*/ 171039 w 2180784"/>
                <a:gd name="connsiteY59" fmla="*/ 302607 h 2085358"/>
                <a:gd name="connsiteX60" fmla="*/ 167750 w 2180784"/>
                <a:gd name="connsiteY60" fmla="*/ 315764 h 2085358"/>
                <a:gd name="connsiteX61" fmla="*/ 161172 w 2180784"/>
                <a:gd name="connsiteY61" fmla="*/ 325632 h 2085358"/>
                <a:gd name="connsiteX62" fmla="*/ 151304 w 2180784"/>
                <a:gd name="connsiteY62" fmla="*/ 328921 h 2085358"/>
                <a:gd name="connsiteX63" fmla="*/ 95388 w 2180784"/>
                <a:gd name="connsiteY63" fmla="*/ 332210 h 2085358"/>
                <a:gd name="connsiteX64" fmla="*/ 55917 w 2180784"/>
                <a:gd name="connsiteY64" fmla="*/ 342078 h 2085358"/>
                <a:gd name="connsiteX65" fmla="*/ 42760 w 2180784"/>
                <a:gd name="connsiteY65" fmla="*/ 345367 h 2085358"/>
                <a:gd name="connsiteX66" fmla="*/ 23025 w 2180784"/>
                <a:gd name="connsiteY66" fmla="*/ 351945 h 2085358"/>
                <a:gd name="connsiteX67" fmla="*/ 16447 w 2180784"/>
                <a:gd name="connsiteY67" fmla="*/ 358524 h 2085358"/>
                <a:gd name="connsiteX68" fmla="*/ 16447 w 2180784"/>
                <a:gd name="connsiteY68" fmla="*/ 401283 h 2085358"/>
                <a:gd name="connsiteX69" fmla="*/ 19736 w 2180784"/>
                <a:gd name="connsiteY69" fmla="*/ 411151 h 2085358"/>
                <a:gd name="connsiteX70" fmla="*/ 26314 w 2180784"/>
                <a:gd name="connsiteY70" fmla="*/ 421019 h 2085358"/>
                <a:gd name="connsiteX71" fmla="*/ 26314 w 2180784"/>
                <a:gd name="connsiteY71" fmla="*/ 457200 h 2085358"/>
                <a:gd name="connsiteX72" fmla="*/ 19736 w 2180784"/>
                <a:gd name="connsiteY72" fmla="*/ 476935 h 2085358"/>
                <a:gd name="connsiteX73" fmla="*/ 23025 w 2180784"/>
                <a:gd name="connsiteY73" fmla="*/ 503249 h 2085358"/>
                <a:gd name="connsiteX74" fmla="*/ 36182 w 2180784"/>
                <a:gd name="connsiteY74" fmla="*/ 519695 h 2085358"/>
                <a:gd name="connsiteX75" fmla="*/ 46049 w 2180784"/>
                <a:gd name="connsiteY75" fmla="*/ 539430 h 2085358"/>
                <a:gd name="connsiteX76" fmla="*/ 52628 w 2180784"/>
                <a:gd name="connsiteY76" fmla="*/ 549298 h 2085358"/>
                <a:gd name="connsiteX77" fmla="*/ 55917 w 2180784"/>
                <a:gd name="connsiteY77" fmla="*/ 559165 h 2085358"/>
                <a:gd name="connsiteX78" fmla="*/ 62495 w 2180784"/>
                <a:gd name="connsiteY78" fmla="*/ 634817 h 2085358"/>
                <a:gd name="connsiteX79" fmla="*/ 65785 w 2180784"/>
                <a:gd name="connsiteY79" fmla="*/ 674288 h 2085358"/>
                <a:gd name="connsiteX80" fmla="*/ 75652 w 2180784"/>
                <a:gd name="connsiteY80" fmla="*/ 680866 h 2085358"/>
                <a:gd name="connsiteX81" fmla="*/ 92098 w 2180784"/>
                <a:gd name="connsiteY81" fmla="*/ 690734 h 2085358"/>
                <a:gd name="connsiteX82" fmla="*/ 105255 w 2180784"/>
                <a:gd name="connsiteY82" fmla="*/ 703891 h 2085358"/>
                <a:gd name="connsiteX83" fmla="*/ 111834 w 2180784"/>
                <a:gd name="connsiteY83" fmla="*/ 710469 h 2085358"/>
                <a:gd name="connsiteX84" fmla="*/ 128280 w 2180784"/>
                <a:gd name="connsiteY84" fmla="*/ 723626 h 2085358"/>
                <a:gd name="connsiteX85" fmla="*/ 134858 w 2180784"/>
                <a:gd name="connsiteY85" fmla="*/ 743361 h 2085358"/>
                <a:gd name="connsiteX86" fmla="*/ 138147 w 2180784"/>
                <a:gd name="connsiteY86" fmla="*/ 753229 h 2085358"/>
                <a:gd name="connsiteX87" fmla="*/ 131569 w 2180784"/>
                <a:gd name="connsiteY87" fmla="*/ 825591 h 2085358"/>
                <a:gd name="connsiteX88" fmla="*/ 124990 w 2180784"/>
                <a:gd name="connsiteY88" fmla="*/ 845327 h 2085358"/>
                <a:gd name="connsiteX89" fmla="*/ 115123 w 2180784"/>
                <a:gd name="connsiteY89" fmla="*/ 855194 h 2085358"/>
                <a:gd name="connsiteX90" fmla="*/ 111834 w 2180784"/>
                <a:gd name="connsiteY90" fmla="*/ 865062 h 2085358"/>
                <a:gd name="connsiteX91" fmla="*/ 105255 w 2180784"/>
                <a:gd name="connsiteY91" fmla="*/ 871640 h 2085358"/>
                <a:gd name="connsiteX92" fmla="*/ 92098 w 2180784"/>
                <a:gd name="connsiteY92" fmla="*/ 897954 h 2085358"/>
                <a:gd name="connsiteX93" fmla="*/ 82231 w 2180784"/>
                <a:gd name="connsiteY93" fmla="*/ 927557 h 2085358"/>
                <a:gd name="connsiteX94" fmla="*/ 78941 w 2180784"/>
                <a:gd name="connsiteY94" fmla="*/ 937424 h 2085358"/>
                <a:gd name="connsiteX95" fmla="*/ 65785 w 2180784"/>
                <a:gd name="connsiteY95" fmla="*/ 953870 h 2085358"/>
                <a:gd name="connsiteX96" fmla="*/ 59206 w 2180784"/>
                <a:gd name="connsiteY96" fmla="*/ 960449 h 2085358"/>
                <a:gd name="connsiteX97" fmla="*/ 55917 w 2180784"/>
                <a:gd name="connsiteY97" fmla="*/ 970317 h 2085358"/>
                <a:gd name="connsiteX98" fmla="*/ 42760 w 2180784"/>
                <a:gd name="connsiteY98" fmla="*/ 986763 h 2085358"/>
                <a:gd name="connsiteX99" fmla="*/ 32893 w 2180784"/>
                <a:gd name="connsiteY99" fmla="*/ 1006498 h 2085358"/>
                <a:gd name="connsiteX100" fmla="*/ 29603 w 2180784"/>
                <a:gd name="connsiteY100" fmla="*/ 1016365 h 2085358"/>
                <a:gd name="connsiteX101" fmla="*/ 23025 w 2180784"/>
                <a:gd name="connsiteY101" fmla="*/ 1026233 h 2085358"/>
                <a:gd name="connsiteX102" fmla="*/ 16447 w 2180784"/>
                <a:gd name="connsiteY102" fmla="*/ 1045968 h 2085358"/>
                <a:gd name="connsiteX103" fmla="*/ 13157 w 2180784"/>
                <a:gd name="connsiteY103" fmla="*/ 1055836 h 2085358"/>
                <a:gd name="connsiteX104" fmla="*/ 9868 w 2180784"/>
                <a:gd name="connsiteY104" fmla="*/ 1078860 h 2085358"/>
                <a:gd name="connsiteX105" fmla="*/ 3290 w 2180784"/>
                <a:gd name="connsiteY105" fmla="*/ 1144645 h 2085358"/>
                <a:gd name="connsiteX106" fmla="*/ 0 w 2180784"/>
                <a:gd name="connsiteY106" fmla="*/ 1157801 h 2085358"/>
                <a:gd name="connsiteX107" fmla="*/ 3290 w 2180784"/>
                <a:gd name="connsiteY107" fmla="*/ 1203850 h 2085358"/>
                <a:gd name="connsiteX108" fmla="*/ 9868 w 2180784"/>
                <a:gd name="connsiteY108" fmla="*/ 1223586 h 2085358"/>
                <a:gd name="connsiteX109" fmla="*/ 16447 w 2180784"/>
                <a:gd name="connsiteY109" fmla="*/ 1230164 h 2085358"/>
                <a:gd name="connsiteX110" fmla="*/ 23025 w 2180784"/>
                <a:gd name="connsiteY110" fmla="*/ 1249899 h 2085358"/>
                <a:gd name="connsiteX111" fmla="*/ 29603 w 2180784"/>
                <a:gd name="connsiteY111" fmla="*/ 1259767 h 2085358"/>
                <a:gd name="connsiteX112" fmla="*/ 42760 w 2180784"/>
                <a:gd name="connsiteY112" fmla="*/ 1286081 h 2085358"/>
                <a:gd name="connsiteX113" fmla="*/ 55917 w 2180784"/>
                <a:gd name="connsiteY113" fmla="*/ 1315683 h 2085358"/>
                <a:gd name="connsiteX114" fmla="*/ 65785 w 2180784"/>
                <a:gd name="connsiteY114" fmla="*/ 1332129 h 2085358"/>
                <a:gd name="connsiteX115" fmla="*/ 69074 w 2180784"/>
                <a:gd name="connsiteY115" fmla="*/ 1341997 h 2085358"/>
                <a:gd name="connsiteX116" fmla="*/ 82231 w 2180784"/>
                <a:gd name="connsiteY116" fmla="*/ 1361732 h 2085358"/>
                <a:gd name="connsiteX117" fmla="*/ 92098 w 2180784"/>
                <a:gd name="connsiteY117" fmla="*/ 1381468 h 2085358"/>
                <a:gd name="connsiteX118" fmla="*/ 101966 w 2180784"/>
                <a:gd name="connsiteY118" fmla="*/ 1411070 h 2085358"/>
                <a:gd name="connsiteX119" fmla="*/ 105255 w 2180784"/>
                <a:gd name="connsiteY119" fmla="*/ 1420938 h 2085358"/>
                <a:gd name="connsiteX120" fmla="*/ 121701 w 2180784"/>
                <a:gd name="connsiteY120" fmla="*/ 1443963 h 2085358"/>
                <a:gd name="connsiteX121" fmla="*/ 151304 w 2180784"/>
                <a:gd name="connsiteY121" fmla="*/ 1457119 h 2085358"/>
                <a:gd name="connsiteX122" fmla="*/ 161172 w 2180784"/>
                <a:gd name="connsiteY122" fmla="*/ 1460409 h 2085358"/>
                <a:gd name="connsiteX123" fmla="*/ 171039 w 2180784"/>
                <a:gd name="connsiteY123" fmla="*/ 1463698 h 2085358"/>
                <a:gd name="connsiteX124" fmla="*/ 243402 w 2180784"/>
                <a:gd name="connsiteY124" fmla="*/ 1460409 h 2085358"/>
                <a:gd name="connsiteX125" fmla="*/ 253270 w 2180784"/>
                <a:gd name="connsiteY125" fmla="*/ 1457119 h 2085358"/>
                <a:gd name="connsiteX126" fmla="*/ 263137 w 2180784"/>
                <a:gd name="connsiteY126" fmla="*/ 1450541 h 2085358"/>
                <a:gd name="connsiteX127" fmla="*/ 276294 w 2180784"/>
                <a:gd name="connsiteY127" fmla="*/ 1411070 h 2085358"/>
                <a:gd name="connsiteX128" fmla="*/ 279583 w 2180784"/>
                <a:gd name="connsiteY128" fmla="*/ 1401203 h 2085358"/>
                <a:gd name="connsiteX129" fmla="*/ 282872 w 2180784"/>
                <a:gd name="connsiteY129" fmla="*/ 1391335 h 2085358"/>
                <a:gd name="connsiteX130" fmla="*/ 286162 w 2180784"/>
                <a:gd name="connsiteY130" fmla="*/ 1368311 h 2085358"/>
                <a:gd name="connsiteX131" fmla="*/ 296029 w 2180784"/>
                <a:gd name="connsiteY131" fmla="*/ 1335419 h 2085358"/>
                <a:gd name="connsiteX132" fmla="*/ 299318 w 2180784"/>
                <a:gd name="connsiteY132" fmla="*/ 1325551 h 2085358"/>
                <a:gd name="connsiteX133" fmla="*/ 312475 w 2180784"/>
                <a:gd name="connsiteY133" fmla="*/ 1312394 h 2085358"/>
                <a:gd name="connsiteX134" fmla="*/ 319054 w 2180784"/>
                <a:gd name="connsiteY134" fmla="*/ 1305816 h 2085358"/>
                <a:gd name="connsiteX135" fmla="*/ 328921 w 2180784"/>
                <a:gd name="connsiteY135" fmla="*/ 1286081 h 2085358"/>
                <a:gd name="connsiteX136" fmla="*/ 335500 w 2180784"/>
                <a:gd name="connsiteY136" fmla="*/ 1279502 h 2085358"/>
                <a:gd name="connsiteX137" fmla="*/ 355235 w 2180784"/>
                <a:gd name="connsiteY137" fmla="*/ 1253188 h 2085358"/>
                <a:gd name="connsiteX138" fmla="*/ 365103 w 2180784"/>
                <a:gd name="connsiteY138" fmla="*/ 1236742 h 2085358"/>
                <a:gd name="connsiteX139" fmla="*/ 368392 w 2180784"/>
                <a:gd name="connsiteY139" fmla="*/ 1226875 h 2085358"/>
                <a:gd name="connsiteX140" fmla="*/ 374970 w 2180784"/>
                <a:gd name="connsiteY140" fmla="*/ 1220296 h 2085358"/>
                <a:gd name="connsiteX141" fmla="*/ 381549 w 2180784"/>
                <a:gd name="connsiteY141" fmla="*/ 1210429 h 2085358"/>
                <a:gd name="connsiteX142" fmla="*/ 388127 w 2180784"/>
                <a:gd name="connsiteY142" fmla="*/ 1203850 h 2085358"/>
                <a:gd name="connsiteX143" fmla="*/ 401284 w 2180784"/>
                <a:gd name="connsiteY143" fmla="*/ 1184115 h 2085358"/>
                <a:gd name="connsiteX144" fmla="*/ 407862 w 2180784"/>
                <a:gd name="connsiteY144" fmla="*/ 1174247 h 2085358"/>
                <a:gd name="connsiteX145" fmla="*/ 430887 w 2180784"/>
                <a:gd name="connsiteY145" fmla="*/ 1147934 h 2085358"/>
                <a:gd name="connsiteX146" fmla="*/ 434176 w 2180784"/>
                <a:gd name="connsiteY146" fmla="*/ 1138066 h 2085358"/>
                <a:gd name="connsiteX147" fmla="*/ 447333 w 2180784"/>
                <a:gd name="connsiteY147" fmla="*/ 1121620 h 2085358"/>
                <a:gd name="connsiteX148" fmla="*/ 460490 w 2180784"/>
                <a:gd name="connsiteY148" fmla="*/ 1095306 h 2085358"/>
                <a:gd name="connsiteX149" fmla="*/ 473647 w 2180784"/>
                <a:gd name="connsiteY149" fmla="*/ 1068993 h 2085358"/>
                <a:gd name="connsiteX150" fmla="*/ 483514 w 2180784"/>
                <a:gd name="connsiteY150" fmla="*/ 1049258 h 2085358"/>
                <a:gd name="connsiteX151" fmla="*/ 490093 w 2180784"/>
                <a:gd name="connsiteY151" fmla="*/ 1042679 h 2085358"/>
                <a:gd name="connsiteX152" fmla="*/ 529563 w 2180784"/>
                <a:gd name="connsiteY152" fmla="*/ 1039390 h 2085358"/>
                <a:gd name="connsiteX153" fmla="*/ 611793 w 2180784"/>
                <a:gd name="connsiteY153" fmla="*/ 1036101 h 2085358"/>
                <a:gd name="connsiteX154" fmla="*/ 631529 w 2180784"/>
                <a:gd name="connsiteY154" fmla="*/ 1032811 h 2085358"/>
                <a:gd name="connsiteX155" fmla="*/ 687445 w 2180784"/>
                <a:gd name="connsiteY155" fmla="*/ 1042679 h 2085358"/>
                <a:gd name="connsiteX156" fmla="*/ 700602 w 2180784"/>
                <a:gd name="connsiteY156" fmla="*/ 1045968 h 2085358"/>
                <a:gd name="connsiteX157" fmla="*/ 740072 w 2180784"/>
                <a:gd name="connsiteY157" fmla="*/ 1055836 h 2085358"/>
                <a:gd name="connsiteX158" fmla="*/ 792700 w 2180784"/>
                <a:gd name="connsiteY158" fmla="*/ 1062414 h 2085358"/>
                <a:gd name="connsiteX159" fmla="*/ 812435 w 2180784"/>
                <a:gd name="connsiteY159" fmla="*/ 1065704 h 2085358"/>
                <a:gd name="connsiteX160" fmla="*/ 832170 w 2180784"/>
                <a:gd name="connsiteY160" fmla="*/ 1072282 h 2085358"/>
                <a:gd name="connsiteX161" fmla="*/ 851906 w 2180784"/>
                <a:gd name="connsiteY161" fmla="*/ 1092017 h 2085358"/>
                <a:gd name="connsiteX162" fmla="*/ 858484 w 2180784"/>
                <a:gd name="connsiteY162" fmla="*/ 1098596 h 2085358"/>
                <a:gd name="connsiteX163" fmla="*/ 871641 w 2180784"/>
                <a:gd name="connsiteY163" fmla="*/ 1115042 h 2085358"/>
                <a:gd name="connsiteX164" fmla="*/ 878219 w 2180784"/>
                <a:gd name="connsiteY164" fmla="*/ 1124909 h 2085358"/>
                <a:gd name="connsiteX165" fmla="*/ 894665 w 2180784"/>
                <a:gd name="connsiteY165" fmla="*/ 1138066 h 2085358"/>
                <a:gd name="connsiteX166" fmla="*/ 904533 w 2180784"/>
                <a:gd name="connsiteY166" fmla="*/ 1141355 h 2085358"/>
                <a:gd name="connsiteX167" fmla="*/ 937425 w 2180784"/>
                <a:gd name="connsiteY167" fmla="*/ 1147934 h 2085358"/>
                <a:gd name="connsiteX168" fmla="*/ 960449 w 2180784"/>
                <a:gd name="connsiteY168" fmla="*/ 1144645 h 2085358"/>
                <a:gd name="connsiteX169" fmla="*/ 967028 w 2180784"/>
                <a:gd name="connsiteY169" fmla="*/ 1138066 h 2085358"/>
                <a:gd name="connsiteX170" fmla="*/ 990052 w 2180784"/>
                <a:gd name="connsiteY170" fmla="*/ 1141355 h 2085358"/>
                <a:gd name="connsiteX171" fmla="*/ 1009788 w 2180784"/>
                <a:gd name="connsiteY171" fmla="*/ 1147934 h 2085358"/>
                <a:gd name="connsiteX172" fmla="*/ 1029523 w 2180784"/>
                <a:gd name="connsiteY172" fmla="*/ 1157801 h 2085358"/>
                <a:gd name="connsiteX173" fmla="*/ 1036101 w 2180784"/>
                <a:gd name="connsiteY173" fmla="*/ 1177537 h 2085358"/>
                <a:gd name="connsiteX174" fmla="*/ 1039390 w 2180784"/>
                <a:gd name="connsiteY174" fmla="*/ 1187404 h 2085358"/>
                <a:gd name="connsiteX175" fmla="*/ 1026234 w 2180784"/>
                <a:gd name="connsiteY175" fmla="*/ 1203850 h 2085358"/>
                <a:gd name="connsiteX176" fmla="*/ 1019655 w 2180784"/>
                <a:gd name="connsiteY176" fmla="*/ 1210429 h 2085358"/>
                <a:gd name="connsiteX177" fmla="*/ 1009788 w 2180784"/>
                <a:gd name="connsiteY177" fmla="*/ 1246610 h 2085358"/>
                <a:gd name="connsiteX178" fmla="*/ 999920 w 2180784"/>
                <a:gd name="connsiteY178" fmla="*/ 1312394 h 2085358"/>
                <a:gd name="connsiteX179" fmla="*/ 993341 w 2180784"/>
                <a:gd name="connsiteY179" fmla="*/ 1322262 h 2085358"/>
                <a:gd name="connsiteX180" fmla="*/ 983474 w 2180784"/>
                <a:gd name="connsiteY180" fmla="*/ 1341997 h 2085358"/>
                <a:gd name="connsiteX181" fmla="*/ 976895 w 2180784"/>
                <a:gd name="connsiteY181" fmla="*/ 1361732 h 2085358"/>
                <a:gd name="connsiteX182" fmla="*/ 973606 w 2180784"/>
                <a:gd name="connsiteY182" fmla="*/ 1371600 h 2085358"/>
                <a:gd name="connsiteX183" fmla="*/ 967028 w 2180784"/>
                <a:gd name="connsiteY183" fmla="*/ 1381468 h 2085358"/>
                <a:gd name="connsiteX184" fmla="*/ 960449 w 2180784"/>
                <a:gd name="connsiteY184" fmla="*/ 1414360 h 2085358"/>
                <a:gd name="connsiteX185" fmla="*/ 953871 w 2180784"/>
                <a:gd name="connsiteY185" fmla="*/ 1453830 h 2085358"/>
                <a:gd name="connsiteX186" fmla="*/ 947293 w 2180784"/>
                <a:gd name="connsiteY186" fmla="*/ 1473565 h 2085358"/>
                <a:gd name="connsiteX187" fmla="*/ 937425 w 2180784"/>
                <a:gd name="connsiteY187" fmla="*/ 1506458 h 2085358"/>
                <a:gd name="connsiteX188" fmla="*/ 934136 w 2180784"/>
                <a:gd name="connsiteY188" fmla="*/ 1516325 h 2085358"/>
                <a:gd name="connsiteX189" fmla="*/ 930847 w 2180784"/>
                <a:gd name="connsiteY189" fmla="*/ 1578820 h 2085358"/>
                <a:gd name="connsiteX190" fmla="*/ 924268 w 2180784"/>
                <a:gd name="connsiteY190" fmla="*/ 1598555 h 2085358"/>
                <a:gd name="connsiteX191" fmla="*/ 920979 w 2180784"/>
                <a:gd name="connsiteY191" fmla="*/ 1608423 h 2085358"/>
                <a:gd name="connsiteX192" fmla="*/ 924268 w 2180784"/>
                <a:gd name="connsiteY192" fmla="*/ 1621580 h 2085358"/>
                <a:gd name="connsiteX193" fmla="*/ 934136 w 2180784"/>
                <a:gd name="connsiteY193" fmla="*/ 1624869 h 2085358"/>
                <a:gd name="connsiteX194" fmla="*/ 947293 w 2180784"/>
                <a:gd name="connsiteY194" fmla="*/ 1628158 h 2085358"/>
                <a:gd name="connsiteX195" fmla="*/ 999920 w 2180784"/>
                <a:gd name="connsiteY195" fmla="*/ 1631447 h 2085358"/>
                <a:gd name="connsiteX196" fmla="*/ 1013077 w 2180784"/>
                <a:gd name="connsiteY196" fmla="*/ 1634737 h 2085358"/>
                <a:gd name="connsiteX197" fmla="*/ 1036101 w 2180784"/>
                <a:gd name="connsiteY197" fmla="*/ 1641315 h 2085358"/>
                <a:gd name="connsiteX198" fmla="*/ 1068993 w 2180784"/>
                <a:gd name="connsiteY198" fmla="*/ 1647894 h 2085358"/>
                <a:gd name="connsiteX199" fmla="*/ 1157802 w 2180784"/>
                <a:gd name="connsiteY199" fmla="*/ 1677496 h 2085358"/>
                <a:gd name="connsiteX200" fmla="*/ 1187405 w 2180784"/>
                <a:gd name="connsiteY200" fmla="*/ 1687364 h 2085358"/>
                <a:gd name="connsiteX201" fmla="*/ 1207140 w 2180784"/>
                <a:gd name="connsiteY201" fmla="*/ 1693942 h 2085358"/>
                <a:gd name="connsiteX202" fmla="*/ 1230164 w 2180784"/>
                <a:gd name="connsiteY202" fmla="*/ 1700521 h 2085358"/>
                <a:gd name="connsiteX203" fmla="*/ 1236743 w 2180784"/>
                <a:gd name="connsiteY203" fmla="*/ 1707099 h 2085358"/>
                <a:gd name="connsiteX204" fmla="*/ 1256478 w 2180784"/>
                <a:gd name="connsiteY204" fmla="*/ 1720256 h 2085358"/>
                <a:gd name="connsiteX205" fmla="*/ 1266346 w 2180784"/>
                <a:gd name="connsiteY205" fmla="*/ 1749859 h 2085358"/>
                <a:gd name="connsiteX206" fmla="*/ 1269635 w 2180784"/>
                <a:gd name="connsiteY206" fmla="*/ 1759727 h 2085358"/>
                <a:gd name="connsiteX207" fmla="*/ 1272924 w 2180784"/>
                <a:gd name="connsiteY207" fmla="*/ 1802486 h 2085358"/>
                <a:gd name="connsiteX208" fmla="*/ 1276213 w 2180784"/>
                <a:gd name="connsiteY208" fmla="*/ 1822222 h 2085358"/>
                <a:gd name="connsiteX209" fmla="*/ 1282792 w 2180784"/>
                <a:gd name="connsiteY209" fmla="*/ 1871560 h 2085358"/>
                <a:gd name="connsiteX210" fmla="*/ 1289370 w 2180784"/>
                <a:gd name="connsiteY210" fmla="*/ 1907741 h 2085358"/>
                <a:gd name="connsiteX211" fmla="*/ 1292659 w 2180784"/>
                <a:gd name="connsiteY211" fmla="*/ 1927476 h 2085358"/>
                <a:gd name="connsiteX212" fmla="*/ 1295949 w 2180784"/>
                <a:gd name="connsiteY212" fmla="*/ 1940633 h 2085358"/>
                <a:gd name="connsiteX213" fmla="*/ 1302527 w 2180784"/>
                <a:gd name="connsiteY213" fmla="*/ 1980104 h 2085358"/>
                <a:gd name="connsiteX214" fmla="*/ 1312395 w 2180784"/>
                <a:gd name="connsiteY214" fmla="*/ 2009706 h 2085358"/>
                <a:gd name="connsiteX215" fmla="*/ 1315684 w 2180784"/>
                <a:gd name="connsiteY215" fmla="*/ 2019574 h 2085358"/>
                <a:gd name="connsiteX216" fmla="*/ 1338708 w 2180784"/>
                <a:gd name="connsiteY216" fmla="*/ 2039309 h 2085358"/>
                <a:gd name="connsiteX217" fmla="*/ 1345287 w 2180784"/>
                <a:gd name="connsiteY217" fmla="*/ 2045888 h 2085358"/>
                <a:gd name="connsiteX218" fmla="*/ 1365022 w 2180784"/>
                <a:gd name="connsiteY218" fmla="*/ 2052466 h 2085358"/>
                <a:gd name="connsiteX219" fmla="*/ 1374890 w 2180784"/>
                <a:gd name="connsiteY219" fmla="*/ 2055755 h 2085358"/>
                <a:gd name="connsiteX220" fmla="*/ 1384757 w 2180784"/>
                <a:gd name="connsiteY220" fmla="*/ 2059045 h 2085358"/>
                <a:gd name="connsiteX221" fmla="*/ 1401203 w 2180784"/>
                <a:gd name="connsiteY221" fmla="*/ 2062334 h 2085358"/>
                <a:gd name="connsiteX222" fmla="*/ 1414360 w 2180784"/>
                <a:gd name="connsiteY222" fmla="*/ 2065623 h 2085358"/>
                <a:gd name="connsiteX223" fmla="*/ 1437385 w 2180784"/>
                <a:gd name="connsiteY223" fmla="*/ 2068912 h 2085358"/>
                <a:gd name="connsiteX224" fmla="*/ 1457120 w 2180784"/>
                <a:gd name="connsiteY224" fmla="*/ 2072201 h 2085358"/>
                <a:gd name="connsiteX225" fmla="*/ 1483434 w 2180784"/>
                <a:gd name="connsiteY225" fmla="*/ 2075491 h 2085358"/>
                <a:gd name="connsiteX226" fmla="*/ 1559085 w 2180784"/>
                <a:gd name="connsiteY226" fmla="*/ 2085358 h 2085358"/>
                <a:gd name="connsiteX227" fmla="*/ 1644605 w 2180784"/>
                <a:gd name="connsiteY227" fmla="*/ 2082069 h 2085358"/>
                <a:gd name="connsiteX228" fmla="*/ 1670918 w 2180784"/>
                <a:gd name="connsiteY228" fmla="*/ 2078780 h 2085358"/>
                <a:gd name="connsiteX229" fmla="*/ 1707100 w 2180784"/>
                <a:gd name="connsiteY229" fmla="*/ 2072201 h 2085358"/>
                <a:gd name="connsiteX230" fmla="*/ 1720257 w 2180784"/>
                <a:gd name="connsiteY230" fmla="*/ 2068912 h 2085358"/>
                <a:gd name="connsiteX231" fmla="*/ 1776173 w 2180784"/>
                <a:gd name="connsiteY231" fmla="*/ 2059045 h 2085358"/>
                <a:gd name="connsiteX232" fmla="*/ 1795908 w 2180784"/>
                <a:gd name="connsiteY232" fmla="*/ 2052466 h 2085358"/>
                <a:gd name="connsiteX233" fmla="*/ 1809065 w 2180784"/>
                <a:gd name="connsiteY233" fmla="*/ 2039309 h 2085358"/>
                <a:gd name="connsiteX234" fmla="*/ 1815644 w 2180784"/>
                <a:gd name="connsiteY234" fmla="*/ 2032731 h 2085358"/>
                <a:gd name="connsiteX235" fmla="*/ 1818933 w 2180784"/>
                <a:gd name="connsiteY235" fmla="*/ 2022863 h 2085358"/>
                <a:gd name="connsiteX236" fmla="*/ 1812354 w 2180784"/>
                <a:gd name="connsiteY236" fmla="*/ 1957079 h 2085358"/>
                <a:gd name="connsiteX237" fmla="*/ 1812354 w 2180784"/>
                <a:gd name="connsiteY237" fmla="*/ 1861692 h 2085358"/>
                <a:gd name="connsiteX238" fmla="*/ 1802487 w 2180784"/>
                <a:gd name="connsiteY238" fmla="*/ 1815643 h 2085358"/>
                <a:gd name="connsiteX239" fmla="*/ 1799198 w 2180784"/>
                <a:gd name="connsiteY239" fmla="*/ 1805776 h 2085358"/>
                <a:gd name="connsiteX240" fmla="*/ 1802487 w 2180784"/>
                <a:gd name="connsiteY240" fmla="*/ 1733413 h 2085358"/>
                <a:gd name="connsiteX241" fmla="*/ 1809065 w 2180784"/>
                <a:gd name="connsiteY241" fmla="*/ 1713678 h 2085358"/>
                <a:gd name="connsiteX242" fmla="*/ 1812354 w 2180784"/>
                <a:gd name="connsiteY242" fmla="*/ 1703810 h 2085358"/>
                <a:gd name="connsiteX243" fmla="*/ 1815644 w 2180784"/>
                <a:gd name="connsiteY243" fmla="*/ 1693942 h 2085358"/>
                <a:gd name="connsiteX244" fmla="*/ 1818933 w 2180784"/>
                <a:gd name="connsiteY244" fmla="*/ 1684075 h 2085358"/>
                <a:gd name="connsiteX245" fmla="*/ 1809065 w 2180784"/>
                <a:gd name="connsiteY245" fmla="*/ 1644604 h 2085358"/>
                <a:gd name="connsiteX246" fmla="*/ 1799198 w 2180784"/>
                <a:gd name="connsiteY246" fmla="*/ 1641315 h 2085358"/>
                <a:gd name="connsiteX247" fmla="*/ 1782752 w 2180784"/>
                <a:gd name="connsiteY247" fmla="*/ 1631447 h 2085358"/>
                <a:gd name="connsiteX248" fmla="*/ 1756438 w 2180784"/>
                <a:gd name="connsiteY248" fmla="*/ 1611712 h 2085358"/>
                <a:gd name="connsiteX249" fmla="*/ 1753149 w 2180784"/>
                <a:gd name="connsiteY249" fmla="*/ 1601845 h 2085358"/>
                <a:gd name="connsiteX250" fmla="*/ 1746570 w 2180784"/>
                <a:gd name="connsiteY250" fmla="*/ 1595266 h 2085358"/>
                <a:gd name="connsiteX251" fmla="*/ 1739992 w 2180784"/>
                <a:gd name="connsiteY251" fmla="*/ 1585399 h 2085358"/>
                <a:gd name="connsiteX252" fmla="*/ 1726835 w 2180784"/>
                <a:gd name="connsiteY252" fmla="*/ 1568953 h 2085358"/>
                <a:gd name="connsiteX253" fmla="*/ 1723546 w 2180784"/>
                <a:gd name="connsiteY253" fmla="*/ 1559085 h 2085358"/>
                <a:gd name="connsiteX254" fmla="*/ 1720257 w 2180784"/>
                <a:gd name="connsiteY254" fmla="*/ 1509747 h 2085358"/>
                <a:gd name="connsiteX255" fmla="*/ 1700521 w 2180784"/>
                <a:gd name="connsiteY255" fmla="*/ 1483433 h 2085358"/>
                <a:gd name="connsiteX256" fmla="*/ 1690654 w 2180784"/>
                <a:gd name="connsiteY256" fmla="*/ 1463698 h 2085358"/>
                <a:gd name="connsiteX257" fmla="*/ 1693943 w 2180784"/>
                <a:gd name="connsiteY257" fmla="*/ 1427517 h 2085358"/>
                <a:gd name="connsiteX258" fmla="*/ 1716967 w 2180784"/>
                <a:gd name="connsiteY258" fmla="*/ 1404492 h 2085358"/>
                <a:gd name="connsiteX259" fmla="*/ 1726835 w 2180784"/>
                <a:gd name="connsiteY259" fmla="*/ 1401203 h 2085358"/>
                <a:gd name="connsiteX260" fmla="*/ 1792619 w 2180784"/>
                <a:gd name="connsiteY260" fmla="*/ 1397914 h 2085358"/>
                <a:gd name="connsiteX261" fmla="*/ 1815644 w 2180784"/>
                <a:gd name="connsiteY261" fmla="*/ 1391335 h 2085358"/>
                <a:gd name="connsiteX262" fmla="*/ 1825511 w 2180784"/>
                <a:gd name="connsiteY262" fmla="*/ 1384757 h 2085358"/>
                <a:gd name="connsiteX263" fmla="*/ 1832090 w 2180784"/>
                <a:gd name="connsiteY263" fmla="*/ 1378178 h 2085358"/>
                <a:gd name="connsiteX264" fmla="*/ 1841957 w 2180784"/>
                <a:gd name="connsiteY264" fmla="*/ 1371600 h 2085358"/>
                <a:gd name="connsiteX265" fmla="*/ 1848536 w 2180784"/>
                <a:gd name="connsiteY265" fmla="*/ 1365022 h 2085358"/>
                <a:gd name="connsiteX266" fmla="*/ 1868271 w 2180784"/>
                <a:gd name="connsiteY266" fmla="*/ 1358443 h 2085358"/>
                <a:gd name="connsiteX267" fmla="*/ 1878139 w 2180784"/>
                <a:gd name="connsiteY267" fmla="*/ 1355154 h 2085358"/>
                <a:gd name="connsiteX268" fmla="*/ 1888006 w 2180784"/>
                <a:gd name="connsiteY268" fmla="*/ 1348576 h 2085358"/>
                <a:gd name="connsiteX269" fmla="*/ 1927477 w 2180784"/>
                <a:gd name="connsiteY269" fmla="*/ 1355154 h 2085358"/>
                <a:gd name="connsiteX270" fmla="*/ 1940634 w 2180784"/>
                <a:gd name="connsiteY270" fmla="*/ 1394624 h 2085358"/>
                <a:gd name="connsiteX271" fmla="*/ 1943923 w 2180784"/>
                <a:gd name="connsiteY271" fmla="*/ 1404492 h 2085358"/>
                <a:gd name="connsiteX272" fmla="*/ 1953790 w 2180784"/>
                <a:gd name="connsiteY272" fmla="*/ 1411070 h 2085358"/>
                <a:gd name="connsiteX273" fmla="*/ 1983393 w 2180784"/>
                <a:gd name="connsiteY273" fmla="*/ 1420938 h 2085358"/>
                <a:gd name="connsiteX274" fmla="*/ 2003129 w 2180784"/>
                <a:gd name="connsiteY274" fmla="*/ 1427517 h 2085358"/>
                <a:gd name="connsiteX275" fmla="*/ 2012996 w 2180784"/>
                <a:gd name="connsiteY275" fmla="*/ 1434095 h 2085358"/>
                <a:gd name="connsiteX276" fmla="*/ 2029442 w 2180784"/>
                <a:gd name="connsiteY276" fmla="*/ 1430806 h 2085358"/>
                <a:gd name="connsiteX277" fmla="*/ 2036021 w 2180784"/>
                <a:gd name="connsiteY277" fmla="*/ 1424227 h 2085358"/>
                <a:gd name="connsiteX278" fmla="*/ 2052467 w 2180784"/>
                <a:gd name="connsiteY278" fmla="*/ 1394624 h 2085358"/>
                <a:gd name="connsiteX279" fmla="*/ 2055756 w 2180784"/>
                <a:gd name="connsiteY279" fmla="*/ 1381468 h 2085358"/>
                <a:gd name="connsiteX280" fmla="*/ 2059045 w 2180784"/>
                <a:gd name="connsiteY280" fmla="*/ 1358443 h 2085358"/>
                <a:gd name="connsiteX281" fmla="*/ 2062334 w 2180784"/>
                <a:gd name="connsiteY281" fmla="*/ 1348576 h 2085358"/>
                <a:gd name="connsiteX282" fmla="*/ 2065623 w 2180784"/>
                <a:gd name="connsiteY282" fmla="*/ 1335419 h 2085358"/>
                <a:gd name="connsiteX283" fmla="*/ 2068913 w 2180784"/>
                <a:gd name="connsiteY283" fmla="*/ 1318973 h 2085358"/>
                <a:gd name="connsiteX284" fmla="*/ 2072202 w 2180784"/>
                <a:gd name="connsiteY284" fmla="*/ 1299237 h 2085358"/>
                <a:gd name="connsiteX285" fmla="*/ 2082070 w 2180784"/>
                <a:gd name="connsiteY285" fmla="*/ 1269635 h 2085358"/>
                <a:gd name="connsiteX286" fmla="*/ 2088648 w 2180784"/>
                <a:gd name="connsiteY286" fmla="*/ 1249899 h 2085358"/>
                <a:gd name="connsiteX287" fmla="*/ 2091937 w 2180784"/>
                <a:gd name="connsiteY287" fmla="*/ 1240032 h 2085358"/>
                <a:gd name="connsiteX288" fmla="*/ 2114962 w 2180784"/>
                <a:gd name="connsiteY288" fmla="*/ 1233453 h 2085358"/>
                <a:gd name="connsiteX289" fmla="*/ 2134697 w 2180784"/>
                <a:gd name="connsiteY289" fmla="*/ 1220296 h 2085358"/>
                <a:gd name="connsiteX290" fmla="*/ 2154432 w 2180784"/>
                <a:gd name="connsiteY290" fmla="*/ 1210429 h 2085358"/>
                <a:gd name="connsiteX291" fmla="*/ 2170878 w 2180784"/>
                <a:gd name="connsiteY291" fmla="*/ 1193983 h 2085358"/>
                <a:gd name="connsiteX292" fmla="*/ 2177457 w 2180784"/>
                <a:gd name="connsiteY292" fmla="*/ 1187404 h 2085358"/>
                <a:gd name="connsiteX293" fmla="*/ 2180746 w 2180784"/>
                <a:gd name="connsiteY293" fmla="*/ 1177537 h 2085358"/>
                <a:gd name="connsiteX294" fmla="*/ 2167589 w 2180784"/>
                <a:gd name="connsiteY294" fmla="*/ 1147934 h 2085358"/>
                <a:gd name="connsiteX295" fmla="*/ 2154432 w 2180784"/>
                <a:gd name="connsiteY295" fmla="*/ 1134777 h 2085358"/>
                <a:gd name="connsiteX296" fmla="*/ 2134697 w 2180784"/>
                <a:gd name="connsiteY296" fmla="*/ 1118331 h 2085358"/>
                <a:gd name="connsiteX297" fmla="*/ 2128118 w 2180784"/>
                <a:gd name="connsiteY297" fmla="*/ 1098596 h 2085358"/>
                <a:gd name="connsiteX298" fmla="*/ 2134697 w 2180784"/>
                <a:gd name="connsiteY298" fmla="*/ 1062414 h 2085358"/>
                <a:gd name="connsiteX299" fmla="*/ 2128118 w 2180784"/>
                <a:gd name="connsiteY299" fmla="*/ 1029522 h 2085358"/>
                <a:gd name="connsiteX300" fmla="*/ 2111672 w 2180784"/>
                <a:gd name="connsiteY300" fmla="*/ 1013076 h 2085358"/>
                <a:gd name="connsiteX301" fmla="*/ 2101805 w 2180784"/>
                <a:gd name="connsiteY301" fmla="*/ 1003209 h 2085358"/>
                <a:gd name="connsiteX302" fmla="*/ 2095226 w 2180784"/>
                <a:gd name="connsiteY302" fmla="*/ 996630 h 2085358"/>
                <a:gd name="connsiteX303" fmla="*/ 2075491 w 2180784"/>
                <a:gd name="connsiteY303" fmla="*/ 970317 h 2085358"/>
                <a:gd name="connsiteX304" fmla="*/ 2065623 w 2180784"/>
                <a:gd name="connsiteY304" fmla="*/ 967027 h 2085358"/>
                <a:gd name="connsiteX305" fmla="*/ 2059045 w 2180784"/>
                <a:gd name="connsiteY305" fmla="*/ 986763 h 2085358"/>
                <a:gd name="connsiteX306" fmla="*/ 2049177 w 2180784"/>
                <a:gd name="connsiteY306" fmla="*/ 990052 h 2085358"/>
                <a:gd name="connsiteX307" fmla="*/ 2019575 w 2180784"/>
                <a:gd name="connsiteY307" fmla="*/ 996630 h 2085358"/>
                <a:gd name="connsiteX308" fmla="*/ 2006418 w 2180784"/>
                <a:gd name="connsiteY308" fmla="*/ 999919 h 2085358"/>
                <a:gd name="connsiteX309" fmla="*/ 1986682 w 2180784"/>
                <a:gd name="connsiteY309" fmla="*/ 996630 h 2085358"/>
                <a:gd name="connsiteX310" fmla="*/ 1966947 w 2180784"/>
                <a:gd name="connsiteY310" fmla="*/ 990052 h 2085358"/>
                <a:gd name="connsiteX311" fmla="*/ 1960369 w 2180784"/>
                <a:gd name="connsiteY311" fmla="*/ 983473 h 2085358"/>
                <a:gd name="connsiteX312" fmla="*/ 1940634 w 2180784"/>
                <a:gd name="connsiteY312" fmla="*/ 970317 h 2085358"/>
                <a:gd name="connsiteX313" fmla="*/ 1924188 w 2180784"/>
                <a:gd name="connsiteY313" fmla="*/ 957160 h 2085358"/>
                <a:gd name="connsiteX314" fmla="*/ 1888006 w 2180784"/>
                <a:gd name="connsiteY314" fmla="*/ 953870 h 2085358"/>
                <a:gd name="connsiteX315" fmla="*/ 1861693 w 2180784"/>
                <a:gd name="connsiteY315" fmla="*/ 947292 h 2085358"/>
                <a:gd name="connsiteX316" fmla="*/ 1848536 w 2180784"/>
                <a:gd name="connsiteY316" fmla="*/ 944003 h 2085358"/>
                <a:gd name="connsiteX317" fmla="*/ 1789330 w 2180784"/>
                <a:gd name="connsiteY317" fmla="*/ 937424 h 2085358"/>
                <a:gd name="connsiteX318" fmla="*/ 1776173 w 2180784"/>
                <a:gd name="connsiteY318" fmla="*/ 934135 h 2085358"/>
                <a:gd name="connsiteX319" fmla="*/ 1756438 w 2180784"/>
                <a:gd name="connsiteY319" fmla="*/ 927557 h 2085358"/>
                <a:gd name="connsiteX320" fmla="*/ 1739992 w 2180784"/>
                <a:gd name="connsiteY320" fmla="*/ 917689 h 2085358"/>
                <a:gd name="connsiteX321" fmla="*/ 1733413 w 2180784"/>
                <a:gd name="connsiteY321" fmla="*/ 911111 h 2085358"/>
                <a:gd name="connsiteX322" fmla="*/ 1713678 w 2180784"/>
                <a:gd name="connsiteY322" fmla="*/ 904532 h 2085358"/>
                <a:gd name="connsiteX323" fmla="*/ 1693943 w 2180784"/>
                <a:gd name="connsiteY323" fmla="*/ 891376 h 2085358"/>
                <a:gd name="connsiteX324" fmla="*/ 1674208 w 2180784"/>
                <a:gd name="connsiteY324" fmla="*/ 884797 h 2085358"/>
                <a:gd name="connsiteX325" fmla="*/ 1647894 w 2180784"/>
                <a:gd name="connsiteY325" fmla="*/ 871640 h 2085358"/>
                <a:gd name="connsiteX326" fmla="*/ 1638026 w 2180784"/>
                <a:gd name="connsiteY326" fmla="*/ 868351 h 2085358"/>
                <a:gd name="connsiteX327" fmla="*/ 1608423 w 2180784"/>
                <a:gd name="connsiteY327" fmla="*/ 855194 h 2085358"/>
                <a:gd name="connsiteX328" fmla="*/ 1598556 w 2180784"/>
                <a:gd name="connsiteY328" fmla="*/ 851905 h 2085358"/>
                <a:gd name="connsiteX329" fmla="*/ 1591977 w 2180784"/>
                <a:gd name="connsiteY329" fmla="*/ 845327 h 2085358"/>
                <a:gd name="connsiteX330" fmla="*/ 1595267 w 2180784"/>
                <a:gd name="connsiteY330" fmla="*/ 835459 h 2085358"/>
                <a:gd name="connsiteX331" fmla="*/ 1591977 w 2180784"/>
                <a:gd name="connsiteY331" fmla="*/ 802567 h 2085358"/>
                <a:gd name="connsiteX332" fmla="*/ 1565664 w 2180784"/>
                <a:gd name="connsiteY332" fmla="*/ 789410 h 2085358"/>
                <a:gd name="connsiteX333" fmla="*/ 1555796 w 2180784"/>
                <a:gd name="connsiteY333" fmla="*/ 786121 h 2085358"/>
                <a:gd name="connsiteX334" fmla="*/ 1539350 w 2180784"/>
                <a:gd name="connsiteY334" fmla="*/ 776253 h 2085358"/>
                <a:gd name="connsiteX335" fmla="*/ 1529482 w 2180784"/>
                <a:gd name="connsiteY335" fmla="*/ 769675 h 2085358"/>
                <a:gd name="connsiteX336" fmla="*/ 1499880 w 2180784"/>
                <a:gd name="connsiteY336" fmla="*/ 759807 h 2085358"/>
                <a:gd name="connsiteX337" fmla="*/ 1490012 w 2180784"/>
                <a:gd name="connsiteY337" fmla="*/ 756518 h 2085358"/>
                <a:gd name="connsiteX338" fmla="*/ 1480144 w 2180784"/>
                <a:gd name="connsiteY338" fmla="*/ 753229 h 2085358"/>
                <a:gd name="connsiteX339" fmla="*/ 1437385 w 2180784"/>
                <a:gd name="connsiteY339" fmla="*/ 746650 h 2085358"/>
                <a:gd name="connsiteX340" fmla="*/ 1404493 w 2180784"/>
                <a:gd name="connsiteY340" fmla="*/ 736783 h 2085358"/>
                <a:gd name="connsiteX341" fmla="*/ 1394625 w 2180784"/>
                <a:gd name="connsiteY341" fmla="*/ 733494 h 2085358"/>
                <a:gd name="connsiteX342" fmla="*/ 1384757 w 2180784"/>
                <a:gd name="connsiteY342" fmla="*/ 730204 h 2085358"/>
                <a:gd name="connsiteX343" fmla="*/ 1345287 w 2180784"/>
                <a:gd name="connsiteY343" fmla="*/ 726915 h 2085358"/>
                <a:gd name="connsiteX344" fmla="*/ 1151223 w 2180784"/>
                <a:gd name="connsiteY344" fmla="*/ 726915 h 2085358"/>
                <a:gd name="connsiteX345" fmla="*/ 1141356 w 2180784"/>
                <a:gd name="connsiteY345" fmla="*/ 723626 h 2085358"/>
                <a:gd name="connsiteX346" fmla="*/ 1115042 w 2180784"/>
                <a:gd name="connsiteY346" fmla="*/ 717047 h 2085358"/>
                <a:gd name="connsiteX347" fmla="*/ 1088729 w 2180784"/>
                <a:gd name="connsiteY347" fmla="*/ 710469 h 2085358"/>
                <a:gd name="connsiteX348" fmla="*/ 960449 w 2180784"/>
                <a:gd name="connsiteY348" fmla="*/ 700601 h 2085358"/>
                <a:gd name="connsiteX349" fmla="*/ 947293 w 2180784"/>
                <a:gd name="connsiteY349" fmla="*/ 697312 h 2085358"/>
                <a:gd name="connsiteX350" fmla="*/ 927557 w 2180784"/>
                <a:gd name="connsiteY350" fmla="*/ 690734 h 2085358"/>
                <a:gd name="connsiteX351" fmla="*/ 907822 w 2180784"/>
                <a:gd name="connsiteY351" fmla="*/ 680866 h 2085358"/>
                <a:gd name="connsiteX352" fmla="*/ 888087 w 2180784"/>
                <a:gd name="connsiteY352" fmla="*/ 667709 h 2085358"/>
                <a:gd name="connsiteX353" fmla="*/ 858484 w 2180784"/>
                <a:gd name="connsiteY353" fmla="*/ 657842 h 2085358"/>
                <a:gd name="connsiteX354" fmla="*/ 848616 w 2180784"/>
                <a:gd name="connsiteY354" fmla="*/ 654553 h 2085358"/>
                <a:gd name="connsiteX355" fmla="*/ 832170 w 2180784"/>
                <a:gd name="connsiteY355" fmla="*/ 651263 h 2085358"/>
                <a:gd name="connsiteX356" fmla="*/ 812435 w 2180784"/>
                <a:gd name="connsiteY356" fmla="*/ 644685 h 2085358"/>
                <a:gd name="connsiteX357" fmla="*/ 782832 w 2180784"/>
                <a:gd name="connsiteY357" fmla="*/ 634817 h 2085358"/>
                <a:gd name="connsiteX358" fmla="*/ 772964 w 2180784"/>
                <a:gd name="connsiteY358" fmla="*/ 631528 h 2085358"/>
                <a:gd name="connsiteX359" fmla="*/ 743362 w 2180784"/>
                <a:gd name="connsiteY359" fmla="*/ 624950 h 2085358"/>
                <a:gd name="connsiteX360" fmla="*/ 713759 w 2180784"/>
                <a:gd name="connsiteY360" fmla="*/ 618371 h 2085358"/>
                <a:gd name="connsiteX361" fmla="*/ 601926 w 2180784"/>
                <a:gd name="connsiteY361" fmla="*/ 611793 h 2085358"/>
                <a:gd name="connsiteX362" fmla="*/ 582190 w 2180784"/>
                <a:gd name="connsiteY362" fmla="*/ 608504 h 2085358"/>
                <a:gd name="connsiteX363" fmla="*/ 562455 w 2180784"/>
                <a:gd name="connsiteY363" fmla="*/ 601925 h 2085358"/>
                <a:gd name="connsiteX364" fmla="*/ 542720 w 2180784"/>
                <a:gd name="connsiteY364" fmla="*/ 598636 h 2085358"/>
                <a:gd name="connsiteX365" fmla="*/ 519695 w 2180784"/>
                <a:gd name="connsiteY365" fmla="*/ 595347 h 2085358"/>
                <a:gd name="connsiteX366" fmla="*/ 480225 w 2180784"/>
                <a:gd name="connsiteY366" fmla="*/ 588768 h 2085358"/>
                <a:gd name="connsiteX367" fmla="*/ 463779 w 2180784"/>
                <a:gd name="connsiteY367" fmla="*/ 585479 h 2085358"/>
                <a:gd name="connsiteX368" fmla="*/ 430887 w 2180784"/>
                <a:gd name="connsiteY368" fmla="*/ 582190 h 2085358"/>
                <a:gd name="connsiteX369" fmla="*/ 417730 w 2180784"/>
                <a:gd name="connsiteY369" fmla="*/ 578901 h 2085358"/>
                <a:gd name="connsiteX370" fmla="*/ 388127 w 2180784"/>
                <a:gd name="connsiteY370" fmla="*/ 569033 h 2085358"/>
                <a:gd name="connsiteX371" fmla="*/ 351946 w 2180784"/>
                <a:gd name="connsiteY371" fmla="*/ 562455 h 208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</a:cxnLst>
              <a:rect l="l" t="t" r="r" b="b"/>
              <a:pathLst>
                <a:path w="2180784" h="2085358">
                  <a:moveTo>
                    <a:pt x="351946" y="562455"/>
                  </a:moveTo>
                  <a:cubicBezTo>
                    <a:pt x="358524" y="549298"/>
                    <a:pt x="402923" y="514767"/>
                    <a:pt x="427598" y="490092"/>
                  </a:cubicBezTo>
                  <a:cubicBezTo>
                    <a:pt x="440074" y="477616"/>
                    <a:pt x="429440" y="483732"/>
                    <a:pt x="437465" y="470357"/>
                  </a:cubicBezTo>
                  <a:cubicBezTo>
                    <a:pt x="439061" y="467698"/>
                    <a:pt x="442107" y="466200"/>
                    <a:pt x="444044" y="463778"/>
                  </a:cubicBezTo>
                  <a:cubicBezTo>
                    <a:pt x="446513" y="460691"/>
                    <a:pt x="448429" y="457200"/>
                    <a:pt x="450622" y="453911"/>
                  </a:cubicBezTo>
                  <a:cubicBezTo>
                    <a:pt x="458517" y="430225"/>
                    <a:pt x="448929" y="459832"/>
                    <a:pt x="457200" y="430886"/>
                  </a:cubicBezTo>
                  <a:cubicBezTo>
                    <a:pt x="458153" y="427552"/>
                    <a:pt x="458475" y="423840"/>
                    <a:pt x="460490" y="421019"/>
                  </a:cubicBezTo>
                  <a:cubicBezTo>
                    <a:pt x="464095" y="415972"/>
                    <a:pt x="470207" y="413023"/>
                    <a:pt x="473647" y="407862"/>
                  </a:cubicBezTo>
                  <a:cubicBezTo>
                    <a:pt x="482418" y="394705"/>
                    <a:pt x="476936" y="400187"/>
                    <a:pt x="490093" y="391416"/>
                  </a:cubicBezTo>
                  <a:cubicBezTo>
                    <a:pt x="491189" y="388127"/>
                    <a:pt x="491216" y="384256"/>
                    <a:pt x="493382" y="381548"/>
                  </a:cubicBezTo>
                  <a:cubicBezTo>
                    <a:pt x="495851" y="378461"/>
                    <a:pt x="500162" y="377439"/>
                    <a:pt x="503249" y="374970"/>
                  </a:cubicBezTo>
                  <a:cubicBezTo>
                    <a:pt x="505671" y="373033"/>
                    <a:pt x="507891" y="370813"/>
                    <a:pt x="509828" y="368391"/>
                  </a:cubicBezTo>
                  <a:cubicBezTo>
                    <a:pt x="526426" y="347644"/>
                    <a:pt x="507099" y="367831"/>
                    <a:pt x="522985" y="351945"/>
                  </a:cubicBezTo>
                  <a:cubicBezTo>
                    <a:pt x="528696" y="334813"/>
                    <a:pt x="522534" y="348397"/>
                    <a:pt x="532852" y="335499"/>
                  </a:cubicBezTo>
                  <a:cubicBezTo>
                    <a:pt x="541354" y="324872"/>
                    <a:pt x="539017" y="321524"/>
                    <a:pt x="552588" y="312475"/>
                  </a:cubicBezTo>
                  <a:cubicBezTo>
                    <a:pt x="582971" y="292217"/>
                    <a:pt x="545589" y="318073"/>
                    <a:pt x="569034" y="299318"/>
                  </a:cubicBezTo>
                  <a:cubicBezTo>
                    <a:pt x="572121" y="296849"/>
                    <a:pt x="575814" y="295209"/>
                    <a:pt x="578901" y="292740"/>
                  </a:cubicBezTo>
                  <a:cubicBezTo>
                    <a:pt x="585597" y="287383"/>
                    <a:pt x="587173" y="283621"/>
                    <a:pt x="592058" y="276294"/>
                  </a:cubicBezTo>
                  <a:cubicBezTo>
                    <a:pt x="600065" y="252269"/>
                    <a:pt x="596954" y="263285"/>
                    <a:pt x="601926" y="243401"/>
                  </a:cubicBezTo>
                  <a:cubicBezTo>
                    <a:pt x="600829" y="232437"/>
                    <a:pt x="600312" y="221400"/>
                    <a:pt x="598636" y="210509"/>
                  </a:cubicBezTo>
                  <a:cubicBezTo>
                    <a:pt x="598109" y="207082"/>
                    <a:pt x="596299" y="203976"/>
                    <a:pt x="595347" y="200642"/>
                  </a:cubicBezTo>
                  <a:cubicBezTo>
                    <a:pt x="594105" y="196295"/>
                    <a:pt x="593357" y="191815"/>
                    <a:pt x="592058" y="187485"/>
                  </a:cubicBezTo>
                  <a:cubicBezTo>
                    <a:pt x="592036" y="187412"/>
                    <a:pt x="583847" y="162852"/>
                    <a:pt x="582190" y="157882"/>
                  </a:cubicBezTo>
                  <a:lnTo>
                    <a:pt x="572323" y="128279"/>
                  </a:lnTo>
                  <a:lnTo>
                    <a:pt x="569034" y="118411"/>
                  </a:lnTo>
                  <a:cubicBezTo>
                    <a:pt x="567937" y="110736"/>
                    <a:pt x="566923" y="103049"/>
                    <a:pt x="565744" y="95387"/>
                  </a:cubicBezTo>
                  <a:cubicBezTo>
                    <a:pt x="563872" y="83220"/>
                    <a:pt x="562608" y="73970"/>
                    <a:pt x="559166" y="62495"/>
                  </a:cubicBezTo>
                  <a:cubicBezTo>
                    <a:pt x="552687" y="40898"/>
                    <a:pt x="557008" y="47180"/>
                    <a:pt x="546009" y="36181"/>
                  </a:cubicBezTo>
                  <a:cubicBezTo>
                    <a:pt x="544913" y="32892"/>
                    <a:pt x="543400" y="29714"/>
                    <a:pt x="542720" y="26314"/>
                  </a:cubicBezTo>
                  <a:cubicBezTo>
                    <a:pt x="541200" y="18712"/>
                    <a:pt x="542898" y="10223"/>
                    <a:pt x="539431" y="3289"/>
                  </a:cubicBezTo>
                  <a:cubicBezTo>
                    <a:pt x="537880" y="188"/>
                    <a:pt x="532852" y="1096"/>
                    <a:pt x="529563" y="0"/>
                  </a:cubicBezTo>
                  <a:cubicBezTo>
                    <a:pt x="522985" y="2193"/>
                    <a:pt x="514731" y="1675"/>
                    <a:pt x="509828" y="6578"/>
                  </a:cubicBezTo>
                  <a:cubicBezTo>
                    <a:pt x="497659" y="18747"/>
                    <a:pt x="505829" y="11437"/>
                    <a:pt x="483514" y="26314"/>
                  </a:cubicBezTo>
                  <a:lnTo>
                    <a:pt x="463779" y="39470"/>
                  </a:lnTo>
                  <a:cubicBezTo>
                    <a:pt x="460490" y="40567"/>
                    <a:pt x="457012" y="41209"/>
                    <a:pt x="453911" y="42760"/>
                  </a:cubicBezTo>
                  <a:cubicBezTo>
                    <a:pt x="450375" y="44528"/>
                    <a:pt x="447580" y="47570"/>
                    <a:pt x="444044" y="49338"/>
                  </a:cubicBezTo>
                  <a:cubicBezTo>
                    <a:pt x="432826" y="54947"/>
                    <a:pt x="414516" y="54591"/>
                    <a:pt x="404573" y="55917"/>
                  </a:cubicBezTo>
                  <a:cubicBezTo>
                    <a:pt x="397962" y="56798"/>
                    <a:pt x="391477" y="58574"/>
                    <a:pt x="384838" y="59206"/>
                  </a:cubicBezTo>
                  <a:cubicBezTo>
                    <a:pt x="368430" y="60769"/>
                    <a:pt x="351946" y="61399"/>
                    <a:pt x="335500" y="62495"/>
                  </a:cubicBezTo>
                  <a:cubicBezTo>
                    <a:pt x="307545" y="71812"/>
                    <a:pt x="341629" y="58817"/>
                    <a:pt x="319054" y="72363"/>
                  </a:cubicBezTo>
                  <a:cubicBezTo>
                    <a:pt x="316081" y="74147"/>
                    <a:pt x="312287" y="74102"/>
                    <a:pt x="309186" y="75652"/>
                  </a:cubicBezTo>
                  <a:cubicBezTo>
                    <a:pt x="305650" y="77420"/>
                    <a:pt x="303211" y="81543"/>
                    <a:pt x="299318" y="82230"/>
                  </a:cubicBezTo>
                  <a:cubicBezTo>
                    <a:pt x="284164" y="84904"/>
                    <a:pt x="268619" y="84423"/>
                    <a:pt x="253270" y="85519"/>
                  </a:cubicBezTo>
                  <a:cubicBezTo>
                    <a:pt x="231237" y="92865"/>
                    <a:pt x="254713" y="85804"/>
                    <a:pt x="213799" y="92098"/>
                  </a:cubicBezTo>
                  <a:cubicBezTo>
                    <a:pt x="206128" y="93278"/>
                    <a:pt x="198144" y="96220"/>
                    <a:pt x="190775" y="98676"/>
                  </a:cubicBezTo>
                  <a:cubicBezTo>
                    <a:pt x="168378" y="121073"/>
                    <a:pt x="203374" y="86937"/>
                    <a:pt x="174329" y="111833"/>
                  </a:cubicBezTo>
                  <a:cubicBezTo>
                    <a:pt x="161922" y="122468"/>
                    <a:pt x="162353" y="123219"/>
                    <a:pt x="154593" y="134858"/>
                  </a:cubicBezTo>
                  <a:cubicBezTo>
                    <a:pt x="149275" y="150812"/>
                    <a:pt x="149869" y="144128"/>
                    <a:pt x="154593" y="167750"/>
                  </a:cubicBezTo>
                  <a:cubicBezTo>
                    <a:pt x="155273" y="171150"/>
                    <a:pt x="156098" y="174644"/>
                    <a:pt x="157882" y="177617"/>
                  </a:cubicBezTo>
                  <a:cubicBezTo>
                    <a:pt x="159478" y="180276"/>
                    <a:pt x="162268" y="182003"/>
                    <a:pt x="164461" y="184196"/>
                  </a:cubicBezTo>
                  <a:cubicBezTo>
                    <a:pt x="166654" y="190774"/>
                    <a:pt x="176809" y="200085"/>
                    <a:pt x="171039" y="203931"/>
                  </a:cubicBezTo>
                  <a:cubicBezTo>
                    <a:pt x="167750" y="206124"/>
                    <a:pt x="164708" y="208741"/>
                    <a:pt x="161172" y="210509"/>
                  </a:cubicBezTo>
                  <a:cubicBezTo>
                    <a:pt x="153072" y="214559"/>
                    <a:pt x="139155" y="215824"/>
                    <a:pt x="131569" y="217088"/>
                  </a:cubicBezTo>
                  <a:cubicBezTo>
                    <a:pt x="129376" y="219281"/>
                    <a:pt x="126377" y="220892"/>
                    <a:pt x="124990" y="223666"/>
                  </a:cubicBezTo>
                  <a:cubicBezTo>
                    <a:pt x="121889" y="229868"/>
                    <a:pt x="118412" y="243401"/>
                    <a:pt x="118412" y="243401"/>
                  </a:cubicBezTo>
                  <a:cubicBezTo>
                    <a:pt x="124532" y="249522"/>
                    <a:pt x="126557" y="252408"/>
                    <a:pt x="134858" y="256558"/>
                  </a:cubicBezTo>
                  <a:cubicBezTo>
                    <a:pt x="137959" y="258108"/>
                    <a:pt x="141437" y="258751"/>
                    <a:pt x="144726" y="259847"/>
                  </a:cubicBezTo>
                  <a:cubicBezTo>
                    <a:pt x="160618" y="275741"/>
                    <a:pt x="141274" y="255535"/>
                    <a:pt x="157882" y="276294"/>
                  </a:cubicBezTo>
                  <a:cubicBezTo>
                    <a:pt x="159819" y="278716"/>
                    <a:pt x="162268" y="280679"/>
                    <a:pt x="164461" y="282872"/>
                  </a:cubicBezTo>
                  <a:cubicBezTo>
                    <a:pt x="166654" y="289450"/>
                    <a:pt x="172721" y="295880"/>
                    <a:pt x="171039" y="302607"/>
                  </a:cubicBezTo>
                  <a:cubicBezTo>
                    <a:pt x="169943" y="306993"/>
                    <a:pt x="169531" y="311609"/>
                    <a:pt x="167750" y="315764"/>
                  </a:cubicBezTo>
                  <a:cubicBezTo>
                    <a:pt x="166193" y="319398"/>
                    <a:pt x="164259" y="323162"/>
                    <a:pt x="161172" y="325632"/>
                  </a:cubicBezTo>
                  <a:cubicBezTo>
                    <a:pt x="158465" y="327798"/>
                    <a:pt x="154754" y="328576"/>
                    <a:pt x="151304" y="328921"/>
                  </a:cubicBezTo>
                  <a:cubicBezTo>
                    <a:pt x="132726" y="330779"/>
                    <a:pt x="114027" y="331114"/>
                    <a:pt x="95388" y="332210"/>
                  </a:cubicBezTo>
                  <a:lnTo>
                    <a:pt x="55917" y="342078"/>
                  </a:lnTo>
                  <a:cubicBezTo>
                    <a:pt x="51531" y="343174"/>
                    <a:pt x="47049" y="343938"/>
                    <a:pt x="42760" y="345367"/>
                  </a:cubicBezTo>
                  <a:lnTo>
                    <a:pt x="23025" y="351945"/>
                  </a:lnTo>
                  <a:cubicBezTo>
                    <a:pt x="20832" y="354138"/>
                    <a:pt x="18043" y="355865"/>
                    <a:pt x="16447" y="358524"/>
                  </a:cubicBezTo>
                  <a:cubicBezTo>
                    <a:pt x="9056" y="370842"/>
                    <a:pt x="14768" y="390373"/>
                    <a:pt x="16447" y="401283"/>
                  </a:cubicBezTo>
                  <a:cubicBezTo>
                    <a:pt x="16974" y="404710"/>
                    <a:pt x="18186" y="408050"/>
                    <a:pt x="19736" y="411151"/>
                  </a:cubicBezTo>
                  <a:cubicBezTo>
                    <a:pt x="21504" y="414687"/>
                    <a:pt x="24121" y="417730"/>
                    <a:pt x="26314" y="421019"/>
                  </a:cubicBezTo>
                  <a:cubicBezTo>
                    <a:pt x="30750" y="438765"/>
                    <a:pt x="31499" y="434729"/>
                    <a:pt x="26314" y="457200"/>
                  </a:cubicBezTo>
                  <a:cubicBezTo>
                    <a:pt x="24755" y="463957"/>
                    <a:pt x="19736" y="476935"/>
                    <a:pt x="19736" y="476935"/>
                  </a:cubicBezTo>
                  <a:cubicBezTo>
                    <a:pt x="20832" y="485706"/>
                    <a:pt x="20699" y="494721"/>
                    <a:pt x="23025" y="503249"/>
                  </a:cubicBezTo>
                  <a:cubicBezTo>
                    <a:pt x="25121" y="510934"/>
                    <a:pt x="31673" y="514059"/>
                    <a:pt x="36182" y="519695"/>
                  </a:cubicBezTo>
                  <a:cubicBezTo>
                    <a:pt x="48749" y="535404"/>
                    <a:pt x="37944" y="523220"/>
                    <a:pt x="46049" y="539430"/>
                  </a:cubicBezTo>
                  <a:cubicBezTo>
                    <a:pt x="47817" y="542966"/>
                    <a:pt x="50435" y="546009"/>
                    <a:pt x="52628" y="549298"/>
                  </a:cubicBezTo>
                  <a:cubicBezTo>
                    <a:pt x="53724" y="552587"/>
                    <a:pt x="55237" y="555765"/>
                    <a:pt x="55917" y="559165"/>
                  </a:cubicBezTo>
                  <a:cubicBezTo>
                    <a:pt x="60778" y="583472"/>
                    <a:pt x="60793" y="610993"/>
                    <a:pt x="62495" y="634817"/>
                  </a:cubicBezTo>
                  <a:cubicBezTo>
                    <a:pt x="63436" y="647986"/>
                    <a:pt x="62158" y="661593"/>
                    <a:pt x="65785" y="674288"/>
                  </a:cubicBezTo>
                  <a:cubicBezTo>
                    <a:pt x="66871" y="678089"/>
                    <a:pt x="72565" y="678397"/>
                    <a:pt x="75652" y="680866"/>
                  </a:cubicBezTo>
                  <a:cubicBezTo>
                    <a:pt x="88552" y="691186"/>
                    <a:pt x="74963" y="685022"/>
                    <a:pt x="92098" y="690734"/>
                  </a:cubicBezTo>
                  <a:lnTo>
                    <a:pt x="105255" y="703891"/>
                  </a:lnTo>
                  <a:cubicBezTo>
                    <a:pt x="107448" y="706084"/>
                    <a:pt x="109254" y="708749"/>
                    <a:pt x="111834" y="710469"/>
                  </a:cubicBezTo>
                  <a:cubicBezTo>
                    <a:pt x="124281" y="718767"/>
                    <a:pt x="118906" y="714252"/>
                    <a:pt x="128280" y="723626"/>
                  </a:cubicBezTo>
                  <a:lnTo>
                    <a:pt x="134858" y="743361"/>
                  </a:lnTo>
                  <a:lnTo>
                    <a:pt x="138147" y="753229"/>
                  </a:lnTo>
                  <a:cubicBezTo>
                    <a:pt x="136851" y="775254"/>
                    <a:pt x="137824" y="802655"/>
                    <a:pt x="131569" y="825591"/>
                  </a:cubicBezTo>
                  <a:cubicBezTo>
                    <a:pt x="129744" y="832281"/>
                    <a:pt x="129893" y="840424"/>
                    <a:pt x="124990" y="845327"/>
                  </a:cubicBezTo>
                  <a:lnTo>
                    <a:pt x="115123" y="855194"/>
                  </a:lnTo>
                  <a:cubicBezTo>
                    <a:pt x="114027" y="858483"/>
                    <a:pt x="113618" y="862089"/>
                    <a:pt x="111834" y="865062"/>
                  </a:cubicBezTo>
                  <a:cubicBezTo>
                    <a:pt x="110238" y="867721"/>
                    <a:pt x="106642" y="868866"/>
                    <a:pt x="105255" y="871640"/>
                  </a:cubicBezTo>
                  <a:cubicBezTo>
                    <a:pt x="90137" y="901877"/>
                    <a:pt x="106962" y="883093"/>
                    <a:pt x="92098" y="897954"/>
                  </a:cubicBezTo>
                  <a:lnTo>
                    <a:pt x="82231" y="927557"/>
                  </a:lnTo>
                  <a:cubicBezTo>
                    <a:pt x="81135" y="930846"/>
                    <a:pt x="81392" y="934972"/>
                    <a:pt x="78941" y="937424"/>
                  </a:cubicBezTo>
                  <a:cubicBezTo>
                    <a:pt x="63053" y="953314"/>
                    <a:pt x="82388" y="933117"/>
                    <a:pt x="65785" y="953870"/>
                  </a:cubicBezTo>
                  <a:cubicBezTo>
                    <a:pt x="63848" y="956292"/>
                    <a:pt x="61399" y="958256"/>
                    <a:pt x="59206" y="960449"/>
                  </a:cubicBezTo>
                  <a:cubicBezTo>
                    <a:pt x="58110" y="963738"/>
                    <a:pt x="57468" y="967216"/>
                    <a:pt x="55917" y="970317"/>
                  </a:cubicBezTo>
                  <a:cubicBezTo>
                    <a:pt x="51768" y="978615"/>
                    <a:pt x="48878" y="980645"/>
                    <a:pt x="42760" y="986763"/>
                  </a:cubicBezTo>
                  <a:cubicBezTo>
                    <a:pt x="34496" y="1011556"/>
                    <a:pt x="45642" y="981002"/>
                    <a:pt x="32893" y="1006498"/>
                  </a:cubicBezTo>
                  <a:cubicBezTo>
                    <a:pt x="31342" y="1009599"/>
                    <a:pt x="31154" y="1013264"/>
                    <a:pt x="29603" y="1016365"/>
                  </a:cubicBezTo>
                  <a:cubicBezTo>
                    <a:pt x="27835" y="1019901"/>
                    <a:pt x="24630" y="1022621"/>
                    <a:pt x="23025" y="1026233"/>
                  </a:cubicBezTo>
                  <a:cubicBezTo>
                    <a:pt x="20209" y="1032570"/>
                    <a:pt x="18640" y="1039390"/>
                    <a:pt x="16447" y="1045968"/>
                  </a:cubicBezTo>
                  <a:lnTo>
                    <a:pt x="13157" y="1055836"/>
                  </a:lnTo>
                  <a:cubicBezTo>
                    <a:pt x="12061" y="1063511"/>
                    <a:pt x="10680" y="1071150"/>
                    <a:pt x="9868" y="1078860"/>
                  </a:cubicBezTo>
                  <a:cubicBezTo>
                    <a:pt x="7178" y="1104419"/>
                    <a:pt x="7324" y="1120443"/>
                    <a:pt x="3290" y="1144645"/>
                  </a:cubicBezTo>
                  <a:cubicBezTo>
                    <a:pt x="2547" y="1149104"/>
                    <a:pt x="1097" y="1153416"/>
                    <a:pt x="0" y="1157801"/>
                  </a:cubicBezTo>
                  <a:cubicBezTo>
                    <a:pt x="1097" y="1173151"/>
                    <a:pt x="1007" y="1188631"/>
                    <a:pt x="3290" y="1203850"/>
                  </a:cubicBezTo>
                  <a:cubicBezTo>
                    <a:pt x="4319" y="1210708"/>
                    <a:pt x="4964" y="1218683"/>
                    <a:pt x="9868" y="1223586"/>
                  </a:cubicBezTo>
                  <a:lnTo>
                    <a:pt x="16447" y="1230164"/>
                  </a:lnTo>
                  <a:cubicBezTo>
                    <a:pt x="18640" y="1236742"/>
                    <a:pt x="19179" y="1244129"/>
                    <a:pt x="23025" y="1249899"/>
                  </a:cubicBezTo>
                  <a:cubicBezTo>
                    <a:pt x="25218" y="1253188"/>
                    <a:pt x="27997" y="1256155"/>
                    <a:pt x="29603" y="1259767"/>
                  </a:cubicBezTo>
                  <a:cubicBezTo>
                    <a:pt x="41698" y="1286979"/>
                    <a:pt x="29251" y="1272570"/>
                    <a:pt x="42760" y="1286081"/>
                  </a:cubicBezTo>
                  <a:cubicBezTo>
                    <a:pt x="50589" y="1309566"/>
                    <a:pt x="45493" y="1300046"/>
                    <a:pt x="55917" y="1315683"/>
                  </a:cubicBezTo>
                  <a:cubicBezTo>
                    <a:pt x="65234" y="1343638"/>
                    <a:pt x="52239" y="1309554"/>
                    <a:pt x="65785" y="1332129"/>
                  </a:cubicBezTo>
                  <a:cubicBezTo>
                    <a:pt x="67569" y="1335102"/>
                    <a:pt x="67390" y="1338966"/>
                    <a:pt x="69074" y="1341997"/>
                  </a:cubicBezTo>
                  <a:cubicBezTo>
                    <a:pt x="72914" y="1348908"/>
                    <a:pt x="82231" y="1361732"/>
                    <a:pt x="82231" y="1361732"/>
                  </a:cubicBezTo>
                  <a:cubicBezTo>
                    <a:pt x="94221" y="1397706"/>
                    <a:pt x="75101" y="1343226"/>
                    <a:pt x="92098" y="1381468"/>
                  </a:cubicBezTo>
                  <a:cubicBezTo>
                    <a:pt x="92100" y="1381473"/>
                    <a:pt x="100320" y="1406133"/>
                    <a:pt x="101966" y="1411070"/>
                  </a:cubicBezTo>
                  <a:lnTo>
                    <a:pt x="105255" y="1420938"/>
                  </a:lnTo>
                  <a:cubicBezTo>
                    <a:pt x="109259" y="1432950"/>
                    <a:pt x="108322" y="1435045"/>
                    <a:pt x="121701" y="1443963"/>
                  </a:cubicBezTo>
                  <a:cubicBezTo>
                    <a:pt x="137340" y="1454388"/>
                    <a:pt x="127817" y="1449290"/>
                    <a:pt x="151304" y="1457119"/>
                  </a:cubicBezTo>
                  <a:lnTo>
                    <a:pt x="161172" y="1460409"/>
                  </a:lnTo>
                  <a:lnTo>
                    <a:pt x="171039" y="1463698"/>
                  </a:lnTo>
                  <a:cubicBezTo>
                    <a:pt x="195160" y="1462602"/>
                    <a:pt x="219333" y="1462335"/>
                    <a:pt x="243402" y="1460409"/>
                  </a:cubicBezTo>
                  <a:cubicBezTo>
                    <a:pt x="246858" y="1460132"/>
                    <a:pt x="250169" y="1458670"/>
                    <a:pt x="253270" y="1457119"/>
                  </a:cubicBezTo>
                  <a:cubicBezTo>
                    <a:pt x="256806" y="1455351"/>
                    <a:pt x="259848" y="1452734"/>
                    <a:pt x="263137" y="1450541"/>
                  </a:cubicBezTo>
                  <a:lnTo>
                    <a:pt x="276294" y="1411070"/>
                  </a:lnTo>
                  <a:lnTo>
                    <a:pt x="279583" y="1401203"/>
                  </a:lnTo>
                  <a:lnTo>
                    <a:pt x="282872" y="1391335"/>
                  </a:lnTo>
                  <a:cubicBezTo>
                    <a:pt x="283969" y="1383660"/>
                    <a:pt x="284775" y="1375939"/>
                    <a:pt x="286162" y="1368311"/>
                  </a:cubicBezTo>
                  <a:cubicBezTo>
                    <a:pt x="288151" y="1357372"/>
                    <a:pt x="292595" y="1345722"/>
                    <a:pt x="296029" y="1335419"/>
                  </a:cubicBezTo>
                  <a:cubicBezTo>
                    <a:pt x="297125" y="1332130"/>
                    <a:pt x="296866" y="1328003"/>
                    <a:pt x="299318" y="1325551"/>
                  </a:cubicBezTo>
                  <a:lnTo>
                    <a:pt x="312475" y="1312394"/>
                  </a:lnTo>
                  <a:lnTo>
                    <a:pt x="319054" y="1305816"/>
                  </a:lnTo>
                  <a:cubicBezTo>
                    <a:pt x="322528" y="1295394"/>
                    <a:pt x="321634" y="1295190"/>
                    <a:pt x="328921" y="1286081"/>
                  </a:cubicBezTo>
                  <a:cubicBezTo>
                    <a:pt x="330858" y="1283659"/>
                    <a:pt x="333639" y="1281983"/>
                    <a:pt x="335500" y="1279502"/>
                  </a:cubicBezTo>
                  <a:cubicBezTo>
                    <a:pt x="357820" y="1249743"/>
                    <a:pt x="340148" y="1268278"/>
                    <a:pt x="355235" y="1253188"/>
                  </a:cubicBezTo>
                  <a:cubicBezTo>
                    <a:pt x="364551" y="1225239"/>
                    <a:pt x="351558" y="1259316"/>
                    <a:pt x="365103" y="1236742"/>
                  </a:cubicBezTo>
                  <a:cubicBezTo>
                    <a:pt x="366887" y="1233769"/>
                    <a:pt x="366608" y="1229848"/>
                    <a:pt x="368392" y="1226875"/>
                  </a:cubicBezTo>
                  <a:cubicBezTo>
                    <a:pt x="369987" y="1224216"/>
                    <a:pt x="373033" y="1222718"/>
                    <a:pt x="374970" y="1220296"/>
                  </a:cubicBezTo>
                  <a:cubicBezTo>
                    <a:pt x="377439" y="1217209"/>
                    <a:pt x="379080" y="1213516"/>
                    <a:pt x="381549" y="1210429"/>
                  </a:cubicBezTo>
                  <a:cubicBezTo>
                    <a:pt x="383486" y="1208007"/>
                    <a:pt x="386266" y="1206331"/>
                    <a:pt x="388127" y="1203850"/>
                  </a:cubicBezTo>
                  <a:cubicBezTo>
                    <a:pt x="392871" y="1197525"/>
                    <a:pt x="396898" y="1190693"/>
                    <a:pt x="401284" y="1184115"/>
                  </a:cubicBezTo>
                  <a:cubicBezTo>
                    <a:pt x="403477" y="1180826"/>
                    <a:pt x="405067" y="1177042"/>
                    <a:pt x="407862" y="1174247"/>
                  </a:cubicBezTo>
                  <a:cubicBezTo>
                    <a:pt x="427103" y="1155006"/>
                    <a:pt x="420007" y="1164251"/>
                    <a:pt x="430887" y="1147934"/>
                  </a:cubicBezTo>
                  <a:cubicBezTo>
                    <a:pt x="431983" y="1144645"/>
                    <a:pt x="432625" y="1141167"/>
                    <a:pt x="434176" y="1138066"/>
                  </a:cubicBezTo>
                  <a:cubicBezTo>
                    <a:pt x="438325" y="1129768"/>
                    <a:pt x="441215" y="1127738"/>
                    <a:pt x="447333" y="1121620"/>
                  </a:cubicBezTo>
                  <a:cubicBezTo>
                    <a:pt x="454892" y="1098943"/>
                    <a:pt x="449008" y="1106788"/>
                    <a:pt x="460490" y="1095306"/>
                  </a:cubicBezTo>
                  <a:cubicBezTo>
                    <a:pt x="468049" y="1072629"/>
                    <a:pt x="462164" y="1080474"/>
                    <a:pt x="473647" y="1068993"/>
                  </a:cubicBezTo>
                  <a:cubicBezTo>
                    <a:pt x="477121" y="1058571"/>
                    <a:pt x="476227" y="1058367"/>
                    <a:pt x="483514" y="1049258"/>
                  </a:cubicBezTo>
                  <a:cubicBezTo>
                    <a:pt x="485451" y="1046836"/>
                    <a:pt x="487060" y="1043329"/>
                    <a:pt x="490093" y="1042679"/>
                  </a:cubicBezTo>
                  <a:cubicBezTo>
                    <a:pt x="503002" y="1039913"/>
                    <a:pt x="516380" y="1040103"/>
                    <a:pt x="529563" y="1039390"/>
                  </a:cubicBezTo>
                  <a:cubicBezTo>
                    <a:pt x="556955" y="1037909"/>
                    <a:pt x="584383" y="1037197"/>
                    <a:pt x="611793" y="1036101"/>
                  </a:cubicBezTo>
                  <a:cubicBezTo>
                    <a:pt x="618372" y="1035004"/>
                    <a:pt x="624860" y="1032811"/>
                    <a:pt x="631529" y="1032811"/>
                  </a:cubicBezTo>
                  <a:cubicBezTo>
                    <a:pt x="652961" y="1032811"/>
                    <a:pt x="667123" y="1037599"/>
                    <a:pt x="687445" y="1042679"/>
                  </a:cubicBezTo>
                  <a:cubicBezTo>
                    <a:pt x="691831" y="1043775"/>
                    <a:pt x="696313" y="1044538"/>
                    <a:pt x="700602" y="1045968"/>
                  </a:cubicBezTo>
                  <a:cubicBezTo>
                    <a:pt x="722414" y="1053239"/>
                    <a:pt x="717585" y="1052770"/>
                    <a:pt x="740072" y="1055836"/>
                  </a:cubicBezTo>
                  <a:cubicBezTo>
                    <a:pt x="757589" y="1058225"/>
                    <a:pt x="775261" y="1059507"/>
                    <a:pt x="792700" y="1062414"/>
                  </a:cubicBezTo>
                  <a:cubicBezTo>
                    <a:pt x="799278" y="1063511"/>
                    <a:pt x="805965" y="1064086"/>
                    <a:pt x="812435" y="1065704"/>
                  </a:cubicBezTo>
                  <a:cubicBezTo>
                    <a:pt x="819162" y="1067386"/>
                    <a:pt x="832170" y="1072282"/>
                    <a:pt x="832170" y="1072282"/>
                  </a:cubicBezTo>
                  <a:lnTo>
                    <a:pt x="851906" y="1092017"/>
                  </a:lnTo>
                  <a:cubicBezTo>
                    <a:pt x="854099" y="1094210"/>
                    <a:pt x="856764" y="1096016"/>
                    <a:pt x="858484" y="1098596"/>
                  </a:cubicBezTo>
                  <a:cubicBezTo>
                    <a:pt x="878728" y="1128963"/>
                    <a:pt x="852894" y="1091609"/>
                    <a:pt x="871641" y="1115042"/>
                  </a:cubicBezTo>
                  <a:cubicBezTo>
                    <a:pt x="874110" y="1118129"/>
                    <a:pt x="875750" y="1121822"/>
                    <a:pt x="878219" y="1124909"/>
                  </a:cubicBezTo>
                  <a:cubicBezTo>
                    <a:pt x="882298" y="1130008"/>
                    <a:pt x="888966" y="1135217"/>
                    <a:pt x="894665" y="1138066"/>
                  </a:cubicBezTo>
                  <a:cubicBezTo>
                    <a:pt x="897766" y="1139617"/>
                    <a:pt x="901155" y="1140575"/>
                    <a:pt x="904533" y="1141355"/>
                  </a:cubicBezTo>
                  <a:cubicBezTo>
                    <a:pt x="915428" y="1143869"/>
                    <a:pt x="937425" y="1147934"/>
                    <a:pt x="937425" y="1147934"/>
                  </a:cubicBezTo>
                  <a:cubicBezTo>
                    <a:pt x="945100" y="1146838"/>
                    <a:pt x="953094" y="1147097"/>
                    <a:pt x="960449" y="1144645"/>
                  </a:cubicBezTo>
                  <a:cubicBezTo>
                    <a:pt x="963391" y="1143664"/>
                    <a:pt x="963946" y="1138409"/>
                    <a:pt x="967028" y="1138066"/>
                  </a:cubicBezTo>
                  <a:cubicBezTo>
                    <a:pt x="974733" y="1137210"/>
                    <a:pt x="982377" y="1140259"/>
                    <a:pt x="990052" y="1141355"/>
                  </a:cubicBezTo>
                  <a:cubicBezTo>
                    <a:pt x="996631" y="1143548"/>
                    <a:pt x="1004018" y="1144087"/>
                    <a:pt x="1009788" y="1147934"/>
                  </a:cubicBezTo>
                  <a:cubicBezTo>
                    <a:pt x="1022540" y="1156435"/>
                    <a:pt x="1015905" y="1153262"/>
                    <a:pt x="1029523" y="1157801"/>
                  </a:cubicBezTo>
                  <a:lnTo>
                    <a:pt x="1036101" y="1177537"/>
                  </a:lnTo>
                  <a:lnTo>
                    <a:pt x="1039390" y="1187404"/>
                  </a:lnTo>
                  <a:cubicBezTo>
                    <a:pt x="1023502" y="1203294"/>
                    <a:pt x="1042837" y="1183097"/>
                    <a:pt x="1026234" y="1203850"/>
                  </a:cubicBezTo>
                  <a:cubicBezTo>
                    <a:pt x="1024297" y="1206272"/>
                    <a:pt x="1021848" y="1208236"/>
                    <a:pt x="1019655" y="1210429"/>
                  </a:cubicBezTo>
                  <a:cubicBezTo>
                    <a:pt x="1011309" y="1235468"/>
                    <a:pt x="1014437" y="1223365"/>
                    <a:pt x="1009788" y="1246610"/>
                  </a:cubicBezTo>
                  <a:cubicBezTo>
                    <a:pt x="1009053" y="1256900"/>
                    <a:pt x="1009990" y="1297289"/>
                    <a:pt x="999920" y="1312394"/>
                  </a:cubicBezTo>
                  <a:lnTo>
                    <a:pt x="993341" y="1322262"/>
                  </a:lnTo>
                  <a:cubicBezTo>
                    <a:pt x="981348" y="1358240"/>
                    <a:pt x="1000474" y="1303748"/>
                    <a:pt x="983474" y="1341997"/>
                  </a:cubicBezTo>
                  <a:cubicBezTo>
                    <a:pt x="980658" y="1348334"/>
                    <a:pt x="979088" y="1355154"/>
                    <a:pt x="976895" y="1361732"/>
                  </a:cubicBezTo>
                  <a:cubicBezTo>
                    <a:pt x="975799" y="1365021"/>
                    <a:pt x="975529" y="1368715"/>
                    <a:pt x="973606" y="1371600"/>
                  </a:cubicBezTo>
                  <a:lnTo>
                    <a:pt x="967028" y="1381468"/>
                  </a:lnTo>
                  <a:cubicBezTo>
                    <a:pt x="962669" y="1398904"/>
                    <a:pt x="963674" y="1393397"/>
                    <a:pt x="960449" y="1414360"/>
                  </a:cubicBezTo>
                  <a:cubicBezTo>
                    <a:pt x="958788" y="1425158"/>
                    <a:pt x="956937" y="1442589"/>
                    <a:pt x="953871" y="1453830"/>
                  </a:cubicBezTo>
                  <a:cubicBezTo>
                    <a:pt x="952047" y="1460520"/>
                    <a:pt x="948975" y="1466838"/>
                    <a:pt x="947293" y="1473565"/>
                  </a:cubicBezTo>
                  <a:cubicBezTo>
                    <a:pt x="942321" y="1493447"/>
                    <a:pt x="945432" y="1482436"/>
                    <a:pt x="937425" y="1506458"/>
                  </a:cubicBezTo>
                  <a:lnTo>
                    <a:pt x="934136" y="1516325"/>
                  </a:lnTo>
                  <a:cubicBezTo>
                    <a:pt x="933040" y="1537157"/>
                    <a:pt x="933333" y="1558108"/>
                    <a:pt x="930847" y="1578820"/>
                  </a:cubicBezTo>
                  <a:cubicBezTo>
                    <a:pt x="930021" y="1585705"/>
                    <a:pt x="926461" y="1591977"/>
                    <a:pt x="924268" y="1598555"/>
                  </a:cubicBezTo>
                  <a:lnTo>
                    <a:pt x="920979" y="1608423"/>
                  </a:lnTo>
                  <a:cubicBezTo>
                    <a:pt x="922075" y="1612809"/>
                    <a:pt x="921444" y="1618050"/>
                    <a:pt x="924268" y="1621580"/>
                  </a:cubicBezTo>
                  <a:cubicBezTo>
                    <a:pt x="926434" y="1624287"/>
                    <a:pt x="930802" y="1623917"/>
                    <a:pt x="934136" y="1624869"/>
                  </a:cubicBezTo>
                  <a:cubicBezTo>
                    <a:pt x="938483" y="1626111"/>
                    <a:pt x="942795" y="1627708"/>
                    <a:pt x="947293" y="1628158"/>
                  </a:cubicBezTo>
                  <a:cubicBezTo>
                    <a:pt x="964782" y="1629907"/>
                    <a:pt x="982378" y="1630351"/>
                    <a:pt x="999920" y="1631447"/>
                  </a:cubicBezTo>
                  <a:cubicBezTo>
                    <a:pt x="1004306" y="1632544"/>
                    <a:pt x="1008730" y="1633495"/>
                    <a:pt x="1013077" y="1634737"/>
                  </a:cubicBezTo>
                  <a:cubicBezTo>
                    <a:pt x="1030332" y="1639668"/>
                    <a:pt x="1015539" y="1636909"/>
                    <a:pt x="1036101" y="1641315"/>
                  </a:cubicBezTo>
                  <a:cubicBezTo>
                    <a:pt x="1047034" y="1643658"/>
                    <a:pt x="1058386" y="1644359"/>
                    <a:pt x="1068993" y="1647894"/>
                  </a:cubicBezTo>
                  <a:lnTo>
                    <a:pt x="1157802" y="1677496"/>
                  </a:lnTo>
                  <a:lnTo>
                    <a:pt x="1187405" y="1687364"/>
                  </a:lnTo>
                  <a:lnTo>
                    <a:pt x="1207140" y="1693942"/>
                  </a:lnTo>
                  <a:cubicBezTo>
                    <a:pt x="1223660" y="1698073"/>
                    <a:pt x="1216008" y="1695802"/>
                    <a:pt x="1230164" y="1700521"/>
                  </a:cubicBezTo>
                  <a:cubicBezTo>
                    <a:pt x="1232357" y="1702714"/>
                    <a:pt x="1234262" y="1705238"/>
                    <a:pt x="1236743" y="1707099"/>
                  </a:cubicBezTo>
                  <a:cubicBezTo>
                    <a:pt x="1243068" y="1711843"/>
                    <a:pt x="1256478" y="1720256"/>
                    <a:pt x="1256478" y="1720256"/>
                  </a:cubicBezTo>
                  <a:lnTo>
                    <a:pt x="1266346" y="1749859"/>
                  </a:lnTo>
                  <a:lnTo>
                    <a:pt x="1269635" y="1759727"/>
                  </a:lnTo>
                  <a:cubicBezTo>
                    <a:pt x="1270731" y="1773980"/>
                    <a:pt x="1271428" y="1788269"/>
                    <a:pt x="1272924" y="1802486"/>
                  </a:cubicBezTo>
                  <a:cubicBezTo>
                    <a:pt x="1273622" y="1809119"/>
                    <a:pt x="1275270" y="1815620"/>
                    <a:pt x="1276213" y="1822222"/>
                  </a:cubicBezTo>
                  <a:cubicBezTo>
                    <a:pt x="1283786" y="1875230"/>
                    <a:pt x="1275340" y="1823118"/>
                    <a:pt x="1282792" y="1871560"/>
                  </a:cubicBezTo>
                  <a:cubicBezTo>
                    <a:pt x="1287637" y="1903055"/>
                    <a:pt x="1284239" y="1879520"/>
                    <a:pt x="1289370" y="1907741"/>
                  </a:cubicBezTo>
                  <a:cubicBezTo>
                    <a:pt x="1290563" y="1914303"/>
                    <a:pt x="1291351" y="1920936"/>
                    <a:pt x="1292659" y="1927476"/>
                  </a:cubicBezTo>
                  <a:cubicBezTo>
                    <a:pt x="1293546" y="1931909"/>
                    <a:pt x="1295140" y="1936185"/>
                    <a:pt x="1295949" y="1940633"/>
                  </a:cubicBezTo>
                  <a:cubicBezTo>
                    <a:pt x="1298516" y="1954751"/>
                    <a:pt x="1298808" y="1966469"/>
                    <a:pt x="1302527" y="1980104"/>
                  </a:cubicBezTo>
                  <a:cubicBezTo>
                    <a:pt x="1305264" y="1990139"/>
                    <a:pt x="1309106" y="1999839"/>
                    <a:pt x="1312395" y="2009706"/>
                  </a:cubicBezTo>
                  <a:cubicBezTo>
                    <a:pt x="1313491" y="2012995"/>
                    <a:pt x="1313232" y="2017122"/>
                    <a:pt x="1315684" y="2019574"/>
                  </a:cubicBezTo>
                  <a:cubicBezTo>
                    <a:pt x="1347358" y="2051248"/>
                    <a:pt x="1313660" y="2019271"/>
                    <a:pt x="1338708" y="2039309"/>
                  </a:cubicBezTo>
                  <a:cubicBezTo>
                    <a:pt x="1341130" y="2041246"/>
                    <a:pt x="1342513" y="2044501"/>
                    <a:pt x="1345287" y="2045888"/>
                  </a:cubicBezTo>
                  <a:cubicBezTo>
                    <a:pt x="1351489" y="2048989"/>
                    <a:pt x="1358444" y="2050273"/>
                    <a:pt x="1365022" y="2052466"/>
                  </a:cubicBezTo>
                  <a:lnTo>
                    <a:pt x="1374890" y="2055755"/>
                  </a:lnTo>
                  <a:cubicBezTo>
                    <a:pt x="1378179" y="2056851"/>
                    <a:pt x="1381357" y="2058365"/>
                    <a:pt x="1384757" y="2059045"/>
                  </a:cubicBezTo>
                  <a:cubicBezTo>
                    <a:pt x="1390239" y="2060141"/>
                    <a:pt x="1395746" y="2061121"/>
                    <a:pt x="1401203" y="2062334"/>
                  </a:cubicBezTo>
                  <a:cubicBezTo>
                    <a:pt x="1405616" y="2063315"/>
                    <a:pt x="1409912" y="2064814"/>
                    <a:pt x="1414360" y="2065623"/>
                  </a:cubicBezTo>
                  <a:cubicBezTo>
                    <a:pt x="1421988" y="2067010"/>
                    <a:pt x="1429722" y="2067733"/>
                    <a:pt x="1437385" y="2068912"/>
                  </a:cubicBezTo>
                  <a:cubicBezTo>
                    <a:pt x="1443977" y="2069926"/>
                    <a:pt x="1450518" y="2071258"/>
                    <a:pt x="1457120" y="2072201"/>
                  </a:cubicBezTo>
                  <a:cubicBezTo>
                    <a:pt x="1465871" y="2073451"/>
                    <a:pt x="1474675" y="2074297"/>
                    <a:pt x="1483434" y="2075491"/>
                  </a:cubicBezTo>
                  <a:cubicBezTo>
                    <a:pt x="1553643" y="2085065"/>
                    <a:pt x="1504894" y="2079337"/>
                    <a:pt x="1559085" y="2085358"/>
                  </a:cubicBezTo>
                  <a:cubicBezTo>
                    <a:pt x="1587592" y="2084262"/>
                    <a:pt x="1616126" y="2083744"/>
                    <a:pt x="1644605" y="2082069"/>
                  </a:cubicBezTo>
                  <a:cubicBezTo>
                    <a:pt x="1653429" y="2081550"/>
                    <a:pt x="1662168" y="2080030"/>
                    <a:pt x="1670918" y="2078780"/>
                  </a:cubicBezTo>
                  <a:cubicBezTo>
                    <a:pt x="1680934" y="2077349"/>
                    <a:pt x="1696885" y="2074471"/>
                    <a:pt x="1707100" y="2072201"/>
                  </a:cubicBezTo>
                  <a:cubicBezTo>
                    <a:pt x="1711513" y="2071220"/>
                    <a:pt x="1715809" y="2069721"/>
                    <a:pt x="1720257" y="2068912"/>
                  </a:cubicBezTo>
                  <a:cubicBezTo>
                    <a:pt x="1738404" y="2065613"/>
                    <a:pt x="1758677" y="2064878"/>
                    <a:pt x="1776173" y="2059045"/>
                  </a:cubicBezTo>
                  <a:lnTo>
                    <a:pt x="1795908" y="2052466"/>
                  </a:lnTo>
                  <a:lnTo>
                    <a:pt x="1809065" y="2039309"/>
                  </a:lnTo>
                  <a:lnTo>
                    <a:pt x="1815644" y="2032731"/>
                  </a:lnTo>
                  <a:cubicBezTo>
                    <a:pt x="1816740" y="2029442"/>
                    <a:pt x="1819084" y="2026327"/>
                    <a:pt x="1818933" y="2022863"/>
                  </a:cubicBezTo>
                  <a:cubicBezTo>
                    <a:pt x="1817976" y="2000846"/>
                    <a:pt x="1812354" y="1957079"/>
                    <a:pt x="1812354" y="1957079"/>
                  </a:cubicBezTo>
                  <a:cubicBezTo>
                    <a:pt x="1815864" y="1893911"/>
                    <a:pt x="1817711" y="1912577"/>
                    <a:pt x="1812354" y="1861692"/>
                  </a:cubicBezTo>
                  <a:cubicBezTo>
                    <a:pt x="1809162" y="1831368"/>
                    <a:pt x="1811110" y="1841512"/>
                    <a:pt x="1802487" y="1815643"/>
                  </a:cubicBezTo>
                  <a:lnTo>
                    <a:pt x="1799198" y="1805776"/>
                  </a:lnTo>
                  <a:cubicBezTo>
                    <a:pt x="1800294" y="1781655"/>
                    <a:pt x="1799915" y="1757422"/>
                    <a:pt x="1802487" y="1733413"/>
                  </a:cubicBezTo>
                  <a:cubicBezTo>
                    <a:pt x="1803226" y="1726518"/>
                    <a:pt x="1806872" y="1720256"/>
                    <a:pt x="1809065" y="1713678"/>
                  </a:cubicBezTo>
                  <a:lnTo>
                    <a:pt x="1812354" y="1703810"/>
                  </a:lnTo>
                  <a:lnTo>
                    <a:pt x="1815644" y="1693942"/>
                  </a:lnTo>
                  <a:lnTo>
                    <a:pt x="1818933" y="1684075"/>
                  </a:lnTo>
                  <a:cubicBezTo>
                    <a:pt x="1817508" y="1669821"/>
                    <a:pt x="1822824" y="1652860"/>
                    <a:pt x="1809065" y="1644604"/>
                  </a:cubicBezTo>
                  <a:cubicBezTo>
                    <a:pt x="1806092" y="1642820"/>
                    <a:pt x="1802487" y="1642411"/>
                    <a:pt x="1799198" y="1641315"/>
                  </a:cubicBezTo>
                  <a:cubicBezTo>
                    <a:pt x="1784439" y="1626559"/>
                    <a:pt x="1801964" y="1642121"/>
                    <a:pt x="1782752" y="1631447"/>
                  </a:cubicBezTo>
                  <a:cubicBezTo>
                    <a:pt x="1766010" y="1622146"/>
                    <a:pt x="1766420" y="1621695"/>
                    <a:pt x="1756438" y="1611712"/>
                  </a:cubicBezTo>
                  <a:cubicBezTo>
                    <a:pt x="1755342" y="1608423"/>
                    <a:pt x="1754933" y="1604818"/>
                    <a:pt x="1753149" y="1601845"/>
                  </a:cubicBezTo>
                  <a:cubicBezTo>
                    <a:pt x="1751553" y="1599186"/>
                    <a:pt x="1748507" y="1597688"/>
                    <a:pt x="1746570" y="1595266"/>
                  </a:cubicBezTo>
                  <a:cubicBezTo>
                    <a:pt x="1744101" y="1592179"/>
                    <a:pt x="1742461" y="1588486"/>
                    <a:pt x="1739992" y="1585399"/>
                  </a:cubicBezTo>
                  <a:cubicBezTo>
                    <a:pt x="1721245" y="1561966"/>
                    <a:pt x="1747079" y="1599320"/>
                    <a:pt x="1726835" y="1568953"/>
                  </a:cubicBezTo>
                  <a:cubicBezTo>
                    <a:pt x="1725739" y="1565664"/>
                    <a:pt x="1723929" y="1562531"/>
                    <a:pt x="1723546" y="1559085"/>
                  </a:cubicBezTo>
                  <a:cubicBezTo>
                    <a:pt x="1721726" y="1542703"/>
                    <a:pt x="1724075" y="1525781"/>
                    <a:pt x="1720257" y="1509747"/>
                  </a:cubicBezTo>
                  <a:cubicBezTo>
                    <a:pt x="1716365" y="1493401"/>
                    <a:pt x="1708382" y="1493260"/>
                    <a:pt x="1700521" y="1483433"/>
                  </a:cubicBezTo>
                  <a:cubicBezTo>
                    <a:pt x="1693235" y="1474326"/>
                    <a:pt x="1694127" y="1474118"/>
                    <a:pt x="1690654" y="1463698"/>
                  </a:cubicBezTo>
                  <a:cubicBezTo>
                    <a:pt x="1691750" y="1451638"/>
                    <a:pt x="1692230" y="1439505"/>
                    <a:pt x="1693943" y="1427517"/>
                  </a:cubicBezTo>
                  <a:cubicBezTo>
                    <a:pt x="1695763" y="1414778"/>
                    <a:pt x="1703398" y="1409014"/>
                    <a:pt x="1716967" y="1404492"/>
                  </a:cubicBezTo>
                  <a:cubicBezTo>
                    <a:pt x="1720256" y="1403396"/>
                    <a:pt x="1723381" y="1401503"/>
                    <a:pt x="1726835" y="1401203"/>
                  </a:cubicBezTo>
                  <a:cubicBezTo>
                    <a:pt x="1748708" y="1399301"/>
                    <a:pt x="1770691" y="1399010"/>
                    <a:pt x="1792619" y="1397914"/>
                  </a:cubicBezTo>
                  <a:cubicBezTo>
                    <a:pt x="1796830" y="1396861"/>
                    <a:pt x="1810929" y="1393693"/>
                    <a:pt x="1815644" y="1391335"/>
                  </a:cubicBezTo>
                  <a:cubicBezTo>
                    <a:pt x="1819180" y="1389567"/>
                    <a:pt x="1822424" y="1387226"/>
                    <a:pt x="1825511" y="1384757"/>
                  </a:cubicBezTo>
                  <a:cubicBezTo>
                    <a:pt x="1827933" y="1382820"/>
                    <a:pt x="1829668" y="1380115"/>
                    <a:pt x="1832090" y="1378178"/>
                  </a:cubicBezTo>
                  <a:cubicBezTo>
                    <a:pt x="1835177" y="1375709"/>
                    <a:pt x="1838870" y="1374069"/>
                    <a:pt x="1841957" y="1371600"/>
                  </a:cubicBezTo>
                  <a:cubicBezTo>
                    <a:pt x="1844379" y="1369663"/>
                    <a:pt x="1845762" y="1366409"/>
                    <a:pt x="1848536" y="1365022"/>
                  </a:cubicBezTo>
                  <a:cubicBezTo>
                    <a:pt x="1854738" y="1361921"/>
                    <a:pt x="1861693" y="1360636"/>
                    <a:pt x="1868271" y="1358443"/>
                  </a:cubicBezTo>
                  <a:lnTo>
                    <a:pt x="1878139" y="1355154"/>
                  </a:lnTo>
                  <a:cubicBezTo>
                    <a:pt x="1881428" y="1352961"/>
                    <a:pt x="1884067" y="1348904"/>
                    <a:pt x="1888006" y="1348576"/>
                  </a:cubicBezTo>
                  <a:cubicBezTo>
                    <a:pt x="1905632" y="1347107"/>
                    <a:pt x="1913576" y="1350521"/>
                    <a:pt x="1927477" y="1355154"/>
                  </a:cubicBezTo>
                  <a:lnTo>
                    <a:pt x="1940634" y="1394624"/>
                  </a:lnTo>
                  <a:cubicBezTo>
                    <a:pt x="1941731" y="1397913"/>
                    <a:pt x="1941038" y="1402569"/>
                    <a:pt x="1943923" y="1404492"/>
                  </a:cubicBezTo>
                  <a:cubicBezTo>
                    <a:pt x="1947212" y="1406685"/>
                    <a:pt x="1950178" y="1409465"/>
                    <a:pt x="1953790" y="1411070"/>
                  </a:cubicBezTo>
                  <a:cubicBezTo>
                    <a:pt x="1953792" y="1411071"/>
                    <a:pt x="1978458" y="1419293"/>
                    <a:pt x="1983393" y="1420938"/>
                  </a:cubicBezTo>
                  <a:cubicBezTo>
                    <a:pt x="1983398" y="1420940"/>
                    <a:pt x="2003125" y="1427514"/>
                    <a:pt x="2003129" y="1427517"/>
                  </a:cubicBezTo>
                  <a:lnTo>
                    <a:pt x="2012996" y="1434095"/>
                  </a:lnTo>
                  <a:cubicBezTo>
                    <a:pt x="2018478" y="1432999"/>
                    <a:pt x="2024303" y="1433008"/>
                    <a:pt x="2029442" y="1430806"/>
                  </a:cubicBezTo>
                  <a:cubicBezTo>
                    <a:pt x="2032293" y="1429584"/>
                    <a:pt x="2034160" y="1426708"/>
                    <a:pt x="2036021" y="1424227"/>
                  </a:cubicBezTo>
                  <a:cubicBezTo>
                    <a:pt x="2046891" y="1409733"/>
                    <a:pt x="2048523" y="1408428"/>
                    <a:pt x="2052467" y="1394624"/>
                  </a:cubicBezTo>
                  <a:cubicBezTo>
                    <a:pt x="2053709" y="1390278"/>
                    <a:pt x="2054947" y="1385915"/>
                    <a:pt x="2055756" y="1381468"/>
                  </a:cubicBezTo>
                  <a:cubicBezTo>
                    <a:pt x="2057143" y="1373840"/>
                    <a:pt x="2057525" y="1366045"/>
                    <a:pt x="2059045" y="1358443"/>
                  </a:cubicBezTo>
                  <a:cubicBezTo>
                    <a:pt x="2059725" y="1355043"/>
                    <a:pt x="2061382" y="1351910"/>
                    <a:pt x="2062334" y="1348576"/>
                  </a:cubicBezTo>
                  <a:cubicBezTo>
                    <a:pt x="2063576" y="1344229"/>
                    <a:pt x="2064642" y="1339832"/>
                    <a:pt x="2065623" y="1335419"/>
                  </a:cubicBezTo>
                  <a:cubicBezTo>
                    <a:pt x="2066836" y="1329962"/>
                    <a:pt x="2067913" y="1324473"/>
                    <a:pt x="2068913" y="1318973"/>
                  </a:cubicBezTo>
                  <a:cubicBezTo>
                    <a:pt x="2070106" y="1312411"/>
                    <a:pt x="2070585" y="1305707"/>
                    <a:pt x="2072202" y="1299237"/>
                  </a:cubicBezTo>
                  <a:cubicBezTo>
                    <a:pt x="2072212" y="1299196"/>
                    <a:pt x="2080419" y="1274589"/>
                    <a:pt x="2082070" y="1269635"/>
                  </a:cubicBezTo>
                  <a:lnTo>
                    <a:pt x="2088648" y="1249899"/>
                  </a:lnTo>
                  <a:cubicBezTo>
                    <a:pt x="2089744" y="1246610"/>
                    <a:pt x="2088574" y="1240873"/>
                    <a:pt x="2091937" y="1240032"/>
                  </a:cubicBezTo>
                  <a:cubicBezTo>
                    <a:pt x="2108458" y="1235901"/>
                    <a:pt x="2100805" y="1238171"/>
                    <a:pt x="2114962" y="1233453"/>
                  </a:cubicBezTo>
                  <a:cubicBezTo>
                    <a:pt x="2121540" y="1229067"/>
                    <a:pt x="2127196" y="1222796"/>
                    <a:pt x="2134697" y="1220296"/>
                  </a:cubicBezTo>
                  <a:cubicBezTo>
                    <a:pt x="2144012" y="1217191"/>
                    <a:pt x="2146585" y="1217295"/>
                    <a:pt x="2154432" y="1210429"/>
                  </a:cubicBezTo>
                  <a:cubicBezTo>
                    <a:pt x="2160267" y="1205324"/>
                    <a:pt x="2165396" y="1199465"/>
                    <a:pt x="2170878" y="1193983"/>
                  </a:cubicBezTo>
                  <a:lnTo>
                    <a:pt x="2177457" y="1187404"/>
                  </a:lnTo>
                  <a:cubicBezTo>
                    <a:pt x="2178553" y="1184115"/>
                    <a:pt x="2181129" y="1180983"/>
                    <a:pt x="2180746" y="1177537"/>
                  </a:cubicBezTo>
                  <a:cubicBezTo>
                    <a:pt x="2179692" y="1168051"/>
                    <a:pt x="2174152" y="1155591"/>
                    <a:pt x="2167589" y="1147934"/>
                  </a:cubicBezTo>
                  <a:cubicBezTo>
                    <a:pt x="2163553" y="1143225"/>
                    <a:pt x="2158818" y="1139163"/>
                    <a:pt x="2154432" y="1134777"/>
                  </a:cubicBezTo>
                  <a:cubicBezTo>
                    <a:pt x="2141769" y="1122114"/>
                    <a:pt x="2148435" y="1127489"/>
                    <a:pt x="2134697" y="1118331"/>
                  </a:cubicBezTo>
                  <a:cubicBezTo>
                    <a:pt x="2132504" y="1111753"/>
                    <a:pt x="2127258" y="1105477"/>
                    <a:pt x="2128118" y="1098596"/>
                  </a:cubicBezTo>
                  <a:cubicBezTo>
                    <a:pt x="2131838" y="1068842"/>
                    <a:pt x="2128613" y="1080668"/>
                    <a:pt x="2134697" y="1062414"/>
                  </a:cubicBezTo>
                  <a:cubicBezTo>
                    <a:pt x="2134692" y="1062380"/>
                    <a:pt x="2132172" y="1034927"/>
                    <a:pt x="2128118" y="1029522"/>
                  </a:cubicBezTo>
                  <a:cubicBezTo>
                    <a:pt x="2123466" y="1023320"/>
                    <a:pt x="2117154" y="1018558"/>
                    <a:pt x="2111672" y="1013076"/>
                  </a:cubicBezTo>
                  <a:lnTo>
                    <a:pt x="2101805" y="1003209"/>
                  </a:lnTo>
                  <a:cubicBezTo>
                    <a:pt x="2099612" y="1001016"/>
                    <a:pt x="2096946" y="999211"/>
                    <a:pt x="2095226" y="996630"/>
                  </a:cubicBezTo>
                  <a:cubicBezTo>
                    <a:pt x="2094133" y="994990"/>
                    <a:pt x="2082254" y="974375"/>
                    <a:pt x="2075491" y="970317"/>
                  </a:cubicBezTo>
                  <a:cubicBezTo>
                    <a:pt x="2072518" y="968533"/>
                    <a:pt x="2068912" y="968124"/>
                    <a:pt x="2065623" y="967027"/>
                  </a:cubicBezTo>
                  <a:cubicBezTo>
                    <a:pt x="2063430" y="973606"/>
                    <a:pt x="2065624" y="984570"/>
                    <a:pt x="2059045" y="986763"/>
                  </a:cubicBezTo>
                  <a:cubicBezTo>
                    <a:pt x="2055756" y="987859"/>
                    <a:pt x="2052511" y="989100"/>
                    <a:pt x="2049177" y="990052"/>
                  </a:cubicBezTo>
                  <a:cubicBezTo>
                    <a:pt x="2035137" y="994063"/>
                    <a:pt x="2034839" y="993238"/>
                    <a:pt x="2019575" y="996630"/>
                  </a:cubicBezTo>
                  <a:cubicBezTo>
                    <a:pt x="2015162" y="997611"/>
                    <a:pt x="2010804" y="998823"/>
                    <a:pt x="2006418" y="999919"/>
                  </a:cubicBezTo>
                  <a:cubicBezTo>
                    <a:pt x="1999839" y="998823"/>
                    <a:pt x="1993152" y="998247"/>
                    <a:pt x="1986682" y="996630"/>
                  </a:cubicBezTo>
                  <a:cubicBezTo>
                    <a:pt x="1979955" y="994948"/>
                    <a:pt x="1966947" y="990052"/>
                    <a:pt x="1966947" y="990052"/>
                  </a:cubicBezTo>
                  <a:cubicBezTo>
                    <a:pt x="1964754" y="987859"/>
                    <a:pt x="1962850" y="985334"/>
                    <a:pt x="1960369" y="983473"/>
                  </a:cubicBezTo>
                  <a:cubicBezTo>
                    <a:pt x="1954044" y="978729"/>
                    <a:pt x="1946224" y="975907"/>
                    <a:pt x="1940634" y="970317"/>
                  </a:cubicBezTo>
                  <a:cubicBezTo>
                    <a:pt x="1936883" y="966566"/>
                    <a:pt x="1929469" y="958292"/>
                    <a:pt x="1924188" y="957160"/>
                  </a:cubicBezTo>
                  <a:cubicBezTo>
                    <a:pt x="1912346" y="954622"/>
                    <a:pt x="1900067" y="954967"/>
                    <a:pt x="1888006" y="953870"/>
                  </a:cubicBezTo>
                  <a:lnTo>
                    <a:pt x="1861693" y="947292"/>
                  </a:lnTo>
                  <a:cubicBezTo>
                    <a:pt x="1857307" y="946196"/>
                    <a:pt x="1853029" y="944502"/>
                    <a:pt x="1848536" y="944003"/>
                  </a:cubicBezTo>
                  <a:lnTo>
                    <a:pt x="1789330" y="937424"/>
                  </a:lnTo>
                  <a:cubicBezTo>
                    <a:pt x="1784944" y="936328"/>
                    <a:pt x="1780503" y="935434"/>
                    <a:pt x="1776173" y="934135"/>
                  </a:cubicBezTo>
                  <a:cubicBezTo>
                    <a:pt x="1769531" y="932143"/>
                    <a:pt x="1756438" y="927557"/>
                    <a:pt x="1756438" y="927557"/>
                  </a:cubicBezTo>
                  <a:cubicBezTo>
                    <a:pt x="1739770" y="910889"/>
                    <a:pt x="1761339" y="930496"/>
                    <a:pt x="1739992" y="917689"/>
                  </a:cubicBezTo>
                  <a:cubicBezTo>
                    <a:pt x="1737333" y="916094"/>
                    <a:pt x="1736187" y="912498"/>
                    <a:pt x="1733413" y="911111"/>
                  </a:cubicBezTo>
                  <a:cubicBezTo>
                    <a:pt x="1727211" y="908010"/>
                    <a:pt x="1719448" y="908378"/>
                    <a:pt x="1713678" y="904532"/>
                  </a:cubicBezTo>
                  <a:cubicBezTo>
                    <a:pt x="1707100" y="900147"/>
                    <a:pt x="1701443" y="893876"/>
                    <a:pt x="1693943" y="891376"/>
                  </a:cubicBezTo>
                  <a:lnTo>
                    <a:pt x="1674208" y="884797"/>
                  </a:lnTo>
                  <a:cubicBezTo>
                    <a:pt x="1662726" y="873316"/>
                    <a:pt x="1670570" y="879199"/>
                    <a:pt x="1647894" y="871640"/>
                  </a:cubicBezTo>
                  <a:lnTo>
                    <a:pt x="1638026" y="868351"/>
                  </a:lnTo>
                  <a:cubicBezTo>
                    <a:pt x="1622389" y="857927"/>
                    <a:pt x="1631909" y="863023"/>
                    <a:pt x="1608423" y="855194"/>
                  </a:cubicBezTo>
                  <a:lnTo>
                    <a:pt x="1598556" y="851905"/>
                  </a:lnTo>
                  <a:cubicBezTo>
                    <a:pt x="1596363" y="849712"/>
                    <a:pt x="1592585" y="848368"/>
                    <a:pt x="1591977" y="845327"/>
                  </a:cubicBezTo>
                  <a:cubicBezTo>
                    <a:pt x="1591297" y="841927"/>
                    <a:pt x="1595267" y="838926"/>
                    <a:pt x="1595267" y="835459"/>
                  </a:cubicBezTo>
                  <a:cubicBezTo>
                    <a:pt x="1595267" y="824440"/>
                    <a:pt x="1594649" y="813257"/>
                    <a:pt x="1591977" y="802567"/>
                  </a:cubicBezTo>
                  <a:cubicBezTo>
                    <a:pt x="1589889" y="794215"/>
                    <a:pt x="1567339" y="789968"/>
                    <a:pt x="1565664" y="789410"/>
                  </a:cubicBezTo>
                  <a:lnTo>
                    <a:pt x="1555796" y="786121"/>
                  </a:lnTo>
                  <a:cubicBezTo>
                    <a:pt x="1542949" y="773272"/>
                    <a:pt x="1556428" y="784791"/>
                    <a:pt x="1539350" y="776253"/>
                  </a:cubicBezTo>
                  <a:cubicBezTo>
                    <a:pt x="1535814" y="774485"/>
                    <a:pt x="1533094" y="771281"/>
                    <a:pt x="1529482" y="769675"/>
                  </a:cubicBezTo>
                  <a:cubicBezTo>
                    <a:pt x="1529477" y="769673"/>
                    <a:pt x="1504817" y="761453"/>
                    <a:pt x="1499880" y="759807"/>
                  </a:cubicBezTo>
                  <a:lnTo>
                    <a:pt x="1490012" y="756518"/>
                  </a:lnTo>
                  <a:cubicBezTo>
                    <a:pt x="1486723" y="755422"/>
                    <a:pt x="1483576" y="753719"/>
                    <a:pt x="1480144" y="753229"/>
                  </a:cubicBezTo>
                  <a:cubicBezTo>
                    <a:pt x="1469064" y="751646"/>
                    <a:pt x="1448813" y="748936"/>
                    <a:pt x="1437385" y="746650"/>
                  </a:cubicBezTo>
                  <a:cubicBezTo>
                    <a:pt x="1424953" y="744163"/>
                    <a:pt x="1417085" y="740980"/>
                    <a:pt x="1404493" y="736783"/>
                  </a:cubicBezTo>
                  <a:lnTo>
                    <a:pt x="1394625" y="733494"/>
                  </a:lnTo>
                  <a:cubicBezTo>
                    <a:pt x="1391336" y="732397"/>
                    <a:pt x="1388212" y="730492"/>
                    <a:pt x="1384757" y="730204"/>
                  </a:cubicBezTo>
                  <a:lnTo>
                    <a:pt x="1345287" y="726915"/>
                  </a:lnTo>
                  <a:cubicBezTo>
                    <a:pt x="1253185" y="730091"/>
                    <a:pt x="1244275" y="732554"/>
                    <a:pt x="1151223" y="726915"/>
                  </a:cubicBezTo>
                  <a:cubicBezTo>
                    <a:pt x="1147762" y="726705"/>
                    <a:pt x="1144701" y="724538"/>
                    <a:pt x="1141356" y="723626"/>
                  </a:cubicBezTo>
                  <a:cubicBezTo>
                    <a:pt x="1132633" y="721247"/>
                    <a:pt x="1123619" y="719906"/>
                    <a:pt x="1115042" y="717047"/>
                  </a:cubicBezTo>
                  <a:cubicBezTo>
                    <a:pt x="1104794" y="713631"/>
                    <a:pt x="1100637" y="711792"/>
                    <a:pt x="1088729" y="710469"/>
                  </a:cubicBezTo>
                  <a:cubicBezTo>
                    <a:pt x="1032926" y="704269"/>
                    <a:pt x="1013444" y="703719"/>
                    <a:pt x="960449" y="700601"/>
                  </a:cubicBezTo>
                  <a:cubicBezTo>
                    <a:pt x="956064" y="699505"/>
                    <a:pt x="951623" y="698611"/>
                    <a:pt x="947293" y="697312"/>
                  </a:cubicBezTo>
                  <a:cubicBezTo>
                    <a:pt x="940651" y="695320"/>
                    <a:pt x="927557" y="690734"/>
                    <a:pt x="927557" y="690734"/>
                  </a:cubicBezTo>
                  <a:cubicBezTo>
                    <a:pt x="883777" y="661543"/>
                    <a:pt x="948655" y="703551"/>
                    <a:pt x="907822" y="680866"/>
                  </a:cubicBezTo>
                  <a:cubicBezTo>
                    <a:pt x="900911" y="677026"/>
                    <a:pt x="895588" y="670209"/>
                    <a:pt x="888087" y="667709"/>
                  </a:cubicBezTo>
                  <a:lnTo>
                    <a:pt x="858484" y="657842"/>
                  </a:lnTo>
                  <a:cubicBezTo>
                    <a:pt x="855195" y="656746"/>
                    <a:pt x="852016" y="655233"/>
                    <a:pt x="848616" y="654553"/>
                  </a:cubicBezTo>
                  <a:cubicBezTo>
                    <a:pt x="843134" y="653456"/>
                    <a:pt x="837564" y="652734"/>
                    <a:pt x="832170" y="651263"/>
                  </a:cubicBezTo>
                  <a:cubicBezTo>
                    <a:pt x="825480" y="649438"/>
                    <a:pt x="819013" y="646878"/>
                    <a:pt x="812435" y="644685"/>
                  </a:cubicBezTo>
                  <a:lnTo>
                    <a:pt x="782832" y="634817"/>
                  </a:lnTo>
                  <a:cubicBezTo>
                    <a:pt x="779543" y="633721"/>
                    <a:pt x="776328" y="632369"/>
                    <a:pt x="772964" y="631528"/>
                  </a:cubicBezTo>
                  <a:cubicBezTo>
                    <a:pt x="740851" y="623500"/>
                    <a:pt x="780978" y="633310"/>
                    <a:pt x="743362" y="624950"/>
                  </a:cubicBezTo>
                  <a:cubicBezTo>
                    <a:pt x="732487" y="622533"/>
                    <a:pt x="725109" y="619790"/>
                    <a:pt x="713759" y="618371"/>
                  </a:cubicBezTo>
                  <a:cubicBezTo>
                    <a:pt x="678083" y="613912"/>
                    <a:pt x="636229" y="613284"/>
                    <a:pt x="601926" y="611793"/>
                  </a:cubicBezTo>
                  <a:cubicBezTo>
                    <a:pt x="595347" y="610697"/>
                    <a:pt x="588660" y="610122"/>
                    <a:pt x="582190" y="608504"/>
                  </a:cubicBezTo>
                  <a:cubicBezTo>
                    <a:pt x="575463" y="606822"/>
                    <a:pt x="569295" y="603065"/>
                    <a:pt x="562455" y="601925"/>
                  </a:cubicBezTo>
                  <a:lnTo>
                    <a:pt x="542720" y="598636"/>
                  </a:lnTo>
                  <a:cubicBezTo>
                    <a:pt x="535057" y="597457"/>
                    <a:pt x="527353" y="596556"/>
                    <a:pt x="519695" y="595347"/>
                  </a:cubicBezTo>
                  <a:cubicBezTo>
                    <a:pt x="506520" y="593267"/>
                    <a:pt x="493304" y="591384"/>
                    <a:pt x="480225" y="588768"/>
                  </a:cubicBezTo>
                  <a:cubicBezTo>
                    <a:pt x="474743" y="587672"/>
                    <a:pt x="469321" y="586218"/>
                    <a:pt x="463779" y="585479"/>
                  </a:cubicBezTo>
                  <a:cubicBezTo>
                    <a:pt x="452857" y="584023"/>
                    <a:pt x="441851" y="583286"/>
                    <a:pt x="430887" y="582190"/>
                  </a:cubicBezTo>
                  <a:cubicBezTo>
                    <a:pt x="426501" y="581094"/>
                    <a:pt x="422060" y="580200"/>
                    <a:pt x="417730" y="578901"/>
                  </a:cubicBezTo>
                  <a:cubicBezTo>
                    <a:pt x="407767" y="575912"/>
                    <a:pt x="397995" y="572322"/>
                    <a:pt x="388127" y="569033"/>
                  </a:cubicBezTo>
                  <a:cubicBezTo>
                    <a:pt x="377219" y="565397"/>
                    <a:pt x="345368" y="575612"/>
                    <a:pt x="351946" y="562455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フリーフォーム: 図形 8">
              <a:extLst>
                <a:ext uri="{FF2B5EF4-FFF2-40B4-BE49-F238E27FC236}">
                  <a16:creationId xmlns:a16="http://schemas.microsoft.com/office/drawing/2014/main" id="{88673C6F-2EB5-4A23-B4C9-987A39E042C9}"/>
                </a:ext>
              </a:extLst>
            </p:cNvPr>
            <p:cNvSpPr/>
            <p:nvPr/>
          </p:nvSpPr>
          <p:spPr>
            <a:xfrm>
              <a:off x="3931814" y="3066510"/>
              <a:ext cx="1549218" cy="1391335"/>
            </a:xfrm>
            <a:custGeom>
              <a:avLst/>
              <a:gdLst>
                <a:gd name="connsiteX0" fmla="*/ 493382 w 1549218"/>
                <a:gd name="connsiteY0" fmla="*/ 184196 h 1391335"/>
                <a:gd name="connsiteX1" fmla="*/ 444044 w 1549218"/>
                <a:gd name="connsiteY1" fmla="*/ 276293 h 1391335"/>
                <a:gd name="connsiteX2" fmla="*/ 430887 w 1549218"/>
                <a:gd name="connsiteY2" fmla="*/ 305896 h 1391335"/>
                <a:gd name="connsiteX3" fmla="*/ 404573 w 1549218"/>
                <a:gd name="connsiteY3" fmla="*/ 325632 h 1391335"/>
                <a:gd name="connsiteX4" fmla="*/ 388127 w 1549218"/>
                <a:gd name="connsiteY4" fmla="*/ 322342 h 1391335"/>
                <a:gd name="connsiteX5" fmla="*/ 365102 w 1549218"/>
                <a:gd name="connsiteY5" fmla="*/ 302607 h 1391335"/>
                <a:gd name="connsiteX6" fmla="*/ 348656 w 1549218"/>
                <a:gd name="connsiteY6" fmla="*/ 289450 h 1391335"/>
                <a:gd name="connsiteX7" fmla="*/ 338789 w 1549218"/>
                <a:gd name="connsiteY7" fmla="*/ 282872 h 1391335"/>
                <a:gd name="connsiteX8" fmla="*/ 332210 w 1549218"/>
                <a:gd name="connsiteY8" fmla="*/ 276293 h 1391335"/>
                <a:gd name="connsiteX9" fmla="*/ 299318 w 1549218"/>
                <a:gd name="connsiteY9" fmla="*/ 269715 h 1391335"/>
                <a:gd name="connsiteX10" fmla="*/ 286161 w 1549218"/>
                <a:gd name="connsiteY10" fmla="*/ 249980 h 1391335"/>
                <a:gd name="connsiteX11" fmla="*/ 279583 w 1549218"/>
                <a:gd name="connsiteY11" fmla="*/ 240112 h 1391335"/>
                <a:gd name="connsiteX12" fmla="*/ 266426 w 1549218"/>
                <a:gd name="connsiteY12" fmla="*/ 213798 h 1391335"/>
                <a:gd name="connsiteX13" fmla="*/ 259848 w 1549218"/>
                <a:gd name="connsiteY13" fmla="*/ 194063 h 1391335"/>
                <a:gd name="connsiteX14" fmla="*/ 246691 w 1549218"/>
                <a:gd name="connsiteY14" fmla="*/ 174328 h 1391335"/>
                <a:gd name="connsiteX15" fmla="*/ 236823 w 1549218"/>
                <a:gd name="connsiteY15" fmla="*/ 167750 h 1391335"/>
                <a:gd name="connsiteX16" fmla="*/ 220377 w 1549218"/>
                <a:gd name="connsiteY16" fmla="*/ 154593 h 1391335"/>
                <a:gd name="connsiteX17" fmla="*/ 210510 w 1549218"/>
                <a:gd name="connsiteY17" fmla="*/ 151303 h 1391335"/>
                <a:gd name="connsiteX18" fmla="*/ 164461 w 1549218"/>
                <a:gd name="connsiteY18" fmla="*/ 154593 h 1391335"/>
                <a:gd name="connsiteX19" fmla="*/ 161172 w 1549218"/>
                <a:gd name="connsiteY19" fmla="*/ 213798 h 1391335"/>
                <a:gd name="connsiteX20" fmla="*/ 144726 w 1549218"/>
                <a:gd name="connsiteY20" fmla="*/ 243401 h 1391335"/>
                <a:gd name="connsiteX21" fmla="*/ 141436 w 1549218"/>
                <a:gd name="connsiteY21" fmla="*/ 253269 h 1391335"/>
                <a:gd name="connsiteX22" fmla="*/ 128279 w 1549218"/>
                <a:gd name="connsiteY22" fmla="*/ 269715 h 1391335"/>
                <a:gd name="connsiteX23" fmla="*/ 124990 w 1549218"/>
                <a:gd name="connsiteY23" fmla="*/ 279583 h 1391335"/>
                <a:gd name="connsiteX24" fmla="*/ 118412 w 1549218"/>
                <a:gd name="connsiteY24" fmla="*/ 289450 h 1391335"/>
                <a:gd name="connsiteX25" fmla="*/ 105255 w 1549218"/>
                <a:gd name="connsiteY25" fmla="*/ 315764 h 1391335"/>
                <a:gd name="connsiteX26" fmla="*/ 101966 w 1549218"/>
                <a:gd name="connsiteY26" fmla="*/ 325632 h 1391335"/>
                <a:gd name="connsiteX27" fmla="*/ 85520 w 1549218"/>
                <a:gd name="connsiteY27" fmla="*/ 338788 h 1391335"/>
                <a:gd name="connsiteX28" fmla="*/ 69074 w 1549218"/>
                <a:gd name="connsiteY28" fmla="*/ 351945 h 1391335"/>
                <a:gd name="connsiteX29" fmla="*/ 49338 w 1549218"/>
                <a:gd name="connsiteY29" fmla="*/ 358524 h 1391335"/>
                <a:gd name="connsiteX30" fmla="*/ 19736 w 1549218"/>
                <a:gd name="connsiteY30" fmla="*/ 365102 h 1391335"/>
                <a:gd name="connsiteX31" fmla="*/ 13157 w 1549218"/>
                <a:gd name="connsiteY31" fmla="*/ 371680 h 1391335"/>
                <a:gd name="connsiteX32" fmla="*/ 6579 w 1549218"/>
                <a:gd name="connsiteY32" fmla="*/ 391416 h 1391335"/>
                <a:gd name="connsiteX33" fmla="*/ 9868 w 1549218"/>
                <a:gd name="connsiteY33" fmla="*/ 411151 h 1391335"/>
                <a:gd name="connsiteX34" fmla="*/ 29603 w 1549218"/>
                <a:gd name="connsiteY34" fmla="*/ 427597 h 1391335"/>
                <a:gd name="connsiteX35" fmla="*/ 32892 w 1549218"/>
                <a:gd name="connsiteY35" fmla="*/ 437465 h 1391335"/>
                <a:gd name="connsiteX36" fmla="*/ 26314 w 1549218"/>
                <a:gd name="connsiteY36" fmla="*/ 463778 h 1391335"/>
                <a:gd name="connsiteX37" fmla="*/ 19736 w 1549218"/>
                <a:gd name="connsiteY37" fmla="*/ 470357 h 1391335"/>
                <a:gd name="connsiteX38" fmla="*/ 16446 w 1549218"/>
                <a:gd name="connsiteY38" fmla="*/ 480224 h 1391335"/>
                <a:gd name="connsiteX39" fmla="*/ 9868 w 1549218"/>
                <a:gd name="connsiteY39" fmla="*/ 486803 h 1391335"/>
                <a:gd name="connsiteX40" fmla="*/ 0 w 1549218"/>
                <a:gd name="connsiteY40" fmla="*/ 506538 h 1391335"/>
                <a:gd name="connsiteX41" fmla="*/ 3290 w 1549218"/>
                <a:gd name="connsiteY41" fmla="*/ 542719 h 1391335"/>
                <a:gd name="connsiteX42" fmla="*/ 19736 w 1549218"/>
                <a:gd name="connsiteY42" fmla="*/ 562455 h 1391335"/>
                <a:gd name="connsiteX43" fmla="*/ 32892 w 1549218"/>
                <a:gd name="connsiteY43" fmla="*/ 578901 h 1391335"/>
                <a:gd name="connsiteX44" fmla="*/ 42760 w 1549218"/>
                <a:gd name="connsiteY44" fmla="*/ 582190 h 1391335"/>
                <a:gd name="connsiteX45" fmla="*/ 49338 w 1549218"/>
                <a:gd name="connsiteY45" fmla="*/ 592057 h 1391335"/>
                <a:gd name="connsiteX46" fmla="*/ 75652 w 1549218"/>
                <a:gd name="connsiteY46" fmla="*/ 611793 h 1391335"/>
                <a:gd name="connsiteX47" fmla="*/ 95387 w 1549218"/>
                <a:gd name="connsiteY47" fmla="*/ 618371 h 1391335"/>
                <a:gd name="connsiteX48" fmla="*/ 101966 w 1549218"/>
                <a:gd name="connsiteY48" fmla="*/ 624950 h 1391335"/>
                <a:gd name="connsiteX49" fmla="*/ 111833 w 1549218"/>
                <a:gd name="connsiteY49" fmla="*/ 641396 h 1391335"/>
                <a:gd name="connsiteX50" fmla="*/ 118412 w 1549218"/>
                <a:gd name="connsiteY50" fmla="*/ 674288 h 1391335"/>
                <a:gd name="connsiteX51" fmla="*/ 111833 w 1549218"/>
                <a:gd name="connsiteY51" fmla="*/ 707180 h 1391335"/>
                <a:gd name="connsiteX52" fmla="*/ 108544 w 1549218"/>
                <a:gd name="connsiteY52" fmla="*/ 769675 h 1391335"/>
                <a:gd name="connsiteX53" fmla="*/ 105255 w 1549218"/>
                <a:gd name="connsiteY53" fmla="*/ 782832 h 1391335"/>
                <a:gd name="connsiteX54" fmla="*/ 101966 w 1549218"/>
                <a:gd name="connsiteY54" fmla="*/ 799278 h 1391335"/>
                <a:gd name="connsiteX55" fmla="*/ 105255 w 1549218"/>
                <a:gd name="connsiteY55" fmla="*/ 881508 h 1391335"/>
                <a:gd name="connsiteX56" fmla="*/ 121701 w 1549218"/>
                <a:gd name="connsiteY56" fmla="*/ 884797 h 1391335"/>
                <a:gd name="connsiteX57" fmla="*/ 141436 w 1549218"/>
                <a:gd name="connsiteY57" fmla="*/ 891375 h 1391335"/>
                <a:gd name="connsiteX58" fmla="*/ 151304 w 1549218"/>
                <a:gd name="connsiteY58" fmla="*/ 894665 h 1391335"/>
                <a:gd name="connsiteX59" fmla="*/ 177618 w 1549218"/>
                <a:gd name="connsiteY59" fmla="*/ 914400 h 1391335"/>
                <a:gd name="connsiteX60" fmla="*/ 187485 w 1549218"/>
                <a:gd name="connsiteY60" fmla="*/ 920978 h 1391335"/>
                <a:gd name="connsiteX61" fmla="*/ 197353 w 1549218"/>
                <a:gd name="connsiteY61" fmla="*/ 924267 h 1391335"/>
                <a:gd name="connsiteX62" fmla="*/ 203931 w 1549218"/>
                <a:gd name="connsiteY62" fmla="*/ 930846 h 1391335"/>
                <a:gd name="connsiteX63" fmla="*/ 223667 w 1549218"/>
                <a:gd name="connsiteY63" fmla="*/ 940714 h 1391335"/>
                <a:gd name="connsiteX64" fmla="*/ 253269 w 1549218"/>
                <a:gd name="connsiteY64" fmla="*/ 957160 h 1391335"/>
                <a:gd name="connsiteX65" fmla="*/ 259848 w 1549218"/>
                <a:gd name="connsiteY65" fmla="*/ 963738 h 1391335"/>
                <a:gd name="connsiteX66" fmla="*/ 276294 w 1549218"/>
                <a:gd name="connsiteY66" fmla="*/ 976895 h 1391335"/>
                <a:gd name="connsiteX67" fmla="*/ 289451 w 1549218"/>
                <a:gd name="connsiteY67" fmla="*/ 993341 h 1391335"/>
                <a:gd name="connsiteX68" fmla="*/ 299318 w 1549218"/>
                <a:gd name="connsiteY68" fmla="*/ 999919 h 1391335"/>
                <a:gd name="connsiteX69" fmla="*/ 315764 w 1549218"/>
                <a:gd name="connsiteY69" fmla="*/ 1016365 h 1391335"/>
                <a:gd name="connsiteX70" fmla="*/ 335500 w 1549218"/>
                <a:gd name="connsiteY70" fmla="*/ 1022944 h 1391335"/>
                <a:gd name="connsiteX71" fmla="*/ 345367 w 1549218"/>
                <a:gd name="connsiteY71" fmla="*/ 1026233 h 1391335"/>
                <a:gd name="connsiteX72" fmla="*/ 358524 w 1549218"/>
                <a:gd name="connsiteY72" fmla="*/ 1029522 h 1391335"/>
                <a:gd name="connsiteX73" fmla="*/ 388127 w 1549218"/>
                <a:gd name="connsiteY73" fmla="*/ 1036101 h 1391335"/>
                <a:gd name="connsiteX74" fmla="*/ 407862 w 1549218"/>
                <a:gd name="connsiteY74" fmla="*/ 1042679 h 1391335"/>
                <a:gd name="connsiteX75" fmla="*/ 417730 w 1549218"/>
                <a:gd name="connsiteY75" fmla="*/ 1045968 h 1391335"/>
                <a:gd name="connsiteX76" fmla="*/ 427597 w 1549218"/>
                <a:gd name="connsiteY76" fmla="*/ 1052547 h 1391335"/>
                <a:gd name="connsiteX77" fmla="*/ 437465 w 1549218"/>
                <a:gd name="connsiteY77" fmla="*/ 1055836 h 1391335"/>
                <a:gd name="connsiteX78" fmla="*/ 450622 w 1549218"/>
                <a:gd name="connsiteY78" fmla="*/ 1068993 h 1391335"/>
                <a:gd name="connsiteX79" fmla="*/ 453911 w 1549218"/>
                <a:gd name="connsiteY79" fmla="*/ 1078860 h 1391335"/>
                <a:gd name="connsiteX80" fmla="*/ 460490 w 1549218"/>
                <a:gd name="connsiteY80" fmla="*/ 1085439 h 1391335"/>
                <a:gd name="connsiteX81" fmla="*/ 467068 w 1549218"/>
                <a:gd name="connsiteY81" fmla="*/ 1105174 h 1391335"/>
                <a:gd name="connsiteX82" fmla="*/ 470357 w 1549218"/>
                <a:gd name="connsiteY82" fmla="*/ 1115042 h 1391335"/>
                <a:gd name="connsiteX83" fmla="*/ 460490 w 1549218"/>
                <a:gd name="connsiteY83" fmla="*/ 1121620 h 1391335"/>
                <a:gd name="connsiteX84" fmla="*/ 440754 w 1549218"/>
                <a:gd name="connsiteY84" fmla="*/ 1128198 h 1391335"/>
                <a:gd name="connsiteX85" fmla="*/ 434176 w 1549218"/>
                <a:gd name="connsiteY85" fmla="*/ 1134777 h 1391335"/>
                <a:gd name="connsiteX86" fmla="*/ 424308 w 1549218"/>
                <a:gd name="connsiteY86" fmla="*/ 1138066 h 1391335"/>
                <a:gd name="connsiteX87" fmla="*/ 417730 w 1549218"/>
                <a:gd name="connsiteY87" fmla="*/ 1157801 h 1391335"/>
                <a:gd name="connsiteX88" fmla="*/ 411151 w 1549218"/>
                <a:gd name="connsiteY88" fmla="*/ 1184115 h 1391335"/>
                <a:gd name="connsiteX89" fmla="*/ 404573 w 1549218"/>
                <a:gd name="connsiteY89" fmla="*/ 1203850 h 1391335"/>
                <a:gd name="connsiteX90" fmla="*/ 401284 w 1549218"/>
                <a:gd name="connsiteY90" fmla="*/ 1213718 h 1391335"/>
                <a:gd name="connsiteX91" fmla="*/ 407862 w 1549218"/>
                <a:gd name="connsiteY91" fmla="*/ 1253188 h 1391335"/>
                <a:gd name="connsiteX92" fmla="*/ 414441 w 1549218"/>
                <a:gd name="connsiteY92" fmla="*/ 1259767 h 1391335"/>
                <a:gd name="connsiteX93" fmla="*/ 421019 w 1549218"/>
                <a:gd name="connsiteY93" fmla="*/ 1269634 h 1391335"/>
                <a:gd name="connsiteX94" fmla="*/ 450622 w 1549218"/>
                <a:gd name="connsiteY94" fmla="*/ 1286080 h 1391335"/>
                <a:gd name="connsiteX95" fmla="*/ 467068 w 1549218"/>
                <a:gd name="connsiteY95" fmla="*/ 1295948 h 1391335"/>
                <a:gd name="connsiteX96" fmla="*/ 476936 w 1549218"/>
                <a:gd name="connsiteY96" fmla="*/ 1302526 h 1391335"/>
                <a:gd name="connsiteX97" fmla="*/ 496671 w 1549218"/>
                <a:gd name="connsiteY97" fmla="*/ 1309105 h 1391335"/>
                <a:gd name="connsiteX98" fmla="*/ 526274 w 1549218"/>
                <a:gd name="connsiteY98" fmla="*/ 1322262 h 1391335"/>
                <a:gd name="connsiteX99" fmla="*/ 536141 w 1549218"/>
                <a:gd name="connsiteY99" fmla="*/ 1325551 h 1391335"/>
                <a:gd name="connsiteX100" fmla="*/ 546009 w 1549218"/>
                <a:gd name="connsiteY100" fmla="*/ 1328840 h 1391335"/>
                <a:gd name="connsiteX101" fmla="*/ 552587 w 1549218"/>
                <a:gd name="connsiteY101" fmla="*/ 1335419 h 1391335"/>
                <a:gd name="connsiteX102" fmla="*/ 572323 w 1549218"/>
                <a:gd name="connsiteY102" fmla="*/ 1341997 h 1391335"/>
                <a:gd name="connsiteX103" fmla="*/ 582190 w 1549218"/>
                <a:gd name="connsiteY103" fmla="*/ 1348575 h 1391335"/>
                <a:gd name="connsiteX104" fmla="*/ 601926 w 1549218"/>
                <a:gd name="connsiteY104" fmla="*/ 1355154 h 1391335"/>
                <a:gd name="connsiteX105" fmla="*/ 611793 w 1549218"/>
                <a:gd name="connsiteY105" fmla="*/ 1361732 h 1391335"/>
                <a:gd name="connsiteX106" fmla="*/ 631528 w 1549218"/>
                <a:gd name="connsiteY106" fmla="*/ 1368311 h 1391335"/>
                <a:gd name="connsiteX107" fmla="*/ 661131 w 1549218"/>
                <a:gd name="connsiteY107" fmla="*/ 1381467 h 1391335"/>
                <a:gd name="connsiteX108" fmla="*/ 680867 w 1549218"/>
                <a:gd name="connsiteY108" fmla="*/ 1388046 h 1391335"/>
                <a:gd name="connsiteX109" fmla="*/ 690734 w 1549218"/>
                <a:gd name="connsiteY109" fmla="*/ 1391335 h 1391335"/>
                <a:gd name="connsiteX110" fmla="*/ 700602 w 1549218"/>
                <a:gd name="connsiteY110" fmla="*/ 1374889 h 1391335"/>
                <a:gd name="connsiteX111" fmla="*/ 707180 w 1549218"/>
                <a:gd name="connsiteY111" fmla="*/ 1365021 h 1391335"/>
                <a:gd name="connsiteX112" fmla="*/ 717048 w 1549218"/>
                <a:gd name="connsiteY112" fmla="*/ 1345286 h 1391335"/>
                <a:gd name="connsiteX113" fmla="*/ 726915 w 1549218"/>
                <a:gd name="connsiteY113" fmla="*/ 1325551 h 1391335"/>
                <a:gd name="connsiteX114" fmla="*/ 740072 w 1549218"/>
                <a:gd name="connsiteY114" fmla="*/ 1266345 h 1391335"/>
                <a:gd name="connsiteX115" fmla="*/ 743361 w 1549218"/>
                <a:gd name="connsiteY115" fmla="*/ 1246610 h 1391335"/>
                <a:gd name="connsiteX116" fmla="*/ 746651 w 1549218"/>
                <a:gd name="connsiteY116" fmla="*/ 1236742 h 1391335"/>
                <a:gd name="connsiteX117" fmla="*/ 756518 w 1549218"/>
                <a:gd name="connsiteY117" fmla="*/ 1233453 h 1391335"/>
                <a:gd name="connsiteX118" fmla="*/ 786121 w 1549218"/>
                <a:gd name="connsiteY118" fmla="*/ 1240032 h 1391335"/>
                <a:gd name="connsiteX119" fmla="*/ 805856 w 1549218"/>
                <a:gd name="connsiteY119" fmla="*/ 1266345 h 1391335"/>
                <a:gd name="connsiteX120" fmla="*/ 812435 w 1549218"/>
                <a:gd name="connsiteY120" fmla="*/ 1272924 h 1391335"/>
                <a:gd name="connsiteX121" fmla="*/ 822302 w 1549218"/>
                <a:gd name="connsiteY121" fmla="*/ 1276213 h 1391335"/>
                <a:gd name="connsiteX122" fmla="*/ 874930 w 1549218"/>
                <a:gd name="connsiteY122" fmla="*/ 1269634 h 1391335"/>
                <a:gd name="connsiteX123" fmla="*/ 888087 w 1549218"/>
                <a:gd name="connsiteY123" fmla="*/ 1266345 h 1391335"/>
                <a:gd name="connsiteX124" fmla="*/ 907822 w 1549218"/>
                <a:gd name="connsiteY124" fmla="*/ 1259767 h 1391335"/>
                <a:gd name="connsiteX125" fmla="*/ 940714 w 1549218"/>
                <a:gd name="connsiteY125" fmla="*/ 1233453 h 1391335"/>
                <a:gd name="connsiteX126" fmla="*/ 950582 w 1549218"/>
                <a:gd name="connsiteY126" fmla="*/ 1223585 h 1391335"/>
                <a:gd name="connsiteX127" fmla="*/ 957160 w 1549218"/>
                <a:gd name="connsiteY127" fmla="*/ 1213718 h 1391335"/>
                <a:gd name="connsiteX128" fmla="*/ 970317 w 1549218"/>
                <a:gd name="connsiteY128" fmla="*/ 1200561 h 1391335"/>
                <a:gd name="connsiteX129" fmla="*/ 973606 w 1549218"/>
                <a:gd name="connsiteY129" fmla="*/ 1190693 h 1391335"/>
                <a:gd name="connsiteX130" fmla="*/ 990052 w 1549218"/>
                <a:gd name="connsiteY130" fmla="*/ 1177537 h 1391335"/>
                <a:gd name="connsiteX131" fmla="*/ 1006498 w 1549218"/>
                <a:gd name="connsiteY131" fmla="*/ 1167669 h 1391335"/>
                <a:gd name="connsiteX132" fmla="*/ 1042679 w 1549218"/>
                <a:gd name="connsiteY132" fmla="*/ 1164380 h 1391335"/>
                <a:gd name="connsiteX133" fmla="*/ 1062415 w 1549218"/>
                <a:gd name="connsiteY133" fmla="*/ 1157801 h 1391335"/>
                <a:gd name="connsiteX134" fmla="*/ 1082150 w 1549218"/>
                <a:gd name="connsiteY134" fmla="*/ 1164380 h 1391335"/>
                <a:gd name="connsiteX135" fmla="*/ 1108464 w 1549218"/>
                <a:gd name="connsiteY135" fmla="*/ 1161091 h 1391335"/>
                <a:gd name="connsiteX136" fmla="*/ 1118331 w 1549218"/>
                <a:gd name="connsiteY136" fmla="*/ 1157801 h 1391335"/>
                <a:gd name="connsiteX137" fmla="*/ 1180826 w 1549218"/>
                <a:gd name="connsiteY137" fmla="*/ 1154512 h 1391335"/>
                <a:gd name="connsiteX138" fmla="*/ 1200561 w 1549218"/>
                <a:gd name="connsiteY138" fmla="*/ 1131488 h 1391335"/>
                <a:gd name="connsiteX139" fmla="*/ 1203851 w 1549218"/>
                <a:gd name="connsiteY139" fmla="*/ 1121620 h 1391335"/>
                <a:gd name="connsiteX140" fmla="*/ 1210429 w 1549218"/>
                <a:gd name="connsiteY140" fmla="*/ 1075571 h 1391335"/>
                <a:gd name="connsiteX141" fmla="*/ 1217008 w 1549218"/>
                <a:gd name="connsiteY141" fmla="*/ 1068993 h 1391335"/>
                <a:gd name="connsiteX142" fmla="*/ 1243321 w 1549218"/>
                <a:gd name="connsiteY142" fmla="*/ 1072282 h 1391335"/>
                <a:gd name="connsiteX143" fmla="*/ 1253189 w 1549218"/>
                <a:gd name="connsiteY143" fmla="*/ 1075571 h 1391335"/>
                <a:gd name="connsiteX144" fmla="*/ 1279502 w 1549218"/>
                <a:gd name="connsiteY144" fmla="*/ 1082150 h 1391335"/>
                <a:gd name="connsiteX145" fmla="*/ 1322262 w 1549218"/>
                <a:gd name="connsiteY145" fmla="*/ 1092017 h 1391335"/>
                <a:gd name="connsiteX146" fmla="*/ 1332130 w 1549218"/>
                <a:gd name="connsiteY146" fmla="*/ 1095306 h 1391335"/>
                <a:gd name="connsiteX147" fmla="*/ 1351865 w 1549218"/>
                <a:gd name="connsiteY147" fmla="*/ 1098596 h 1391335"/>
                <a:gd name="connsiteX148" fmla="*/ 1371600 w 1549218"/>
                <a:gd name="connsiteY148" fmla="*/ 1095306 h 1391335"/>
                <a:gd name="connsiteX149" fmla="*/ 1378179 w 1549218"/>
                <a:gd name="connsiteY149" fmla="*/ 1088728 h 1391335"/>
                <a:gd name="connsiteX150" fmla="*/ 1391336 w 1549218"/>
                <a:gd name="connsiteY150" fmla="*/ 1065703 h 1391335"/>
                <a:gd name="connsiteX151" fmla="*/ 1394625 w 1549218"/>
                <a:gd name="connsiteY151" fmla="*/ 1055836 h 1391335"/>
                <a:gd name="connsiteX152" fmla="*/ 1397914 w 1549218"/>
                <a:gd name="connsiteY152" fmla="*/ 983473 h 1391335"/>
                <a:gd name="connsiteX153" fmla="*/ 1401203 w 1549218"/>
                <a:gd name="connsiteY153" fmla="*/ 963738 h 1391335"/>
                <a:gd name="connsiteX154" fmla="*/ 1397914 w 1549218"/>
                <a:gd name="connsiteY154" fmla="*/ 924267 h 1391335"/>
                <a:gd name="connsiteX155" fmla="*/ 1394625 w 1549218"/>
                <a:gd name="connsiteY155" fmla="*/ 911111 h 1391335"/>
                <a:gd name="connsiteX156" fmla="*/ 1368311 w 1549218"/>
                <a:gd name="connsiteY156" fmla="*/ 897954 h 1391335"/>
                <a:gd name="connsiteX157" fmla="*/ 1358444 w 1549218"/>
                <a:gd name="connsiteY157" fmla="*/ 894665 h 1391335"/>
                <a:gd name="connsiteX158" fmla="*/ 1348576 w 1549218"/>
                <a:gd name="connsiteY158" fmla="*/ 891375 h 1391335"/>
                <a:gd name="connsiteX159" fmla="*/ 1338708 w 1549218"/>
                <a:gd name="connsiteY159" fmla="*/ 888086 h 1391335"/>
                <a:gd name="connsiteX160" fmla="*/ 1236743 w 1549218"/>
                <a:gd name="connsiteY160" fmla="*/ 891375 h 1391335"/>
                <a:gd name="connsiteX161" fmla="*/ 1203851 w 1549218"/>
                <a:gd name="connsiteY161" fmla="*/ 904532 h 1391335"/>
                <a:gd name="connsiteX162" fmla="*/ 1193983 w 1549218"/>
                <a:gd name="connsiteY162" fmla="*/ 907821 h 1391335"/>
                <a:gd name="connsiteX163" fmla="*/ 1187405 w 1549218"/>
                <a:gd name="connsiteY163" fmla="*/ 914400 h 1391335"/>
                <a:gd name="connsiteX164" fmla="*/ 1154513 w 1549218"/>
                <a:gd name="connsiteY164" fmla="*/ 914400 h 1391335"/>
                <a:gd name="connsiteX165" fmla="*/ 1151223 w 1549218"/>
                <a:gd name="connsiteY165" fmla="*/ 904532 h 1391335"/>
                <a:gd name="connsiteX166" fmla="*/ 1164380 w 1549218"/>
                <a:gd name="connsiteY166" fmla="*/ 891375 h 1391335"/>
                <a:gd name="connsiteX167" fmla="*/ 1236743 w 1549218"/>
                <a:gd name="connsiteY167" fmla="*/ 891375 h 1391335"/>
                <a:gd name="connsiteX168" fmla="*/ 1256478 w 1549218"/>
                <a:gd name="connsiteY168" fmla="*/ 884797 h 1391335"/>
                <a:gd name="connsiteX169" fmla="*/ 1266346 w 1549218"/>
                <a:gd name="connsiteY169" fmla="*/ 881508 h 1391335"/>
                <a:gd name="connsiteX170" fmla="*/ 1286081 w 1549218"/>
                <a:gd name="connsiteY170" fmla="*/ 874929 h 1391335"/>
                <a:gd name="connsiteX171" fmla="*/ 1295949 w 1549218"/>
                <a:gd name="connsiteY171" fmla="*/ 871640 h 1391335"/>
                <a:gd name="connsiteX172" fmla="*/ 1315684 w 1549218"/>
                <a:gd name="connsiteY172" fmla="*/ 868351 h 1391335"/>
                <a:gd name="connsiteX173" fmla="*/ 1345287 w 1549218"/>
                <a:gd name="connsiteY173" fmla="*/ 861773 h 1391335"/>
                <a:gd name="connsiteX174" fmla="*/ 1355154 w 1549218"/>
                <a:gd name="connsiteY174" fmla="*/ 858483 h 1391335"/>
                <a:gd name="connsiteX175" fmla="*/ 1361733 w 1549218"/>
                <a:gd name="connsiteY175" fmla="*/ 851905 h 1391335"/>
                <a:gd name="connsiteX176" fmla="*/ 1361733 w 1549218"/>
                <a:gd name="connsiteY176" fmla="*/ 825591 h 1391335"/>
                <a:gd name="connsiteX177" fmla="*/ 1355154 w 1549218"/>
                <a:gd name="connsiteY177" fmla="*/ 815724 h 1391335"/>
                <a:gd name="connsiteX178" fmla="*/ 1345287 w 1549218"/>
                <a:gd name="connsiteY178" fmla="*/ 776253 h 1391335"/>
                <a:gd name="connsiteX179" fmla="*/ 1279502 w 1549218"/>
                <a:gd name="connsiteY179" fmla="*/ 779542 h 1391335"/>
                <a:gd name="connsiteX180" fmla="*/ 1266346 w 1549218"/>
                <a:gd name="connsiteY180" fmla="*/ 782832 h 1391335"/>
                <a:gd name="connsiteX181" fmla="*/ 1256478 w 1549218"/>
                <a:gd name="connsiteY181" fmla="*/ 789410 h 1391335"/>
                <a:gd name="connsiteX182" fmla="*/ 1240032 w 1549218"/>
                <a:gd name="connsiteY182" fmla="*/ 786121 h 1391335"/>
                <a:gd name="connsiteX183" fmla="*/ 1249900 w 1549218"/>
                <a:gd name="connsiteY183" fmla="*/ 779542 h 1391335"/>
                <a:gd name="connsiteX184" fmla="*/ 1266346 w 1549218"/>
                <a:gd name="connsiteY184" fmla="*/ 763096 h 1391335"/>
                <a:gd name="connsiteX185" fmla="*/ 1276213 w 1549218"/>
                <a:gd name="connsiteY185" fmla="*/ 753229 h 1391335"/>
                <a:gd name="connsiteX186" fmla="*/ 1282792 w 1549218"/>
                <a:gd name="connsiteY186" fmla="*/ 733493 h 1391335"/>
                <a:gd name="connsiteX187" fmla="*/ 1286081 w 1549218"/>
                <a:gd name="connsiteY187" fmla="*/ 723626 h 1391335"/>
                <a:gd name="connsiteX188" fmla="*/ 1292659 w 1549218"/>
                <a:gd name="connsiteY188" fmla="*/ 717047 h 1391335"/>
                <a:gd name="connsiteX189" fmla="*/ 1299238 w 1549218"/>
                <a:gd name="connsiteY189" fmla="*/ 707180 h 1391335"/>
                <a:gd name="connsiteX190" fmla="*/ 1318973 w 1549218"/>
                <a:gd name="connsiteY190" fmla="*/ 697312 h 1391335"/>
                <a:gd name="connsiteX191" fmla="*/ 1335419 w 1549218"/>
                <a:gd name="connsiteY191" fmla="*/ 684155 h 1391335"/>
                <a:gd name="connsiteX192" fmla="*/ 1348576 w 1549218"/>
                <a:gd name="connsiteY192" fmla="*/ 651263 h 1391335"/>
                <a:gd name="connsiteX193" fmla="*/ 1358444 w 1549218"/>
                <a:gd name="connsiteY193" fmla="*/ 634817 h 1391335"/>
                <a:gd name="connsiteX194" fmla="*/ 1361733 w 1549218"/>
                <a:gd name="connsiteY194" fmla="*/ 624950 h 1391335"/>
                <a:gd name="connsiteX195" fmla="*/ 1391336 w 1549218"/>
                <a:gd name="connsiteY195" fmla="*/ 608503 h 1391335"/>
                <a:gd name="connsiteX196" fmla="*/ 1414360 w 1549218"/>
                <a:gd name="connsiteY196" fmla="*/ 611793 h 1391335"/>
                <a:gd name="connsiteX197" fmla="*/ 1420938 w 1549218"/>
                <a:gd name="connsiteY197" fmla="*/ 605214 h 1391335"/>
                <a:gd name="connsiteX198" fmla="*/ 1427517 w 1549218"/>
                <a:gd name="connsiteY198" fmla="*/ 585479 h 1391335"/>
                <a:gd name="connsiteX199" fmla="*/ 1430806 w 1549218"/>
                <a:gd name="connsiteY199" fmla="*/ 575611 h 1391335"/>
                <a:gd name="connsiteX200" fmla="*/ 1437385 w 1549218"/>
                <a:gd name="connsiteY200" fmla="*/ 562455 h 1391335"/>
                <a:gd name="connsiteX201" fmla="*/ 1447252 w 1549218"/>
                <a:gd name="connsiteY201" fmla="*/ 529562 h 1391335"/>
                <a:gd name="connsiteX202" fmla="*/ 1450541 w 1549218"/>
                <a:gd name="connsiteY202" fmla="*/ 519695 h 1391335"/>
                <a:gd name="connsiteX203" fmla="*/ 1453831 w 1549218"/>
                <a:gd name="connsiteY203" fmla="*/ 509827 h 1391335"/>
                <a:gd name="connsiteX204" fmla="*/ 1457120 w 1549218"/>
                <a:gd name="connsiteY204" fmla="*/ 447332 h 1391335"/>
                <a:gd name="connsiteX205" fmla="*/ 1466987 w 1549218"/>
                <a:gd name="connsiteY205" fmla="*/ 424308 h 1391335"/>
                <a:gd name="connsiteX206" fmla="*/ 1476855 w 1549218"/>
                <a:gd name="connsiteY206" fmla="*/ 404573 h 1391335"/>
                <a:gd name="connsiteX207" fmla="*/ 1483433 w 1549218"/>
                <a:gd name="connsiteY207" fmla="*/ 371680 h 1391335"/>
                <a:gd name="connsiteX208" fmla="*/ 1490012 w 1549218"/>
                <a:gd name="connsiteY208" fmla="*/ 348656 h 1391335"/>
                <a:gd name="connsiteX209" fmla="*/ 1496590 w 1549218"/>
                <a:gd name="connsiteY209" fmla="*/ 322342 h 1391335"/>
                <a:gd name="connsiteX210" fmla="*/ 1503169 w 1549218"/>
                <a:gd name="connsiteY210" fmla="*/ 269715 h 1391335"/>
                <a:gd name="connsiteX211" fmla="*/ 1506458 w 1549218"/>
                <a:gd name="connsiteY211" fmla="*/ 207220 h 1391335"/>
                <a:gd name="connsiteX212" fmla="*/ 1522904 w 1549218"/>
                <a:gd name="connsiteY212" fmla="*/ 194063 h 1391335"/>
                <a:gd name="connsiteX213" fmla="*/ 1539350 w 1549218"/>
                <a:gd name="connsiteY213" fmla="*/ 180906 h 1391335"/>
                <a:gd name="connsiteX214" fmla="*/ 1549218 w 1549218"/>
                <a:gd name="connsiteY214" fmla="*/ 174328 h 1391335"/>
                <a:gd name="connsiteX215" fmla="*/ 1545928 w 1549218"/>
                <a:gd name="connsiteY215" fmla="*/ 154593 h 1391335"/>
                <a:gd name="connsiteX216" fmla="*/ 1539350 w 1549218"/>
                <a:gd name="connsiteY216" fmla="*/ 148014 h 1391335"/>
                <a:gd name="connsiteX217" fmla="*/ 1529482 w 1549218"/>
                <a:gd name="connsiteY217" fmla="*/ 141436 h 1391335"/>
                <a:gd name="connsiteX218" fmla="*/ 1522904 w 1549218"/>
                <a:gd name="connsiteY218" fmla="*/ 134857 h 1391335"/>
                <a:gd name="connsiteX219" fmla="*/ 1513036 w 1549218"/>
                <a:gd name="connsiteY219" fmla="*/ 131568 h 1391335"/>
                <a:gd name="connsiteX220" fmla="*/ 1503169 w 1549218"/>
                <a:gd name="connsiteY220" fmla="*/ 124990 h 1391335"/>
                <a:gd name="connsiteX221" fmla="*/ 1493301 w 1549218"/>
                <a:gd name="connsiteY221" fmla="*/ 121701 h 1391335"/>
                <a:gd name="connsiteX222" fmla="*/ 1476855 w 1549218"/>
                <a:gd name="connsiteY222" fmla="*/ 108544 h 1391335"/>
                <a:gd name="connsiteX223" fmla="*/ 1457120 w 1549218"/>
                <a:gd name="connsiteY223" fmla="*/ 101965 h 1391335"/>
                <a:gd name="connsiteX224" fmla="*/ 1434095 w 1549218"/>
                <a:gd name="connsiteY224" fmla="*/ 105255 h 1391335"/>
                <a:gd name="connsiteX225" fmla="*/ 1424228 w 1549218"/>
                <a:gd name="connsiteY225" fmla="*/ 108544 h 1391335"/>
                <a:gd name="connsiteX226" fmla="*/ 1388046 w 1549218"/>
                <a:gd name="connsiteY226" fmla="*/ 105255 h 1391335"/>
                <a:gd name="connsiteX227" fmla="*/ 1365022 w 1549218"/>
                <a:gd name="connsiteY227" fmla="*/ 98676 h 1391335"/>
                <a:gd name="connsiteX228" fmla="*/ 1355154 w 1549218"/>
                <a:gd name="connsiteY228" fmla="*/ 92098 h 1391335"/>
                <a:gd name="connsiteX229" fmla="*/ 1341997 w 1549218"/>
                <a:gd name="connsiteY229" fmla="*/ 78941 h 1391335"/>
                <a:gd name="connsiteX230" fmla="*/ 1332130 w 1549218"/>
                <a:gd name="connsiteY230" fmla="*/ 72362 h 1391335"/>
                <a:gd name="connsiteX231" fmla="*/ 1325551 w 1549218"/>
                <a:gd name="connsiteY231" fmla="*/ 65784 h 1391335"/>
                <a:gd name="connsiteX232" fmla="*/ 1315684 w 1549218"/>
                <a:gd name="connsiteY232" fmla="*/ 62495 h 1391335"/>
                <a:gd name="connsiteX233" fmla="*/ 1299238 w 1549218"/>
                <a:gd name="connsiteY233" fmla="*/ 52627 h 1391335"/>
                <a:gd name="connsiteX234" fmla="*/ 1289370 w 1549218"/>
                <a:gd name="connsiteY234" fmla="*/ 46049 h 1391335"/>
                <a:gd name="connsiteX235" fmla="*/ 1259767 w 1549218"/>
                <a:gd name="connsiteY235" fmla="*/ 36181 h 1391335"/>
                <a:gd name="connsiteX236" fmla="*/ 1249900 w 1549218"/>
                <a:gd name="connsiteY236" fmla="*/ 32892 h 1391335"/>
                <a:gd name="connsiteX237" fmla="*/ 1210429 w 1549218"/>
                <a:gd name="connsiteY237" fmla="*/ 29603 h 1391335"/>
                <a:gd name="connsiteX238" fmla="*/ 1190694 w 1549218"/>
                <a:gd name="connsiteY238" fmla="*/ 19735 h 1391335"/>
                <a:gd name="connsiteX239" fmla="*/ 1180826 w 1549218"/>
                <a:gd name="connsiteY239" fmla="*/ 16446 h 1391335"/>
                <a:gd name="connsiteX240" fmla="*/ 1045969 w 1549218"/>
                <a:gd name="connsiteY240" fmla="*/ 16446 h 1391335"/>
                <a:gd name="connsiteX241" fmla="*/ 1022944 w 1549218"/>
                <a:gd name="connsiteY241" fmla="*/ 9867 h 1391335"/>
                <a:gd name="connsiteX242" fmla="*/ 1003209 w 1549218"/>
                <a:gd name="connsiteY242" fmla="*/ 0 h 1391335"/>
                <a:gd name="connsiteX243" fmla="*/ 976895 w 1549218"/>
                <a:gd name="connsiteY243" fmla="*/ 3289 h 1391335"/>
                <a:gd name="connsiteX244" fmla="*/ 970317 w 1549218"/>
                <a:gd name="connsiteY244" fmla="*/ 13157 h 1391335"/>
                <a:gd name="connsiteX245" fmla="*/ 957160 w 1549218"/>
                <a:gd name="connsiteY245" fmla="*/ 26314 h 1391335"/>
                <a:gd name="connsiteX246" fmla="*/ 953871 w 1549218"/>
                <a:gd name="connsiteY246" fmla="*/ 36181 h 1391335"/>
                <a:gd name="connsiteX247" fmla="*/ 947292 w 1549218"/>
                <a:gd name="connsiteY247" fmla="*/ 42760 h 1391335"/>
                <a:gd name="connsiteX248" fmla="*/ 934136 w 1549218"/>
                <a:gd name="connsiteY248" fmla="*/ 59206 h 1391335"/>
                <a:gd name="connsiteX249" fmla="*/ 927557 w 1549218"/>
                <a:gd name="connsiteY249" fmla="*/ 78941 h 1391335"/>
                <a:gd name="connsiteX250" fmla="*/ 920979 w 1549218"/>
                <a:gd name="connsiteY250" fmla="*/ 88809 h 1391335"/>
                <a:gd name="connsiteX251" fmla="*/ 907822 w 1549218"/>
                <a:gd name="connsiteY251" fmla="*/ 118411 h 1391335"/>
                <a:gd name="connsiteX252" fmla="*/ 901244 w 1549218"/>
                <a:gd name="connsiteY252" fmla="*/ 138147 h 1391335"/>
                <a:gd name="connsiteX253" fmla="*/ 878219 w 1549218"/>
                <a:gd name="connsiteY253" fmla="*/ 164460 h 1391335"/>
                <a:gd name="connsiteX254" fmla="*/ 874930 w 1549218"/>
                <a:gd name="connsiteY254" fmla="*/ 174328 h 1391335"/>
                <a:gd name="connsiteX255" fmla="*/ 868351 w 1549218"/>
                <a:gd name="connsiteY255" fmla="*/ 180906 h 1391335"/>
                <a:gd name="connsiteX256" fmla="*/ 861773 w 1549218"/>
                <a:gd name="connsiteY256" fmla="*/ 200642 h 1391335"/>
                <a:gd name="connsiteX257" fmla="*/ 848616 w 1549218"/>
                <a:gd name="connsiteY257" fmla="*/ 217088 h 1391335"/>
                <a:gd name="connsiteX258" fmla="*/ 845327 w 1549218"/>
                <a:gd name="connsiteY258" fmla="*/ 226955 h 1391335"/>
                <a:gd name="connsiteX259" fmla="*/ 838749 w 1549218"/>
                <a:gd name="connsiteY259" fmla="*/ 236823 h 1391335"/>
                <a:gd name="connsiteX260" fmla="*/ 825592 w 1549218"/>
                <a:gd name="connsiteY260" fmla="*/ 263137 h 1391335"/>
                <a:gd name="connsiteX261" fmla="*/ 822302 w 1549218"/>
                <a:gd name="connsiteY261" fmla="*/ 273004 h 1391335"/>
                <a:gd name="connsiteX262" fmla="*/ 805856 w 1549218"/>
                <a:gd name="connsiteY262" fmla="*/ 286161 h 1391335"/>
                <a:gd name="connsiteX263" fmla="*/ 802567 w 1549218"/>
                <a:gd name="connsiteY263" fmla="*/ 296029 h 1391335"/>
                <a:gd name="connsiteX264" fmla="*/ 795989 w 1549218"/>
                <a:gd name="connsiteY264" fmla="*/ 305896 h 1391335"/>
                <a:gd name="connsiteX265" fmla="*/ 789410 w 1549218"/>
                <a:gd name="connsiteY265" fmla="*/ 325632 h 1391335"/>
                <a:gd name="connsiteX266" fmla="*/ 782832 w 1549218"/>
                <a:gd name="connsiteY266" fmla="*/ 368391 h 1391335"/>
                <a:gd name="connsiteX267" fmla="*/ 776254 w 1549218"/>
                <a:gd name="connsiteY267" fmla="*/ 388126 h 1391335"/>
                <a:gd name="connsiteX268" fmla="*/ 769675 w 1549218"/>
                <a:gd name="connsiteY268" fmla="*/ 394705 h 1391335"/>
                <a:gd name="connsiteX269" fmla="*/ 759808 w 1549218"/>
                <a:gd name="connsiteY269" fmla="*/ 414440 h 1391335"/>
                <a:gd name="connsiteX270" fmla="*/ 753229 w 1549218"/>
                <a:gd name="connsiteY270" fmla="*/ 421019 h 1391335"/>
                <a:gd name="connsiteX271" fmla="*/ 726915 w 1549218"/>
                <a:gd name="connsiteY271" fmla="*/ 444043 h 1391335"/>
                <a:gd name="connsiteX272" fmla="*/ 684156 w 1549218"/>
                <a:gd name="connsiteY272" fmla="*/ 453911 h 1391335"/>
                <a:gd name="connsiteX273" fmla="*/ 644685 w 1549218"/>
                <a:gd name="connsiteY273" fmla="*/ 450621 h 1391335"/>
                <a:gd name="connsiteX274" fmla="*/ 631528 w 1549218"/>
                <a:gd name="connsiteY274" fmla="*/ 434175 h 1391335"/>
                <a:gd name="connsiteX275" fmla="*/ 618372 w 1549218"/>
                <a:gd name="connsiteY275" fmla="*/ 417729 h 1391335"/>
                <a:gd name="connsiteX276" fmla="*/ 611793 w 1549218"/>
                <a:gd name="connsiteY276" fmla="*/ 397994 h 1391335"/>
                <a:gd name="connsiteX277" fmla="*/ 598636 w 1549218"/>
                <a:gd name="connsiteY277" fmla="*/ 381548 h 1391335"/>
                <a:gd name="connsiteX278" fmla="*/ 585479 w 1549218"/>
                <a:gd name="connsiteY278" fmla="*/ 365102 h 1391335"/>
                <a:gd name="connsiteX279" fmla="*/ 582190 w 1549218"/>
                <a:gd name="connsiteY279" fmla="*/ 355234 h 1391335"/>
                <a:gd name="connsiteX280" fmla="*/ 572323 w 1549218"/>
                <a:gd name="connsiteY280" fmla="*/ 335499 h 1391335"/>
                <a:gd name="connsiteX281" fmla="*/ 565744 w 1549218"/>
                <a:gd name="connsiteY281" fmla="*/ 296029 h 1391335"/>
                <a:gd name="connsiteX282" fmla="*/ 562455 w 1549218"/>
                <a:gd name="connsiteY282" fmla="*/ 282872 h 1391335"/>
                <a:gd name="connsiteX283" fmla="*/ 555877 w 1549218"/>
                <a:gd name="connsiteY283" fmla="*/ 263137 h 1391335"/>
                <a:gd name="connsiteX284" fmla="*/ 549298 w 1549218"/>
                <a:gd name="connsiteY284" fmla="*/ 243401 h 1391335"/>
                <a:gd name="connsiteX285" fmla="*/ 546009 w 1549218"/>
                <a:gd name="connsiteY285" fmla="*/ 233534 h 1391335"/>
                <a:gd name="connsiteX286" fmla="*/ 539431 w 1549218"/>
                <a:gd name="connsiteY286" fmla="*/ 223666 h 1391335"/>
                <a:gd name="connsiteX287" fmla="*/ 526274 w 1549218"/>
                <a:gd name="connsiteY287" fmla="*/ 197352 h 1391335"/>
                <a:gd name="connsiteX288" fmla="*/ 493382 w 1549218"/>
                <a:gd name="connsiteY288" fmla="*/ 184196 h 1391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1549218" h="1391335">
                  <a:moveTo>
                    <a:pt x="493382" y="184196"/>
                  </a:moveTo>
                  <a:cubicBezTo>
                    <a:pt x="476936" y="214895"/>
                    <a:pt x="459619" y="245143"/>
                    <a:pt x="444044" y="276293"/>
                  </a:cubicBezTo>
                  <a:cubicBezTo>
                    <a:pt x="439417" y="285547"/>
                    <a:pt x="439486" y="298372"/>
                    <a:pt x="430887" y="305896"/>
                  </a:cubicBezTo>
                  <a:cubicBezTo>
                    <a:pt x="371433" y="357917"/>
                    <a:pt x="431308" y="298893"/>
                    <a:pt x="404573" y="325632"/>
                  </a:cubicBezTo>
                  <a:cubicBezTo>
                    <a:pt x="399091" y="324535"/>
                    <a:pt x="393362" y="324305"/>
                    <a:pt x="388127" y="322342"/>
                  </a:cubicBezTo>
                  <a:cubicBezTo>
                    <a:pt x="376503" y="317983"/>
                    <a:pt x="375712" y="309681"/>
                    <a:pt x="365102" y="302607"/>
                  </a:cubicBezTo>
                  <a:cubicBezTo>
                    <a:pt x="334735" y="282363"/>
                    <a:pt x="372089" y="308197"/>
                    <a:pt x="348656" y="289450"/>
                  </a:cubicBezTo>
                  <a:cubicBezTo>
                    <a:pt x="345569" y="286981"/>
                    <a:pt x="341876" y="285341"/>
                    <a:pt x="338789" y="282872"/>
                  </a:cubicBezTo>
                  <a:cubicBezTo>
                    <a:pt x="336367" y="280935"/>
                    <a:pt x="334869" y="277889"/>
                    <a:pt x="332210" y="276293"/>
                  </a:cubicBezTo>
                  <a:cubicBezTo>
                    <a:pt x="325034" y="271987"/>
                    <a:pt x="303309" y="270285"/>
                    <a:pt x="299318" y="269715"/>
                  </a:cubicBezTo>
                  <a:lnTo>
                    <a:pt x="286161" y="249980"/>
                  </a:lnTo>
                  <a:cubicBezTo>
                    <a:pt x="283968" y="246691"/>
                    <a:pt x="280833" y="243862"/>
                    <a:pt x="279583" y="240112"/>
                  </a:cubicBezTo>
                  <a:cubicBezTo>
                    <a:pt x="272024" y="217435"/>
                    <a:pt x="277908" y="225280"/>
                    <a:pt x="266426" y="213798"/>
                  </a:cubicBezTo>
                  <a:cubicBezTo>
                    <a:pt x="264233" y="207220"/>
                    <a:pt x="263694" y="199833"/>
                    <a:pt x="259848" y="194063"/>
                  </a:cubicBezTo>
                  <a:cubicBezTo>
                    <a:pt x="255462" y="187485"/>
                    <a:pt x="253270" y="178713"/>
                    <a:pt x="246691" y="174328"/>
                  </a:cubicBezTo>
                  <a:cubicBezTo>
                    <a:pt x="243402" y="172135"/>
                    <a:pt x="239910" y="170220"/>
                    <a:pt x="236823" y="167750"/>
                  </a:cubicBezTo>
                  <a:cubicBezTo>
                    <a:pt x="226619" y="159587"/>
                    <a:pt x="233885" y="161347"/>
                    <a:pt x="220377" y="154593"/>
                  </a:cubicBezTo>
                  <a:cubicBezTo>
                    <a:pt x="217276" y="153042"/>
                    <a:pt x="213799" y="152400"/>
                    <a:pt x="210510" y="151303"/>
                  </a:cubicBezTo>
                  <a:cubicBezTo>
                    <a:pt x="195160" y="152400"/>
                    <a:pt x="173997" y="142515"/>
                    <a:pt x="164461" y="154593"/>
                  </a:cubicBezTo>
                  <a:cubicBezTo>
                    <a:pt x="152213" y="170107"/>
                    <a:pt x="163046" y="194122"/>
                    <a:pt x="161172" y="213798"/>
                  </a:cubicBezTo>
                  <a:cubicBezTo>
                    <a:pt x="159850" y="227679"/>
                    <a:pt x="149617" y="228732"/>
                    <a:pt x="144726" y="243401"/>
                  </a:cubicBezTo>
                  <a:cubicBezTo>
                    <a:pt x="143629" y="246690"/>
                    <a:pt x="142987" y="250168"/>
                    <a:pt x="141436" y="253269"/>
                  </a:cubicBezTo>
                  <a:cubicBezTo>
                    <a:pt x="137285" y="261571"/>
                    <a:pt x="134400" y="263595"/>
                    <a:pt x="128279" y="269715"/>
                  </a:cubicBezTo>
                  <a:cubicBezTo>
                    <a:pt x="127183" y="273004"/>
                    <a:pt x="126541" y="276482"/>
                    <a:pt x="124990" y="279583"/>
                  </a:cubicBezTo>
                  <a:cubicBezTo>
                    <a:pt x="123222" y="283119"/>
                    <a:pt x="120017" y="285838"/>
                    <a:pt x="118412" y="289450"/>
                  </a:cubicBezTo>
                  <a:cubicBezTo>
                    <a:pt x="106317" y="316663"/>
                    <a:pt x="118764" y="302253"/>
                    <a:pt x="105255" y="315764"/>
                  </a:cubicBezTo>
                  <a:cubicBezTo>
                    <a:pt x="104159" y="319053"/>
                    <a:pt x="103750" y="322659"/>
                    <a:pt x="101966" y="325632"/>
                  </a:cubicBezTo>
                  <a:cubicBezTo>
                    <a:pt x="98302" y="331739"/>
                    <a:pt x="90689" y="334653"/>
                    <a:pt x="85520" y="338788"/>
                  </a:cubicBezTo>
                  <a:cubicBezTo>
                    <a:pt x="76977" y="345623"/>
                    <a:pt x="80462" y="346884"/>
                    <a:pt x="69074" y="351945"/>
                  </a:cubicBezTo>
                  <a:cubicBezTo>
                    <a:pt x="62737" y="354761"/>
                    <a:pt x="55917" y="356331"/>
                    <a:pt x="49338" y="358524"/>
                  </a:cubicBezTo>
                  <a:cubicBezTo>
                    <a:pt x="33145" y="363922"/>
                    <a:pt x="42889" y="361243"/>
                    <a:pt x="19736" y="365102"/>
                  </a:cubicBezTo>
                  <a:cubicBezTo>
                    <a:pt x="17543" y="367295"/>
                    <a:pt x="14544" y="368906"/>
                    <a:pt x="13157" y="371680"/>
                  </a:cubicBezTo>
                  <a:cubicBezTo>
                    <a:pt x="10056" y="377882"/>
                    <a:pt x="6579" y="391416"/>
                    <a:pt x="6579" y="391416"/>
                  </a:cubicBezTo>
                  <a:cubicBezTo>
                    <a:pt x="7675" y="397994"/>
                    <a:pt x="7159" y="405057"/>
                    <a:pt x="9868" y="411151"/>
                  </a:cubicBezTo>
                  <a:cubicBezTo>
                    <a:pt x="12534" y="417149"/>
                    <a:pt x="24361" y="424102"/>
                    <a:pt x="29603" y="427597"/>
                  </a:cubicBezTo>
                  <a:cubicBezTo>
                    <a:pt x="30699" y="430886"/>
                    <a:pt x="32892" y="433998"/>
                    <a:pt x="32892" y="437465"/>
                  </a:cubicBezTo>
                  <a:cubicBezTo>
                    <a:pt x="32892" y="439824"/>
                    <a:pt x="28910" y="459452"/>
                    <a:pt x="26314" y="463778"/>
                  </a:cubicBezTo>
                  <a:cubicBezTo>
                    <a:pt x="24719" y="466437"/>
                    <a:pt x="21929" y="468164"/>
                    <a:pt x="19736" y="470357"/>
                  </a:cubicBezTo>
                  <a:cubicBezTo>
                    <a:pt x="18639" y="473646"/>
                    <a:pt x="18230" y="477251"/>
                    <a:pt x="16446" y="480224"/>
                  </a:cubicBezTo>
                  <a:cubicBezTo>
                    <a:pt x="14850" y="482883"/>
                    <a:pt x="11805" y="484381"/>
                    <a:pt x="9868" y="486803"/>
                  </a:cubicBezTo>
                  <a:cubicBezTo>
                    <a:pt x="2581" y="495912"/>
                    <a:pt x="3475" y="496116"/>
                    <a:pt x="0" y="506538"/>
                  </a:cubicBezTo>
                  <a:cubicBezTo>
                    <a:pt x="1097" y="518598"/>
                    <a:pt x="752" y="530878"/>
                    <a:pt x="3290" y="542719"/>
                  </a:cubicBezTo>
                  <a:cubicBezTo>
                    <a:pt x="4704" y="549317"/>
                    <a:pt x="16186" y="558195"/>
                    <a:pt x="19736" y="562455"/>
                  </a:cubicBezTo>
                  <a:cubicBezTo>
                    <a:pt x="24216" y="567831"/>
                    <a:pt x="26515" y="575074"/>
                    <a:pt x="32892" y="578901"/>
                  </a:cubicBezTo>
                  <a:cubicBezTo>
                    <a:pt x="35865" y="580685"/>
                    <a:pt x="39471" y="581094"/>
                    <a:pt x="42760" y="582190"/>
                  </a:cubicBezTo>
                  <a:cubicBezTo>
                    <a:pt x="44953" y="585479"/>
                    <a:pt x="46869" y="588970"/>
                    <a:pt x="49338" y="592057"/>
                  </a:cubicBezTo>
                  <a:cubicBezTo>
                    <a:pt x="55005" y="599141"/>
                    <a:pt x="69912" y="609880"/>
                    <a:pt x="75652" y="611793"/>
                  </a:cubicBezTo>
                  <a:lnTo>
                    <a:pt x="95387" y="618371"/>
                  </a:lnTo>
                  <a:cubicBezTo>
                    <a:pt x="97580" y="620564"/>
                    <a:pt x="100370" y="622291"/>
                    <a:pt x="101966" y="624950"/>
                  </a:cubicBezTo>
                  <a:cubicBezTo>
                    <a:pt x="114778" y="646303"/>
                    <a:pt x="95162" y="624723"/>
                    <a:pt x="111833" y="641396"/>
                  </a:cubicBezTo>
                  <a:cubicBezTo>
                    <a:pt x="115547" y="652535"/>
                    <a:pt x="119168" y="661433"/>
                    <a:pt x="118412" y="674288"/>
                  </a:cubicBezTo>
                  <a:cubicBezTo>
                    <a:pt x="117755" y="685450"/>
                    <a:pt x="111833" y="707180"/>
                    <a:pt x="111833" y="707180"/>
                  </a:cubicBezTo>
                  <a:cubicBezTo>
                    <a:pt x="110737" y="728012"/>
                    <a:pt x="110351" y="748893"/>
                    <a:pt x="108544" y="769675"/>
                  </a:cubicBezTo>
                  <a:cubicBezTo>
                    <a:pt x="108152" y="774179"/>
                    <a:pt x="106236" y="778419"/>
                    <a:pt x="105255" y="782832"/>
                  </a:cubicBezTo>
                  <a:cubicBezTo>
                    <a:pt x="104042" y="788289"/>
                    <a:pt x="103062" y="793796"/>
                    <a:pt x="101966" y="799278"/>
                  </a:cubicBezTo>
                  <a:cubicBezTo>
                    <a:pt x="103062" y="826688"/>
                    <a:pt x="99087" y="854779"/>
                    <a:pt x="105255" y="881508"/>
                  </a:cubicBezTo>
                  <a:cubicBezTo>
                    <a:pt x="106512" y="886955"/>
                    <a:pt x="116307" y="883326"/>
                    <a:pt x="121701" y="884797"/>
                  </a:cubicBezTo>
                  <a:cubicBezTo>
                    <a:pt x="128391" y="886621"/>
                    <a:pt x="134858" y="889182"/>
                    <a:pt x="141436" y="891375"/>
                  </a:cubicBezTo>
                  <a:lnTo>
                    <a:pt x="151304" y="894665"/>
                  </a:lnTo>
                  <a:cubicBezTo>
                    <a:pt x="170202" y="913563"/>
                    <a:pt x="160395" y="908660"/>
                    <a:pt x="177618" y="914400"/>
                  </a:cubicBezTo>
                  <a:cubicBezTo>
                    <a:pt x="180907" y="916593"/>
                    <a:pt x="183949" y="919210"/>
                    <a:pt x="187485" y="920978"/>
                  </a:cubicBezTo>
                  <a:cubicBezTo>
                    <a:pt x="190586" y="922529"/>
                    <a:pt x="194380" y="922483"/>
                    <a:pt x="197353" y="924267"/>
                  </a:cubicBezTo>
                  <a:cubicBezTo>
                    <a:pt x="200012" y="925863"/>
                    <a:pt x="201509" y="928909"/>
                    <a:pt x="203931" y="930846"/>
                  </a:cubicBezTo>
                  <a:cubicBezTo>
                    <a:pt x="223834" y="946768"/>
                    <a:pt x="203778" y="929665"/>
                    <a:pt x="223667" y="940714"/>
                  </a:cubicBezTo>
                  <a:cubicBezTo>
                    <a:pt x="257599" y="959565"/>
                    <a:pt x="230941" y="949715"/>
                    <a:pt x="253269" y="957160"/>
                  </a:cubicBezTo>
                  <a:cubicBezTo>
                    <a:pt x="255462" y="959353"/>
                    <a:pt x="257426" y="961801"/>
                    <a:pt x="259848" y="963738"/>
                  </a:cubicBezTo>
                  <a:cubicBezTo>
                    <a:pt x="269345" y="971335"/>
                    <a:pt x="269235" y="968071"/>
                    <a:pt x="276294" y="976895"/>
                  </a:cubicBezTo>
                  <a:cubicBezTo>
                    <a:pt x="283893" y="986394"/>
                    <a:pt x="280626" y="986281"/>
                    <a:pt x="289451" y="993341"/>
                  </a:cubicBezTo>
                  <a:cubicBezTo>
                    <a:pt x="292538" y="995810"/>
                    <a:pt x="296343" y="997316"/>
                    <a:pt x="299318" y="999919"/>
                  </a:cubicBezTo>
                  <a:cubicBezTo>
                    <a:pt x="305153" y="1005024"/>
                    <a:pt x="308409" y="1013913"/>
                    <a:pt x="315764" y="1016365"/>
                  </a:cubicBezTo>
                  <a:lnTo>
                    <a:pt x="335500" y="1022944"/>
                  </a:lnTo>
                  <a:cubicBezTo>
                    <a:pt x="338789" y="1024040"/>
                    <a:pt x="342004" y="1025392"/>
                    <a:pt x="345367" y="1026233"/>
                  </a:cubicBezTo>
                  <a:cubicBezTo>
                    <a:pt x="349753" y="1027329"/>
                    <a:pt x="354111" y="1028541"/>
                    <a:pt x="358524" y="1029522"/>
                  </a:cubicBezTo>
                  <a:cubicBezTo>
                    <a:pt x="370612" y="1032208"/>
                    <a:pt x="376655" y="1032659"/>
                    <a:pt x="388127" y="1036101"/>
                  </a:cubicBezTo>
                  <a:cubicBezTo>
                    <a:pt x="394769" y="1038094"/>
                    <a:pt x="401284" y="1040486"/>
                    <a:pt x="407862" y="1042679"/>
                  </a:cubicBezTo>
                  <a:lnTo>
                    <a:pt x="417730" y="1045968"/>
                  </a:lnTo>
                  <a:cubicBezTo>
                    <a:pt x="421019" y="1048161"/>
                    <a:pt x="424061" y="1050779"/>
                    <a:pt x="427597" y="1052547"/>
                  </a:cubicBezTo>
                  <a:cubicBezTo>
                    <a:pt x="430698" y="1054098"/>
                    <a:pt x="434644" y="1053821"/>
                    <a:pt x="437465" y="1055836"/>
                  </a:cubicBezTo>
                  <a:cubicBezTo>
                    <a:pt x="442512" y="1059441"/>
                    <a:pt x="450622" y="1068993"/>
                    <a:pt x="450622" y="1068993"/>
                  </a:cubicBezTo>
                  <a:cubicBezTo>
                    <a:pt x="451718" y="1072282"/>
                    <a:pt x="452127" y="1075887"/>
                    <a:pt x="453911" y="1078860"/>
                  </a:cubicBezTo>
                  <a:cubicBezTo>
                    <a:pt x="455507" y="1081519"/>
                    <a:pt x="459103" y="1082665"/>
                    <a:pt x="460490" y="1085439"/>
                  </a:cubicBezTo>
                  <a:cubicBezTo>
                    <a:pt x="463591" y="1091641"/>
                    <a:pt x="464875" y="1098596"/>
                    <a:pt x="467068" y="1105174"/>
                  </a:cubicBezTo>
                  <a:lnTo>
                    <a:pt x="470357" y="1115042"/>
                  </a:lnTo>
                  <a:cubicBezTo>
                    <a:pt x="467068" y="1117235"/>
                    <a:pt x="464102" y="1120015"/>
                    <a:pt x="460490" y="1121620"/>
                  </a:cubicBezTo>
                  <a:cubicBezTo>
                    <a:pt x="454153" y="1124436"/>
                    <a:pt x="440754" y="1128198"/>
                    <a:pt x="440754" y="1128198"/>
                  </a:cubicBezTo>
                  <a:cubicBezTo>
                    <a:pt x="438561" y="1130391"/>
                    <a:pt x="436835" y="1133181"/>
                    <a:pt x="434176" y="1134777"/>
                  </a:cubicBezTo>
                  <a:cubicBezTo>
                    <a:pt x="431203" y="1136561"/>
                    <a:pt x="426323" y="1135245"/>
                    <a:pt x="424308" y="1138066"/>
                  </a:cubicBezTo>
                  <a:cubicBezTo>
                    <a:pt x="420278" y="1143709"/>
                    <a:pt x="419923" y="1151223"/>
                    <a:pt x="417730" y="1157801"/>
                  </a:cubicBezTo>
                  <a:cubicBezTo>
                    <a:pt x="407751" y="1187741"/>
                    <a:pt x="423058" y="1140457"/>
                    <a:pt x="411151" y="1184115"/>
                  </a:cubicBezTo>
                  <a:cubicBezTo>
                    <a:pt x="409326" y="1190805"/>
                    <a:pt x="406766" y="1197272"/>
                    <a:pt x="404573" y="1203850"/>
                  </a:cubicBezTo>
                  <a:lnTo>
                    <a:pt x="401284" y="1213718"/>
                  </a:lnTo>
                  <a:cubicBezTo>
                    <a:pt x="401609" y="1216640"/>
                    <a:pt x="402602" y="1244422"/>
                    <a:pt x="407862" y="1253188"/>
                  </a:cubicBezTo>
                  <a:cubicBezTo>
                    <a:pt x="409458" y="1255847"/>
                    <a:pt x="412504" y="1257345"/>
                    <a:pt x="414441" y="1259767"/>
                  </a:cubicBezTo>
                  <a:cubicBezTo>
                    <a:pt x="416910" y="1262854"/>
                    <a:pt x="418044" y="1267031"/>
                    <a:pt x="421019" y="1269634"/>
                  </a:cubicBezTo>
                  <a:cubicBezTo>
                    <a:pt x="434940" y="1281815"/>
                    <a:pt x="437068" y="1281563"/>
                    <a:pt x="450622" y="1286080"/>
                  </a:cubicBezTo>
                  <a:cubicBezTo>
                    <a:pt x="463469" y="1298929"/>
                    <a:pt x="449990" y="1287410"/>
                    <a:pt x="467068" y="1295948"/>
                  </a:cubicBezTo>
                  <a:cubicBezTo>
                    <a:pt x="470604" y="1297716"/>
                    <a:pt x="473324" y="1300920"/>
                    <a:pt x="476936" y="1302526"/>
                  </a:cubicBezTo>
                  <a:cubicBezTo>
                    <a:pt x="483273" y="1305342"/>
                    <a:pt x="496671" y="1309105"/>
                    <a:pt x="496671" y="1309105"/>
                  </a:cubicBezTo>
                  <a:cubicBezTo>
                    <a:pt x="512308" y="1319529"/>
                    <a:pt x="502788" y="1314433"/>
                    <a:pt x="526274" y="1322262"/>
                  </a:cubicBezTo>
                  <a:lnTo>
                    <a:pt x="536141" y="1325551"/>
                  </a:lnTo>
                  <a:lnTo>
                    <a:pt x="546009" y="1328840"/>
                  </a:lnTo>
                  <a:cubicBezTo>
                    <a:pt x="548202" y="1331033"/>
                    <a:pt x="549813" y="1334032"/>
                    <a:pt x="552587" y="1335419"/>
                  </a:cubicBezTo>
                  <a:cubicBezTo>
                    <a:pt x="558789" y="1338520"/>
                    <a:pt x="572323" y="1341997"/>
                    <a:pt x="572323" y="1341997"/>
                  </a:cubicBezTo>
                  <a:cubicBezTo>
                    <a:pt x="575612" y="1344190"/>
                    <a:pt x="578578" y="1346970"/>
                    <a:pt x="582190" y="1348575"/>
                  </a:cubicBezTo>
                  <a:cubicBezTo>
                    <a:pt x="588527" y="1351391"/>
                    <a:pt x="601926" y="1355154"/>
                    <a:pt x="601926" y="1355154"/>
                  </a:cubicBezTo>
                  <a:cubicBezTo>
                    <a:pt x="605215" y="1357347"/>
                    <a:pt x="608181" y="1360127"/>
                    <a:pt x="611793" y="1361732"/>
                  </a:cubicBezTo>
                  <a:cubicBezTo>
                    <a:pt x="618130" y="1364548"/>
                    <a:pt x="625758" y="1364465"/>
                    <a:pt x="631528" y="1368311"/>
                  </a:cubicBezTo>
                  <a:cubicBezTo>
                    <a:pt x="647167" y="1378736"/>
                    <a:pt x="637644" y="1373638"/>
                    <a:pt x="661131" y="1381467"/>
                  </a:cubicBezTo>
                  <a:lnTo>
                    <a:pt x="680867" y="1388046"/>
                  </a:lnTo>
                  <a:lnTo>
                    <a:pt x="690734" y="1391335"/>
                  </a:lnTo>
                  <a:cubicBezTo>
                    <a:pt x="703583" y="1378488"/>
                    <a:pt x="692064" y="1391967"/>
                    <a:pt x="700602" y="1374889"/>
                  </a:cubicBezTo>
                  <a:cubicBezTo>
                    <a:pt x="702370" y="1371353"/>
                    <a:pt x="705412" y="1368557"/>
                    <a:pt x="707180" y="1365021"/>
                  </a:cubicBezTo>
                  <a:cubicBezTo>
                    <a:pt x="720793" y="1337793"/>
                    <a:pt x="698198" y="1373559"/>
                    <a:pt x="717048" y="1345286"/>
                  </a:cubicBezTo>
                  <a:cubicBezTo>
                    <a:pt x="729041" y="1309308"/>
                    <a:pt x="709915" y="1363800"/>
                    <a:pt x="726915" y="1325551"/>
                  </a:cubicBezTo>
                  <a:cubicBezTo>
                    <a:pt x="735271" y="1306750"/>
                    <a:pt x="736986" y="1286402"/>
                    <a:pt x="740072" y="1266345"/>
                  </a:cubicBezTo>
                  <a:cubicBezTo>
                    <a:pt x="741086" y="1259753"/>
                    <a:pt x="741914" y="1253120"/>
                    <a:pt x="743361" y="1246610"/>
                  </a:cubicBezTo>
                  <a:cubicBezTo>
                    <a:pt x="744113" y="1243225"/>
                    <a:pt x="744199" y="1239194"/>
                    <a:pt x="746651" y="1236742"/>
                  </a:cubicBezTo>
                  <a:cubicBezTo>
                    <a:pt x="749102" y="1234291"/>
                    <a:pt x="753229" y="1234549"/>
                    <a:pt x="756518" y="1233453"/>
                  </a:cubicBezTo>
                  <a:cubicBezTo>
                    <a:pt x="760511" y="1234118"/>
                    <a:pt x="779889" y="1236292"/>
                    <a:pt x="786121" y="1240032"/>
                  </a:cubicBezTo>
                  <a:cubicBezTo>
                    <a:pt x="793421" y="1244412"/>
                    <a:pt x="803395" y="1263884"/>
                    <a:pt x="805856" y="1266345"/>
                  </a:cubicBezTo>
                  <a:cubicBezTo>
                    <a:pt x="808049" y="1268538"/>
                    <a:pt x="809776" y="1271328"/>
                    <a:pt x="812435" y="1272924"/>
                  </a:cubicBezTo>
                  <a:cubicBezTo>
                    <a:pt x="815408" y="1274708"/>
                    <a:pt x="819013" y="1275117"/>
                    <a:pt x="822302" y="1276213"/>
                  </a:cubicBezTo>
                  <a:cubicBezTo>
                    <a:pt x="890570" y="1270962"/>
                    <a:pt x="846152" y="1277857"/>
                    <a:pt x="874930" y="1269634"/>
                  </a:cubicBezTo>
                  <a:cubicBezTo>
                    <a:pt x="879277" y="1268392"/>
                    <a:pt x="883757" y="1267644"/>
                    <a:pt x="888087" y="1266345"/>
                  </a:cubicBezTo>
                  <a:cubicBezTo>
                    <a:pt x="894729" y="1264353"/>
                    <a:pt x="907822" y="1259767"/>
                    <a:pt x="907822" y="1259767"/>
                  </a:cubicBezTo>
                  <a:cubicBezTo>
                    <a:pt x="932718" y="1243170"/>
                    <a:pt x="921966" y="1252201"/>
                    <a:pt x="940714" y="1233453"/>
                  </a:cubicBezTo>
                  <a:cubicBezTo>
                    <a:pt x="944003" y="1230164"/>
                    <a:pt x="948002" y="1227456"/>
                    <a:pt x="950582" y="1223585"/>
                  </a:cubicBezTo>
                  <a:cubicBezTo>
                    <a:pt x="952775" y="1220296"/>
                    <a:pt x="954587" y="1216719"/>
                    <a:pt x="957160" y="1213718"/>
                  </a:cubicBezTo>
                  <a:cubicBezTo>
                    <a:pt x="961196" y="1209009"/>
                    <a:pt x="970317" y="1200561"/>
                    <a:pt x="970317" y="1200561"/>
                  </a:cubicBezTo>
                  <a:cubicBezTo>
                    <a:pt x="971413" y="1197272"/>
                    <a:pt x="971822" y="1193666"/>
                    <a:pt x="973606" y="1190693"/>
                  </a:cubicBezTo>
                  <a:cubicBezTo>
                    <a:pt x="977270" y="1184586"/>
                    <a:pt x="984883" y="1181672"/>
                    <a:pt x="990052" y="1177537"/>
                  </a:cubicBezTo>
                  <a:cubicBezTo>
                    <a:pt x="998509" y="1170771"/>
                    <a:pt x="994330" y="1169407"/>
                    <a:pt x="1006498" y="1167669"/>
                  </a:cubicBezTo>
                  <a:cubicBezTo>
                    <a:pt x="1018486" y="1165956"/>
                    <a:pt x="1030619" y="1165476"/>
                    <a:pt x="1042679" y="1164380"/>
                  </a:cubicBezTo>
                  <a:cubicBezTo>
                    <a:pt x="1049258" y="1162187"/>
                    <a:pt x="1055836" y="1155608"/>
                    <a:pt x="1062415" y="1157801"/>
                  </a:cubicBezTo>
                  <a:lnTo>
                    <a:pt x="1082150" y="1164380"/>
                  </a:lnTo>
                  <a:cubicBezTo>
                    <a:pt x="1090921" y="1163284"/>
                    <a:pt x="1099767" y="1162672"/>
                    <a:pt x="1108464" y="1161091"/>
                  </a:cubicBezTo>
                  <a:cubicBezTo>
                    <a:pt x="1111875" y="1160471"/>
                    <a:pt x="1114878" y="1158115"/>
                    <a:pt x="1118331" y="1157801"/>
                  </a:cubicBezTo>
                  <a:cubicBezTo>
                    <a:pt x="1139106" y="1155912"/>
                    <a:pt x="1159994" y="1155608"/>
                    <a:pt x="1180826" y="1154512"/>
                  </a:cubicBezTo>
                  <a:cubicBezTo>
                    <a:pt x="1188919" y="1146419"/>
                    <a:pt x="1195551" y="1141507"/>
                    <a:pt x="1200561" y="1131488"/>
                  </a:cubicBezTo>
                  <a:cubicBezTo>
                    <a:pt x="1202112" y="1128387"/>
                    <a:pt x="1202754" y="1124909"/>
                    <a:pt x="1203851" y="1121620"/>
                  </a:cubicBezTo>
                  <a:cubicBezTo>
                    <a:pt x="1204039" y="1120118"/>
                    <a:pt x="1208651" y="1080313"/>
                    <a:pt x="1210429" y="1075571"/>
                  </a:cubicBezTo>
                  <a:cubicBezTo>
                    <a:pt x="1211518" y="1072667"/>
                    <a:pt x="1214815" y="1071186"/>
                    <a:pt x="1217008" y="1068993"/>
                  </a:cubicBezTo>
                  <a:cubicBezTo>
                    <a:pt x="1225779" y="1070089"/>
                    <a:pt x="1234624" y="1070701"/>
                    <a:pt x="1243321" y="1072282"/>
                  </a:cubicBezTo>
                  <a:cubicBezTo>
                    <a:pt x="1246732" y="1072902"/>
                    <a:pt x="1249844" y="1074659"/>
                    <a:pt x="1253189" y="1075571"/>
                  </a:cubicBezTo>
                  <a:cubicBezTo>
                    <a:pt x="1261911" y="1077950"/>
                    <a:pt x="1270637" y="1080377"/>
                    <a:pt x="1279502" y="1082150"/>
                  </a:cubicBezTo>
                  <a:cubicBezTo>
                    <a:pt x="1292551" y="1084759"/>
                    <a:pt x="1310356" y="1088049"/>
                    <a:pt x="1322262" y="1092017"/>
                  </a:cubicBezTo>
                  <a:cubicBezTo>
                    <a:pt x="1325551" y="1093113"/>
                    <a:pt x="1328745" y="1094554"/>
                    <a:pt x="1332130" y="1095306"/>
                  </a:cubicBezTo>
                  <a:cubicBezTo>
                    <a:pt x="1338640" y="1096753"/>
                    <a:pt x="1345287" y="1097499"/>
                    <a:pt x="1351865" y="1098596"/>
                  </a:cubicBezTo>
                  <a:cubicBezTo>
                    <a:pt x="1358443" y="1097499"/>
                    <a:pt x="1365356" y="1097648"/>
                    <a:pt x="1371600" y="1095306"/>
                  </a:cubicBezTo>
                  <a:cubicBezTo>
                    <a:pt x="1374504" y="1094217"/>
                    <a:pt x="1376242" y="1091150"/>
                    <a:pt x="1378179" y="1088728"/>
                  </a:cubicBezTo>
                  <a:cubicBezTo>
                    <a:pt x="1383258" y="1082379"/>
                    <a:pt x="1388221" y="1072970"/>
                    <a:pt x="1391336" y="1065703"/>
                  </a:cubicBezTo>
                  <a:cubicBezTo>
                    <a:pt x="1392702" y="1062516"/>
                    <a:pt x="1393529" y="1059125"/>
                    <a:pt x="1394625" y="1055836"/>
                  </a:cubicBezTo>
                  <a:cubicBezTo>
                    <a:pt x="1395721" y="1031715"/>
                    <a:pt x="1396194" y="1007558"/>
                    <a:pt x="1397914" y="983473"/>
                  </a:cubicBezTo>
                  <a:cubicBezTo>
                    <a:pt x="1398389" y="976821"/>
                    <a:pt x="1401203" y="970407"/>
                    <a:pt x="1401203" y="963738"/>
                  </a:cubicBezTo>
                  <a:cubicBezTo>
                    <a:pt x="1401203" y="950535"/>
                    <a:pt x="1399551" y="937368"/>
                    <a:pt x="1397914" y="924267"/>
                  </a:cubicBezTo>
                  <a:cubicBezTo>
                    <a:pt x="1397353" y="919782"/>
                    <a:pt x="1396647" y="915154"/>
                    <a:pt x="1394625" y="911111"/>
                  </a:cubicBezTo>
                  <a:cubicBezTo>
                    <a:pt x="1390032" y="901925"/>
                    <a:pt x="1375586" y="900379"/>
                    <a:pt x="1368311" y="897954"/>
                  </a:cubicBezTo>
                  <a:lnTo>
                    <a:pt x="1358444" y="894665"/>
                  </a:lnTo>
                  <a:lnTo>
                    <a:pt x="1348576" y="891375"/>
                  </a:lnTo>
                  <a:lnTo>
                    <a:pt x="1338708" y="888086"/>
                  </a:lnTo>
                  <a:cubicBezTo>
                    <a:pt x="1304720" y="889182"/>
                    <a:pt x="1270638" y="888627"/>
                    <a:pt x="1236743" y="891375"/>
                  </a:cubicBezTo>
                  <a:cubicBezTo>
                    <a:pt x="1224435" y="892373"/>
                    <a:pt x="1214669" y="899896"/>
                    <a:pt x="1203851" y="904532"/>
                  </a:cubicBezTo>
                  <a:cubicBezTo>
                    <a:pt x="1200664" y="905898"/>
                    <a:pt x="1197272" y="906725"/>
                    <a:pt x="1193983" y="907821"/>
                  </a:cubicBezTo>
                  <a:cubicBezTo>
                    <a:pt x="1191790" y="910014"/>
                    <a:pt x="1190064" y="912804"/>
                    <a:pt x="1187405" y="914400"/>
                  </a:cubicBezTo>
                  <a:cubicBezTo>
                    <a:pt x="1176366" y="921024"/>
                    <a:pt x="1167143" y="916204"/>
                    <a:pt x="1154513" y="914400"/>
                  </a:cubicBezTo>
                  <a:cubicBezTo>
                    <a:pt x="1153416" y="911111"/>
                    <a:pt x="1149857" y="907719"/>
                    <a:pt x="1151223" y="904532"/>
                  </a:cubicBezTo>
                  <a:cubicBezTo>
                    <a:pt x="1153666" y="898831"/>
                    <a:pt x="1164380" y="891375"/>
                    <a:pt x="1164380" y="891375"/>
                  </a:cubicBezTo>
                  <a:cubicBezTo>
                    <a:pt x="1197185" y="895021"/>
                    <a:pt x="1199930" y="897188"/>
                    <a:pt x="1236743" y="891375"/>
                  </a:cubicBezTo>
                  <a:cubicBezTo>
                    <a:pt x="1243592" y="890293"/>
                    <a:pt x="1249900" y="886990"/>
                    <a:pt x="1256478" y="884797"/>
                  </a:cubicBezTo>
                  <a:lnTo>
                    <a:pt x="1266346" y="881508"/>
                  </a:lnTo>
                  <a:lnTo>
                    <a:pt x="1286081" y="874929"/>
                  </a:lnTo>
                  <a:cubicBezTo>
                    <a:pt x="1289370" y="873833"/>
                    <a:pt x="1292529" y="872210"/>
                    <a:pt x="1295949" y="871640"/>
                  </a:cubicBezTo>
                  <a:lnTo>
                    <a:pt x="1315684" y="868351"/>
                  </a:lnTo>
                  <a:cubicBezTo>
                    <a:pt x="1337901" y="860945"/>
                    <a:pt x="1310544" y="869494"/>
                    <a:pt x="1345287" y="861773"/>
                  </a:cubicBezTo>
                  <a:cubicBezTo>
                    <a:pt x="1348671" y="861021"/>
                    <a:pt x="1351865" y="859580"/>
                    <a:pt x="1355154" y="858483"/>
                  </a:cubicBezTo>
                  <a:cubicBezTo>
                    <a:pt x="1357347" y="856290"/>
                    <a:pt x="1360137" y="854564"/>
                    <a:pt x="1361733" y="851905"/>
                  </a:cubicBezTo>
                  <a:cubicBezTo>
                    <a:pt x="1367020" y="843093"/>
                    <a:pt x="1365330" y="835182"/>
                    <a:pt x="1361733" y="825591"/>
                  </a:cubicBezTo>
                  <a:cubicBezTo>
                    <a:pt x="1360345" y="821890"/>
                    <a:pt x="1357347" y="819013"/>
                    <a:pt x="1355154" y="815724"/>
                  </a:cubicBezTo>
                  <a:cubicBezTo>
                    <a:pt x="1346467" y="789661"/>
                    <a:pt x="1349716" y="802828"/>
                    <a:pt x="1345287" y="776253"/>
                  </a:cubicBezTo>
                  <a:cubicBezTo>
                    <a:pt x="1323359" y="777349"/>
                    <a:pt x="1301382" y="777719"/>
                    <a:pt x="1279502" y="779542"/>
                  </a:cubicBezTo>
                  <a:cubicBezTo>
                    <a:pt x="1274997" y="779917"/>
                    <a:pt x="1270501" y="781051"/>
                    <a:pt x="1266346" y="782832"/>
                  </a:cubicBezTo>
                  <a:cubicBezTo>
                    <a:pt x="1262713" y="784389"/>
                    <a:pt x="1259767" y="787217"/>
                    <a:pt x="1256478" y="789410"/>
                  </a:cubicBezTo>
                  <a:cubicBezTo>
                    <a:pt x="1250996" y="788314"/>
                    <a:pt x="1243133" y="790773"/>
                    <a:pt x="1240032" y="786121"/>
                  </a:cubicBezTo>
                  <a:cubicBezTo>
                    <a:pt x="1237839" y="782832"/>
                    <a:pt x="1246925" y="782145"/>
                    <a:pt x="1249900" y="779542"/>
                  </a:cubicBezTo>
                  <a:cubicBezTo>
                    <a:pt x="1255734" y="774437"/>
                    <a:pt x="1260864" y="768578"/>
                    <a:pt x="1266346" y="763096"/>
                  </a:cubicBezTo>
                  <a:lnTo>
                    <a:pt x="1276213" y="753229"/>
                  </a:lnTo>
                  <a:lnTo>
                    <a:pt x="1282792" y="733493"/>
                  </a:lnTo>
                  <a:cubicBezTo>
                    <a:pt x="1283888" y="730204"/>
                    <a:pt x="1283630" y="726078"/>
                    <a:pt x="1286081" y="723626"/>
                  </a:cubicBezTo>
                  <a:cubicBezTo>
                    <a:pt x="1288274" y="721433"/>
                    <a:pt x="1290722" y="719469"/>
                    <a:pt x="1292659" y="717047"/>
                  </a:cubicBezTo>
                  <a:cubicBezTo>
                    <a:pt x="1295128" y="713960"/>
                    <a:pt x="1296443" y="709975"/>
                    <a:pt x="1299238" y="707180"/>
                  </a:cubicBezTo>
                  <a:cubicBezTo>
                    <a:pt x="1308666" y="697752"/>
                    <a:pt x="1308270" y="702663"/>
                    <a:pt x="1318973" y="697312"/>
                  </a:cubicBezTo>
                  <a:cubicBezTo>
                    <a:pt x="1327274" y="693162"/>
                    <a:pt x="1329299" y="690276"/>
                    <a:pt x="1335419" y="684155"/>
                  </a:cubicBezTo>
                  <a:cubicBezTo>
                    <a:pt x="1350390" y="639241"/>
                    <a:pt x="1334057" y="685138"/>
                    <a:pt x="1348576" y="651263"/>
                  </a:cubicBezTo>
                  <a:cubicBezTo>
                    <a:pt x="1354981" y="636318"/>
                    <a:pt x="1347503" y="645758"/>
                    <a:pt x="1358444" y="634817"/>
                  </a:cubicBezTo>
                  <a:cubicBezTo>
                    <a:pt x="1359540" y="631528"/>
                    <a:pt x="1359282" y="627401"/>
                    <a:pt x="1361733" y="624950"/>
                  </a:cubicBezTo>
                  <a:cubicBezTo>
                    <a:pt x="1373042" y="613641"/>
                    <a:pt x="1378928" y="612640"/>
                    <a:pt x="1391336" y="608503"/>
                  </a:cubicBezTo>
                  <a:cubicBezTo>
                    <a:pt x="1399011" y="609600"/>
                    <a:pt x="1406655" y="612649"/>
                    <a:pt x="1414360" y="611793"/>
                  </a:cubicBezTo>
                  <a:cubicBezTo>
                    <a:pt x="1417442" y="611451"/>
                    <a:pt x="1419551" y="607988"/>
                    <a:pt x="1420938" y="605214"/>
                  </a:cubicBezTo>
                  <a:cubicBezTo>
                    <a:pt x="1424039" y="599012"/>
                    <a:pt x="1425324" y="592057"/>
                    <a:pt x="1427517" y="585479"/>
                  </a:cubicBezTo>
                  <a:cubicBezTo>
                    <a:pt x="1428613" y="582190"/>
                    <a:pt x="1429255" y="578712"/>
                    <a:pt x="1430806" y="575611"/>
                  </a:cubicBezTo>
                  <a:lnTo>
                    <a:pt x="1437385" y="562455"/>
                  </a:lnTo>
                  <a:cubicBezTo>
                    <a:pt x="1442355" y="542573"/>
                    <a:pt x="1439245" y="553583"/>
                    <a:pt x="1447252" y="529562"/>
                  </a:cubicBezTo>
                  <a:lnTo>
                    <a:pt x="1450541" y="519695"/>
                  </a:lnTo>
                  <a:lnTo>
                    <a:pt x="1453831" y="509827"/>
                  </a:lnTo>
                  <a:cubicBezTo>
                    <a:pt x="1454927" y="488995"/>
                    <a:pt x="1455231" y="468107"/>
                    <a:pt x="1457120" y="447332"/>
                  </a:cubicBezTo>
                  <a:cubicBezTo>
                    <a:pt x="1457713" y="440807"/>
                    <a:pt x="1464864" y="429261"/>
                    <a:pt x="1466987" y="424308"/>
                  </a:cubicBezTo>
                  <a:cubicBezTo>
                    <a:pt x="1475156" y="405246"/>
                    <a:pt x="1464216" y="423531"/>
                    <a:pt x="1476855" y="404573"/>
                  </a:cubicBezTo>
                  <a:cubicBezTo>
                    <a:pt x="1479048" y="393609"/>
                    <a:pt x="1479896" y="382287"/>
                    <a:pt x="1483433" y="371680"/>
                  </a:cubicBezTo>
                  <a:cubicBezTo>
                    <a:pt x="1491313" y="348049"/>
                    <a:pt x="1481762" y="377532"/>
                    <a:pt x="1490012" y="348656"/>
                  </a:cubicBezTo>
                  <a:cubicBezTo>
                    <a:pt x="1494162" y="334129"/>
                    <a:pt x="1494083" y="341149"/>
                    <a:pt x="1496590" y="322342"/>
                  </a:cubicBezTo>
                  <a:cubicBezTo>
                    <a:pt x="1507122" y="243348"/>
                    <a:pt x="1494085" y="324206"/>
                    <a:pt x="1503169" y="269715"/>
                  </a:cubicBezTo>
                  <a:cubicBezTo>
                    <a:pt x="1504265" y="248883"/>
                    <a:pt x="1503640" y="227889"/>
                    <a:pt x="1506458" y="207220"/>
                  </a:cubicBezTo>
                  <a:cubicBezTo>
                    <a:pt x="1508081" y="195318"/>
                    <a:pt x="1515318" y="197855"/>
                    <a:pt x="1522904" y="194063"/>
                  </a:cubicBezTo>
                  <a:cubicBezTo>
                    <a:pt x="1536408" y="187312"/>
                    <a:pt x="1529149" y="189067"/>
                    <a:pt x="1539350" y="180906"/>
                  </a:cubicBezTo>
                  <a:cubicBezTo>
                    <a:pt x="1542437" y="178436"/>
                    <a:pt x="1545929" y="176521"/>
                    <a:pt x="1549218" y="174328"/>
                  </a:cubicBezTo>
                  <a:cubicBezTo>
                    <a:pt x="1548121" y="167750"/>
                    <a:pt x="1548270" y="160837"/>
                    <a:pt x="1545928" y="154593"/>
                  </a:cubicBezTo>
                  <a:cubicBezTo>
                    <a:pt x="1544839" y="151689"/>
                    <a:pt x="1541772" y="149951"/>
                    <a:pt x="1539350" y="148014"/>
                  </a:cubicBezTo>
                  <a:cubicBezTo>
                    <a:pt x="1536263" y="145544"/>
                    <a:pt x="1532569" y="143906"/>
                    <a:pt x="1529482" y="141436"/>
                  </a:cubicBezTo>
                  <a:cubicBezTo>
                    <a:pt x="1527060" y="139499"/>
                    <a:pt x="1525563" y="136453"/>
                    <a:pt x="1522904" y="134857"/>
                  </a:cubicBezTo>
                  <a:cubicBezTo>
                    <a:pt x="1519931" y="133073"/>
                    <a:pt x="1516325" y="132664"/>
                    <a:pt x="1513036" y="131568"/>
                  </a:cubicBezTo>
                  <a:cubicBezTo>
                    <a:pt x="1509747" y="129375"/>
                    <a:pt x="1506705" y="126758"/>
                    <a:pt x="1503169" y="124990"/>
                  </a:cubicBezTo>
                  <a:cubicBezTo>
                    <a:pt x="1500068" y="123439"/>
                    <a:pt x="1496274" y="123485"/>
                    <a:pt x="1493301" y="121701"/>
                  </a:cubicBezTo>
                  <a:cubicBezTo>
                    <a:pt x="1473765" y="109979"/>
                    <a:pt x="1502258" y="119834"/>
                    <a:pt x="1476855" y="108544"/>
                  </a:cubicBezTo>
                  <a:cubicBezTo>
                    <a:pt x="1470518" y="105728"/>
                    <a:pt x="1457120" y="101965"/>
                    <a:pt x="1457120" y="101965"/>
                  </a:cubicBezTo>
                  <a:cubicBezTo>
                    <a:pt x="1449445" y="103062"/>
                    <a:pt x="1441697" y="103734"/>
                    <a:pt x="1434095" y="105255"/>
                  </a:cubicBezTo>
                  <a:cubicBezTo>
                    <a:pt x="1430695" y="105935"/>
                    <a:pt x="1427695" y="108544"/>
                    <a:pt x="1424228" y="108544"/>
                  </a:cubicBezTo>
                  <a:cubicBezTo>
                    <a:pt x="1412118" y="108544"/>
                    <a:pt x="1400107" y="106351"/>
                    <a:pt x="1388046" y="105255"/>
                  </a:cubicBezTo>
                  <a:cubicBezTo>
                    <a:pt x="1383836" y="104202"/>
                    <a:pt x="1369737" y="101033"/>
                    <a:pt x="1365022" y="98676"/>
                  </a:cubicBezTo>
                  <a:cubicBezTo>
                    <a:pt x="1361486" y="96908"/>
                    <a:pt x="1358156" y="94671"/>
                    <a:pt x="1355154" y="92098"/>
                  </a:cubicBezTo>
                  <a:cubicBezTo>
                    <a:pt x="1350445" y="88062"/>
                    <a:pt x="1347157" y="82382"/>
                    <a:pt x="1341997" y="78941"/>
                  </a:cubicBezTo>
                  <a:cubicBezTo>
                    <a:pt x="1338708" y="76748"/>
                    <a:pt x="1335217" y="74831"/>
                    <a:pt x="1332130" y="72362"/>
                  </a:cubicBezTo>
                  <a:cubicBezTo>
                    <a:pt x="1329708" y="70425"/>
                    <a:pt x="1328210" y="67379"/>
                    <a:pt x="1325551" y="65784"/>
                  </a:cubicBezTo>
                  <a:cubicBezTo>
                    <a:pt x="1322578" y="64000"/>
                    <a:pt x="1318973" y="63591"/>
                    <a:pt x="1315684" y="62495"/>
                  </a:cubicBezTo>
                  <a:cubicBezTo>
                    <a:pt x="1302835" y="49646"/>
                    <a:pt x="1316316" y="61166"/>
                    <a:pt x="1299238" y="52627"/>
                  </a:cubicBezTo>
                  <a:cubicBezTo>
                    <a:pt x="1295702" y="50859"/>
                    <a:pt x="1292982" y="47655"/>
                    <a:pt x="1289370" y="46049"/>
                  </a:cubicBezTo>
                  <a:cubicBezTo>
                    <a:pt x="1289355" y="46042"/>
                    <a:pt x="1264709" y="37828"/>
                    <a:pt x="1259767" y="36181"/>
                  </a:cubicBezTo>
                  <a:cubicBezTo>
                    <a:pt x="1256478" y="35085"/>
                    <a:pt x="1253355" y="33180"/>
                    <a:pt x="1249900" y="32892"/>
                  </a:cubicBezTo>
                  <a:lnTo>
                    <a:pt x="1210429" y="29603"/>
                  </a:lnTo>
                  <a:cubicBezTo>
                    <a:pt x="1185625" y="21336"/>
                    <a:pt x="1216199" y="32488"/>
                    <a:pt x="1190694" y="19735"/>
                  </a:cubicBezTo>
                  <a:cubicBezTo>
                    <a:pt x="1187593" y="18184"/>
                    <a:pt x="1184115" y="17542"/>
                    <a:pt x="1180826" y="16446"/>
                  </a:cubicBezTo>
                  <a:cubicBezTo>
                    <a:pt x="1113611" y="19807"/>
                    <a:pt x="1114305" y="21913"/>
                    <a:pt x="1045969" y="16446"/>
                  </a:cubicBezTo>
                  <a:cubicBezTo>
                    <a:pt x="1043456" y="16245"/>
                    <a:pt x="1026357" y="11573"/>
                    <a:pt x="1022944" y="9867"/>
                  </a:cubicBezTo>
                  <a:cubicBezTo>
                    <a:pt x="997447" y="-2882"/>
                    <a:pt x="1028007" y="8265"/>
                    <a:pt x="1003209" y="0"/>
                  </a:cubicBezTo>
                  <a:cubicBezTo>
                    <a:pt x="994438" y="1096"/>
                    <a:pt x="985102" y="6"/>
                    <a:pt x="976895" y="3289"/>
                  </a:cubicBezTo>
                  <a:cubicBezTo>
                    <a:pt x="973225" y="4757"/>
                    <a:pt x="972890" y="10155"/>
                    <a:pt x="970317" y="13157"/>
                  </a:cubicBezTo>
                  <a:cubicBezTo>
                    <a:pt x="966281" y="17866"/>
                    <a:pt x="957160" y="26314"/>
                    <a:pt x="957160" y="26314"/>
                  </a:cubicBezTo>
                  <a:cubicBezTo>
                    <a:pt x="956064" y="29603"/>
                    <a:pt x="955655" y="33208"/>
                    <a:pt x="953871" y="36181"/>
                  </a:cubicBezTo>
                  <a:cubicBezTo>
                    <a:pt x="952275" y="38840"/>
                    <a:pt x="949229" y="40338"/>
                    <a:pt x="947292" y="42760"/>
                  </a:cubicBezTo>
                  <a:cubicBezTo>
                    <a:pt x="930689" y="63513"/>
                    <a:pt x="950024" y="43316"/>
                    <a:pt x="934136" y="59206"/>
                  </a:cubicBezTo>
                  <a:cubicBezTo>
                    <a:pt x="931943" y="65784"/>
                    <a:pt x="931403" y="73171"/>
                    <a:pt x="927557" y="78941"/>
                  </a:cubicBezTo>
                  <a:cubicBezTo>
                    <a:pt x="925364" y="82230"/>
                    <a:pt x="922585" y="85197"/>
                    <a:pt x="920979" y="88809"/>
                  </a:cubicBezTo>
                  <a:cubicBezTo>
                    <a:pt x="905324" y="124034"/>
                    <a:pt x="922708" y="96082"/>
                    <a:pt x="907822" y="118411"/>
                  </a:cubicBezTo>
                  <a:cubicBezTo>
                    <a:pt x="905629" y="124990"/>
                    <a:pt x="906148" y="133244"/>
                    <a:pt x="901244" y="138147"/>
                  </a:cubicBezTo>
                  <a:cubicBezTo>
                    <a:pt x="882002" y="157388"/>
                    <a:pt x="889098" y="148142"/>
                    <a:pt x="878219" y="164460"/>
                  </a:cubicBezTo>
                  <a:cubicBezTo>
                    <a:pt x="877123" y="167749"/>
                    <a:pt x="876714" y="171355"/>
                    <a:pt x="874930" y="174328"/>
                  </a:cubicBezTo>
                  <a:cubicBezTo>
                    <a:pt x="873334" y="176987"/>
                    <a:pt x="869738" y="178132"/>
                    <a:pt x="868351" y="180906"/>
                  </a:cubicBezTo>
                  <a:cubicBezTo>
                    <a:pt x="865250" y="187108"/>
                    <a:pt x="865620" y="194872"/>
                    <a:pt x="861773" y="200642"/>
                  </a:cubicBezTo>
                  <a:cubicBezTo>
                    <a:pt x="853475" y="213089"/>
                    <a:pt x="857990" y="207714"/>
                    <a:pt x="848616" y="217088"/>
                  </a:cubicBezTo>
                  <a:cubicBezTo>
                    <a:pt x="847520" y="220377"/>
                    <a:pt x="846877" y="223854"/>
                    <a:pt x="845327" y="226955"/>
                  </a:cubicBezTo>
                  <a:cubicBezTo>
                    <a:pt x="843559" y="230491"/>
                    <a:pt x="840355" y="233211"/>
                    <a:pt x="838749" y="236823"/>
                  </a:cubicBezTo>
                  <a:cubicBezTo>
                    <a:pt x="826654" y="264035"/>
                    <a:pt x="839101" y="249626"/>
                    <a:pt x="825592" y="263137"/>
                  </a:cubicBezTo>
                  <a:cubicBezTo>
                    <a:pt x="824495" y="266426"/>
                    <a:pt x="824086" y="270031"/>
                    <a:pt x="822302" y="273004"/>
                  </a:cubicBezTo>
                  <a:cubicBezTo>
                    <a:pt x="819176" y="278214"/>
                    <a:pt x="810341" y="283171"/>
                    <a:pt x="805856" y="286161"/>
                  </a:cubicBezTo>
                  <a:cubicBezTo>
                    <a:pt x="804760" y="289450"/>
                    <a:pt x="804118" y="292928"/>
                    <a:pt x="802567" y="296029"/>
                  </a:cubicBezTo>
                  <a:cubicBezTo>
                    <a:pt x="800799" y="299565"/>
                    <a:pt x="797594" y="302284"/>
                    <a:pt x="795989" y="305896"/>
                  </a:cubicBezTo>
                  <a:cubicBezTo>
                    <a:pt x="793173" y="312233"/>
                    <a:pt x="789410" y="325632"/>
                    <a:pt x="789410" y="325632"/>
                  </a:cubicBezTo>
                  <a:cubicBezTo>
                    <a:pt x="788715" y="330500"/>
                    <a:pt x="784353" y="362306"/>
                    <a:pt x="782832" y="368391"/>
                  </a:cubicBezTo>
                  <a:cubicBezTo>
                    <a:pt x="781150" y="375118"/>
                    <a:pt x="781157" y="383223"/>
                    <a:pt x="776254" y="388126"/>
                  </a:cubicBezTo>
                  <a:lnTo>
                    <a:pt x="769675" y="394705"/>
                  </a:lnTo>
                  <a:cubicBezTo>
                    <a:pt x="766201" y="405127"/>
                    <a:pt x="767095" y="405331"/>
                    <a:pt x="759808" y="414440"/>
                  </a:cubicBezTo>
                  <a:cubicBezTo>
                    <a:pt x="757871" y="416862"/>
                    <a:pt x="755166" y="418597"/>
                    <a:pt x="753229" y="421019"/>
                  </a:cubicBezTo>
                  <a:cubicBezTo>
                    <a:pt x="743461" y="433229"/>
                    <a:pt x="747549" y="437166"/>
                    <a:pt x="726915" y="444043"/>
                  </a:cubicBezTo>
                  <a:cubicBezTo>
                    <a:pt x="699825" y="453072"/>
                    <a:pt x="714044" y="449640"/>
                    <a:pt x="684156" y="453911"/>
                  </a:cubicBezTo>
                  <a:cubicBezTo>
                    <a:pt x="670999" y="452814"/>
                    <a:pt x="657631" y="453210"/>
                    <a:pt x="644685" y="450621"/>
                  </a:cubicBezTo>
                  <a:cubicBezTo>
                    <a:pt x="632365" y="448157"/>
                    <a:pt x="635689" y="442497"/>
                    <a:pt x="631528" y="434175"/>
                  </a:cubicBezTo>
                  <a:cubicBezTo>
                    <a:pt x="627379" y="425878"/>
                    <a:pt x="624490" y="423848"/>
                    <a:pt x="618372" y="417729"/>
                  </a:cubicBezTo>
                  <a:cubicBezTo>
                    <a:pt x="616179" y="411151"/>
                    <a:pt x="615639" y="403764"/>
                    <a:pt x="611793" y="397994"/>
                  </a:cubicBezTo>
                  <a:cubicBezTo>
                    <a:pt x="591547" y="367621"/>
                    <a:pt x="617384" y="404982"/>
                    <a:pt x="598636" y="381548"/>
                  </a:cubicBezTo>
                  <a:cubicBezTo>
                    <a:pt x="582039" y="360802"/>
                    <a:pt x="601364" y="380985"/>
                    <a:pt x="585479" y="365102"/>
                  </a:cubicBezTo>
                  <a:cubicBezTo>
                    <a:pt x="584383" y="361813"/>
                    <a:pt x="583741" y="358335"/>
                    <a:pt x="582190" y="355234"/>
                  </a:cubicBezTo>
                  <a:cubicBezTo>
                    <a:pt x="574149" y="339151"/>
                    <a:pt x="576458" y="352039"/>
                    <a:pt x="572323" y="335499"/>
                  </a:cubicBezTo>
                  <a:cubicBezTo>
                    <a:pt x="567774" y="317306"/>
                    <a:pt x="569460" y="316468"/>
                    <a:pt x="565744" y="296029"/>
                  </a:cubicBezTo>
                  <a:cubicBezTo>
                    <a:pt x="564935" y="291581"/>
                    <a:pt x="563754" y="287202"/>
                    <a:pt x="562455" y="282872"/>
                  </a:cubicBezTo>
                  <a:cubicBezTo>
                    <a:pt x="560463" y="276230"/>
                    <a:pt x="558070" y="269715"/>
                    <a:pt x="555877" y="263137"/>
                  </a:cubicBezTo>
                  <a:lnTo>
                    <a:pt x="549298" y="243401"/>
                  </a:lnTo>
                  <a:cubicBezTo>
                    <a:pt x="548202" y="240112"/>
                    <a:pt x="547932" y="236419"/>
                    <a:pt x="546009" y="233534"/>
                  </a:cubicBezTo>
                  <a:cubicBezTo>
                    <a:pt x="543816" y="230245"/>
                    <a:pt x="541037" y="227278"/>
                    <a:pt x="539431" y="223666"/>
                  </a:cubicBezTo>
                  <a:cubicBezTo>
                    <a:pt x="527338" y="196456"/>
                    <a:pt x="539782" y="210862"/>
                    <a:pt x="526274" y="197352"/>
                  </a:cubicBezTo>
                  <a:lnTo>
                    <a:pt x="493382" y="184196"/>
                  </a:lnTo>
                  <a:close/>
                </a:path>
              </a:pathLst>
            </a:custGeom>
            <a:solidFill>
              <a:srgbClr val="843C0C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フリーフォーム: 図形 9">
              <a:extLst>
                <a:ext uri="{FF2B5EF4-FFF2-40B4-BE49-F238E27FC236}">
                  <a16:creationId xmlns:a16="http://schemas.microsoft.com/office/drawing/2014/main" id="{769703E5-E465-4858-82F4-1CED1688D97B}"/>
                </a:ext>
              </a:extLst>
            </p:cNvPr>
            <p:cNvSpPr/>
            <p:nvPr/>
          </p:nvSpPr>
          <p:spPr>
            <a:xfrm>
              <a:off x="3682466" y="4119688"/>
              <a:ext cx="1730124" cy="1309105"/>
            </a:xfrm>
            <a:custGeom>
              <a:avLst/>
              <a:gdLst>
                <a:gd name="connsiteX0" fmla="*/ 638106 w 1730124"/>
                <a:gd name="connsiteY0" fmla="*/ 177617 h 1309105"/>
                <a:gd name="connsiteX1" fmla="*/ 529562 w 1730124"/>
                <a:gd name="connsiteY1" fmla="*/ 148014 h 1309105"/>
                <a:gd name="connsiteX2" fmla="*/ 522984 w 1730124"/>
                <a:gd name="connsiteY2" fmla="*/ 138147 h 1309105"/>
                <a:gd name="connsiteX3" fmla="*/ 516406 w 1730124"/>
                <a:gd name="connsiteY3" fmla="*/ 131568 h 1309105"/>
                <a:gd name="connsiteX4" fmla="*/ 496670 w 1730124"/>
                <a:gd name="connsiteY4" fmla="*/ 124990 h 1309105"/>
                <a:gd name="connsiteX5" fmla="*/ 490092 w 1730124"/>
                <a:gd name="connsiteY5" fmla="*/ 134858 h 1309105"/>
                <a:gd name="connsiteX6" fmla="*/ 486803 w 1730124"/>
                <a:gd name="connsiteY6" fmla="*/ 144725 h 1309105"/>
                <a:gd name="connsiteX7" fmla="*/ 480224 w 1730124"/>
                <a:gd name="connsiteY7" fmla="*/ 151304 h 1309105"/>
                <a:gd name="connsiteX8" fmla="*/ 463778 w 1730124"/>
                <a:gd name="connsiteY8" fmla="*/ 174328 h 1309105"/>
                <a:gd name="connsiteX9" fmla="*/ 457200 w 1730124"/>
                <a:gd name="connsiteY9" fmla="*/ 180907 h 1309105"/>
                <a:gd name="connsiteX10" fmla="*/ 440754 w 1730124"/>
                <a:gd name="connsiteY10" fmla="*/ 194063 h 1309105"/>
                <a:gd name="connsiteX11" fmla="*/ 430886 w 1730124"/>
                <a:gd name="connsiteY11" fmla="*/ 197353 h 1309105"/>
                <a:gd name="connsiteX12" fmla="*/ 424308 w 1730124"/>
                <a:gd name="connsiteY12" fmla="*/ 207220 h 1309105"/>
                <a:gd name="connsiteX13" fmla="*/ 404573 w 1730124"/>
                <a:gd name="connsiteY13" fmla="*/ 220377 h 1309105"/>
                <a:gd name="connsiteX14" fmla="*/ 397994 w 1730124"/>
                <a:gd name="connsiteY14" fmla="*/ 230245 h 1309105"/>
                <a:gd name="connsiteX15" fmla="*/ 394705 w 1730124"/>
                <a:gd name="connsiteY15" fmla="*/ 263137 h 1309105"/>
                <a:gd name="connsiteX16" fmla="*/ 374970 w 1730124"/>
                <a:gd name="connsiteY16" fmla="*/ 269715 h 1309105"/>
                <a:gd name="connsiteX17" fmla="*/ 365102 w 1730124"/>
                <a:gd name="connsiteY17" fmla="*/ 273004 h 1309105"/>
                <a:gd name="connsiteX18" fmla="*/ 358524 w 1730124"/>
                <a:gd name="connsiteY18" fmla="*/ 279583 h 1309105"/>
                <a:gd name="connsiteX19" fmla="*/ 348656 w 1730124"/>
                <a:gd name="connsiteY19" fmla="*/ 315764 h 1309105"/>
                <a:gd name="connsiteX20" fmla="*/ 345367 w 1730124"/>
                <a:gd name="connsiteY20" fmla="*/ 328921 h 1309105"/>
                <a:gd name="connsiteX21" fmla="*/ 328921 w 1730124"/>
                <a:gd name="connsiteY21" fmla="*/ 338789 h 1309105"/>
                <a:gd name="connsiteX22" fmla="*/ 296029 w 1730124"/>
                <a:gd name="connsiteY22" fmla="*/ 338789 h 1309105"/>
                <a:gd name="connsiteX23" fmla="*/ 292739 w 1730124"/>
                <a:gd name="connsiteY23" fmla="*/ 355235 h 1309105"/>
                <a:gd name="connsiteX24" fmla="*/ 282872 w 1730124"/>
                <a:gd name="connsiteY24" fmla="*/ 371681 h 1309105"/>
                <a:gd name="connsiteX25" fmla="*/ 273004 w 1730124"/>
                <a:gd name="connsiteY25" fmla="*/ 374970 h 1309105"/>
                <a:gd name="connsiteX26" fmla="*/ 253269 w 1730124"/>
                <a:gd name="connsiteY26" fmla="*/ 384837 h 1309105"/>
                <a:gd name="connsiteX27" fmla="*/ 243401 w 1730124"/>
                <a:gd name="connsiteY27" fmla="*/ 391416 h 1309105"/>
                <a:gd name="connsiteX28" fmla="*/ 223666 w 1730124"/>
                <a:gd name="connsiteY28" fmla="*/ 397994 h 1309105"/>
                <a:gd name="connsiteX29" fmla="*/ 213798 w 1730124"/>
                <a:gd name="connsiteY29" fmla="*/ 404573 h 1309105"/>
                <a:gd name="connsiteX30" fmla="*/ 187485 w 1730124"/>
                <a:gd name="connsiteY30" fmla="*/ 407862 h 1309105"/>
                <a:gd name="connsiteX31" fmla="*/ 177617 w 1730124"/>
                <a:gd name="connsiteY31" fmla="*/ 411151 h 1309105"/>
                <a:gd name="connsiteX32" fmla="*/ 161171 w 1730124"/>
                <a:gd name="connsiteY32" fmla="*/ 424308 h 1309105"/>
                <a:gd name="connsiteX33" fmla="*/ 151303 w 1730124"/>
                <a:gd name="connsiteY33" fmla="*/ 427597 h 1309105"/>
                <a:gd name="connsiteX34" fmla="*/ 144725 w 1730124"/>
                <a:gd name="connsiteY34" fmla="*/ 447332 h 1309105"/>
                <a:gd name="connsiteX35" fmla="*/ 141436 w 1730124"/>
                <a:gd name="connsiteY35" fmla="*/ 457200 h 1309105"/>
                <a:gd name="connsiteX36" fmla="*/ 134857 w 1730124"/>
                <a:gd name="connsiteY36" fmla="*/ 483514 h 1309105"/>
                <a:gd name="connsiteX37" fmla="*/ 128279 w 1730124"/>
                <a:gd name="connsiteY37" fmla="*/ 493381 h 1309105"/>
                <a:gd name="connsiteX38" fmla="*/ 124990 w 1730124"/>
                <a:gd name="connsiteY38" fmla="*/ 503249 h 1309105"/>
                <a:gd name="connsiteX39" fmla="*/ 118411 w 1730124"/>
                <a:gd name="connsiteY39" fmla="*/ 509827 h 1309105"/>
                <a:gd name="connsiteX40" fmla="*/ 111833 w 1730124"/>
                <a:gd name="connsiteY40" fmla="*/ 529563 h 1309105"/>
                <a:gd name="connsiteX41" fmla="*/ 101965 w 1730124"/>
                <a:gd name="connsiteY41" fmla="*/ 559166 h 1309105"/>
                <a:gd name="connsiteX42" fmla="*/ 98676 w 1730124"/>
                <a:gd name="connsiteY42" fmla="*/ 569033 h 1309105"/>
                <a:gd name="connsiteX43" fmla="*/ 95387 w 1730124"/>
                <a:gd name="connsiteY43" fmla="*/ 578901 h 1309105"/>
                <a:gd name="connsiteX44" fmla="*/ 85519 w 1730124"/>
                <a:gd name="connsiteY44" fmla="*/ 582190 h 1309105"/>
                <a:gd name="connsiteX45" fmla="*/ 0 w 1730124"/>
                <a:gd name="connsiteY45" fmla="*/ 578901 h 1309105"/>
                <a:gd name="connsiteX46" fmla="*/ 9868 w 1730124"/>
                <a:gd name="connsiteY46" fmla="*/ 674288 h 1309105"/>
                <a:gd name="connsiteX47" fmla="*/ 16446 w 1730124"/>
                <a:gd name="connsiteY47" fmla="*/ 694023 h 1309105"/>
                <a:gd name="connsiteX48" fmla="*/ 23024 w 1730124"/>
                <a:gd name="connsiteY48" fmla="*/ 703891 h 1309105"/>
                <a:gd name="connsiteX49" fmla="*/ 26314 w 1730124"/>
                <a:gd name="connsiteY49" fmla="*/ 713758 h 1309105"/>
                <a:gd name="connsiteX50" fmla="*/ 32892 w 1730124"/>
                <a:gd name="connsiteY50" fmla="*/ 720337 h 1309105"/>
                <a:gd name="connsiteX51" fmla="*/ 46049 w 1730124"/>
                <a:gd name="connsiteY51" fmla="*/ 740072 h 1309105"/>
                <a:gd name="connsiteX52" fmla="*/ 49338 w 1730124"/>
                <a:gd name="connsiteY52" fmla="*/ 749940 h 1309105"/>
                <a:gd name="connsiteX53" fmla="*/ 55916 w 1730124"/>
                <a:gd name="connsiteY53" fmla="*/ 759807 h 1309105"/>
                <a:gd name="connsiteX54" fmla="*/ 69073 w 1730124"/>
                <a:gd name="connsiteY54" fmla="*/ 789410 h 1309105"/>
                <a:gd name="connsiteX55" fmla="*/ 75652 w 1730124"/>
                <a:gd name="connsiteY55" fmla="*/ 832170 h 1309105"/>
                <a:gd name="connsiteX56" fmla="*/ 78941 w 1730124"/>
                <a:gd name="connsiteY56" fmla="*/ 858484 h 1309105"/>
                <a:gd name="connsiteX57" fmla="*/ 82230 w 1730124"/>
                <a:gd name="connsiteY57" fmla="*/ 891376 h 1309105"/>
                <a:gd name="connsiteX58" fmla="*/ 88809 w 1730124"/>
                <a:gd name="connsiteY58" fmla="*/ 917689 h 1309105"/>
                <a:gd name="connsiteX59" fmla="*/ 98676 w 1730124"/>
                <a:gd name="connsiteY59" fmla="*/ 940714 h 1309105"/>
                <a:gd name="connsiteX60" fmla="*/ 108544 w 1730124"/>
                <a:gd name="connsiteY60" fmla="*/ 957160 h 1309105"/>
                <a:gd name="connsiteX61" fmla="*/ 118411 w 1730124"/>
                <a:gd name="connsiteY61" fmla="*/ 973606 h 1309105"/>
                <a:gd name="connsiteX62" fmla="*/ 121701 w 1730124"/>
                <a:gd name="connsiteY62" fmla="*/ 983473 h 1309105"/>
                <a:gd name="connsiteX63" fmla="*/ 138147 w 1730124"/>
                <a:gd name="connsiteY63" fmla="*/ 996630 h 1309105"/>
                <a:gd name="connsiteX64" fmla="*/ 154593 w 1730124"/>
                <a:gd name="connsiteY64" fmla="*/ 1006498 h 1309105"/>
                <a:gd name="connsiteX65" fmla="*/ 171039 w 1730124"/>
                <a:gd name="connsiteY65" fmla="*/ 1022944 h 1309105"/>
                <a:gd name="connsiteX66" fmla="*/ 177617 w 1730124"/>
                <a:gd name="connsiteY66" fmla="*/ 1032812 h 1309105"/>
                <a:gd name="connsiteX67" fmla="*/ 184196 w 1730124"/>
                <a:gd name="connsiteY67" fmla="*/ 1039390 h 1309105"/>
                <a:gd name="connsiteX68" fmla="*/ 187485 w 1730124"/>
                <a:gd name="connsiteY68" fmla="*/ 1049258 h 1309105"/>
                <a:gd name="connsiteX69" fmla="*/ 200642 w 1730124"/>
                <a:gd name="connsiteY69" fmla="*/ 1065704 h 1309105"/>
                <a:gd name="connsiteX70" fmla="*/ 210509 w 1730124"/>
                <a:gd name="connsiteY70" fmla="*/ 1082150 h 1309105"/>
                <a:gd name="connsiteX71" fmla="*/ 213798 w 1730124"/>
                <a:gd name="connsiteY71" fmla="*/ 1092017 h 1309105"/>
                <a:gd name="connsiteX72" fmla="*/ 220377 w 1730124"/>
                <a:gd name="connsiteY72" fmla="*/ 1098596 h 1309105"/>
                <a:gd name="connsiteX73" fmla="*/ 226955 w 1730124"/>
                <a:gd name="connsiteY73" fmla="*/ 1108463 h 1309105"/>
                <a:gd name="connsiteX74" fmla="*/ 230245 w 1730124"/>
                <a:gd name="connsiteY74" fmla="*/ 1118331 h 1309105"/>
                <a:gd name="connsiteX75" fmla="*/ 243401 w 1730124"/>
                <a:gd name="connsiteY75" fmla="*/ 1138066 h 1309105"/>
                <a:gd name="connsiteX76" fmla="*/ 249980 w 1730124"/>
                <a:gd name="connsiteY76" fmla="*/ 1147934 h 1309105"/>
                <a:gd name="connsiteX77" fmla="*/ 276293 w 1730124"/>
                <a:gd name="connsiteY77" fmla="*/ 1174248 h 1309105"/>
                <a:gd name="connsiteX78" fmla="*/ 282872 w 1730124"/>
                <a:gd name="connsiteY78" fmla="*/ 1180826 h 1309105"/>
                <a:gd name="connsiteX79" fmla="*/ 289450 w 1730124"/>
                <a:gd name="connsiteY79" fmla="*/ 1190694 h 1309105"/>
                <a:gd name="connsiteX80" fmla="*/ 296029 w 1730124"/>
                <a:gd name="connsiteY80" fmla="*/ 1197272 h 1309105"/>
                <a:gd name="connsiteX81" fmla="*/ 309186 w 1730124"/>
                <a:gd name="connsiteY81" fmla="*/ 1217007 h 1309105"/>
                <a:gd name="connsiteX82" fmla="*/ 315764 w 1730124"/>
                <a:gd name="connsiteY82" fmla="*/ 1226875 h 1309105"/>
                <a:gd name="connsiteX83" fmla="*/ 319053 w 1730124"/>
                <a:gd name="connsiteY83" fmla="*/ 1236742 h 1309105"/>
                <a:gd name="connsiteX84" fmla="*/ 325632 w 1730124"/>
                <a:gd name="connsiteY84" fmla="*/ 1243321 h 1309105"/>
                <a:gd name="connsiteX85" fmla="*/ 328921 w 1730124"/>
                <a:gd name="connsiteY85" fmla="*/ 1253189 h 1309105"/>
                <a:gd name="connsiteX86" fmla="*/ 342078 w 1730124"/>
                <a:gd name="connsiteY86" fmla="*/ 1269635 h 1309105"/>
                <a:gd name="connsiteX87" fmla="*/ 345367 w 1730124"/>
                <a:gd name="connsiteY87" fmla="*/ 1279502 h 1309105"/>
                <a:gd name="connsiteX88" fmla="*/ 365102 w 1730124"/>
                <a:gd name="connsiteY88" fmla="*/ 1302527 h 1309105"/>
                <a:gd name="connsiteX89" fmla="*/ 374970 w 1730124"/>
                <a:gd name="connsiteY89" fmla="*/ 1309105 h 1309105"/>
                <a:gd name="connsiteX90" fmla="*/ 401283 w 1730124"/>
                <a:gd name="connsiteY90" fmla="*/ 1302527 h 1309105"/>
                <a:gd name="connsiteX91" fmla="*/ 407862 w 1730124"/>
                <a:gd name="connsiteY91" fmla="*/ 1295948 h 1309105"/>
                <a:gd name="connsiteX92" fmla="*/ 444043 w 1730124"/>
                <a:gd name="connsiteY92" fmla="*/ 1266345 h 1309105"/>
                <a:gd name="connsiteX93" fmla="*/ 450621 w 1730124"/>
                <a:gd name="connsiteY93" fmla="*/ 1256478 h 1309105"/>
                <a:gd name="connsiteX94" fmla="*/ 457200 w 1730124"/>
                <a:gd name="connsiteY94" fmla="*/ 1236742 h 1309105"/>
                <a:gd name="connsiteX95" fmla="*/ 470357 w 1730124"/>
                <a:gd name="connsiteY95" fmla="*/ 1207140 h 1309105"/>
                <a:gd name="connsiteX96" fmla="*/ 480224 w 1730124"/>
                <a:gd name="connsiteY96" fmla="*/ 1187404 h 1309105"/>
                <a:gd name="connsiteX97" fmla="*/ 486803 w 1730124"/>
                <a:gd name="connsiteY97" fmla="*/ 1180826 h 1309105"/>
                <a:gd name="connsiteX98" fmla="*/ 506538 w 1730124"/>
                <a:gd name="connsiteY98" fmla="*/ 1174248 h 1309105"/>
                <a:gd name="connsiteX99" fmla="*/ 516406 w 1730124"/>
                <a:gd name="connsiteY99" fmla="*/ 1180826 h 1309105"/>
                <a:gd name="connsiteX100" fmla="*/ 519695 w 1730124"/>
                <a:gd name="connsiteY100" fmla="*/ 1190694 h 1309105"/>
                <a:gd name="connsiteX101" fmla="*/ 526273 w 1730124"/>
                <a:gd name="connsiteY101" fmla="*/ 1200561 h 1309105"/>
                <a:gd name="connsiteX102" fmla="*/ 532852 w 1730124"/>
                <a:gd name="connsiteY102" fmla="*/ 1220296 h 1309105"/>
                <a:gd name="connsiteX103" fmla="*/ 546009 w 1730124"/>
                <a:gd name="connsiteY103" fmla="*/ 1236742 h 1309105"/>
                <a:gd name="connsiteX104" fmla="*/ 555876 w 1730124"/>
                <a:gd name="connsiteY104" fmla="*/ 1240032 h 1309105"/>
                <a:gd name="connsiteX105" fmla="*/ 569033 w 1730124"/>
                <a:gd name="connsiteY105" fmla="*/ 1236742 h 1309105"/>
                <a:gd name="connsiteX106" fmla="*/ 572322 w 1730124"/>
                <a:gd name="connsiteY106" fmla="*/ 1226875 h 1309105"/>
                <a:gd name="connsiteX107" fmla="*/ 575611 w 1730124"/>
                <a:gd name="connsiteY107" fmla="*/ 1210429 h 1309105"/>
                <a:gd name="connsiteX108" fmla="*/ 578901 w 1730124"/>
                <a:gd name="connsiteY108" fmla="*/ 1151223 h 1309105"/>
                <a:gd name="connsiteX109" fmla="*/ 588768 w 1730124"/>
                <a:gd name="connsiteY109" fmla="*/ 1144645 h 1309105"/>
                <a:gd name="connsiteX110" fmla="*/ 605214 w 1730124"/>
                <a:gd name="connsiteY110" fmla="*/ 1134777 h 1309105"/>
                <a:gd name="connsiteX111" fmla="*/ 611793 w 1730124"/>
                <a:gd name="connsiteY111" fmla="*/ 1124909 h 1309105"/>
                <a:gd name="connsiteX112" fmla="*/ 621660 w 1730124"/>
                <a:gd name="connsiteY112" fmla="*/ 1118331 h 1309105"/>
                <a:gd name="connsiteX113" fmla="*/ 628239 w 1730124"/>
                <a:gd name="connsiteY113" fmla="*/ 1111753 h 1309105"/>
                <a:gd name="connsiteX114" fmla="*/ 624950 w 1730124"/>
                <a:gd name="connsiteY114" fmla="*/ 1068993 h 1309105"/>
                <a:gd name="connsiteX115" fmla="*/ 624950 w 1730124"/>
                <a:gd name="connsiteY115" fmla="*/ 1039390 h 1309105"/>
                <a:gd name="connsiteX116" fmla="*/ 638106 w 1730124"/>
                <a:gd name="connsiteY116" fmla="*/ 1036101 h 1309105"/>
                <a:gd name="connsiteX117" fmla="*/ 657842 w 1730124"/>
                <a:gd name="connsiteY117" fmla="*/ 1032812 h 1309105"/>
                <a:gd name="connsiteX118" fmla="*/ 674288 w 1730124"/>
                <a:gd name="connsiteY118" fmla="*/ 1022944 h 1309105"/>
                <a:gd name="connsiteX119" fmla="*/ 684155 w 1730124"/>
                <a:gd name="connsiteY119" fmla="*/ 1016366 h 1309105"/>
                <a:gd name="connsiteX120" fmla="*/ 697312 w 1730124"/>
                <a:gd name="connsiteY120" fmla="*/ 999919 h 1309105"/>
                <a:gd name="connsiteX121" fmla="*/ 700601 w 1730124"/>
                <a:gd name="connsiteY121" fmla="*/ 990052 h 1309105"/>
                <a:gd name="connsiteX122" fmla="*/ 690734 w 1730124"/>
                <a:gd name="connsiteY122" fmla="*/ 940714 h 1309105"/>
                <a:gd name="connsiteX123" fmla="*/ 684155 w 1730124"/>
                <a:gd name="connsiteY123" fmla="*/ 920978 h 1309105"/>
                <a:gd name="connsiteX124" fmla="*/ 674288 w 1730124"/>
                <a:gd name="connsiteY124" fmla="*/ 911111 h 1309105"/>
                <a:gd name="connsiteX125" fmla="*/ 667709 w 1730124"/>
                <a:gd name="connsiteY125" fmla="*/ 871640 h 1309105"/>
                <a:gd name="connsiteX126" fmla="*/ 654552 w 1730124"/>
                <a:gd name="connsiteY126" fmla="*/ 819013 h 1309105"/>
                <a:gd name="connsiteX127" fmla="*/ 644685 w 1730124"/>
                <a:gd name="connsiteY127" fmla="*/ 799278 h 1309105"/>
                <a:gd name="connsiteX128" fmla="*/ 654552 w 1730124"/>
                <a:gd name="connsiteY128" fmla="*/ 776253 h 1309105"/>
                <a:gd name="connsiteX129" fmla="*/ 667709 w 1730124"/>
                <a:gd name="connsiteY129" fmla="*/ 763096 h 1309105"/>
                <a:gd name="connsiteX130" fmla="*/ 680866 w 1730124"/>
                <a:gd name="connsiteY130" fmla="*/ 746650 h 1309105"/>
                <a:gd name="connsiteX131" fmla="*/ 697312 w 1730124"/>
                <a:gd name="connsiteY131" fmla="*/ 730204 h 1309105"/>
                <a:gd name="connsiteX132" fmla="*/ 703891 w 1730124"/>
                <a:gd name="connsiteY132" fmla="*/ 723626 h 1309105"/>
                <a:gd name="connsiteX133" fmla="*/ 710469 w 1730124"/>
                <a:gd name="connsiteY133" fmla="*/ 713758 h 1309105"/>
                <a:gd name="connsiteX134" fmla="*/ 720337 w 1730124"/>
                <a:gd name="connsiteY134" fmla="*/ 717048 h 1309105"/>
                <a:gd name="connsiteX135" fmla="*/ 736783 w 1730124"/>
                <a:gd name="connsiteY135" fmla="*/ 730204 h 1309105"/>
                <a:gd name="connsiteX136" fmla="*/ 740072 w 1730124"/>
                <a:gd name="connsiteY136" fmla="*/ 740072 h 1309105"/>
                <a:gd name="connsiteX137" fmla="*/ 749939 w 1730124"/>
                <a:gd name="connsiteY137" fmla="*/ 746650 h 1309105"/>
                <a:gd name="connsiteX138" fmla="*/ 756518 w 1730124"/>
                <a:gd name="connsiteY138" fmla="*/ 753229 h 1309105"/>
                <a:gd name="connsiteX139" fmla="*/ 779542 w 1730124"/>
                <a:gd name="connsiteY139" fmla="*/ 779542 h 1309105"/>
                <a:gd name="connsiteX140" fmla="*/ 799278 w 1730124"/>
                <a:gd name="connsiteY140" fmla="*/ 789410 h 1309105"/>
                <a:gd name="connsiteX141" fmla="*/ 812434 w 1730124"/>
                <a:gd name="connsiteY141" fmla="*/ 795989 h 1309105"/>
                <a:gd name="connsiteX142" fmla="*/ 822302 w 1730124"/>
                <a:gd name="connsiteY142" fmla="*/ 802567 h 1309105"/>
                <a:gd name="connsiteX143" fmla="*/ 832170 w 1730124"/>
                <a:gd name="connsiteY143" fmla="*/ 805856 h 1309105"/>
                <a:gd name="connsiteX144" fmla="*/ 842037 w 1730124"/>
                <a:gd name="connsiteY144" fmla="*/ 812435 h 1309105"/>
                <a:gd name="connsiteX145" fmla="*/ 848616 w 1730124"/>
                <a:gd name="connsiteY145" fmla="*/ 819013 h 1309105"/>
                <a:gd name="connsiteX146" fmla="*/ 858483 w 1730124"/>
                <a:gd name="connsiteY146" fmla="*/ 822302 h 1309105"/>
                <a:gd name="connsiteX147" fmla="*/ 865062 w 1730124"/>
                <a:gd name="connsiteY147" fmla="*/ 828881 h 1309105"/>
                <a:gd name="connsiteX148" fmla="*/ 884797 w 1730124"/>
                <a:gd name="connsiteY148" fmla="*/ 835459 h 1309105"/>
                <a:gd name="connsiteX149" fmla="*/ 894665 w 1730124"/>
                <a:gd name="connsiteY149" fmla="*/ 838748 h 1309105"/>
                <a:gd name="connsiteX150" fmla="*/ 904532 w 1730124"/>
                <a:gd name="connsiteY150" fmla="*/ 842037 h 1309105"/>
                <a:gd name="connsiteX151" fmla="*/ 917689 w 1730124"/>
                <a:gd name="connsiteY151" fmla="*/ 845327 h 1309105"/>
                <a:gd name="connsiteX152" fmla="*/ 940714 w 1730124"/>
                <a:gd name="connsiteY152" fmla="*/ 858484 h 1309105"/>
                <a:gd name="connsiteX153" fmla="*/ 950581 w 1730124"/>
                <a:gd name="connsiteY153" fmla="*/ 861773 h 1309105"/>
                <a:gd name="connsiteX154" fmla="*/ 963738 w 1730124"/>
                <a:gd name="connsiteY154" fmla="*/ 868351 h 1309105"/>
                <a:gd name="connsiteX155" fmla="*/ 980184 w 1730124"/>
                <a:gd name="connsiteY155" fmla="*/ 878219 h 1309105"/>
                <a:gd name="connsiteX156" fmla="*/ 999919 w 1730124"/>
                <a:gd name="connsiteY156" fmla="*/ 888086 h 1309105"/>
                <a:gd name="connsiteX157" fmla="*/ 1016365 w 1730124"/>
                <a:gd name="connsiteY157" fmla="*/ 897954 h 1309105"/>
                <a:gd name="connsiteX158" fmla="*/ 1019655 w 1730124"/>
                <a:gd name="connsiteY158" fmla="*/ 881508 h 1309105"/>
                <a:gd name="connsiteX159" fmla="*/ 1022944 w 1730124"/>
                <a:gd name="connsiteY159" fmla="*/ 851905 h 1309105"/>
                <a:gd name="connsiteX160" fmla="*/ 1029522 w 1730124"/>
                <a:gd name="connsiteY160" fmla="*/ 828881 h 1309105"/>
                <a:gd name="connsiteX161" fmla="*/ 1032811 w 1730124"/>
                <a:gd name="connsiteY161" fmla="*/ 815724 h 1309105"/>
                <a:gd name="connsiteX162" fmla="*/ 1042679 w 1730124"/>
                <a:gd name="connsiteY162" fmla="*/ 763096 h 1309105"/>
                <a:gd name="connsiteX163" fmla="*/ 1055836 w 1730124"/>
                <a:gd name="connsiteY163" fmla="*/ 743361 h 1309105"/>
                <a:gd name="connsiteX164" fmla="*/ 1059125 w 1730124"/>
                <a:gd name="connsiteY164" fmla="*/ 733494 h 1309105"/>
                <a:gd name="connsiteX165" fmla="*/ 1072282 w 1730124"/>
                <a:gd name="connsiteY165" fmla="*/ 720337 h 1309105"/>
                <a:gd name="connsiteX166" fmla="*/ 1078860 w 1730124"/>
                <a:gd name="connsiteY166" fmla="*/ 713758 h 1309105"/>
                <a:gd name="connsiteX167" fmla="*/ 1088728 w 1730124"/>
                <a:gd name="connsiteY167" fmla="*/ 707180 h 1309105"/>
                <a:gd name="connsiteX168" fmla="*/ 1111752 w 1730124"/>
                <a:gd name="connsiteY168" fmla="*/ 687445 h 1309105"/>
                <a:gd name="connsiteX169" fmla="*/ 1121620 w 1730124"/>
                <a:gd name="connsiteY169" fmla="*/ 684155 h 1309105"/>
                <a:gd name="connsiteX170" fmla="*/ 1131488 w 1730124"/>
                <a:gd name="connsiteY170" fmla="*/ 677577 h 1309105"/>
                <a:gd name="connsiteX171" fmla="*/ 1151223 w 1730124"/>
                <a:gd name="connsiteY171" fmla="*/ 674288 h 1309105"/>
                <a:gd name="connsiteX172" fmla="*/ 1207139 w 1730124"/>
                <a:gd name="connsiteY172" fmla="*/ 677577 h 1309105"/>
                <a:gd name="connsiteX173" fmla="*/ 1223586 w 1730124"/>
                <a:gd name="connsiteY173" fmla="*/ 680866 h 1309105"/>
                <a:gd name="connsiteX174" fmla="*/ 1253188 w 1730124"/>
                <a:gd name="connsiteY174" fmla="*/ 677577 h 1309105"/>
                <a:gd name="connsiteX175" fmla="*/ 1266345 w 1730124"/>
                <a:gd name="connsiteY175" fmla="*/ 664420 h 1309105"/>
                <a:gd name="connsiteX176" fmla="*/ 1256478 w 1730124"/>
                <a:gd name="connsiteY176" fmla="*/ 661131 h 1309105"/>
                <a:gd name="connsiteX177" fmla="*/ 1266345 w 1730124"/>
                <a:gd name="connsiteY177" fmla="*/ 667709 h 1309105"/>
                <a:gd name="connsiteX178" fmla="*/ 1269634 w 1730124"/>
                <a:gd name="connsiteY178" fmla="*/ 657842 h 1309105"/>
                <a:gd name="connsiteX179" fmla="*/ 1266345 w 1730124"/>
                <a:gd name="connsiteY179" fmla="*/ 647974 h 1309105"/>
                <a:gd name="connsiteX180" fmla="*/ 1276213 w 1730124"/>
                <a:gd name="connsiteY180" fmla="*/ 628239 h 1309105"/>
                <a:gd name="connsiteX181" fmla="*/ 1286080 w 1730124"/>
                <a:gd name="connsiteY181" fmla="*/ 624950 h 1309105"/>
                <a:gd name="connsiteX182" fmla="*/ 1292659 w 1730124"/>
                <a:gd name="connsiteY182" fmla="*/ 618371 h 1309105"/>
                <a:gd name="connsiteX183" fmla="*/ 1322262 w 1730124"/>
                <a:gd name="connsiteY183" fmla="*/ 608504 h 1309105"/>
                <a:gd name="connsiteX184" fmla="*/ 1332129 w 1730124"/>
                <a:gd name="connsiteY184" fmla="*/ 605214 h 1309105"/>
                <a:gd name="connsiteX185" fmla="*/ 1351865 w 1730124"/>
                <a:gd name="connsiteY185" fmla="*/ 595347 h 1309105"/>
                <a:gd name="connsiteX186" fmla="*/ 1365021 w 1730124"/>
                <a:gd name="connsiteY186" fmla="*/ 578901 h 1309105"/>
                <a:gd name="connsiteX187" fmla="*/ 1371600 w 1730124"/>
                <a:gd name="connsiteY187" fmla="*/ 572322 h 1309105"/>
                <a:gd name="connsiteX188" fmla="*/ 1381468 w 1730124"/>
                <a:gd name="connsiteY188" fmla="*/ 555876 h 1309105"/>
                <a:gd name="connsiteX189" fmla="*/ 1388046 w 1730124"/>
                <a:gd name="connsiteY189" fmla="*/ 546009 h 1309105"/>
                <a:gd name="connsiteX190" fmla="*/ 1397914 w 1730124"/>
                <a:gd name="connsiteY190" fmla="*/ 542719 h 1309105"/>
                <a:gd name="connsiteX191" fmla="*/ 1417649 w 1730124"/>
                <a:gd name="connsiteY191" fmla="*/ 532852 h 1309105"/>
                <a:gd name="connsiteX192" fmla="*/ 1420938 w 1730124"/>
                <a:gd name="connsiteY192" fmla="*/ 522984 h 1309105"/>
                <a:gd name="connsiteX193" fmla="*/ 1427516 w 1730124"/>
                <a:gd name="connsiteY193" fmla="*/ 513117 h 1309105"/>
                <a:gd name="connsiteX194" fmla="*/ 1430806 w 1730124"/>
                <a:gd name="connsiteY194" fmla="*/ 496671 h 1309105"/>
                <a:gd name="connsiteX195" fmla="*/ 1427516 w 1730124"/>
                <a:gd name="connsiteY195" fmla="*/ 476935 h 1309105"/>
                <a:gd name="connsiteX196" fmla="*/ 1414360 w 1730124"/>
                <a:gd name="connsiteY196" fmla="*/ 457200 h 1309105"/>
                <a:gd name="connsiteX197" fmla="*/ 1404492 w 1730124"/>
                <a:gd name="connsiteY197" fmla="*/ 437465 h 1309105"/>
                <a:gd name="connsiteX198" fmla="*/ 1404492 w 1730124"/>
                <a:gd name="connsiteY198" fmla="*/ 391416 h 1309105"/>
                <a:gd name="connsiteX199" fmla="*/ 1411070 w 1730124"/>
                <a:gd name="connsiteY199" fmla="*/ 384837 h 1309105"/>
                <a:gd name="connsiteX200" fmla="*/ 1430806 w 1730124"/>
                <a:gd name="connsiteY200" fmla="*/ 378259 h 1309105"/>
                <a:gd name="connsiteX201" fmla="*/ 1440673 w 1730124"/>
                <a:gd name="connsiteY201" fmla="*/ 374970 h 1309105"/>
                <a:gd name="connsiteX202" fmla="*/ 1450541 w 1730124"/>
                <a:gd name="connsiteY202" fmla="*/ 371681 h 1309105"/>
                <a:gd name="connsiteX203" fmla="*/ 1457119 w 1730124"/>
                <a:gd name="connsiteY203" fmla="*/ 365102 h 1309105"/>
                <a:gd name="connsiteX204" fmla="*/ 1466987 w 1730124"/>
                <a:gd name="connsiteY204" fmla="*/ 348656 h 1309105"/>
                <a:gd name="connsiteX205" fmla="*/ 1470276 w 1730124"/>
                <a:gd name="connsiteY205" fmla="*/ 338789 h 1309105"/>
                <a:gd name="connsiteX206" fmla="*/ 1483433 w 1730124"/>
                <a:gd name="connsiteY206" fmla="*/ 335499 h 1309105"/>
                <a:gd name="connsiteX207" fmla="*/ 1509747 w 1730124"/>
                <a:gd name="connsiteY207" fmla="*/ 328921 h 1309105"/>
                <a:gd name="connsiteX208" fmla="*/ 1565663 w 1730124"/>
                <a:gd name="connsiteY208" fmla="*/ 328921 h 1309105"/>
                <a:gd name="connsiteX209" fmla="*/ 1598555 w 1730124"/>
                <a:gd name="connsiteY209" fmla="*/ 322342 h 1309105"/>
                <a:gd name="connsiteX210" fmla="*/ 1674207 w 1730124"/>
                <a:gd name="connsiteY210" fmla="*/ 319053 h 1309105"/>
                <a:gd name="connsiteX211" fmla="*/ 1690653 w 1730124"/>
                <a:gd name="connsiteY211" fmla="*/ 289450 h 1309105"/>
                <a:gd name="connsiteX212" fmla="*/ 1684075 w 1730124"/>
                <a:gd name="connsiteY212" fmla="*/ 279583 h 1309105"/>
                <a:gd name="connsiteX213" fmla="*/ 1670918 w 1730124"/>
                <a:gd name="connsiteY213" fmla="*/ 253269 h 1309105"/>
                <a:gd name="connsiteX214" fmla="*/ 1674207 w 1730124"/>
                <a:gd name="connsiteY214" fmla="*/ 217088 h 1309105"/>
                <a:gd name="connsiteX215" fmla="*/ 1680786 w 1730124"/>
                <a:gd name="connsiteY215" fmla="*/ 210509 h 1309105"/>
                <a:gd name="connsiteX216" fmla="*/ 1703810 w 1730124"/>
                <a:gd name="connsiteY216" fmla="*/ 197353 h 1309105"/>
                <a:gd name="connsiteX217" fmla="*/ 1710388 w 1730124"/>
                <a:gd name="connsiteY217" fmla="*/ 187485 h 1309105"/>
                <a:gd name="connsiteX218" fmla="*/ 1723545 w 1730124"/>
                <a:gd name="connsiteY218" fmla="*/ 171039 h 1309105"/>
                <a:gd name="connsiteX219" fmla="*/ 1730124 w 1730124"/>
                <a:gd name="connsiteY219" fmla="*/ 151304 h 1309105"/>
                <a:gd name="connsiteX220" fmla="*/ 1726834 w 1730124"/>
                <a:gd name="connsiteY220" fmla="*/ 128279 h 1309105"/>
                <a:gd name="connsiteX221" fmla="*/ 1720256 w 1730124"/>
                <a:gd name="connsiteY221" fmla="*/ 105255 h 1309105"/>
                <a:gd name="connsiteX222" fmla="*/ 1710388 w 1730124"/>
                <a:gd name="connsiteY222" fmla="*/ 78941 h 1309105"/>
                <a:gd name="connsiteX223" fmla="*/ 1700521 w 1730124"/>
                <a:gd name="connsiteY223" fmla="*/ 72363 h 1309105"/>
                <a:gd name="connsiteX224" fmla="*/ 1674207 w 1730124"/>
                <a:gd name="connsiteY224" fmla="*/ 59206 h 1309105"/>
                <a:gd name="connsiteX225" fmla="*/ 1664339 w 1730124"/>
                <a:gd name="connsiteY225" fmla="*/ 55917 h 1309105"/>
                <a:gd name="connsiteX226" fmla="*/ 1647893 w 1730124"/>
                <a:gd name="connsiteY226" fmla="*/ 46049 h 1309105"/>
                <a:gd name="connsiteX227" fmla="*/ 1638026 w 1730124"/>
                <a:gd name="connsiteY227" fmla="*/ 39471 h 1309105"/>
                <a:gd name="connsiteX228" fmla="*/ 1611712 w 1730124"/>
                <a:gd name="connsiteY228" fmla="*/ 32892 h 1309105"/>
                <a:gd name="connsiteX229" fmla="*/ 1582109 w 1730124"/>
                <a:gd name="connsiteY229" fmla="*/ 26314 h 1309105"/>
                <a:gd name="connsiteX230" fmla="*/ 1539350 w 1730124"/>
                <a:gd name="connsiteY230" fmla="*/ 13157 h 1309105"/>
                <a:gd name="connsiteX231" fmla="*/ 1529482 w 1730124"/>
                <a:gd name="connsiteY231" fmla="*/ 9868 h 1309105"/>
                <a:gd name="connsiteX232" fmla="*/ 1516325 w 1730124"/>
                <a:gd name="connsiteY232" fmla="*/ 6578 h 1309105"/>
                <a:gd name="connsiteX233" fmla="*/ 1466987 w 1730124"/>
                <a:gd name="connsiteY233" fmla="*/ 0 h 1309105"/>
                <a:gd name="connsiteX234" fmla="*/ 1447252 w 1730124"/>
                <a:gd name="connsiteY234" fmla="*/ 23025 h 1309105"/>
                <a:gd name="connsiteX235" fmla="*/ 1443962 w 1730124"/>
                <a:gd name="connsiteY235" fmla="*/ 32892 h 1309105"/>
                <a:gd name="connsiteX236" fmla="*/ 1437384 w 1730124"/>
                <a:gd name="connsiteY236" fmla="*/ 72363 h 1309105"/>
                <a:gd name="connsiteX237" fmla="*/ 1430806 w 1730124"/>
                <a:gd name="connsiteY237" fmla="*/ 82230 h 1309105"/>
                <a:gd name="connsiteX238" fmla="*/ 1420938 w 1730124"/>
                <a:gd name="connsiteY238" fmla="*/ 85519 h 1309105"/>
                <a:gd name="connsiteX239" fmla="*/ 1401203 w 1730124"/>
                <a:gd name="connsiteY239" fmla="*/ 82230 h 1309105"/>
                <a:gd name="connsiteX240" fmla="*/ 1394624 w 1730124"/>
                <a:gd name="connsiteY240" fmla="*/ 75652 h 1309105"/>
                <a:gd name="connsiteX241" fmla="*/ 1371600 w 1730124"/>
                <a:gd name="connsiteY241" fmla="*/ 78941 h 1309105"/>
                <a:gd name="connsiteX242" fmla="*/ 1358443 w 1730124"/>
                <a:gd name="connsiteY242" fmla="*/ 85519 h 1309105"/>
                <a:gd name="connsiteX243" fmla="*/ 1348575 w 1730124"/>
                <a:gd name="connsiteY243" fmla="*/ 88809 h 1309105"/>
                <a:gd name="connsiteX244" fmla="*/ 1338708 w 1730124"/>
                <a:gd name="connsiteY244" fmla="*/ 95387 h 1309105"/>
                <a:gd name="connsiteX245" fmla="*/ 1322262 w 1730124"/>
                <a:gd name="connsiteY245" fmla="*/ 98676 h 1309105"/>
                <a:gd name="connsiteX246" fmla="*/ 1312394 w 1730124"/>
                <a:gd name="connsiteY246" fmla="*/ 101966 h 1309105"/>
                <a:gd name="connsiteX247" fmla="*/ 1282791 w 1730124"/>
                <a:gd name="connsiteY247" fmla="*/ 98676 h 1309105"/>
                <a:gd name="connsiteX248" fmla="*/ 1269634 w 1730124"/>
                <a:gd name="connsiteY248" fmla="*/ 111833 h 1309105"/>
                <a:gd name="connsiteX249" fmla="*/ 1249899 w 1730124"/>
                <a:gd name="connsiteY249" fmla="*/ 118412 h 1309105"/>
                <a:gd name="connsiteX250" fmla="*/ 1210429 w 1730124"/>
                <a:gd name="connsiteY250" fmla="*/ 118412 h 1309105"/>
                <a:gd name="connsiteX251" fmla="*/ 1203850 w 1730124"/>
                <a:gd name="connsiteY251" fmla="*/ 124990 h 1309105"/>
                <a:gd name="connsiteX252" fmla="*/ 1193983 w 1730124"/>
                <a:gd name="connsiteY252" fmla="*/ 148014 h 1309105"/>
                <a:gd name="connsiteX253" fmla="*/ 1187404 w 1730124"/>
                <a:gd name="connsiteY253" fmla="*/ 171039 h 1309105"/>
                <a:gd name="connsiteX254" fmla="*/ 1174247 w 1730124"/>
                <a:gd name="connsiteY254" fmla="*/ 187485 h 1309105"/>
                <a:gd name="connsiteX255" fmla="*/ 1170958 w 1730124"/>
                <a:gd name="connsiteY255" fmla="*/ 197353 h 1309105"/>
                <a:gd name="connsiteX256" fmla="*/ 1151223 w 1730124"/>
                <a:gd name="connsiteY256" fmla="*/ 203931 h 1309105"/>
                <a:gd name="connsiteX257" fmla="*/ 1078860 w 1730124"/>
                <a:gd name="connsiteY257" fmla="*/ 210509 h 1309105"/>
                <a:gd name="connsiteX258" fmla="*/ 1052547 w 1730124"/>
                <a:gd name="connsiteY258" fmla="*/ 207220 h 1309105"/>
                <a:gd name="connsiteX259" fmla="*/ 1045968 w 1730124"/>
                <a:gd name="connsiteY259" fmla="*/ 187485 h 1309105"/>
                <a:gd name="connsiteX260" fmla="*/ 1026233 w 1730124"/>
                <a:gd name="connsiteY260" fmla="*/ 177617 h 1309105"/>
                <a:gd name="connsiteX261" fmla="*/ 1006498 w 1730124"/>
                <a:gd name="connsiteY261" fmla="*/ 167750 h 1309105"/>
                <a:gd name="connsiteX262" fmla="*/ 996630 w 1730124"/>
                <a:gd name="connsiteY262" fmla="*/ 171039 h 1309105"/>
                <a:gd name="connsiteX263" fmla="*/ 993341 w 1730124"/>
                <a:gd name="connsiteY263" fmla="*/ 180907 h 1309105"/>
                <a:gd name="connsiteX264" fmla="*/ 986762 w 1730124"/>
                <a:gd name="connsiteY264" fmla="*/ 197353 h 1309105"/>
                <a:gd name="connsiteX265" fmla="*/ 980184 w 1730124"/>
                <a:gd name="connsiteY265" fmla="*/ 210509 h 1309105"/>
                <a:gd name="connsiteX266" fmla="*/ 967027 w 1730124"/>
                <a:gd name="connsiteY266" fmla="*/ 236823 h 1309105"/>
                <a:gd name="connsiteX267" fmla="*/ 957160 w 1730124"/>
                <a:gd name="connsiteY267" fmla="*/ 259848 h 1309105"/>
                <a:gd name="connsiteX268" fmla="*/ 950581 w 1730124"/>
                <a:gd name="connsiteY268" fmla="*/ 266426 h 1309105"/>
                <a:gd name="connsiteX269" fmla="*/ 947292 w 1730124"/>
                <a:gd name="connsiteY269" fmla="*/ 276294 h 1309105"/>
                <a:gd name="connsiteX270" fmla="*/ 924268 w 1730124"/>
                <a:gd name="connsiteY270" fmla="*/ 302607 h 1309105"/>
                <a:gd name="connsiteX271" fmla="*/ 914400 w 1730124"/>
                <a:gd name="connsiteY271" fmla="*/ 305896 h 1309105"/>
                <a:gd name="connsiteX272" fmla="*/ 907821 w 1730124"/>
                <a:gd name="connsiteY272" fmla="*/ 312475 h 1309105"/>
                <a:gd name="connsiteX273" fmla="*/ 891375 w 1730124"/>
                <a:gd name="connsiteY273" fmla="*/ 322342 h 1309105"/>
                <a:gd name="connsiteX274" fmla="*/ 881508 w 1730124"/>
                <a:gd name="connsiteY274" fmla="*/ 315764 h 1309105"/>
                <a:gd name="connsiteX275" fmla="*/ 848616 w 1730124"/>
                <a:gd name="connsiteY275" fmla="*/ 305896 h 1309105"/>
                <a:gd name="connsiteX276" fmla="*/ 819013 w 1730124"/>
                <a:gd name="connsiteY276" fmla="*/ 296029 h 1309105"/>
                <a:gd name="connsiteX277" fmla="*/ 795988 w 1730124"/>
                <a:gd name="connsiteY277" fmla="*/ 286161 h 1309105"/>
                <a:gd name="connsiteX278" fmla="*/ 776253 w 1730124"/>
                <a:gd name="connsiteY278" fmla="*/ 279583 h 1309105"/>
                <a:gd name="connsiteX279" fmla="*/ 759807 w 1730124"/>
                <a:gd name="connsiteY279" fmla="*/ 269715 h 1309105"/>
                <a:gd name="connsiteX280" fmla="*/ 746650 w 1730124"/>
                <a:gd name="connsiteY280" fmla="*/ 259848 h 1309105"/>
                <a:gd name="connsiteX281" fmla="*/ 736783 w 1730124"/>
                <a:gd name="connsiteY281" fmla="*/ 256558 h 1309105"/>
                <a:gd name="connsiteX282" fmla="*/ 720337 w 1730124"/>
                <a:gd name="connsiteY282" fmla="*/ 243401 h 1309105"/>
                <a:gd name="connsiteX283" fmla="*/ 697312 w 1730124"/>
                <a:gd name="connsiteY283" fmla="*/ 230245 h 1309105"/>
                <a:gd name="connsiteX284" fmla="*/ 680866 w 1730124"/>
                <a:gd name="connsiteY284" fmla="*/ 217088 h 1309105"/>
                <a:gd name="connsiteX285" fmla="*/ 661131 w 1730124"/>
                <a:gd name="connsiteY285" fmla="*/ 210509 h 1309105"/>
                <a:gd name="connsiteX286" fmla="*/ 638106 w 1730124"/>
                <a:gd name="connsiteY286" fmla="*/ 187485 h 1309105"/>
                <a:gd name="connsiteX287" fmla="*/ 638106 w 1730124"/>
                <a:gd name="connsiteY287" fmla="*/ 177617 h 130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1730124" h="1309105">
                  <a:moveTo>
                    <a:pt x="638106" y="177617"/>
                  </a:moveTo>
                  <a:cubicBezTo>
                    <a:pt x="601925" y="167749"/>
                    <a:pt x="565038" y="160177"/>
                    <a:pt x="529562" y="148014"/>
                  </a:cubicBezTo>
                  <a:cubicBezTo>
                    <a:pt x="525823" y="146732"/>
                    <a:pt x="525453" y="141234"/>
                    <a:pt x="522984" y="138147"/>
                  </a:cubicBezTo>
                  <a:cubicBezTo>
                    <a:pt x="521047" y="135725"/>
                    <a:pt x="519180" y="132955"/>
                    <a:pt x="516406" y="131568"/>
                  </a:cubicBezTo>
                  <a:cubicBezTo>
                    <a:pt x="510204" y="128467"/>
                    <a:pt x="496670" y="124990"/>
                    <a:pt x="496670" y="124990"/>
                  </a:cubicBezTo>
                  <a:cubicBezTo>
                    <a:pt x="494477" y="128279"/>
                    <a:pt x="491860" y="131322"/>
                    <a:pt x="490092" y="134858"/>
                  </a:cubicBezTo>
                  <a:cubicBezTo>
                    <a:pt x="488542" y="137959"/>
                    <a:pt x="488587" y="141752"/>
                    <a:pt x="486803" y="144725"/>
                  </a:cubicBezTo>
                  <a:cubicBezTo>
                    <a:pt x="485207" y="147384"/>
                    <a:pt x="482417" y="149111"/>
                    <a:pt x="480224" y="151304"/>
                  </a:cubicBezTo>
                  <a:cubicBezTo>
                    <a:pt x="474973" y="167056"/>
                    <a:pt x="479387" y="158718"/>
                    <a:pt x="463778" y="174328"/>
                  </a:cubicBezTo>
                  <a:lnTo>
                    <a:pt x="457200" y="180907"/>
                  </a:lnTo>
                  <a:cubicBezTo>
                    <a:pt x="451083" y="187024"/>
                    <a:pt x="449049" y="189915"/>
                    <a:pt x="440754" y="194063"/>
                  </a:cubicBezTo>
                  <a:cubicBezTo>
                    <a:pt x="437653" y="195614"/>
                    <a:pt x="434175" y="196256"/>
                    <a:pt x="430886" y="197353"/>
                  </a:cubicBezTo>
                  <a:cubicBezTo>
                    <a:pt x="428693" y="200642"/>
                    <a:pt x="427283" y="204617"/>
                    <a:pt x="424308" y="207220"/>
                  </a:cubicBezTo>
                  <a:cubicBezTo>
                    <a:pt x="418358" y="212426"/>
                    <a:pt x="404573" y="220377"/>
                    <a:pt x="404573" y="220377"/>
                  </a:cubicBezTo>
                  <a:cubicBezTo>
                    <a:pt x="402380" y="223666"/>
                    <a:pt x="398883" y="226393"/>
                    <a:pt x="397994" y="230245"/>
                  </a:cubicBezTo>
                  <a:cubicBezTo>
                    <a:pt x="395516" y="240981"/>
                    <a:pt x="400257" y="253619"/>
                    <a:pt x="394705" y="263137"/>
                  </a:cubicBezTo>
                  <a:cubicBezTo>
                    <a:pt x="391211" y="269127"/>
                    <a:pt x="381548" y="267522"/>
                    <a:pt x="374970" y="269715"/>
                  </a:cubicBezTo>
                  <a:lnTo>
                    <a:pt x="365102" y="273004"/>
                  </a:lnTo>
                  <a:cubicBezTo>
                    <a:pt x="362909" y="275197"/>
                    <a:pt x="359911" y="276809"/>
                    <a:pt x="358524" y="279583"/>
                  </a:cubicBezTo>
                  <a:cubicBezTo>
                    <a:pt x="352361" y="291908"/>
                    <a:pt x="351544" y="302768"/>
                    <a:pt x="348656" y="315764"/>
                  </a:cubicBezTo>
                  <a:cubicBezTo>
                    <a:pt x="347675" y="320177"/>
                    <a:pt x="347389" y="324878"/>
                    <a:pt x="345367" y="328921"/>
                  </a:cubicBezTo>
                  <a:cubicBezTo>
                    <a:pt x="341756" y="336143"/>
                    <a:pt x="335671" y="336538"/>
                    <a:pt x="328921" y="338789"/>
                  </a:cubicBezTo>
                  <a:cubicBezTo>
                    <a:pt x="321610" y="337326"/>
                    <a:pt x="303340" y="331478"/>
                    <a:pt x="296029" y="338789"/>
                  </a:cubicBezTo>
                  <a:cubicBezTo>
                    <a:pt x="292076" y="342742"/>
                    <a:pt x="294095" y="349811"/>
                    <a:pt x="292739" y="355235"/>
                  </a:cubicBezTo>
                  <a:cubicBezTo>
                    <a:pt x="290913" y="362539"/>
                    <a:pt x="289716" y="367575"/>
                    <a:pt x="282872" y="371681"/>
                  </a:cubicBezTo>
                  <a:cubicBezTo>
                    <a:pt x="279899" y="373465"/>
                    <a:pt x="276293" y="373874"/>
                    <a:pt x="273004" y="374970"/>
                  </a:cubicBezTo>
                  <a:cubicBezTo>
                    <a:pt x="244723" y="393824"/>
                    <a:pt x="280508" y="371218"/>
                    <a:pt x="253269" y="384837"/>
                  </a:cubicBezTo>
                  <a:cubicBezTo>
                    <a:pt x="249733" y="386605"/>
                    <a:pt x="247014" y="389810"/>
                    <a:pt x="243401" y="391416"/>
                  </a:cubicBezTo>
                  <a:cubicBezTo>
                    <a:pt x="237065" y="394232"/>
                    <a:pt x="223666" y="397994"/>
                    <a:pt x="223666" y="397994"/>
                  </a:cubicBezTo>
                  <a:cubicBezTo>
                    <a:pt x="220377" y="400187"/>
                    <a:pt x="217612" y="403533"/>
                    <a:pt x="213798" y="404573"/>
                  </a:cubicBezTo>
                  <a:cubicBezTo>
                    <a:pt x="205270" y="406899"/>
                    <a:pt x="196182" y="406281"/>
                    <a:pt x="187485" y="407862"/>
                  </a:cubicBezTo>
                  <a:cubicBezTo>
                    <a:pt x="184074" y="408482"/>
                    <a:pt x="180906" y="410055"/>
                    <a:pt x="177617" y="411151"/>
                  </a:cubicBezTo>
                  <a:cubicBezTo>
                    <a:pt x="171497" y="417272"/>
                    <a:pt x="169472" y="420158"/>
                    <a:pt x="161171" y="424308"/>
                  </a:cubicBezTo>
                  <a:cubicBezTo>
                    <a:pt x="158070" y="425858"/>
                    <a:pt x="154592" y="426501"/>
                    <a:pt x="151303" y="427597"/>
                  </a:cubicBezTo>
                  <a:lnTo>
                    <a:pt x="144725" y="447332"/>
                  </a:lnTo>
                  <a:cubicBezTo>
                    <a:pt x="143629" y="450621"/>
                    <a:pt x="142116" y="453800"/>
                    <a:pt x="141436" y="457200"/>
                  </a:cubicBezTo>
                  <a:cubicBezTo>
                    <a:pt x="140184" y="463461"/>
                    <a:pt x="138230" y="476768"/>
                    <a:pt x="134857" y="483514"/>
                  </a:cubicBezTo>
                  <a:cubicBezTo>
                    <a:pt x="133089" y="487050"/>
                    <a:pt x="130472" y="490092"/>
                    <a:pt x="128279" y="493381"/>
                  </a:cubicBezTo>
                  <a:cubicBezTo>
                    <a:pt x="127183" y="496670"/>
                    <a:pt x="126774" y="500276"/>
                    <a:pt x="124990" y="503249"/>
                  </a:cubicBezTo>
                  <a:cubicBezTo>
                    <a:pt x="123394" y="505908"/>
                    <a:pt x="119798" y="507053"/>
                    <a:pt x="118411" y="509827"/>
                  </a:cubicBezTo>
                  <a:cubicBezTo>
                    <a:pt x="115310" y="516029"/>
                    <a:pt x="114026" y="522984"/>
                    <a:pt x="111833" y="529563"/>
                  </a:cubicBezTo>
                  <a:lnTo>
                    <a:pt x="101965" y="559166"/>
                  </a:lnTo>
                  <a:lnTo>
                    <a:pt x="98676" y="569033"/>
                  </a:lnTo>
                  <a:cubicBezTo>
                    <a:pt x="97580" y="572322"/>
                    <a:pt x="98676" y="577805"/>
                    <a:pt x="95387" y="578901"/>
                  </a:cubicBezTo>
                  <a:lnTo>
                    <a:pt x="85519" y="582190"/>
                  </a:lnTo>
                  <a:cubicBezTo>
                    <a:pt x="44955" y="568669"/>
                    <a:pt x="72709" y="575266"/>
                    <a:pt x="0" y="578901"/>
                  </a:cubicBezTo>
                  <a:cubicBezTo>
                    <a:pt x="1996" y="620824"/>
                    <a:pt x="-1626" y="639804"/>
                    <a:pt x="9868" y="674288"/>
                  </a:cubicBezTo>
                  <a:cubicBezTo>
                    <a:pt x="12061" y="680866"/>
                    <a:pt x="12600" y="688253"/>
                    <a:pt x="16446" y="694023"/>
                  </a:cubicBezTo>
                  <a:cubicBezTo>
                    <a:pt x="18639" y="697312"/>
                    <a:pt x="21256" y="700355"/>
                    <a:pt x="23024" y="703891"/>
                  </a:cubicBezTo>
                  <a:cubicBezTo>
                    <a:pt x="24575" y="706992"/>
                    <a:pt x="24530" y="710785"/>
                    <a:pt x="26314" y="713758"/>
                  </a:cubicBezTo>
                  <a:cubicBezTo>
                    <a:pt x="27910" y="716417"/>
                    <a:pt x="31031" y="717856"/>
                    <a:pt x="32892" y="720337"/>
                  </a:cubicBezTo>
                  <a:cubicBezTo>
                    <a:pt x="37636" y="726662"/>
                    <a:pt x="46049" y="740072"/>
                    <a:pt x="46049" y="740072"/>
                  </a:cubicBezTo>
                  <a:cubicBezTo>
                    <a:pt x="47145" y="743361"/>
                    <a:pt x="47787" y="746839"/>
                    <a:pt x="49338" y="749940"/>
                  </a:cubicBezTo>
                  <a:cubicBezTo>
                    <a:pt x="51106" y="753476"/>
                    <a:pt x="54311" y="756195"/>
                    <a:pt x="55916" y="759807"/>
                  </a:cubicBezTo>
                  <a:cubicBezTo>
                    <a:pt x="71575" y="795038"/>
                    <a:pt x="54185" y="767076"/>
                    <a:pt x="69073" y="789410"/>
                  </a:cubicBezTo>
                  <a:cubicBezTo>
                    <a:pt x="74961" y="812964"/>
                    <a:pt x="71443" y="796394"/>
                    <a:pt x="75652" y="832170"/>
                  </a:cubicBezTo>
                  <a:cubicBezTo>
                    <a:pt x="76685" y="840949"/>
                    <a:pt x="77965" y="849698"/>
                    <a:pt x="78941" y="858484"/>
                  </a:cubicBezTo>
                  <a:cubicBezTo>
                    <a:pt x="80158" y="869435"/>
                    <a:pt x="80774" y="880454"/>
                    <a:pt x="82230" y="891376"/>
                  </a:cubicBezTo>
                  <a:cubicBezTo>
                    <a:pt x="84739" y="910196"/>
                    <a:pt x="84656" y="903155"/>
                    <a:pt x="88809" y="917689"/>
                  </a:cubicBezTo>
                  <a:cubicBezTo>
                    <a:pt x="97939" y="949640"/>
                    <a:pt x="85321" y="914003"/>
                    <a:pt x="98676" y="940714"/>
                  </a:cubicBezTo>
                  <a:cubicBezTo>
                    <a:pt x="107215" y="957792"/>
                    <a:pt x="95695" y="944311"/>
                    <a:pt x="108544" y="957160"/>
                  </a:cubicBezTo>
                  <a:cubicBezTo>
                    <a:pt x="117859" y="985105"/>
                    <a:pt x="104869" y="951037"/>
                    <a:pt x="118411" y="973606"/>
                  </a:cubicBezTo>
                  <a:cubicBezTo>
                    <a:pt x="120195" y="976579"/>
                    <a:pt x="119917" y="980500"/>
                    <a:pt x="121701" y="983473"/>
                  </a:cubicBezTo>
                  <a:cubicBezTo>
                    <a:pt x="125369" y="989586"/>
                    <a:pt x="132971" y="992489"/>
                    <a:pt x="138147" y="996630"/>
                  </a:cubicBezTo>
                  <a:cubicBezTo>
                    <a:pt x="151049" y="1006951"/>
                    <a:pt x="137454" y="1000785"/>
                    <a:pt x="154593" y="1006498"/>
                  </a:cubicBezTo>
                  <a:cubicBezTo>
                    <a:pt x="172134" y="1032813"/>
                    <a:pt x="149111" y="1001016"/>
                    <a:pt x="171039" y="1022944"/>
                  </a:cubicBezTo>
                  <a:cubicBezTo>
                    <a:pt x="173834" y="1025739"/>
                    <a:pt x="175147" y="1029725"/>
                    <a:pt x="177617" y="1032812"/>
                  </a:cubicBezTo>
                  <a:cubicBezTo>
                    <a:pt x="179554" y="1035234"/>
                    <a:pt x="182003" y="1037197"/>
                    <a:pt x="184196" y="1039390"/>
                  </a:cubicBezTo>
                  <a:cubicBezTo>
                    <a:pt x="185292" y="1042679"/>
                    <a:pt x="185934" y="1046157"/>
                    <a:pt x="187485" y="1049258"/>
                  </a:cubicBezTo>
                  <a:cubicBezTo>
                    <a:pt x="191634" y="1057556"/>
                    <a:pt x="194524" y="1059586"/>
                    <a:pt x="200642" y="1065704"/>
                  </a:cubicBezTo>
                  <a:cubicBezTo>
                    <a:pt x="209959" y="1093654"/>
                    <a:pt x="196965" y="1059575"/>
                    <a:pt x="210509" y="1082150"/>
                  </a:cubicBezTo>
                  <a:cubicBezTo>
                    <a:pt x="212293" y="1085123"/>
                    <a:pt x="212014" y="1089044"/>
                    <a:pt x="213798" y="1092017"/>
                  </a:cubicBezTo>
                  <a:cubicBezTo>
                    <a:pt x="215394" y="1094676"/>
                    <a:pt x="218440" y="1096174"/>
                    <a:pt x="220377" y="1098596"/>
                  </a:cubicBezTo>
                  <a:cubicBezTo>
                    <a:pt x="222846" y="1101683"/>
                    <a:pt x="225187" y="1104927"/>
                    <a:pt x="226955" y="1108463"/>
                  </a:cubicBezTo>
                  <a:cubicBezTo>
                    <a:pt x="228506" y="1111564"/>
                    <a:pt x="228561" y="1115300"/>
                    <a:pt x="230245" y="1118331"/>
                  </a:cubicBezTo>
                  <a:cubicBezTo>
                    <a:pt x="234084" y="1125242"/>
                    <a:pt x="239016" y="1131488"/>
                    <a:pt x="243401" y="1138066"/>
                  </a:cubicBezTo>
                  <a:cubicBezTo>
                    <a:pt x="245594" y="1141355"/>
                    <a:pt x="247185" y="1145139"/>
                    <a:pt x="249980" y="1147934"/>
                  </a:cubicBezTo>
                  <a:lnTo>
                    <a:pt x="276293" y="1174248"/>
                  </a:lnTo>
                  <a:cubicBezTo>
                    <a:pt x="278486" y="1176441"/>
                    <a:pt x="281152" y="1178246"/>
                    <a:pt x="282872" y="1180826"/>
                  </a:cubicBezTo>
                  <a:cubicBezTo>
                    <a:pt x="285065" y="1184115"/>
                    <a:pt x="286980" y="1187607"/>
                    <a:pt x="289450" y="1190694"/>
                  </a:cubicBezTo>
                  <a:cubicBezTo>
                    <a:pt x="291387" y="1193116"/>
                    <a:pt x="294168" y="1194791"/>
                    <a:pt x="296029" y="1197272"/>
                  </a:cubicBezTo>
                  <a:cubicBezTo>
                    <a:pt x="300773" y="1203597"/>
                    <a:pt x="304800" y="1210429"/>
                    <a:pt x="309186" y="1217007"/>
                  </a:cubicBezTo>
                  <a:cubicBezTo>
                    <a:pt x="311379" y="1220296"/>
                    <a:pt x="314514" y="1223125"/>
                    <a:pt x="315764" y="1226875"/>
                  </a:cubicBezTo>
                  <a:cubicBezTo>
                    <a:pt x="316860" y="1230164"/>
                    <a:pt x="317269" y="1233769"/>
                    <a:pt x="319053" y="1236742"/>
                  </a:cubicBezTo>
                  <a:cubicBezTo>
                    <a:pt x="320649" y="1239401"/>
                    <a:pt x="323439" y="1241128"/>
                    <a:pt x="325632" y="1243321"/>
                  </a:cubicBezTo>
                  <a:cubicBezTo>
                    <a:pt x="326728" y="1246610"/>
                    <a:pt x="327370" y="1250088"/>
                    <a:pt x="328921" y="1253189"/>
                  </a:cubicBezTo>
                  <a:cubicBezTo>
                    <a:pt x="333070" y="1261487"/>
                    <a:pt x="335960" y="1263517"/>
                    <a:pt x="342078" y="1269635"/>
                  </a:cubicBezTo>
                  <a:cubicBezTo>
                    <a:pt x="343174" y="1272924"/>
                    <a:pt x="343817" y="1276401"/>
                    <a:pt x="345367" y="1279502"/>
                  </a:cubicBezTo>
                  <a:cubicBezTo>
                    <a:pt x="349087" y="1286943"/>
                    <a:pt x="359031" y="1298480"/>
                    <a:pt x="365102" y="1302527"/>
                  </a:cubicBezTo>
                  <a:lnTo>
                    <a:pt x="374970" y="1309105"/>
                  </a:lnTo>
                  <a:cubicBezTo>
                    <a:pt x="378507" y="1308398"/>
                    <a:pt x="396226" y="1305561"/>
                    <a:pt x="401283" y="1302527"/>
                  </a:cubicBezTo>
                  <a:cubicBezTo>
                    <a:pt x="403942" y="1300931"/>
                    <a:pt x="405381" y="1297809"/>
                    <a:pt x="407862" y="1295948"/>
                  </a:cubicBezTo>
                  <a:cubicBezTo>
                    <a:pt x="421975" y="1285363"/>
                    <a:pt x="433845" y="1281642"/>
                    <a:pt x="444043" y="1266345"/>
                  </a:cubicBezTo>
                  <a:cubicBezTo>
                    <a:pt x="446236" y="1263056"/>
                    <a:pt x="449016" y="1260090"/>
                    <a:pt x="450621" y="1256478"/>
                  </a:cubicBezTo>
                  <a:cubicBezTo>
                    <a:pt x="453437" y="1250141"/>
                    <a:pt x="453353" y="1242512"/>
                    <a:pt x="457200" y="1236742"/>
                  </a:cubicBezTo>
                  <a:cubicBezTo>
                    <a:pt x="467624" y="1221106"/>
                    <a:pt x="462529" y="1230623"/>
                    <a:pt x="470357" y="1207140"/>
                  </a:cubicBezTo>
                  <a:cubicBezTo>
                    <a:pt x="473831" y="1196718"/>
                    <a:pt x="472937" y="1196513"/>
                    <a:pt x="480224" y="1187404"/>
                  </a:cubicBezTo>
                  <a:cubicBezTo>
                    <a:pt x="482161" y="1184982"/>
                    <a:pt x="484029" y="1182213"/>
                    <a:pt x="486803" y="1180826"/>
                  </a:cubicBezTo>
                  <a:cubicBezTo>
                    <a:pt x="493005" y="1177725"/>
                    <a:pt x="506538" y="1174248"/>
                    <a:pt x="506538" y="1174248"/>
                  </a:cubicBezTo>
                  <a:cubicBezTo>
                    <a:pt x="509827" y="1176441"/>
                    <a:pt x="513936" y="1177739"/>
                    <a:pt x="516406" y="1180826"/>
                  </a:cubicBezTo>
                  <a:cubicBezTo>
                    <a:pt x="518572" y="1183533"/>
                    <a:pt x="518144" y="1187593"/>
                    <a:pt x="519695" y="1190694"/>
                  </a:cubicBezTo>
                  <a:cubicBezTo>
                    <a:pt x="521463" y="1194230"/>
                    <a:pt x="524080" y="1197272"/>
                    <a:pt x="526273" y="1200561"/>
                  </a:cubicBezTo>
                  <a:lnTo>
                    <a:pt x="532852" y="1220296"/>
                  </a:lnTo>
                  <a:cubicBezTo>
                    <a:pt x="536646" y="1231679"/>
                    <a:pt x="534105" y="1230790"/>
                    <a:pt x="546009" y="1236742"/>
                  </a:cubicBezTo>
                  <a:cubicBezTo>
                    <a:pt x="549110" y="1238293"/>
                    <a:pt x="552587" y="1238935"/>
                    <a:pt x="555876" y="1240032"/>
                  </a:cubicBezTo>
                  <a:cubicBezTo>
                    <a:pt x="560262" y="1238935"/>
                    <a:pt x="565503" y="1239566"/>
                    <a:pt x="569033" y="1236742"/>
                  </a:cubicBezTo>
                  <a:cubicBezTo>
                    <a:pt x="571740" y="1234576"/>
                    <a:pt x="571481" y="1230238"/>
                    <a:pt x="572322" y="1226875"/>
                  </a:cubicBezTo>
                  <a:cubicBezTo>
                    <a:pt x="573678" y="1221451"/>
                    <a:pt x="574515" y="1215911"/>
                    <a:pt x="575611" y="1210429"/>
                  </a:cubicBezTo>
                  <a:cubicBezTo>
                    <a:pt x="576708" y="1190694"/>
                    <a:pt x="575025" y="1170605"/>
                    <a:pt x="578901" y="1151223"/>
                  </a:cubicBezTo>
                  <a:cubicBezTo>
                    <a:pt x="579676" y="1147347"/>
                    <a:pt x="585681" y="1147114"/>
                    <a:pt x="588768" y="1144645"/>
                  </a:cubicBezTo>
                  <a:cubicBezTo>
                    <a:pt x="601668" y="1134325"/>
                    <a:pt x="588079" y="1140489"/>
                    <a:pt x="605214" y="1134777"/>
                  </a:cubicBezTo>
                  <a:cubicBezTo>
                    <a:pt x="607407" y="1131488"/>
                    <a:pt x="608998" y="1127704"/>
                    <a:pt x="611793" y="1124909"/>
                  </a:cubicBezTo>
                  <a:cubicBezTo>
                    <a:pt x="614588" y="1122114"/>
                    <a:pt x="618573" y="1120800"/>
                    <a:pt x="621660" y="1118331"/>
                  </a:cubicBezTo>
                  <a:cubicBezTo>
                    <a:pt x="624082" y="1116394"/>
                    <a:pt x="626046" y="1113946"/>
                    <a:pt x="628239" y="1111753"/>
                  </a:cubicBezTo>
                  <a:cubicBezTo>
                    <a:pt x="627143" y="1097500"/>
                    <a:pt x="626723" y="1083178"/>
                    <a:pt x="624950" y="1068993"/>
                  </a:cubicBezTo>
                  <a:cubicBezTo>
                    <a:pt x="623405" y="1056632"/>
                    <a:pt x="613677" y="1055172"/>
                    <a:pt x="624950" y="1039390"/>
                  </a:cubicBezTo>
                  <a:cubicBezTo>
                    <a:pt x="627577" y="1035712"/>
                    <a:pt x="633673" y="1036987"/>
                    <a:pt x="638106" y="1036101"/>
                  </a:cubicBezTo>
                  <a:cubicBezTo>
                    <a:pt x="644646" y="1034793"/>
                    <a:pt x="651263" y="1033908"/>
                    <a:pt x="657842" y="1032812"/>
                  </a:cubicBezTo>
                  <a:cubicBezTo>
                    <a:pt x="674977" y="1027099"/>
                    <a:pt x="661388" y="1033264"/>
                    <a:pt x="674288" y="1022944"/>
                  </a:cubicBezTo>
                  <a:cubicBezTo>
                    <a:pt x="677375" y="1020475"/>
                    <a:pt x="681068" y="1018835"/>
                    <a:pt x="684155" y="1016366"/>
                  </a:cubicBezTo>
                  <a:cubicBezTo>
                    <a:pt x="689255" y="1012286"/>
                    <a:pt x="694462" y="1005619"/>
                    <a:pt x="697312" y="999919"/>
                  </a:cubicBezTo>
                  <a:cubicBezTo>
                    <a:pt x="698862" y="996818"/>
                    <a:pt x="699505" y="993341"/>
                    <a:pt x="700601" y="990052"/>
                  </a:cubicBezTo>
                  <a:cubicBezTo>
                    <a:pt x="696546" y="953556"/>
                    <a:pt x="700452" y="969869"/>
                    <a:pt x="690734" y="940714"/>
                  </a:cubicBezTo>
                  <a:lnTo>
                    <a:pt x="684155" y="920978"/>
                  </a:lnTo>
                  <a:lnTo>
                    <a:pt x="674288" y="911111"/>
                  </a:lnTo>
                  <a:cubicBezTo>
                    <a:pt x="668235" y="892955"/>
                    <a:pt x="670301" y="901450"/>
                    <a:pt x="667709" y="871640"/>
                  </a:cubicBezTo>
                  <a:cubicBezTo>
                    <a:pt x="663314" y="821099"/>
                    <a:pt x="677436" y="834268"/>
                    <a:pt x="654552" y="819013"/>
                  </a:cubicBezTo>
                  <a:cubicBezTo>
                    <a:pt x="651227" y="814025"/>
                    <a:pt x="644685" y="806086"/>
                    <a:pt x="644685" y="799278"/>
                  </a:cubicBezTo>
                  <a:cubicBezTo>
                    <a:pt x="644685" y="790706"/>
                    <a:pt x="649181" y="782519"/>
                    <a:pt x="654552" y="776253"/>
                  </a:cubicBezTo>
                  <a:cubicBezTo>
                    <a:pt x="658588" y="771544"/>
                    <a:pt x="663323" y="767482"/>
                    <a:pt x="667709" y="763096"/>
                  </a:cubicBezTo>
                  <a:cubicBezTo>
                    <a:pt x="693359" y="737447"/>
                    <a:pt x="651820" y="779846"/>
                    <a:pt x="680866" y="746650"/>
                  </a:cubicBezTo>
                  <a:cubicBezTo>
                    <a:pt x="685971" y="740815"/>
                    <a:pt x="691830" y="735686"/>
                    <a:pt x="697312" y="730204"/>
                  </a:cubicBezTo>
                  <a:cubicBezTo>
                    <a:pt x="699505" y="728011"/>
                    <a:pt x="702171" y="726206"/>
                    <a:pt x="703891" y="723626"/>
                  </a:cubicBezTo>
                  <a:lnTo>
                    <a:pt x="710469" y="713758"/>
                  </a:lnTo>
                  <a:cubicBezTo>
                    <a:pt x="713758" y="714855"/>
                    <a:pt x="717236" y="715497"/>
                    <a:pt x="720337" y="717048"/>
                  </a:cubicBezTo>
                  <a:cubicBezTo>
                    <a:pt x="728634" y="721197"/>
                    <a:pt x="730664" y="724086"/>
                    <a:pt x="736783" y="730204"/>
                  </a:cubicBezTo>
                  <a:cubicBezTo>
                    <a:pt x="737879" y="733493"/>
                    <a:pt x="737906" y="737364"/>
                    <a:pt x="740072" y="740072"/>
                  </a:cubicBezTo>
                  <a:cubicBezTo>
                    <a:pt x="742541" y="743159"/>
                    <a:pt x="746852" y="744181"/>
                    <a:pt x="749939" y="746650"/>
                  </a:cubicBezTo>
                  <a:cubicBezTo>
                    <a:pt x="752361" y="748587"/>
                    <a:pt x="754581" y="750807"/>
                    <a:pt x="756518" y="753229"/>
                  </a:cubicBezTo>
                  <a:cubicBezTo>
                    <a:pt x="763229" y="761618"/>
                    <a:pt x="768475" y="775852"/>
                    <a:pt x="779542" y="779542"/>
                  </a:cubicBezTo>
                  <a:cubicBezTo>
                    <a:pt x="797631" y="785573"/>
                    <a:pt x="781427" y="779209"/>
                    <a:pt x="799278" y="789410"/>
                  </a:cubicBezTo>
                  <a:cubicBezTo>
                    <a:pt x="803535" y="791843"/>
                    <a:pt x="808177" y="793556"/>
                    <a:pt x="812434" y="795989"/>
                  </a:cubicBezTo>
                  <a:cubicBezTo>
                    <a:pt x="815866" y="797950"/>
                    <a:pt x="818766" y="800799"/>
                    <a:pt x="822302" y="802567"/>
                  </a:cubicBezTo>
                  <a:cubicBezTo>
                    <a:pt x="825403" y="804117"/>
                    <a:pt x="828881" y="804760"/>
                    <a:pt x="832170" y="805856"/>
                  </a:cubicBezTo>
                  <a:cubicBezTo>
                    <a:pt x="835459" y="808049"/>
                    <a:pt x="838950" y="809966"/>
                    <a:pt x="842037" y="812435"/>
                  </a:cubicBezTo>
                  <a:cubicBezTo>
                    <a:pt x="844459" y="814372"/>
                    <a:pt x="845957" y="817418"/>
                    <a:pt x="848616" y="819013"/>
                  </a:cubicBezTo>
                  <a:cubicBezTo>
                    <a:pt x="851589" y="820797"/>
                    <a:pt x="855194" y="821206"/>
                    <a:pt x="858483" y="822302"/>
                  </a:cubicBezTo>
                  <a:cubicBezTo>
                    <a:pt x="860676" y="824495"/>
                    <a:pt x="862288" y="827494"/>
                    <a:pt x="865062" y="828881"/>
                  </a:cubicBezTo>
                  <a:cubicBezTo>
                    <a:pt x="871264" y="831982"/>
                    <a:pt x="878219" y="833266"/>
                    <a:pt x="884797" y="835459"/>
                  </a:cubicBezTo>
                  <a:lnTo>
                    <a:pt x="894665" y="838748"/>
                  </a:lnTo>
                  <a:cubicBezTo>
                    <a:pt x="897954" y="839844"/>
                    <a:pt x="901169" y="841196"/>
                    <a:pt x="904532" y="842037"/>
                  </a:cubicBezTo>
                  <a:cubicBezTo>
                    <a:pt x="908918" y="843134"/>
                    <a:pt x="913456" y="843740"/>
                    <a:pt x="917689" y="845327"/>
                  </a:cubicBezTo>
                  <a:cubicBezTo>
                    <a:pt x="940761" y="853979"/>
                    <a:pt x="921623" y="848938"/>
                    <a:pt x="940714" y="858484"/>
                  </a:cubicBezTo>
                  <a:cubicBezTo>
                    <a:pt x="943815" y="860035"/>
                    <a:pt x="947394" y="860407"/>
                    <a:pt x="950581" y="861773"/>
                  </a:cubicBezTo>
                  <a:cubicBezTo>
                    <a:pt x="955088" y="863704"/>
                    <a:pt x="959352" y="866158"/>
                    <a:pt x="963738" y="868351"/>
                  </a:cubicBezTo>
                  <a:cubicBezTo>
                    <a:pt x="976585" y="881200"/>
                    <a:pt x="963106" y="869681"/>
                    <a:pt x="980184" y="878219"/>
                  </a:cubicBezTo>
                  <a:cubicBezTo>
                    <a:pt x="1005692" y="890972"/>
                    <a:pt x="975115" y="879818"/>
                    <a:pt x="999919" y="888086"/>
                  </a:cubicBezTo>
                  <a:cubicBezTo>
                    <a:pt x="1001310" y="889477"/>
                    <a:pt x="1012095" y="902224"/>
                    <a:pt x="1016365" y="897954"/>
                  </a:cubicBezTo>
                  <a:cubicBezTo>
                    <a:pt x="1020318" y="894001"/>
                    <a:pt x="1018864" y="887042"/>
                    <a:pt x="1019655" y="881508"/>
                  </a:cubicBezTo>
                  <a:cubicBezTo>
                    <a:pt x="1021059" y="871679"/>
                    <a:pt x="1021434" y="861718"/>
                    <a:pt x="1022944" y="851905"/>
                  </a:cubicBezTo>
                  <a:cubicBezTo>
                    <a:pt x="1024658" y="840763"/>
                    <a:pt x="1026656" y="838912"/>
                    <a:pt x="1029522" y="828881"/>
                  </a:cubicBezTo>
                  <a:cubicBezTo>
                    <a:pt x="1030764" y="824534"/>
                    <a:pt x="1031715" y="820110"/>
                    <a:pt x="1032811" y="815724"/>
                  </a:cubicBezTo>
                  <a:cubicBezTo>
                    <a:pt x="1033968" y="804154"/>
                    <a:pt x="1034393" y="775524"/>
                    <a:pt x="1042679" y="763096"/>
                  </a:cubicBezTo>
                  <a:lnTo>
                    <a:pt x="1055836" y="743361"/>
                  </a:lnTo>
                  <a:cubicBezTo>
                    <a:pt x="1056932" y="740072"/>
                    <a:pt x="1057110" y="736315"/>
                    <a:pt x="1059125" y="733494"/>
                  </a:cubicBezTo>
                  <a:cubicBezTo>
                    <a:pt x="1062730" y="728447"/>
                    <a:pt x="1067896" y="724723"/>
                    <a:pt x="1072282" y="720337"/>
                  </a:cubicBezTo>
                  <a:cubicBezTo>
                    <a:pt x="1074475" y="718144"/>
                    <a:pt x="1076280" y="715478"/>
                    <a:pt x="1078860" y="713758"/>
                  </a:cubicBezTo>
                  <a:cubicBezTo>
                    <a:pt x="1082149" y="711565"/>
                    <a:pt x="1085726" y="709753"/>
                    <a:pt x="1088728" y="707180"/>
                  </a:cubicBezTo>
                  <a:cubicBezTo>
                    <a:pt x="1100060" y="697467"/>
                    <a:pt x="1099669" y="693487"/>
                    <a:pt x="1111752" y="687445"/>
                  </a:cubicBezTo>
                  <a:cubicBezTo>
                    <a:pt x="1114853" y="685894"/>
                    <a:pt x="1118519" y="685706"/>
                    <a:pt x="1121620" y="684155"/>
                  </a:cubicBezTo>
                  <a:cubicBezTo>
                    <a:pt x="1125156" y="682387"/>
                    <a:pt x="1127738" y="678827"/>
                    <a:pt x="1131488" y="677577"/>
                  </a:cubicBezTo>
                  <a:cubicBezTo>
                    <a:pt x="1137815" y="675468"/>
                    <a:pt x="1144645" y="675384"/>
                    <a:pt x="1151223" y="674288"/>
                  </a:cubicBezTo>
                  <a:cubicBezTo>
                    <a:pt x="1169862" y="675384"/>
                    <a:pt x="1188545" y="675887"/>
                    <a:pt x="1207139" y="677577"/>
                  </a:cubicBezTo>
                  <a:cubicBezTo>
                    <a:pt x="1212707" y="678083"/>
                    <a:pt x="1217995" y="680866"/>
                    <a:pt x="1223586" y="680866"/>
                  </a:cubicBezTo>
                  <a:cubicBezTo>
                    <a:pt x="1233514" y="680866"/>
                    <a:pt x="1243321" y="678673"/>
                    <a:pt x="1253188" y="677577"/>
                  </a:cubicBezTo>
                  <a:cubicBezTo>
                    <a:pt x="1257574" y="673191"/>
                    <a:pt x="1272229" y="666381"/>
                    <a:pt x="1266345" y="664420"/>
                  </a:cubicBezTo>
                  <a:cubicBezTo>
                    <a:pt x="1263056" y="663324"/>
                    <a:pt x="1256478" y="657664"/>
                    <a:pt x="1256478" y="661131"/>
                  </a:cubicBezTo>
                  <a:cubicBezTo>
                    <a:pt x="1256478" y="665084"/>
                    <a:pt x="1263056" y="665516"/>
                    <a:pt x="1266345" y="667709"/>
                  </a:cubicBezTo>
                  <a:cubicBezTo>
                    <a:pt x="1267441" y="664420"/>
                    <a:pt x="1269634" y="661309"/>
                    <a:pt x="1269634" y="657842"/>
                  </a:cubicBezTo>
                  <a:cubicBezTo>
                    <a:pt x="1269634" y="654375"/>
                    <a:pt x="1266345" y="651441"/>
                    <a:pt x="1266345" y="647974"/>
                  </a:cubicBezTo>
                  <a:cubicBezTo>
                    <a:pt x="1266345" y="643206"/>
                    <a:pt x="1272887" y="630900"/>
                    <a:pt x="1276213" y="628239"/>
                  </a:cubicBezTo>
                  <a:cubicBezTo>
                    <a:pt x="1278920" y="626073"/>
                    <a:pt x="1282791" y="626046"/>
                    <a:pt x="1286080" y="624950"/>
                  </a:cubicBezTo>
                  <a:cubicBezTo>
                    <a:pt x="1288273" y="622757"/>
                    <a:pt x="1289885" y="619758"/>
                    <a:pt x="1292659" y="618371"/>
                  </a:cubicBezTo>
                  <a:cubicBezTo>
                    <a:pt x="1292665" y="618368"/>
                    <a:pt x="1317325" y="610150"/>
                    <a:pt x="1322262" y="608504"/>
                  </a:cubicBezTo>
                  <a:cubicBezTo>
                    <a:pt x="1325551" y="607408"/>
                    <a:pt x="1329244" y="607137"/>
                    <a:pt x="1332129" y="605214"/>
                  </a:cubicBezTo>
                  <a:cubicBezTo>
                    <a:pt x="1344882" y="596713"/>
                    <a:pt x="1338247" y="599886"/>
                    <a:pt x="1351865" y="595347"/>
                  </a:cubicBezTo>
                  <a:cubicBezTo>
                    <a:pt x="1367753" y="579457"/>
                    <a:pt x="1348418" y="599654"/>
                    <a:pt x="1365021" y="578901"/>
                  </a:cubicBezTo>
                  <a:cubicBezTo>
                    <a:pt x="1366958" y="576479"/>
                    <a:pt x="1369407" y="574515"/>
                    <a:pt x="1371600" y="572322"/>
                  </a:cubicBezTo>
                  <a:cubicBezTo>
                    <a:pt x="1377312" y="555187"/>
                    <a:pt x="1371148" y="568776"/>
                    <a:pt x="1381468" y="555876"/>
                  </a:cubicBezTo>
                  <a:cubicBezTo>
                    <a:pt x="1383937" y="552789"/>
                    <a:pt x="1384959" y="548478"/>
                    <a:pt x="1388046" y="546009"/>
                  </a:cubicBezTo>
                  <a:cubicBezTo>
                    <a:pt x="1390754" y="543843"/>
                    <a:pt x="1394813" y="544270"/>
                    <a:pt x="1397914" y="542719"/>
                  </a:cubicBezTo>
                  <a:cubicBezTo>
                    <a:pt x="1423411" y="529970"/>
                    <a:pt x="1392851" y="541117"/>
                    <a:pt x="1417649" y="532852"/>
                  </a:cubicBezTo>
                  <a:cubicBezTo>
                    <a:pt x="1418745" y="529563"/>
                    <a:pt x="1419387" y="526085"/>
                    <a:pt x="1420938" y="522984"/>
                  </a:cubicBezTo>
                  <a:cubicBezTo>
                    <a:pt x="1422706" y="519448"/>
                    <a:pt x="1426128" y="516818"/>
                    <a:pt x="1427516" y="513117"/>
                  </a:cubicBezTo>
                  <a:cubicBezTo>
                    <a:pt x="1429479" y="507882"/>
                    <a:pt x="1429709" y="502153"/>
                    <a:pt x="1430806" y="496671"/>
                  </a:cubicBezTo>
                  <a:cubicBezTo>
                    <a:pt x="1429709" y="490092"/>
                    <a:pt x="1430081" y="483091"/>
                    <a:pt x="1427516" y="476935"/>
                  </a:cubicBezTo>
                  <a:cubicBezTo>
                    <a:pt x="1424475" y="469637"/>
                    <a:pt x="1416861" y="464700"/>
                    <a:pt x="1414360" y="457200"/>
                  </a:cubicBezTo>
                  <a:cubicBezTo>
                    <a:pt x="1409820" y="443582"/>
                    <a:pt x="1412993" y="450217"/>
                    <a:pt x="1404492" y="437465"/>
                  </a:cubicBezTo>
                  <a:cubicBezTo>
                    <a:pt x="1398312" y="418922"/>
                    <a:pt x="1397614" y="421223"/>
                    <a:pt x="1404492" y="391416"/>
                  </a:cubicBezTo>
                  <a:cubicBezTo>
                    <a:pt x="1405189" y="388394"/>
                    <a:pt x="1408296" y="386224"/>
                    <a:pt x="1411070" y="384837"/>
                  </a:cubicBezTo>
                  <a:cubicBezTo>
                    <a:pt x="1417272" y="381736"/>
                    <a:pt x="1424227" y="380452"/>
                    <a:pt x="1430806" y="378259"/>
                  </a:cubicBezTo>
                  <a:lnTo>
                    <a:pt x="1440673" y="374970"/>
                  </a:lnTo>
                  <a:lnTo>
                    <a:pt x="1450541" y="371681"/>
                  </a:lnTo>
                  <a:cubicBezTo>
                    <a:pt x="1452734" y="369488"/>
                    <a:pt x="1455523" y="367761"/>
                    <a:pt x="1457119" y="365102"/>
                  </a:cubicBezTo>
                  <a:cubicBezTo>
                    <a:pt x="1469929" y="343753"/>
                    <a:pt x="1450320" y="365326"/>
                    <a:pt x="1466987" y="348656"/>
                  </a:cubicBezTo>
                  <a:cubicBezTo>
                    <a:pt x="1468083" y="345367"/>
                    <a:pt x="1467569" y="340955"/>
                    <a:pt x="1470276" y="338789"/>
                  </a:cubicBezTo>
                  <a:cubicBezTo>
                    <a:pt x="1473806" y="335965"/>
                    <a:pt x="1479086" y="336741"/>
                    <a:pt x="1483433" y="335499"/>
                  </a:cubicBezTo>
                  <a:cubicBezTo>
                    <a:pt x="1507021" y="328759"/>
                    <a:pt x="1476330" y="335604"/>
                    <a:pt x="1509747" y="328921"/>
                  </a:cubicBezTo>
                  <a:cubicBezTo>
                    <a:pt x="1539394" y="333156"/>
                    <a:pt x="1531148" y="333851"/>
                    <a:pt x="1565663" y="328921"/>
                  </a:cubicBezTo>
                  <a:cubicBezTo>
                    <a:pt x="1592056" y="325151"/>
                    <a:pt x="1564380" y="324699"/>
                    <a:pt x="1598555" y="322342"/>
                  </a:cubicBezTo>
                  <a:cubicBezTo>
                    <a:pt x="1623736" y="320605"/>
                    <a:pt x="1648990" y="320149"/>
                    <a:pt x="1674207" y="319053"/>
                  </a:cubicBezTo>
                  <a:cubicBezTo>
                    <a:pt x="1697478" y="311296"/>
                    <a:pt x="1699192" y="317916"/>
                    <a:pt x="1690653" y="289450"/>
                  </a:cubicBezTo>
                  <a:cubicBezTo>
                    <a:pt x="1689517" y="285664"/>
                    <a:pt x="1686268" y="282872"/>
                    <a:pt x="1684075" y="279583"/>
                  </a:cubicBezTo>
                  <a:cubicBezTo>
                    <a:pt x="1676515" y="256906"/>
                    <a:pt x="1682399" y="264752"/>
                    <a:pt x="1670918" y="253269"/>
                  </a:cubicBezTo>
                  <a:cubicBezTo>
                    <a:pt x="1672014" y="241209"/>
                    <a:pt x="1671484" y="228888"/>
                    <a:pt x="1674207" y="217088"/>
                  </a:cubicBezTo>
                  <a:cubicBezTo>
                    <a:pt x="1674904" y="214066"/>
                    <a:pt x="1678364" y="212446"/>
                    <a:pt x="1680786" y="210509"/>
                  </a:cubicBezTo>
                  <a:cubicBezTo>
                    <a:pt x="1688535" y="204310"/>
                    <a:pt x="1694806" y="201855"/>
                    <a:pt x="1703810" y="197353"/>
                  </a:cubicBezTo>
                  <a:cubicBezTo>
                    <a:pt x="1706003" y="194064"/>
                    <a:pt x="1707918" y="190572"/>
                    <a:pt x="1710388" y="187485"/>
                  </a:cubicBezTo>
                  <a:cubicBezTo>
                    <a:pt x="1717226" y="178937"/>
                    <a:pt x="1718480" y="182435"/>
                    <a:pt x="1723545" y="171039"/>
                  </a:cubicBezTo>
                  <a:cubicBezTo>
                    <a:pt x="1726361" y="164702"/>
                    <a:pt x="1730124" y="151304"/>
                    <a:pt x="1730124" y="151304"/>
                  </a:cubicBezTo>
                  <a:cubicBezTo>
                    <a:pt x="1729027" y="143629"/>
                    <a:pt x="1728221" y="135907"/>
                    <a:pt x="1726834" y="128279"/>
                  </a:cubicBezTo>
                  <a:cubicBezTo>
                    <a:pt x="1722730" y="105707"/>
                    <a:pt x="1724955" y="124052"/>
                    <a:pt x="1720256" y="105255"/>
                  </a:cubicBezTo>
                  <a:cubicBezTo>
                    <a:pt x="1717118" y="92702"/>
                    <a:pt x="1719413" y="87966"/>
                    <a:pt x="1710388" y="78941"/>
                  </a:cubicBezTo>
                  <a:cubicBezTo>
                    <a:pt x="1707593" y="76146"/>
                    <a:pt x="1703608" y="74832"/>
                    <a:pt x="1700521" y="72363"/>
                  </a:cubicBezTo>
                  <a:cubicBezTo>
                    <a:pt x="1684119" y="59241"/>
                    <a:pt x="1707885" y="70431"/>
                    <a:pt x="1674207" y="59206"/>
                  </a:cubicBezTo>
                  <a:lnTo>
                    <a:pt x="1664339" y="55917"/>
                  </a:lnTo>
                  <a:cubicBezTo>
                    <a:pt x="1651491" y="43068"/>
                    <a:pt x="1664972" y="54588"/>
                    <a:pt x="1647893" y="46049"/>
                  </a:cubicBezTo>
                  <a:cubicBezTo>
                    <a:pt x="1644357" y="44281"/>
                    <a:pt x="1641741" y="40822"/>
                    <a:pt x="1638026" y="39471"/>
                  </a:cubicBezTo>
                  <a:cubicBezTo>
                    <a:pt x="1629529" y="36381"/>
                    <a:pt x="1620289" y="35751"/>
                    <a:pt x="1611712" y="32892"/>
                  </a:cubicBezTo>
                  <a:cubicBezTo>
                    <a:pt x="1592509" y="26491"/>
                    <a:pt x="1611053" y="32102"/>
                    <a:pt x="1582109" y="26314"/>
                  </a:cubicBezTo>
                  <a:cubicBezTo>
                    <a:pt x="1567451" y="23383"/>
                    <a:pt x="1553488" y="17870"/>
                    <a:pt x="1539350" y="13157"/>
                  </a:cubicBezTo>
                  <a:cubicBezTo>
                    <a:pt x="1536061" y="12061"/>
                    <a:pt x="1532846" y="10709"/>
                    <a:pt x="1529482" y="9868"/>
                  </a:cubicBezTo>
                  <a:cubicBezTo>
                    <a:pt x="1525096" y="8771"/>
                    <a:pt x="1520758" y="7465"/>
                    <a:pt x="1516325" y="6578"/>
                  </a:cubicBezTo>
                  <a:cubicBezTo>
                    <a:pt x="1497875" y="2888"/>
                    <a:pt x="1486725" y="2193"/>
                    <a:pt x="1466987" y="0"/>
                  </a:cubicBezTo>
                  <a:cubicBezTo>
                    <a:pt x="1447102" y="4971"/>
                    <a:pt x="1455261" y="-1000"/>
                    <a:pt x="1447252" y="23025"/>
                  </a:cubicBezTo>
                  <a:lnTo>
                    <a:pt x="1443962" y="32892"/>
                  </a:lnTo>
                  <a:cubicBezTo>
                    <a:pt x="1442920" y="42270"/>
                    <a:pt x="1442894" y="61343"/>
                    <a:pt x="1437384" y="72363"/>
                  </a:cubicBezTo>
                  <a:cubicBezTo>
                    <a:pt x="1435616" y="75899"/>
                    <a:pt x="1433893" y="79761"/>
                    <a:pt x="1430806" y="82230"/>
                  </a:cubicBezTo>
                  <a:cubicBezTo>
                    <a:pt x="1428098" y="84396"/>
                    <a:pt x="1424227" y="84423"/>
                    <a:pt x="1420938" y="85519"/>
                  </a:cubicBezTo>
                  <a:cubicBezTo>
                    <a:pt x="1414360" y="84423"/>
                    <a:pt x="1407447" y="84572"/>
                    <a:pt x="1401203" y="82230"/>
                  </a:cubicBezTo>
                  <a:cubicBezTo>
                    <a:pt x="1398299" y="81141"/>
                    <a:pt x="1397706" y="75994"/>
                    <a:pt x="1394624" y="75652"/>
                  </a:cubicBezTo>
                  <a:cubicBezTo>
                    <a:pt x="1386919" y="74796"/>
                    <a:pt x="1379275" y="77845"/>
                    <a:pt x="1371600" y="78941"/>
                  </a:cubicBezTo>
                  <a:cubicBezTo>
                    <a:pt x="1367214" y="81134"/>
                    <a:pt x="1362950" y="83587"/>
                    <a:pt x="1358443" y="85519"/>
                  </a:cubicBezTo>
                  <a:cubicBezTo>
                    <a:pt x="1355256" y="86885"/>
                    <a:pt x="1351676" y="87258"/>
                    <a:pt x="1348575" y="88809"/>
                  </a:cubicBezTo>
                  <a:cubicBezTo>
                    <a:pt x="1345039" y="90577"/>
                    <a:pt x="1342409" y="93999"/>
                    <a:pt x="1338708" y="95387"/>
                  </a:cubicBezTo>
                  <a:cubicBezTo>
                    <a:pt x="1333473" y="97350"/>
                    <a:pt x="1327686" y="97320"/>
                    <a:pt x="1322262" y="98676"/>
                  </a:cubicBezTo>
                  <a:cubicBezTo>
                    <a:pt x="1318898" y="99517"/>
                    <a:pt x="1315683" y="100869"/>
                    <a:pt x="1312394" y="101966"/>
                  </a:cubicBezTo>
                  <a:cubicBezTo>
                    <a:pt x="1289370" y="94290"/>
                    <a:pt x="1299237" y="93194"/>
                    <a:pt x="1282791" y="98676"/>
                  </a:cubicBezTo>
                  <a:cubicBezTo>
                    <a:pt x="1278405" y="103062"/>
                    <a:pt x="1275518" y="109871"/>
                    <a:pt x="1269634" y="111833"/>
                  </a:cubicBezTo>
                  <a:lnTo>
                    <a:pt x="1249899" y="118412"/>
                  </a:lnTo>
                  <a:cubicBezTo>
                    <a:pt x="1233204" y="115072"/>
                    <a:pt x="1228791" y="112291"/>
                    <a:pt x="1210429" y="118412"/>
                  </a:cubicBezTo>
                  <a:cubicBezTo>
                    <a:pt x="1207487" y="119393"/>
                    <a:pt x="1206043" y="122797"/>
                    <a:pt x="1203850" y="124990"/>
                  </a:cubicBezTo>
                  <a:cubicBezTo>
                    <a:pt x="1197006" y="152369"/>
                    <a:pt x="1205339" y="125303"/>
                    <a:pt x="1193983" y="148014"/>
                  </a:cubicBezTo>
                  <a:cubicBezTo>
                    <a:pt x="1187578" y="160824"/>
                    <a:pt x="1193731" y="156274"/>
                    <a:pt x="1187404" y="171039"/>
                  </a:cubicBezTo>
                  <a:cubicBezTo>
                    <a:pt x="1184291" y="178303"/>
                    <a:pt x="1179554" y="182179"/>
                    <a:pt x="1174247" y="187485"/>
                  </a:cubicBezTo>
                  <a:cubicBezTo>
                    <a:pt x="1173151" y="190774"/>
                    <a:pt x="1173779" y="195338"/>
                    <a:pt x="1170958" y="197353"/>
                  </a:cubicBezTo>
                  <a:cubicBezTo>
                    <a:pt x="1165315" y="201383"/>
                    <a:pt x="1158022" y="202571"/>
                    <a:pt x="1151223" y="203931"/>
                  </a:cubicBezTo>
                  <a:cubicBezTo>
                    <a:pt x="1116468" y="210882"/>
                    <a:pt x="1140358" y="206892"/>
                    <a:pt x="1078860" y="210509"/>
                  </a:cubicBezTo>
                  <a:cubicBezTo>
                    <a:pt x="1070089" y="209413"/>
                    <a:pt x="1059788" y="212289"/>
                    <a:pt x="1052547" y="207220"/>
                  </a:cubicBezTo>
                  <a:cubicBezTo>
                    <a:pt x="1046866" y="203244"/>
                    <a:pt x="1051738" y="191331"/>
                    <a:pt x="1045968" y="187485"/>
                  </a:cubicBezTo>
                  <a:cubicBezTo>
                    <a:pt x="1017697" y="168638"/>
                    <a:pt x="1053463" y="191232"/>
                    <a:pt x="1026233" y="177617"/>
                  </a:cubicBezTo>
                  <a:cubicBezTo>
                    <a:pt x="1000733" y="164867"/>
                    <a:pt x="1031295" y="176016"/>
                    <a:pt x="1006498" y="167750"/>
                  </a:cubicBezTo>
                  <a:cubicBezTo>
                    <a:pt x="1003209" y="168846"/>
                    <a:pt x="999082" y="168587"/>
                    <a:pt x="996630" y="171039"/>
                  </a:cubicBezTo>
                  <a:cubicBezTo>
                    <a:pt x="994178" y="173491"/>
                    <a:pt x="994558" y="177661"/>
                    <a:pt x="993341" y="180907"/>
                  </a:cubicBezTo>
                  <a:cubicBezTo>
                    <a:pt x="991268" y="186435"/>
                    <a:pt x="989160" y="191958"/>
                    <a:pt x="986762" y="197353"/>
                  </a:cubicBezTo>
                  <a:cubicBezTo>
                    <a:pt x="984771" y="201833"/>
                    <a:pt x="982005" y="205957"/>
                    <a:pt x="980184" y="210509"/>
                  </a:cubicBezTo>
                  <a:cubicBezTo>
                    <a:pt x="970106" y="235706"/>
                    <a:pt x="979637" y="224215"/>
                    <a:pt x="967027" y="236823"/>
                  </a:cubicBezTo>
                  <a:cubicBezTo>
                    <a:pt x="964104" y="245593"/>
                    <a:pt x="962579" y="251720"/>
                    <a:pt x="957160" y="259848"/>
                  </a:cubicBezTo>
                  <a:cubicBezTo>
                    <a:pt x="955440" y="262428"/>
                    <a:pt x="952774" y="264233"/>
                    <a:pt x="950581" y="266426"/>
                  </a:cubicBezTo>
                  <a:cubicBezTo>
                    <a:pt x="949485" y="269715"/>
                    <a:pt x="948976" y="273263"/>
                    <a:pt x="947292" y="276294"/>
                  </a:cubicBezTo>
                  <a:cubicBezTo>
                    <a:pt x="939703" y="289955"/>
                    <a:pt x="936833" y="296325"/>
                    <a:pt x="924268" y="302607"/>
                  </a:cubicBezTo>
                  <a:cubicBezTo>
                    <a:pt x="921167" y="304158"/>
                    <a:pt x="917689" y="304800"/>
                    <a:pt x="914400" y="305896"/>
                  </a:cubicBezTo>
                  <a:cubicBezTo>
                    <a:pt x="912207" y="308089"/>
                    <a:pt x="910480" y="310879"/>
                    <a:pt x="907821" y="312475"/>
                  </a:cubicBezTo>
                  <a:cubicBezTo>
                    <a:pt x="886468" y="325287"/>
                    <a:pt x="908048" y="305671"/>
                    <a:pt x="891375" y="322342"/>
                  </a:cubicBezTo>
                  <a:cubicBezTo>
                    <a:pt x="888086" y="320149"/>
                    <a:pt x="885120" y="317369"/>
                    <a:pt x="881508" y="315764"/>
                  </a:cubicBezTo>
                  <a:cubicBezTo>
                    <a:pt x="865419" y="308614"/>
                    <a:pt x="863327" y="310309"/>
                    <a:pt x="848616" y="305896"/>
                  </a:cubicBezTo>
                  <a:cubicBezTo>
                    <a:pt x="848588" y="305887"/>
                    <a:pt x="823961" y="297678"/>
                    <a:pt x="819013" y="296029"/>
                  </a:cubicBezTo>
                  <a:cubicBezTo>
                    <a:pt x="787246" y="285440"/>
                    <a:pt x="836638" y="302421"/>
                    <a:pt x="795988" y="286161"/>
                  </a:cubicBezTo>
                  <a:cubicBezTo>
                    <a:pt x="789550" y="283586"/>
                    <a:pt x="776253" y="279583"/>
                    <a:pt x="776253" y="279583"/>
                  </a:cubicBezTo>
                  <a:cubicBezTo>
                    <a:pt x="760862" y="264189"/>
                    <a:pt x="779730" y="281099"/>
                    <a:pt x="759807" y="269715"/>
                  </a:cubicBezTo>
                  <a:cubicBezTo>
                    <a:pt x="755047" y="266995"/>
                    <a:pt x="751410" y="262568"/>
                    <a:pt x="746650" y="259848"/>
                  </a:cubicBezTo>
                  <a:cubicBezTo>
                    <a:pt x="743640" y="258128"/>
                    <a:pt x="739884" y="258109"/>
                    <a:pt x="736783" y="256558"/>
                  </a:cubicBezTo>
                  <a:cubicBezTo>
                    <a:pt x="723275" y="249804"/>
                    <a:pt x="730541" y="251564"/>
                    <a:pt x="720337" y="243401"/>
                  </a:cubicBezTo>
                  <a:cubicBezTo>
                    <a:pt x="712591" y="237204"/>
                    <a:pt x="706313" y="234745"/>
                    <a:pt x="697312" y="230245"/>
                  </a:cubicBezTo>
                  <a:cubicBezTo>
                    <a:pt x="691843" y="224775"/>
                    <a:pt x="688338" y="220409"/>
                    <a:pt x="680866" y="217088"/>
                  </a:cubicBezTo>
                  <a:cubicBezTo>
                    <a:pt x="674529" y="214272"/>
                    <a:pt x="661131" y="210509"/>
                    <a:pt x="661131" y="210509"/>
                  </a:cubicBezTo>
                  <a:lnTo>
                    <a:pt x="638106" y="187485"/>
                  </a:lnTo>
                  <a:lnTo>
                    <a:pt x="638106" y="17761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おおつのヒルズに工場誘致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ja-JP" altLang="en-US" dirty="0"/>
              <a:t>提案</a:t>
            </a:r>
            <a:r>
              <a:rPr lang="en-US" altLang="ja-JP" dirty="0"/>
              <a:t>3</a:t>
            </a:r>
          </a:p>
          <a:p>
            <a:endParaRPr kumimoji="1" lang="ja-JP" altLang="en-US" dirty="0"/>
          </a:p>
        </p:txBody>
      </p:sp>
      <p:graphicFrame>
        <p:nvGraphicFramePr>
          <p:cNvPr id="4" name="図表 3">
            <a:extLst>
              <a:ext uri="{FF2B5EF4-FFF2-40B4-BE49-F238E27FC236}">
                <a16:creationId xmlns:a16="http://schemas.microsoft.com/office/drawing/2014/main" id="{C07C74F9-52E1-4777-9013-A4BC205B0E4C}"/>
              </a:ext>
            </a:extLst>
          </p:cNvPr>
          <p:cNvGraphicFramePr/>
          <p:nvPr/>
        </p:nvGraphicFramePr>
        <p:xfrm>
          <a:off x="-612000" y="1886400"/>
          <a:ext cx="6007510" cy="375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39BB1-A036-403D-99BA-CF8010E78B90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110B12A2-F21A-41C2-836F-C3E9B7DF61D1}"/>
              </a:ext>
            </a:extLst>
          </p:cNvPr>
          <p:cNvSpPr txBox="1">
            <a:spLocks/>
          </p:cNvSpPr>
          <p:nvPr/>
        </p:nvSpPr>
        <p:spPr>
          <a:xfrm>
            <a:off x="4118583" y="3574024"/>
            <a:ext cx="2700622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767782" y="240834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北部地区</a:t>
            </a:r>
          </a:p>
        </p:txBody>
      </p:sp>
    </p:spTree>
    <p:extLst>
      <p:ext uri="{BB962C8B-B14F-4D97-AF65-F5344CB8AC3E}">
        <p14:creationId xmlns:p14="http://schemas.microsoft.com/office/powerpoint/2010/main" val="3571317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現状・課題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ja-JP" altLang="en-US" dirty="0"/>
              <a:t>おおつのヒルズに工場誘致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23</a:t>
            </a:fld>
            <a:endParaRPr kumimoji="1" lang="ja-JP" altLang="en-US" dirty="0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6F5C6D07-6108-42A0-86B3-ECCC7A313073}"/>
              </a:ext>
            </a:extLst>
          </p:cNvPr>
          <p:cNvSpPr/>
          <p:nvPr/>
        </p:nvSpPr>
        <p:spPr>
          <a:xfrm>
            <a:off x="147958" y="1787957"/>
            <a:ext cx="4352464" cy="110194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職・商・住を兼ね備えた</a:t>
            </a:r>
          </a:p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魅力ある街</a:t>
            </a: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A41290E9-6C7E-48B8-B49A-4F3C6B64DEB9}"/>
              </a:ext>
            </a:extLst>
          </p:cNvPr>
          <p:cNvSpPr/>
          <p:nvPr/>
        </p:nvSpPr>
        <p:spPr>
          <a:xfrm>
            <a:off x="147958" y="3126010"/>
            <a:ext cx="4352464" cy="110194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総合病院を核とした</a:t>
            </a:r>
          </a:p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メディカルタウン</a:t>
            </a: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1743A8AC-B68E-414C-B2B8-8BEB72983398}"/>
              </a:ext>
            </a:extLst>
          </p:cNvPr>
          <p:cNvSpPr/>
          <p:nvPr/>
        </p:nvSpPr>
        <p:spPr>
          <a:xfrm>
            <a:off x="147958" y="4522397"/>
            <a:ext cx="4352464" cy="1101944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職が足りない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962C080-1EEF-45C2-9404-38E1DE446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338" y="1520825"/>
            <a:ext cx="3507233" cy="4342869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FB42C72-D3D4-4497-A4EB-6E14EDD2A24A}"/>
              </a:ext>
            </a:extLst>
          </p:cNvPr>
          <p:cNvSpPr/>
          <p:nvPr/>
        </p:nvSpPr>
        <p:spPr>
          <a:xfrm>
            <a:off x="7537450" y="2051050"/>
            <a:ext cx="139065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4B06FE85-A77D-4F28-A381-C7486637911F}"/>
              </a:ext>
            </a:extLst>
          </p:cNvPr>
          <p:cNvSpPr/>
          <p:nvPr/>
        </p:nvSpPr>
        <p:spPr>
          <a:xfrm>
            <a:off x="5067487" y="3548115"/>
            <a:ext cx="723570" cy="67983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住</a:t>
            </a: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F797B881-8803-48A5-9B0D-34608844D919}"/>
              </a:ext>
            </a:extLst>
          </p:cNvPr>
          <p:cNvSpPr/>
          <p:nvPr/>
        </p:nvSpPr>
        <p:spPr>
          <a:xfrm>
            <a:off x="6984456" y="3775013"/>
            <a:ext cx="723570" cy="6798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医</a:t>
            </a: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466D1F27-5C93-401C-9DC0-3B9B06F99A50}"/>
              </a:ext>
            </a:extLst>
          </p:cNvPr>
          <p:cNvSpPr/>
          <p:nvPr/>
        </p:nvSpPr>
        <p:spPr>
          <a:xfrm>
            <a:off x="7734999" y="2890965"/>
            <a:ext cx="723570" cy="67983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商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02457F58-B74B-41F1-B281-8162A747EA23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6696501" y="2397983"/>
            <a:ext cx="1144462" cy="592542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E83317E6-1DD1-4C1C-9EB3-8EE7E6A566B3}"/>
              </a:ext>
            </a:extLst>
          </p:cNvPr>
          <p:cNvCxnSpPr>
            <a:cxnSpLocks/>
            <a:endCxn id="17" idx="4"/>
          </p:cNvCxnSpPr>
          <p:nvPr/>
        </p:nvCxnSpPr>
        <p:spPr>
          <a:xfrm flipV="1">
            <a:off x="7938448" y="3570803"/>
            <a:ext cx="158336" cy="109673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AA21B060-2268-48AF-88A3-8EC648C7B5D2}"/>
              </a:ext>
            </a:extLst>
          </p:cNvPr>
          <p:cNvCxnSpPr>
            <a:cxnSpLocks/>
            <a:endCxn id="9" idx="6"/>
          </p:cNvCxnSpPr>
          <p:nvPr/>
        </p:nvCxnSpPr>
        <p:spPr>
          <a:xfrm flipH="1">
            <a:off x="5791057" y="3867476"/>
            <a:ext cx="327689" cy="2055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7845DD9-3288-4CDF-9B59-1BB9B601AC28}"/>
              </a:ext>
            </a:extLst>
          </p:cNvPr>
          <p:cNvSpPr txBox="1"/>
          <p:nvPr/>
        </p:nvSpPr>
        <p:spPr>
          <a:xfrm>
            <a:off x="6430796" y="5956711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引用：土浦ニュータウンおおつ野ヒルズ</a:t>
            </a:r>
          </a:p>
        </p:txBody>
      </p:sp>
    </p:spTree>
    <p:extLst>
      <p:ext uri="{BB962C8B-B14F-4D97-AF65-F5344CB8AC3E}">
        <p14:creationId xmlns:p14="http://schemas.microsoft.com/office/powerpoint/2010/main" val="294705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493"/>
            <a:ext cx="6968971" cy="797848"/>
          </a:xfrm>
        </p:spPr>
        <p:txBody>
          <a:bodyPr/>
          <a:lstStyle/>
          <a:p>
            <a:r>
              <a:rPr lang="ja-JP" altLang="en-US" dirty="0"/>
              <a:t>目標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おおつのヒルズに工場誘致</a:t>
            </a:r>
          </a:p>
          <a:p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70637800-8636-4CA5-9D40-CDE918BFDFF5}"/>
              </a:ext>
            </a:extLst>
          </p:cNvPr>
          <p:cNvSpPr/>
          <p:nvPr/>
        </p:nvSpPr>
        <p:spPr>
          <a:xfrm>
            <a:off x="216498" y="2482520"/>
            <a:ext cx="4035629" cy="254416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地元産品を扱う工場を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２つの空区画に誘致</a:t>
            </a: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55197B36-EE36-45F7-A669-483A9ED9AB84}"/>
              </a:ext>
            </a:extLst>
          </p:cNvPr>
          <p:cNvSpPr/>
          <p:nvPr/>
        </p:nvSpPr>
        <p:spPr>
          <a:xfrm rot="5400000">
            <a:off x="4178217" y="3448536"/>
            <a:ext cx="1228298" cy="603913"/>
          </a:xfrm>
          <a:prstGeom prst="triangl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D5CDE3E9-DE60-415F-A627-34F4E378D99B}"/>
              </a:ext>
            </a:extLst>
          </p:cNvPr>
          <p:cNvSpPr/>
          <p:nvPr/>
        </p:nvSpPr>
        <p:spPr>
          <a:xfrm>
            <a:off x="5332606" y="1543158"/>
            <a:ext cx="3470949" cy="1266671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地元住民が働ける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職場づくり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692EB47-748C-4AAC-B895-B11A0DEE235E}"/>
              </a:ext>
            </a:extLst>
          </p:cNvPr>
          <p:cNvSpPr/>
          <p:nvPr/>
        </p:nvSpPr>
        <p:spPr>
          <a:xfrm>
            <a:off x="5332608" y="3117157"/>
            <a:ext cx="3470949" cy="1266671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市税の増収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765BC903-6AC8-4987-A0B0-E298EE0E8F90}"/>
              </a:ext>
            </a:extLst>
          </p:cNvPr>
          <p:cNvSpPr/>
          <p:nvPr/>
        </p:nvSpPr>
        <p:spPr>
          <a:xfrm>
            <a:off x="5332607" y="4691156"/>
            <a:ext cx="3470949" cy="1266671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社員寮などで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住民増加</a:t>
            </a:r>
          </a:p>
        </p:txBody>
      </p:sp>
    </p:spTree>
    <p:extLst>
      <p:ext uri="{BB962C8B-B14F-4D97-AF65-F5344CB8AC3E}">
        <p14:creationId xmlns:p14="http://schemas.microsoft.com/office/powerpoint/2010/main" val="98575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AC2E2CE-9985-42FF-95E3-CC6CB44007E6}"/>
              </a:ext>
            </a:extLst>
          </p:cNvPr>
          <p:cNvSpPr/>
          <p:nvPr/>
        </p:nvSpPr>
        <p:spPr>
          <a:xfrm>
            <a:off x="677620" y="1564681"/>
            <a:ext cx="7788759" cy="108613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97D0CC4-4B1C-46C4-B850-79C66F05F3D5}"/>
              </a:ext>
            </a:extLst>
          </p:cNvPr>
          <p:cNvSpPr/>
          <p:nvPr/>
        </p:nvSpPr>
        <p:spPr>
          <a:xfrm>
            <a:off x="677617" y="3695940"/>
            <a:ext cx="7788759" cy="2536527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提案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おおつのヒルズに工場誘致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516A2B67-DAC3-4BF5-A6C6-A1C9765E56B1}"/>
              </a:ext>
            </a:extLst>
          </p:cNvPr>
          <p:cNvSpPr/>
          <p:nvPr/>
        </p:nvSpPr>
        <p:spPr>
          <a:xfrm>
            <a:off x="677620" y="1301445"/>
            <a:ext cx="7788759" cy="56960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>
                <a:latin typeface="メイリオ" panose="020B0604030504040204" pitchFamily="50" charset="-128"/>
                <a:ea typeface="メイリオ" panose="020B0604030504040204" pitchFamily="50" charset="-128"/>
              </a:rPr>
              <a:t>現状の優遇政策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6FD72ADC-989D-4B35-9B9F-CC98FAC21ED8}"/>
              </a:ext>
            </a:extLst>
          </p:cNvPr>
          <p:cNvSpPr/>
          <p:nvPr/>
        </p:nvSpPr>
        <p:spPr>
          <a:xfrm>
            <a:off x="677617" y="3373860"/>
            <a:ext cx="7788759" cy="56960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追加する優遇政策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53D1CFC-A425-4D72-B793-0550E41DD045}"/>
              </a:ext>
            </a:extLst>
          </p:cNvPr>
          <p:cNvSpPr txBox="1"/>
          <p:nvPr/>
        </p:nvSpPr>
        <p:spPr>
          <a:xfrm>
            <a:off x="750626" y="2047281"/>
            <a:ext cx="7642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固定資産税（市税）相当額を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年分奨励金として交付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A2FC5F9-C1D8-46E1-A624-3020281F97E0}"/>
              </a:ext>
            </a:extLst>
          </p:cNvPr>
          <p:cNvSpPr txBox="1"/>
          <p:nvPr/>
        </p:nvSpPr>
        <p:spPr>
          <a:xfrm>
            <a:off x="709194" y="4004775"/>
            <a:ext cx="772560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おおつ野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区画に関して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住民を雇ったら一人当たり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万援助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（上限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1000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万円）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土浦のレンコン加工食品製造工場なら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建物・設備費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5%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補助（上限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億円）</a:t>
            </a:r>
          </a:p>
        </p:txBody>
      </p:sp>
      <p:sp>
        <p:nvSpPr>
          <p:cNvPr id="4" name="加算記号 3">
            <a:extLst>
              <a:ext uri="{FF2B5EF4-FFF2-40B4-BE49-F238E27FC236}">
                <a16:creationId xmlns:a16="http://schemas.microsoft.com/office/drawing/2014/main" id="{614B7372-8274-4FBC-A551-88CA59641342}"/>
              </a:ext>
            </a:extLst>
          </p:cNvPr>
          <p:cNvSpPr/>
          <p:nvPr/>
        </p:nvSpPr>
        <p:spPr>
          <a:xfrm>
            <a:off x="4239924" y="2701548"/>
            <a:ext cx="664144" cy="621574"/>
          </a:xfrm>
          <a:prstGeom prst="mathPlus">
            <a:avLst>
              <a:gd name="adj1" fmla="val 18446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940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19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費用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おおつのヒルズに工場誘致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26</a:t>
            </a:fld>
            <a:endParaRPr kumimoji="1" lang="ja-JP" altLang="en-US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D068EB7-120E-4BA6-9A53-2B9F194C3169}"/>
              </a:ext>
            </a:extLst>
          </p:cNvPr>
          <p:cNvSpPr/>
          <p:nvPr/>
        </p:nvSpPr>
        <p:spPr>
          <a:xfrm>
            <a:off x="520716" y="1778619"/>
            <a:ext cx="4445058" cy="11786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固定資産税免除</a:t>
            </a:r>
            <a:endParaRPr kumimoji="1" lang="en-US" altLang="ja-JP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kumimoji="1" lang="en-US" altLang="ja-JP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年目まで）</a:t>
            </a:r>
            <a:endParaRPr kumimoji="1" lang="en-US" altLang="ja-JP" sz="2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A17F016F-95E2-4524-9749-A4E75CF56ACD}"/>
              </a:ext>
            </a:extLst>
          </p:cNvPr>
          <p:cNvSpPr/>
          <p:nvPr/>
        </p:nvSpPr>
        <p:spPr>
          <a:xfrm>
            <a:off x="520716" y="3138304"/>
            <a:ext cx="4445057" cy="11786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住民の雇用援助</a:t>
            </a:r>
            <a:endParaRPr kumimoji="1" lang="en-US" altLang="ja-JP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E1445AD-EC8C-4293-90FE-A020FDA4DA90}"/>
              </a:ext>
            </a:extLst>
          </p:cNvPr>
          <p:cNvSpPr txBox="1"/>
          <p:nvPr/>
        </p:nvSpPr>
        <p:spPr>
          <a:xfrm>
            <a:off x="5632588" y="3404475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2000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FA11041-BD66-401E-92FD-BB4FEBE75CFD}"/>
              </a:ext>
            </a:extLst>
          </p:cNvPr>
          <p:cNvSpPr txBox="1"/>
          <p:nvPr/>
        </p:nvSpPr>
        <p:spPr>
          <a:xfrm>
            <a:off x="5632588" y="4764160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憶円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F4AA1E49-3FFD-4039-8FF9-19F2D9552526}"/>
              </a:ext>
            </a:extLst>
          </p:cNvPr>
          <p:cNvSpPr/>
          <p:nvPr/>
        </p:nvSpPr>
        <p:spPr>
          <a:xfrm>
            <a:off x="520717" y="4497989"/>
            <a:ext cx="4445057" cy="11786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建物・設備費</a:t>
            </a:r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5%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補助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126A16E-EC62-404E-941F-5E074D73E619}"/>
              </a:ext>
            </a:extLst>
          </p:cNvPr>
          <p:cNvSpPr txBox="1"/>
          <p:nvPr/>
        </p:nvSpPr>
        <p:spPr>
          <a:xfrm>
            <a:off x="5349640" y="2041112"/>
            <a:ext cx="326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1667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4198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収益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おおつのヒルズに工場誘致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27</a:t>
            </a:fld>
            <a:endParaRPr kumimoji="1" lang="ja-JP" altLang="en-US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D068EB7-120E-4BA6-9A53-2B9F194C3169}"/>
              </a:ext>
            </a:extLst>
          </p:cNvPr>
          <p:cNvSpPr/>
          <p:nvPr/>
        </p:nvSpPr>
        <p:spPr>
          <a:xfrm>
            <a:off x="513097" y="1778619"/>
            <a:ext cx="4445058" cy="11786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分譲価格</a:t>
            </a:r>
            <a:endParaRPr kumimoji="1" lang="en-US" altLang="ja-JP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A17F016F-95E2-4524-9749-A4E75CF56ACD}"/>
              </a:ext>
            </a:extLst>
          </p:cNvPr>
          <p:cNvSpPr/>
          <p:nvPr/>
        </p:nvSpPr>
        <p:spPr>
          <a:xfrm>
            <a:off x="513097" y="3138304"/>
            <a:ext cx="4445057" cy="11786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都市計画税</a:t>
            </a:r>
            <a:endParaRPr kumimoji="1" lang="ja-JP" altLang="en-US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E1445AD-EC8C-4293-90FE-A020FDA4DA90}"/>
              </a:ext>
            </a:extLst>
          </p:cNvPr>
          <p:cNvSpPr txBox="1"/>
          <p:nvPr/>
        </p:nvSpPr>
        <p:spPr>
          <a:xfrm>
            <a:off x="5624969" y="3404475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357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FA11041-BD66-401E-92FD-BB4FEBE75CFD}"/>
              </a:ext>
            </a:extLst>
          </p:cNvPr>
          <p:cNvSpPr txBox="1"/>
          <p:nvPr/>
        </p:nvSpPr>
        <p:spPr>
          <a:xfrm>
            <a:off x="5178393" y="4764160"/>
            <a:ext cx="3433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1667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F4AA1E49-3FFD-4039-8FF9-19F2D9552526}"/>
              </a:ext>
            </a:extLst>
          </p:cNvPr>
          <p:cNvSpPr/>
          <p:nvPr/>
        </p:nvSpPr>
        <p:spPr>
          <a:xfrm>
            <a:off x="513098" y="4497989"/>
            <a:ext cx="4445057" cy="11786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固定資産税</a:t>
            </a:r>
            <a:endParaRPr kumimoji="1"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（４年目以降）</a:t>
            </a:r>
            <a:endParaRPr kumimoji="1"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126A16E-EC62-404E-941F-5E074D73E619}"/>
              </a:ext>
            </a:extLst>
          </p:cNvPr>
          <p:cNvSpPr txBox="1"/>
          <p:nvPr/>
        </p:nvSpPr>
        <p:spPr>
          <a:xfrm>
            <a:off x="5342021" y="2041112"/>
            <a:ext cx="326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22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憶</a:t>
            </a:r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8690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8607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収支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おおつのヒルズに工場誘致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28</a:t>
            </a:fld>
            <a:endParaRPr kumimoji="1" lang="ja-JP" altLang="en-US" dirty="0"/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FB1B2E7A-C427-46D5-9C65-1C68B69B4DD8}"/>
              </a:ext>
            </a:extLst>
          </p:cNvPr>
          <p:cNvSpPr/>
          <p:nvPr/>
        </p:nvSpPr>
        <p:spPr>
          <a:xfrm>
            <a:off x="1923056" y="2380872"/>
            <a:ext cx="5659110" cy="687071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億円</a:t>
            </a:r>
            <a:r>
              <a:rPr kumimoji="1" lang="en-US" altLang="ja-JP" sz="3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5023</a:t>
            </a: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4F8FF4C-06C3-4557-AEA7-C459BD482494}"/>
              </a:ext>
            </a:extLst>
          </p:cNvPr>
          <p:cNvSpPr txBox="1"/>
          <p:nvPr/>
        </p:nvSpPr>
        <p:spPr>
          <a:xfrm>
            <a:off x="771526" y="1293670"/>
            <a:ext cx="1707238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初年度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0F4569-186C-4FCC-917F-913B42AC911B}"/>
              </a:ext>
            </a:extLst>
          </p:cNvPr>
          <p:cNvSpPr txBox="1"/>
          <p:nvPr/>
        </p:nvSpPr>
        <p:spPr>
          <a:xfrm>
            <a:off x="2478765" y="1256100"/>
            <a:ext cx="4511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22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憶</a:t>
            </a:r>
            <a:r>
              <a:rPr kumimoji="1"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8690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r"/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▲</a:t>
            </a:r>
            <a:r>
              <a:rPr kumimoji="1"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憶</a:t>
            </a:r>
            <a:r>
              <a:rPr kumimoji="1"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3667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452ABA1-AD24-43D7-9F5C-7FA323C5EF80}"/>
              </a:ext>
            </a:extLst>
          </p:cNvPr>
          <p:cNvCxnSpPr/>
          <p:nvPr/>
        </p:nvCxnSpPr>
        <p:spPr>
          <a:xfrm>
            <a:off x="2143647" y="2286244"/>
            <a:ext cx="5181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6660FAFC-275E-4709-8E2D-DD8365727E63}"/>
              </a:ext>
            </a:extLst>
          </p:cNvPr>
          <p:cNvSpPr/>
          <p:nvPr/>
        </p:nvSpPr>
        <p:spPr>
          <a:xfrm>
            <a:off x="1923056" y="4315689"/>
            <a:ext cx="5659110" cy="687066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▲</a:t>
            </a:r>
            <a:r>
              <a:rPr kumimoji="1" lang="en-US" altLang="ja-JP" sz="3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1310</a:t>
            </a: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r>
              <a:rPr kumimoji="1"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F3BEAA3-CE91-4D75-8D4D-FD6A3D39E0B2}"/>
              </a:ext>
            </a:extLst>
          </p:cNvPr>
          <p:cNvSpPr txBox="1"/>
          <p:nvPr/>
        </p:nvSpPr>
        <p:spPr>
          <a:xfrm>
            <a:off x="771526" y="3375453"/>
            <a:ext cx="1707238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年度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7734BE-EE39-4B77-89C9-BE778F5CED4C}"/>
              </a:ext>
            </a:extLst>
          </p:cNvPr>
          <p:cNvSpPr txBox="1"/>
          <p:nvPr/>
        </p:nvSpPr>
        <p:spPr>
          <a:xfrm>
            <a:off x="2478765" y="3192025"/>
            <a:ext cx="4511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357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r"/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▲</a:t>
            </a:r>
            <a:r>
              <a:rPr kumimoji="1"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1667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6A6137E8-0892-4FBF-A0CD-EBAA2249C2E9}"/>
              </a:ext>
            </a:extLst>
          </p:cNvPr>
          <p:cNvCxnSpPr/>
          <p:nvPr/>
        </p:nvCxnSpPr>
        <p:spPr>
          <a:xfrm>
            <a:off x="2143647" y="4221061"/>
            <a:ext cx="5181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BDC2D3BE-6173-48AF-A4EE-EF33D209C9FF}"/>
              </a:ext>
            </a:extLst>
          </p:cNvPr>
          <p:cNvSpPr/>
          <p:nvPr/>
        </p:nvSpPr>
        <p:spPr>
          <a:xfrm>
            <a:off x="1923056" y="5745585"/>
            <a:ext cx="5659110" cy="626598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2024</a:t>
            </a: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r>
              <a:rPr kumimoji="1"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4BEDBD3-1233-4775-9FB4-867315D52D11}"/>
              </a:ext>
            </a:extLst>
          </p:cNvPr>
          <p:cNvSpPr txBox="1"/>
          <p:nvPr/>
        </p:nvSpPr>
        <p:spPr>
          <a:xfrm>
            <a:off x="771526" y="5283737"/>
            <a:ext cx="1707238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年度以降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6243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モール</a:t>
            </a:r>
            <a:r>
              <a:rPr kumimoji="1" lang="en-US" altLang="ja-JP" dirty="0"/>
              <a:t>2525</a:t>
            </a:r>
            <a:r>
              <a:rPr kumimoji="1" lang="ja-JP" altLang="en-US" dirty="0"/>
              <a:t>計画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ja-JP" altLang="en-US" dirty="0"/>
              <a:t>提案</a:t>
            </a:r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graphicFrame>
        <p:nvGraphicFramePr>
          <p:cNvPr id="4" name="図表 3">
            <a:extLst>
              <a:ext uri="{FF2B5EF4-FFF2-40B4-BE49-F238E27FC236}">
                <a16:creationId xmlns:a16="http://schemas.microsoft.com/office/drawing/2014/main" id="{C07C74F9-52E1-4777-9013-A4BC205B0E4C}"/>
              </a:ext>
            </a:extLst>
          </p:cNvPr>
          <p:cNvGraphicFramePr/>
          <p:nvPr/>
        </p:nvGraphicFramePr>
        <p:xfrm>
          <a:off x="-612000" y="1886400"/>
          <a:ext cx="6007510" cy="375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39BB1-A036-403D-99BA-CF8010E78B90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4AD6E5C-8BBB-43CA-A518-A43F908FD907}"/>
              </a:ext>
            </a:extLst>
          </p:cNvPr>
          <p:cNvGrpSpPr/>
          <p:nvPr/>
        </p:nvGrpSpPr>
        <p:grpSpPr>
          <a:xfrm>
            <a:off x="5124653" y="1720800"/>
            <a:ext cx="3195617" cy="3925290"/>
            <a:chOff x="3413840" y="1503503"/>
            <a:chExt cx="3195617" cy="3925290"/>
          </a:xfrm>
        </p:grpSpPr>
        <p:sp>
          <p:nvSpPr>
            <p:cNvPr id="7" name="フリーフォーム: 図形 6">
              <a:extLst>
                <a:ext uri="{FF2B5EF4-FFF2-40B4-BE49-F238E27FC236}">
                  <a16:creationId xmlns:a16="http://schemas.microsoft.com/office/drawing/2014/main" id="{6718BCF8-2A4F-4FB5-90FE-DBBBCB99AA28}"/>
                </a:ext>
              </a:extLst>
            </p:cNvPr>
            <p:cNvSpPr/>
            <p:nvPr/>
          </p:nvSpPr>
          <p:spPr>
            <a:xfrm>
              <a:off x="3413840" y="1503503"/>
              <a:ext cx="1572242" cy="1901163"/>
            </a:xfrm>
            <a:custGeom>
              <a:avLst/>
              <a:gdLst>
                <a:gd name="connsiteX0" fmla="*/ 371681 w 1572242"/>
                <a:gd name="connsiteY0" fmla="*/ 65784 h 1901163"/>
                <a:gd name="connsiteX1" fmla="*/ 276294 w 1572242"/>
                <a:gd name="connsiteY1" fmla="*/ 13157 h 1901163"/>
                <a:gd name="connsiteX2" fmla="*/ 269715 w 1572242"/>
                <a:gd name="connsiteY2" fmla="*/ 6579 h 1901163"/>
                <a:gd name="connsiteX3" fmla="*/ 249980 w 1572242"/>
                <a:gd name="connsiteY3" fmla="*/ 0 h 1901163"/>
                <a:gd name="connsiteX4" fmla="*/ 226956 w 1572242"/>
                <a:gd name="connsiteY4" fmla="*/ 3290 h 1901163"/>
                <a:gd name="connsiteX5" fmla="*/ 220377 w 1572242"/>
                <a:gd name="connsiteY5" fmla="*/ 9868 h 1901163"/>
                <a:gd name="connsiteX6" fmla="*/ 210510 w 1572242"/>
                <a:gd name="connsiteY6" fmla="*/ 16446 h 1901163"/>
                <a:gd name="connsiteX7" fmla="*/ 197353 w 1572242"/>
                <a:gd name="connsiteY7" fmla="*/ 32892 h 1901163"/>
                <a:gd name="connsiteX8" fmla="*/ 190774 w 1572242"/>
                <a:gd name="connsiteY8" fmla="*/ 52628 h 1901163"/>
                <a:gd name="connsiteX9" fmla="*/ 187485 w 1572242"/>
                <a:gd name="connsiteY9" fmla="*/ 65784 h 1901163"/>
                <a:gd name="connsiteX10" fmla="*/ 180907 w 1572242"/>
                <a:gd name="connsiteY10" fmla="*/ 95387 h 1901163"/>
                <a:gd name="connsiteX11" fmla="*/ 174328 w 1572242"/>
                <a:gd name="connsiteY11" fmla="*/ 105255 h 1901163"/>
                <a:gd name="connsiteX12" fmla="*/ 157882 w 1572242"/>
                <a:gd name="connsiteY12" fmla="*/ 118412 h 1901163"/>
                <a:gd name="connsiteX13" fmla="*/ 151304 w 1572242"/>
                <a:gd name="connsiteY13" fmla="*/ 128279 h 1901163"/>
                <a:gd name="connsiteX14" fmla="*/ 134858 w 1572242"/>
                <a:gd name="connsiteY14" fmla="*/ 141436 h 1901163"/>
                <a:gd name="connsiteX15" fmla="*/ 118412 w 1572242"/>
                <a:gd name="connsiteY15" fmla="*/ 151304 h 1901163"/>
                <a:gd name="connsiteX16" fmla="*/ 111833 w 1572242"/>
                <a:gd name="connsiteY16" fmla="*/ 157882 h 1901163"/>
                <a:gd name="connsiteX17" fmla="*/ 105255 w 1572242"/>
                <a:gd name="connsiteY17" fmla="*/ 177618 h 1901163"/>
                <a:gd name="connsiteX18" fmla="*/ 108544 w 1572242"/>
                <a:gd name="connsiteY18" fmla="*/ 203931 h 1901163"/>
                <a:gd name="connsiteX19" fmla="*/ 115122 w 1572242"/>
                <a:gd name="connsiteY19" fmla="*/ 210510 h 1901163"/>
                <a:gd name="connsiteX20" fmla="*/ 121701 w 1572242"/>
                <a:gd name="connsiteY20" fmla="*/ 230245 h 1901163"/>
                <a:gd name="connsiteX21" fmla="*/ 128279 w 1572242"/>
                <a:gd name="connsiteY21" fmla="*/ 240113 h 1901163"/>
                <a:gd name="connsiteX22" fmla="*/ 141436 w 1572242"/>
                <a:gd name="connsiteY22" fmla="*/ 269715 h 1901163"/>
                <a:gd name="connsiteX23" fmla="*/ 161171 w 1572242"/>
                <a:gd name="connsiteY23" fmla="*/ 279583 h 1901163"/>
                <a:gd name="connsiteX24" fmla="*/ 171039 w 1572242"/>
                <a:gd name="connsiteY24" fmla="*/ 286161 h 1901163"/>
                <a:gd name="connsiteX25" fmla="*/ 190774 w 1572242"/>
                <a:gd name="connsiteY25" fmla="*/ 292740 h 1901163"/>
                <a:gd name="connsiteX26" fmla="*/ 210510 w 1572242"/>
                <a:gd name="connsiteY26" fmla="*/ 312475 h 1901163"/>
                <a:gd name="connsiteX27" fmla="*/ 217088 w 1572242"/>
                <a:gd name="connsiteY27" fmla="*/ 319054 h 1901163"/>
                <a:gd name="connsiteX28" fmla="*/ 226956 w 1572242"/>
                <a:gd name="connsiteY28" fmla="*/ 325632 h 1901163"/>
                <a:gd name="connsiteX29" fmla="*/ 253269 w 1572242"/>
                <a:gd name="connsiteY29" fmla="*/ 348656 h 1901163"/>
                <a:gd name="connsiteX30" fmla="*/ 259848 w 1572242"/>
                <a:gd name="connsiteY30" fmla="*/ 368392 h 1901163"/>
                <a:gd name="connsiteX31" fmla="*/ 263137 w 1572242"/>
                <a:gd name="connsiteY31" fmla="*/ 378259 h 1901163"/>
                <a:gd name="connsiteX32" fmla="*/ 276294 w 1572242"/>
                <a:gd name="connsiteY32" fmla="*/ 407862 h 1901163"/>
                <a:gd name="connsiteX33" fmla="*/ 282872 w 1572242"/>
                <a:gd name="connsiteY33" fmla="*/ 427597 h 1901163"/>
                <a:gd name="connsiteX34" fmla="*/ 296029 w 1572242"/>
                <a:gd name="connsiteY34" fmla="*/ 444043 h 1901163"/>
                <a:gd name="connsiteX35" fmla="*/ 315764 w 1572242"/>
                <a:gd name="connsiteY35" fmla="*/ 467068 h 1901163"/>
                <a:gd name="connsiteX36" fmla="*/ 322343 w 1572242"/>
                <a:gd name="connsiteY36" fmla="*/ 486803 h 1901163"/>
                <a:gd name="connsiteX37" fmla="*/ 325632 w 1572242"/>
                <a:gd name="connsiteY37" fmla="*/ 496671 h 1901163"/>
                <a:gd name="connsiteX38" fmla="*/ 328921 w 1572242"/>
                <a:gd name="connsiteY38" fmla="*/ 506538 h 1901163"/>
                <a:gd name="connsiteX39" fmla="*/ 335499 w 1572242"/>
                <a:gd name="connsiteY39" fmla="*/ 539431 h 1901163"/>
                <a:gd name="connsiteX40" fmla="*/ 335499 w 1572242"/>
                <a:gd name="connsiteY40" fmla="*/ 667710 h 1901163"/>
                <a:gd name="connsiteX41" fmla="*/ 328921 w 1572242"/>
                <a:gd name="connsiteY41" fmla="*/ 687445 h 1901163"/>
                <a:gd name="connsiteX42" fmla="*/ 325632 w 1572242"/>
                <a:gd name="connsiteY42" fmla="*/ 697313 h 1901163"/>
                <a:gd name="connsiteX43" fmla="*/ 315764 w 1572242"/>
                <a:gd name="connsiteY43" fmla="*/ 726915 h 1901163"/>
                <a:gd name="connsiteX44" fmla="*/ 305897 w 1572242"/>
                <a:gd name="connsiteY44" fmla="*/ 746651 h 1901163"/>
                <a:gd name="connsiteX45" fmla="*/ 292740 w 1572242"/>
                <a:gd name="connsiteY45" fmla="*/ 759808 h 1901163"/>
                <a:gd name="connsiteX46" fmla="*/ 286161 w 1572242"/>
                <a:gd name="connsiteY46" fmla="*/ 766386 h 1901163"/>
                <a:gd name="connsiteX47" fmla="*/ 273004 w 1572242"/>
                <a:gd name="connsiteY47" fmla="*/ 782832 h 1901163"/>
                <a:gd name="connsiteX48" fmla="*/ 266426 w 1572242"/>
                <a:gd name="connsiteY48" fmla="*/ 792700 h 1901163"/>
                <a:gd name="connsiteX49" fmla="*/ 256558 w 1572242"/>
                <a:gd name="connsiteY49" fmla="*/ 799278 h 1901163"/>
                <a:gd name="connsiteX50" fmla="*/ 240112 w 1572242"/>
                <a:gd name="connsiteY50" fmla="*/ 815724 h 1901163"/>
                <a:gd name="connsiteX51" fmla="*/ 223666 w 1572242"/>
                <a:gd name="connsiteY51" fmla="*/ 828881 h 1901163"/>
                <a:gd name="connsiteX52" fmla="*/ 220377 w 1572242"/>
                <a:gd name="connsiteY52" fmla="*/ 838749 h 1901163"/>
                <a:gd name="connsiteX53" fmla="*/ 223666 w 1572242"/>
                <a:gd name="connsiteY53" fmla="*/ 851905 h 1901163"/>
                <a:gd name="connsiteX54" fmla="*/ 230245 w 1572242"/>
                <a:gd name="connsiteY54" fmla="*/ 871641 h 1901163"/>
                <a:gd name="connsiteX55" fmla="*/ 233534 w 1572242"/>
                <a:gd name="connsiteY55" fmla="*/ 881508 h 1901163"/>
                <a:gd name="connsiteX56" fmla="*/ 240112 w 1572242"/>
                <a:gd name="connsiteY56" fmla="*/ 888087 h 1901163"/>
                <a:gd name="connsiteX57" fmla="*/ 253269 w 1572242"/>
                <a:gd name="connsiteY57" fmla="*/ 927557 h 1901163"/>
                <a:gd name="connsiteX58" fmla="*/ 256558 w 1572242"/>
                <a:gd name="connsiteY58" fmla="*/ 937425 h 1901163"/>
                <a:gd name="connsiteX59" fmla="*/ 269715 w 1572242"/>
                <a:gd name="connsiteY59" fmla="*/ 953871 h 1901163"/>
                <a:gd name="connsiteX60" fmla="*/ 279583 w 1572242"/>
                <a:gd name="connsiteY60" fmla="*/ 970317 h 1901163"/>
                <a:gd name="connsiteX61" fmla="*/ 282872 w 1572242"/>
                <a:gd name="connsiteY61" fmla="*/ 980184 h 1901163"/>
                <a:gd name="connsiteX62" fmla="*/ 292740 w 1572242"/>
                <a:gd name="connsiteY62" fmla="*/ 983474 h 1901163"/>
                <a:gd name="connsiteX63" fmla="*/ 315764 w 1572242"/>
                <a:gd name="connsiteY63" fmla="*/ 986763 h 1901163"/>
                <a:gd name="connsiteX64" fmla="*/ 345367 w 1572242"/>
                <a:gd name="connsiteY64" fmla="*/ 993341 h 1901163"/>
                <a:gd name="connsiteX65" fmla="*/ 355235 w 1572242"/>
                <a:gd name="connsiteY65" fmla="*/ 999920 h 1901163"/>
                <a:gd name="connsiteX66" fmla="*/ 365102 w 1572242"/>
                <a:gd name="connsiteY66" fmla="*/ 1003209 h 1901163"/>
                <a:gd name="connsiteX67" fmla="*/ 378259 w 1572242"/>
                <a:gd name="connsiteY67" fmla="*/ 1016366 h 1901163"/>
                <a:gd name="connsiteX68" fmla="*/ 381548 w 1572242"/>
                <a:gd name="connsiteY68" fmla="*/ 1026233 h 1901163"/>
                <a:gd name="connsiteX69" fmla="*/ 371681 w 1572242"/>
                <a:gd name="connsiteY69" fmla="*/ 1049258 h 1901163"/>
                <a:gd name="connsiteX70" fmla="*/ 361813 w 1572242"/>
                <a:gd name="connsiteY70" fmla="*/ 1052547 h 1901163"/>
                <a:gd name="connsiteX71" fmla="*/ 328921 w 1572242"/>
                <a:gd name="connsiteY71" fmla="*/ 1049258 h 1901163"/>
                <a:gd name="connsiteX72" fmla="*/ 309186 w 1572242"/>
                <a:gd name="connsiteY72" fmla="*/ 1042679 h 1901163"/>
                <a:gd name="connsiteX73" fmla="*/ 289451 w 1572242"/>
                <a:gd name="connsiteY73" fmla="*/ 1052547 h 1901163"/>
                <a:gd name="connsiteX74" fmla="*/ 282872 w 1572242"/>
                <a:gd name="connsiteY74" fmla="*/ 1062415 h 1901163"/>
                <a:gd name="connsiteX75" fmla="*/ 263137 w 1572242"/>
                <a:gd name="connsiteY75" fmla="*/ 1068993 h 1901163"/>
                <a:gd name="connsiteX76" fmla="*/ 249980 w 1572242"/>
                <a:gd name="connsiteY76" fmla="*/ 1072282 h 1901163"/>
                <a:gd name="connsiteX77" fmla="*/ 230245 w 1572242"/>
                <a:gd name="connsiteY77" fmla="*/ 1078861 h 1901163"/>
                <a:gd name="connsiteX78" fmla="*/ 210510 w 1572242"/>
                <a:gd name="connsiteY78" fmla="*/ 1065704 h 1901163"/>
                <a:gd name="connsiteX79" fmla="*/ 203931 w 1572242"/>
                <a:gd name="connsiteY79" fmla="*/ 1059125 h 1901163"/>
                <a:gd name="connsiteX80" fmla="*/ 184196 w 1572242"/>
                <a:gd name="connsiteY80" fmla="*/ 1045969 h 1901163"/>
                <a:gd name="connsiteX81" fmla="*/ 167750 w 1572242"/>
                <a:gd name="connsiteY81" fmla="*/ 1036101 h 1901163"/>
                <a:gd name="connsiteX82" fmla="*/ 154593 w 1572242"/>
                <a:gd name="connsiteY82" fmla="*/ 1022944 h 1901163"/>
                <a:gd name="connsiteX83" fmla="*/ 144725 w 1572242"/>
                <a:gd name="connsiteY83" fmla="*/ 1016366 h 1901163"/>
                <a:gd name="connsiteX84" fmla="*/ 131569 w 1572242"/>
                <a:gd name="connsiteY84" fmla="*/ 999920 h 1901163"/>
                <a:gd name="connsiteX85" fmla="*/ 124990 w 1572242"/>
                <a:gd name="connsiteY85" fmla="*/ 980184 h 1901163"/>
                <a:gd name="connsiteX86" fmla="*/ 128279 w 1572242"/>
                <a:gd name="connsiteY86" fmla="*/ 967028 h 1901163"/>
                <a:gd name="connsiteX87" fmla="*/ 131569 w 1572242"/>
                <a:gd name="connsiteY87" fmla="*/ 957160 h 1901163"/>
                <a:gd name="connsiteX88" fmla="*/ 128279 w 1572242"/>
                <a:gd name="connsiteY88" fmla="*/ 947292 h 1901163"/>
                <a:gd name="connsiteX89" fmla="*/ 62495 w 1572242"/>
                <a:gd name="connsiteY89" fmla="*/ 950582 h 1901163"/>
                <a:gd name="connsiteX90" fmla="*/ 42760 w 1572242"/>
                <a:gd name="connsiteY90" fmla="*/ 953871 h 1901163"/>
                <a:gd name="connsiteX91" fmla="*/ 32892 w 1572242"/>
                <a:gd name="connsiteY91" fmla="*/ 960449 h 1901163"/>
                <a:gd name="connsiteX92" fmla="*/ 23025 w 1572242"/>
                <a:gd name="connsiteY92" fmla="*/ 963738 h 1901163"/>
                <a:gd name="connsiteX93" fmla="*/ 19735 w 1572242"/>
                <a:gd name="connsiteY93" fmla="*/ 973606 h 1901163"/>
                <a:gd name="connsiteX94" fmla="*/ 16446 w 1572242"/>
                <a:gd name="connsiteY94" fmla="*/ 1022944 h 1901163"/>
                <a:gd name="connsiteX95" fmla="*/ 6579 w 1572242"/>
                <a:gd name="connsiteY95" fmla="*/ 1029523 h 1901163"/>
                <a:gd name="connsiteX96" fmla="*/ 0 w 1572242"/>
                <a:gd name="connsiteY96" fmla="*/ 1036101 h 1901163"/>
                <a:gd name="connsiteX97" fmla="*/ 19735 w 1572242"/>
                <a:gd name="connsiteY97" fmla="*/ 1072282 h 1901163"/>
                <a:gd name="connsiteX98" fmla="*/ 39471 w 1572242"/>
                <a:gd name="connsiteY98" fmla="*/ 1078861 h 1901163"/>
                <a:gd name="connsiteX99" fmla="*/ 46049 w 1572242"/>
                <a:gd name="connsiteY99" fmla="*/ 1088728 h 1901163"/>
                <a:gd name="connsiteX100" fmla="*/ 39471 w 1572242"/>
                <a:gd name="connsiteY100" fmla="*/ 1141356 h 1901163"/>
                <a:gd name="connsiteX101" fmla="*/ 32892 w 1572242"/>
                <a:gd name="connsiteY101" fmla="*/ 1161091 h 1901163"/>
                <a:gd name="connsiteX102" fmla="*/ 29603 w 1572242"/>
                <a:gd name="connsiteY102" fmla="*/ 1170959 h 1901163"/>
                <a:gd name="connsiteX103" fmla="*/ 13157 w 1572242"/>
                <a:gd name="connsiteY103" fmla="*/ 1187405 h 1901163"/>
                <a:gd name="connsiteX104" fmla="*/ 9868 w 1572242"/>
                <a:gd name="connsiteY104" fmla="*/ 1197272 h 1901163"/>
                <a:gd name="connsiteX105" fmla="*/ 13157 w 1572242"/>
                <a:gd name="connsiteY105" fmla="*/ 1207140 h 1901163"/>
                <a:gd name="connsiteX106" fmla="*/ 29603 w 1572242"/>
                <a:gd name="connsiteY106" fmla="*/ 1223586 h 1901163"/>
                <a:gd name="connsiteX107" fmla="*/ 49338 w 1572242"/>
                <a:gd name="connsiteY107" fmla="*/ 1230164 h 1901163"/>
                <a:gd name="connsiteX108" fmla="*/ 55917 w 1572242"/>
                <a:gd name="connsiteY108" fmla="*/ 1236743 h 1901163"/>
                <a:gd name="connsiteX109" fmla="*/ 65784 w 1572242"/>
                <a:gd name="connsiteY109" fmla="*/ 1253189 h 1901163"/>
                <a:gd name="connsiteX110" fmla="*/ 69074 w 1572242"/>
                <a:gd name="connsiteY110" fmla="*/ 1263056 h 1901163"/>
                <a:gd name="connsiteX111" fmla="*/ 62495 w 1572242"/>
                <a:gd name="connsiteY111" fmla="*/ 1292659 h 1901163"/>
                <a:gd name="connsiteX112" fmla="*/ 65784 w 1572242"/>
                <a:gd name="connsiteY112" fmla="*/ 1302527 h 1901163"/>
                <a:gd name="connsiteX113" fmla="*/ 85520 w 1572242"/>
                <a:gd name="connsiteY113" fmla="*/ 1322262 h 1901163"/>
                <a:gd name="connsiteX114" fmla="*/ 92098 w 1572242"/>
                <a:gd name="connsiteY114" fmla="*/ 1328841 h 1901163"/>
                <a:gd name="connsiteX115" fmla="*/ 105255 w 1572242"/>
                <a:gd name="connsiteY115" fmla="*/ 1345287 h 1901163"/>
                <a:gd name="connsiteX116" fmla="*/ 108544 w 1572242"/>
                <a:gd name="connsiteY116" fmla="*/ 1355154 h 1901163"/>
                <a:gd name="connsiteX117" fmla="*/ 134858 w 1572242"/>
                <a:gd name="connsiteY117" fmla="*/ 1368311 h 1901163"/>
                <a:gd name="connsiteX118" fmla="*/ 144725 w 1572242"/>
                <a:gd name="connsiteY118" fmla="*/ 1371600 h 1901163"/>
                <a:gd name="connsiteX119" fmla="*/ 154593 w 1572242"/>
                <a:gd name="connsiteY119" fmla="*/ 1388046 h 1901163"/>
                <a:gd name="connsiteX120" fmla="*/ 167750 w 1572242"/>
                <a:gd name="connsiteY120" fmla="*/ 1401203 h 1901163"/>
                <a:gd name="connsiteX121" fmla="*/ 180907 w 1572242"/>
                <a:gd name="connsiteY121" fmla="*/ 1427517 h 1901163"/>
                <a:gd name="connsiteX122" fmla="*/ 190774 w 1572242"/>
                <a:gd name="connsiteY122" fmla="*/ 1430806 h 1901163"/>
                <a:gd name="connsiteX123" fmla="*/ 210510 w 1572242"/>
                <a:gd name="connsiteY123" fmla="*/ 1434095 h 1901163"/>
                <a:gd name="connsiteX124" fmla="*/ 217088 w 1572242"/>
                <a:gd name="connsiteY124" fmla="*/ 1440674 h 1901163"/>
                <a:gd name="connsiteX125" fmla="*/ 230245 w 1572242"/>
                <a:gd name="connsiteY125" fmla="*/ 1457120 h 1901163"/>
                <a:gd name="connsiteX126" fmla="*/ 249980 w 1572242"/>
                <a:gd name="connsiteY126" fmla="*/ 1466987 h 1901163"/>
                <a:gd name="connsiteX127" fmla="*/ 259848 w 1572242"/>
                <a:gd name="connsiteY127" fmla="*/ 1486723 h 1901163"/>
                <a:gd name="connsiteX128" fmla="*/ 279583 w 1572242"/>
                <a:gd name="connsiteY128" fmla="*/ 1496590 h 1901163"/>
                <a:gd name="connsiteX129" fmla="*/ 292740 w 1572242"/>
                <a:gd name="connsiteY129" fmla="*/ 1509747 h 1901163"/>
                <a:gd name="connsiteX130" fmla="*/ 302607 w 1572242"/>
                <a:gd name="connsiteY130" fmla="*/ 1516325 h 1901163"/>
                <a:gd name="connsiteX131" fmla="*/ 394705 w 1572242"/>
                <a:gd name="connsiteY131" fmla="*/ 1526193 h 1901163"/>
                <a:gd name="connsiteX132" fmla="*/ 414440 w 1572242"/>
                <a:gd name="connsiteY132" fmla="*/ 1529482 h 1901163"/>
                <a:gd name="connsiteX133" fmla="*/ 513117 w 1572242"/>
                <a:gd name="connsiteY133" fmla="*/ 1532772 h 1901163"/>
                <a:gd name="connsiteX134" fmla="*/ 546009 w 1572242"/>
                <a:gd name="connsiteY134" fmla="*/ 1545928 h 1901163"/>
                <a:gd name="connsiteX135" fmla="*/ 575612 w 1572242"/>
                <a:gd name="connsiteY135" fmla="*/ 1559085 h 1901163"/>
                <a:gd name="connsiteX136" fmla="*/ 582190 w 1572242"/>
                <a:gd name="connsiteY136" fmla="*/ 1565664 h 1901163"/>
                <a:gd name="connsiteX137" fmla="*/ 585479 w 1572242"/>
                <a:gd name="connsiteY137" fmla="*/ 1575531 h 1901163"/>
                <a:gd name="connsiteX138" fmla="*/ 592058 w 1572242"/>
                <a:gd name="connsiteY138" fmla="*/ 1582110 h 1901163"/>
                <a:gd name="connsiteX139" fmla="*/ 605215 w 1572242"/>
                <a:gd name="connsiteY139" fmla="*/ 1598556 h 1901163"/>
                <a:gd name="connsiteX140" fmla="*/ 608504 w 1572242"/>
                <a:gd name="connsiteY140" fmla="*/ 1608423 h 1901163"/>
                <a:gd name="connsiteX141" fmla="*/ 618371 w 1572242"/>
                <a:gd name="connsiteY141" fmla="*/ 1615002 h 1901163"/>
                <a:gd name="connsiteX142" fmla="*/ 631528 w 1572242"/>
                <a:gd name="connsiteY142" fmla="*/ 1628159 h 1901163"/>
                <a:gd name="connsiteX143" fmla="*/ 638107 w 1572242"/>
                <a:gd name="connsiteY143" fmla="*/ 1634737 h 1901163"/>
                <a:gd name="connsiteX144" fmla="*/ 661131 w 1572242"/>
                <a:gd name="connsiteY144" fmla="*/ 1661051 h 1901163"/>
                <a:gd name="connsiteX145" fmla="*/ 667710 w 1572242"/>
                <a:gd name="connsiteY145" fmla="*/ 1667629 h 1901163"/>
                <a:gd name="connsiteX146" fmla="*/ 677577 w 1572242"/>
                <a:gd name="connsiteY146" fmla="*/ 1674208 h 1901163"/>
                <a:gd name="connsiteX147" fmla="*/ 684156 w 1572242"/>
                <a:gd name="connsiteY147" fmla="*/ 1680786 h 1901163"/>
                <a:gd name="connsiteX148" fmla="*/ 694023 w 1572242"/>
                <a:gd name="connsiteY148" fmla="*/ 1687364 h 1901163"/>
                <a:gd name="connsiteX149" fmla="*/ 710469 w 1572242"/>
                <a:gd name="connsiteY149" fmla="*/ 1703810 h 1901163"/>
                <a:gd name="connsiteX150" fmla="*/ 717048 w 1572242"/>
                <a:gd name="connsiteY150" fmla="*/ 1710389 h 1901163"/>
                <a:gd name="connsiteX151" fmla="*/ 726915 w 1572242"/>
                <a:gd name="connsiteY151" fmla="*/ 1713678 h 1901163"/>
                <a:gd name="connsiteX152" fmla="*/ 740072 w 1572242"/>
                <a:gd name="connsiteY152" fmla="*/ 1726835 h 1901163"/>
                <a:gd name="connsiteX153" fmla="*/ 753229 w 1572242"/>
                <a:gd name="connsiteY153" fmla="*/ 1743281 h 1901163"/>
                <a:gd name="connsiteX154" fmla="*/ 763097 w 1572242"/>
                <a:gd name="connsiteY154" fmla="*/ 1763016 h 1901163"/>
                <a:gd name="connsiteX155" fmla="*/ 769675 w 1572242"/>
                <a:gd name="connsiteY155" fmla="*/ 1782751 h 1901163"/>
                <a:gd name="connsiteX156" fmla="*/ 772964 w 1572242"/>
                <a:gd name="connsiteY156" fmla="*/ 1792619 h 1901163"/>
                <a:gd name="connsiteX157" fmla="*/ 779543 w 1572242"/>
                <a:gd name="connsiteY157" fmla="*/ 1799197 h 1901163"/>
                <a:gd name="connsiteX158" fmla="*/ 792699 w 1572242"/>
                <a:gd name="connsiteY158" fmla="*/ 1818933 h 1901163"/>
                <a:gd name="connsiteX159" fmla="*/ 805856 w 1572242"/>
                <a:gd name="connsiteY159" fmla="*/ 1832090 h 1901163"/>
                <a:gd name="connsiteX160" fmla="*/ 822302 w 1572242"/>
                <a:gd name="connsiteY160" fmla="*/ 1848536 h 1901163"/>
                <a:gd name="connsiteX161" fmla="*/ 828881 w 1572242"/>
                <a:gd name="connsiteY161" fmla="*/ 1855114 h 1901163"/>
                <a:gd name="connsiteX162" fmla="*/ 858484 w 1572242"/>
                <a:gd name="connsiteY162" fmla="*/ 1864982 h 1901163"/>
                <a:gd name="connsiteX163" fmla="*/ 868351 w 1572242"/>
                <a:gd name="connsiteY163" fmla="*/ 1868271 h 1901163"/>
                <a:gd name="connsiteX164" fmla="*/ 888086 w 1572242"/>
                <a:gd name="connsiteY164" fmla="*/ 1878138 h 1901163"/>
                <a:gd name="connsiteX165" fmla="*/ 917689 w 1572242"/>
                <a:gd name="connsiteY165" fmla="*/ 1894584 h 1901163"/>
                <a:gd name="connsiteX166" fmla="*/ 924268 w 1572242"/>
                <a:gd name="connsiteY166" fmla="*/ 1901163 h 1901163"/>
                <a:gd name="connsiteX167" fmla="*/ 944003 w 1572242"/>
                <a:gd name="connsiteY167" fmla="*/ 1894584 h 1901163"/>
                <a:gd name="connsiteX168" fmla="*/ 970317 w 1572242"/>
                <a:gd name="connsiteY168" fmla="*/ 1874849 h 1901163"/>
                <a:gd name="connsiteX169" fmla="*/ 973606 w 1572242"/>
                <a:gd name="connsiteY169" fmla="*/ 1864982 h 1901163"/>
                <a:gd name="connsiteX170" fmla="*/ 983474 w 1572242"/>
                <a:gd name="connsiteY170" fmla="*/ 1848536 h 1901163"/>
                <a:gd name="connsiteX171" fmla="*/ 990052 w 1572242"/>
                <a:gd name="connsiteY171" fmla="*/ 1812354 h 1901163"/>
                <a:gd name="connsiteX172" fmla="*/ 1003209 w 1572242"/>
                <a:gd name="connsiteY172" fmla="*/ 1795908 h 1901163"/>
                <a:gd name="connsiteX173" fmla="*/ 1006498 w 1572242"/>
                <a:gd name="connsiteY173" fmla="*/ 1786041 h 1901163"/>
                <a:gd name="connsiteX174" fmla="*/ 1013076 w 1572242"/>
                <a:gd name="connsiteY174" fmla="*/ 1779462 h 1901163"/>
                <a:gd name="connsiteX175" fmla="*/ 1019655 w 1572242"/>
                <a:gd name="connsiteY175" fmla="*/ 1759727 h 1901163"/>
                <a:gd name="connsiteX176" fmla="*/ 1029522 w 1572242"/>
                <a:gd name="connsiteY176" fmla="*/ 1730124 h 1901163"/>
                <a:gd name="connsiteX177" fmla="*/ 1032812 w 1572242"/>
                <a:gd name="connsiteY177" fmla="*/ 1720256 h 1901163"/>
                <a:gd name="connsiteX178" fmla="*/ 1039390 w 1572242"/>
                <a:gd name="connsiteY178" fmla="*/ 1710389 h 1901163"/>
                <a:gd name="connsiteX179" fmla="*/ 1042679 w 1572242"/>
                <a:gd name="connsiteY179" fmla="*/ 1700521 h 1901163"/>
                <a:gd name="connsiteX180" fmla="*/ 1049258 w 1572242"/>
                <a:gd name="connsiteY180" fmla="*/ 1693943 h 1901163"/>
                <a:gd name="connsiteX181" fmla="*/ 1055836 w 1572242"/>
                <a:gd name="connsiteY181" fmla="*/ 1674208 h 1901163"/>
                <a:gd name="connsiteX182" fmla="*/ 1065704 w 1572242"/>
                <a:gd name="connsiteY182" fmla="*/ 1641315 h 1901163"/>
                <a:gd name="connsiteX183" fmla="*/ 1068993 w 1572242"/>
                <a:gd name="connsiteY183" fmla="*/ 1621580 h 1901163"/>
                <a:gd name="connsiteX184" fmla="*/ 1065704 w 1572242"/>
                <a:gd name="connsiteY184" fmla="*/ 1591977 h 1901163"/>
                <a:gd name="connsiteX185" fmla="*/ 1062415 w 1572242"/>
                <a:gd name="connsiteY185" fmla="*/ 1582110 h 1901163"/>
                <a:gd name="connsiteX186" fmla="*/ 1059125 w 1572242"/>
                <a:gd name="connsiteY186" fmla="*/ 1568953 h 1901163"/>
                <a:gd name="connsiteX187" fmla="*/ 1068993 w 1572242"/>
                <a:gd name="connsiteY187" fmla="*/ 1516325 h 1901163"/>
                <a:gd name="connsiteX188" fmla="*/ 1078861 w 1572242"/>
                <a:gd name="connsiteY188" fmla="*/ 1509747 h 1901163"/>
                <a:gd name="connsiteX189" fmla="*/ 1085439 w 1572242"/>
                <a:gd name="connsiteY189" fmla="*/ 1499879 h 1901163"/>
                <a:gd name="connsiteX190" fmla="*/ 1088728 w 1572242"/>
                <a:gd name="connsiteY190" fmla="*/ 1490012 h 1901163"/>
                <a:gd name="connsiteX191" fmla="*/ 1095307 w 1572242"/>
                <a:gd name="connsiteY191" fmla="*/ 1483433 h 1901163"/>
                <a:gd name="connsiteX192" fmla="*/ 1105174 w 1572242"/>
                <a:gd name="connsiteY192" fmla="*/ 1466987 h 1901163"/>
                <a:gd name="connsiteX193" fmla="*/ 1108463 w 1572242"/>
                <a:gd name="connsiteY193" fmla="*/ 1457120 h 1901163"/>
                <a:gd name="connsiteX194" fmla="*/ 1115042 w 1572242"/>
                <a:gd name="connsiteY194" fmla="*/ 1450541 h 1901163"/>
                <a:gd name="connsiteX195" fmla="*/ 1121620 w 1572242"/>
                <a:gd name="connsiteY195" fmla="*/ 1440674 h 1901163"/>
                <a:gd name="connsiteX196" fmla="*/ 1128199 w 1572242"/>
                <a:gd name="connsiteY196" fmla="*/ 1434095 h 1901163"/>
                <a:gd name="connsiteX197" fmla="*/ 1141356 w 1572242"/>
                <a:gd name="connsiteY197" fmla="*/ 1414360 h 1901163"/>
                <a:gd name="connsiteX198" fmla="*/ 1151223 w 1572242"/>
                <a:gd name="connsiteY198" fmla="*/ 1384757 h 1901163"/>
                <a:gd name="connsiteX199" fmla="*/ 1154512 w 1572242"/>
                <a:gd name="connsiteY199" fmla="*/ 1374890 h 1901163"/>
                <a:gd name="connsiteX200" fmla="*/ 1157802 w 1572242"/>
                <a:gd name="connsiteY200" fmla="*/ 1365022 h 1901163"/>
                <a:gd name="connsiteX201" fmla="*/ 1161091 w 1572242"/>
                <a:gd name="connsiteY201" fmla="*/ 1341997 h 1901163"/>
                <a:gd name="connsiteX202" fmla="*/ 1154512 w 1572242"/>
                <a:gd name="connsiteY202" fmla="*/ 1276213 h 1901163"/>
                <a:gd name="connsiteX203" fmla="*/ 1147934 w 1572242"/>
                <a:gd name="connsiteY203" fmla="*/ 1266346 h 1901163"/>
                <a:gd name="connsiteX204" fmla="*/ 1138066 w 1572242"/>
                <a:gd name="connsiteY204" fmla="*/ 1263056 h 1901163"/>
                <a:gd name="connsiteX205" fmla="*/ 1118331 w 1572242"/>
                <a:gd name="connsiteY205" fmla="*/ 1249900 h 1901163"/>
                <a:gd name="connsiteX206" fmla="*/ 1098596 w 1572242"/>
                <a:gd name="connsiteY206" fmla="*/ 1226875 h 1901163"/>
                <a:gd name="connsiteX207" fmla="*/ 1092017 w 1572242"/>
                <a:gd name="connsiteY207" fmla="*/ 1207140 h 1901163"/>
                <a:gd name="connsiteX208" fmla="*/ 1088728 w 1572242"/>
                <a:gd name="connsiteY208" fmla="*/ 1197272 h 1901163"/>
                <a:gd name="connsiteX209" fmla="*/ 1085439 w 1572242"/>
                <a:gd name="connsiteY209" fmla="*/ 1131488 h 1901163"/>
                <a:gd name="connsiteX210" fmla="*/ 1075571 w 1572242"/>
                <a:gd name="connsiteY210" fmla="*/ 1082150 h 1901163"/>
                <a:gd name="connsiteX211" fmla="*/ 1072282 w 1572242"/>
                <a:gd name="connsiteY211" fmla="*/ 1072282 h 1901163"/>
                <a:gd name="connsiteX212" fmla="*/ 1065704 w 1572242"/>
                <a:gd name="connsiteY212" fmla="*/ 1062415 h 1901163"/>
                <a:gd name="connsiteX213" fmla="*/ 1062415 w 1572242"/>
                <a:gd name="connsiteY213" fmla="*/ 1052547 h 1901163"/>
                <a:gd name="connsiteX214" fmla="*/ 1055836 w 1572242"/>
                <a:gd name="connsiteY214" fmla="*/ 983474 h 1901163"/>
                <a:gd name="connsiteX215" fmla="*/ 1042679 w 1572242"/>
                <a:gd name="connsiteY215" fmla="*/ 953871 h 1901163"/>
                <a:gd name="connsiteX216" fmla="*/ 1039390 w 1572242"/>
                <a:gd name="connsiteY216" fmla="*/ 944003 h 1901163"/>
                <a:gd name="connsiteX217" fmla="*/ 1042679 w 1572242"/>
                <a:gd name="connsiteY217" fmla="*/ 920979 h 1901163"/>
                <a:gd name="connsiteX218" fmla="*/ 1049258 w 1572242"/>
                <a:gd name="connsiteY218" fmla="*/ 914400 h 1901163"/>
                <a:gd name="connsiteX219" fmla="*/ 1092017 w 1572242"/>
                <a:gd name="connsiteY219" fmla="*/ 904533 h 1901163"/>
                <a:gd name="connsiteX220" fmla="*/ 1174248 w 1572242"/>
                <a:gd name="connsiteY220" fmla="*/ 901243 h 1901163"/>
                <a:gd name="connsiteX221" fmla="*/ 1197272 w 1572242"/>
                <a:gd name="connsiteY221" fmla="*/ 894665 h 1901163"/>
                <a:gd name="connsiteX222" fmla="*/ 1200561 w 1572242"/>
                <a:gd name="connsiteY222" fmla="*/ 884797 h 1901163"/>
                <a:gd name="connsiteX223" fmla="*/ 1197272 w 1572242"/>
                <a:gd name="connsiteY223" fmla="*/ 871641 h 1901163"/>
                <a:gd name="connsiteX224" fmla="*/ 1213718 w 1572242"/>
                <a:gd name="connsiteY224" fmla="*/ 855195 h 1901163"/>
                <a:gd name="connsiteX225" fmla="*/ 1217007 w 1572242"/>
                <a:gd name="connsiteY225" fmla="*/ 845327 h 1901163"/>
                <a:gd name="connsiteX226" fmla="*/ 1207140 w 1572242"/>
                <a:gd name="connsiteY226" fmla="*/ 838749 h 1901163"/>
                <a:gd name="connsiteX227" fmla="*/ 1200561 w 1572242"/>
                <a:gd name="connsiteY227" fmla="*/ 832170 h 1901163"/>
                <a:gd name="connsiteX228" fmla="*/ 1190694 w 1572242"/>
                <a:gd name="connsiteY228" fmla="*/ 828881 h 1901163"/>
                <a:gd name="connsiteX229" fmla="*/ 1151223 w 1572242"/>
                <a:gd name="connsiteY229" fmla="*/ 825592 h 1901163"/>
                <a:gd name="connsiteX230" fmla="*/ 1151223 w 1572242"/>
                <a:gd name="connsiteY230" fmla="*/ 786121 h 1901163"/>
                <a:gd name="connsiteX231" fmla="*/ 1161091 w 1572242"/>
                <a:gd name="connsiteY231" fmla="*/ 782832 h 1901163"/>
                <a:gd name="connsiteX232" fmla="*/ 1184115 w 1572242"/>
                <a:gd name="connsiteY232" fmla="*/ 786121 h 1901163"/>
                <a:gd name="connsiteX233" fmla="*/ 1190694 w 1572242"/>
                <a:gd name="connsiteY233" fmla="*/ 792700 h 1901163"/>
                <a:gd name="connsiteX234" fmla="*/ 1200561 w 1572242"/>
                <a:gd name="connsiteY234" fmla="*/ 795989 h 1901163"/>
                <a:gd name="connsiteX235" fmla="*/ 1200561 w 1572242"/>
                <a:gd name="connsiteY235" fmla="*/ 694023 h 1901163"/>
                <a:gd name="connsiteX236" fmla="*/ 1210429 w 1572242"/>
                <a:gd name="connsiteY236" fmla="*/ 690734 h 1901163"/>
                <a:gd name="connsiteX237" fmla="*/ 1223586 w 1572242"/>
                <a:gd name="connsiteY237" fmla="*/ 687445 h 1901163"/>
                <a:gd name="connsiteX238" fmla="*/ 1233453 w 1572242"/>
                <a:gd name="connsiteY238" fmla="*/ 684156 h 1901163"/>
                <a:gd name="connsiteX239" fmla="*/ 1253189 w 1572242"/>
                <a:gd name="connsiteY239" fmla="*/ 680866 h 1901163"/>
                <a:gd name="connsiteX240" fmla="*/ 1272924 w 1572242"/>
                <a:gd name="connsiteY240" fmla="*/ 674288 h 1901163"/>
                <a:gd name="connsiteX241" fmla="*/ 1282792 w 1572242"/>
                <a:gd name="connsiteY241" fmla="*/ 670999 h 1901163"/>
                <a:gd name="connsiteX242" fmla="*/ 1302527 w 1572242"/>
                <a:gd name="connsiteY242" fmla="*/ 664420 h 1901163"/>
                <a:gd name="connsiteX243" fmla="*/ 1322262 w 1572242"/>
                <a:gd name="connsiteY243" fmla="*/ 654553 h 1901163"/>
                <a:gd name="connsiteX244" fmla="*/ 1348576 w 1572242"/>
                <a:gd name="connsiteY244" fmla="*/ 641396 h 1901163"/>
                <a:gd name="connsiteX245" fmla="*/ 1358443 w 1572242"/>
                <a:gd name="connsiteY245" fmla="*/ 638107 h 1901163"/>
                <a:gd name="connsiteX246" fmla="*/ 1381468 w 1572242"/>
                <a:gd name="connsiteY246" fmla="*/ 628239 h 1901163"/>
                <a:gd name="connsiteX247" fmla="*/ 1391335 w 1572242"/>
                <a:gd name="connsiteY247" fmla="*/ 621661 h 1901163"/>
                <a:gd name="connsiteX248" fmla="*/ 1476855 w 1572242"/>
                <a:gd name="connsiteY248" fmla="*/ 618372 h 1901163"/>
                <a:gd name="connsiteX249" fmla="*/ 1496590 w 1572242"/>
                <a:gd name="connsiteY249" fmla="*/ 611793 h 1901163"/>
                <a:gd name="connsiteX250" fmla="*/ 1513036 w 1572242"/>
                <a:gd name="connsiteY250" fmla="*/ 601925 h 1901163"/>
                <a:gd name="connsiteX251" fmla="*/ 1529482 w 1572242"/>
                <a:gd name="connsiteY251" fmla="*/ 588769 h 1901163"/>
                <a:gd name="connsiteX252" fmla="*/ 1545928 w 1572242"/>
                <a:gd name="connsiteY252" fmla="*/ 572323 h 1901163"/>
                <a:gd name="connsiteX253" fmla="*/ 1552507 w 1572242"/>
                <a:gd name="connsiteY253" fmla="*/ 565744 h 1901163"/>
                <a:gd name="connsiteX254" fmla="*/ 1568953 w 1572242"/>
                <a:gd name="connsiteY254" fmla="*/ 552587 h 1901163"/>
                <a:gd name="connsiteX255" fmla="*/ 1572242 w 1572242"/>
                <a:gd name="connsiteY255" fmla="*/ 542720 h 1901163"/>
                <a:gd name="connsiteX256" fmla="*/ 1562374 w 1572242"/>
                <a:gd name="connsiteY256" fmla="*/ 490092 h 1901163"/>
                <a:gd name="connsiteX257" fmla="*/ 1559085 w 1572242"/>
                <a:gd name="connsiteY257" fmla="*/ 480225 h 1901163"/>
                <a:gd name="connsiteX258" fmla="*/ 1552507 w 1572242"/>
                <a:gd name="connsiteY258" fmla="*/ 470357 h 1901163"/>
                <a:gd name="connsiteX259" fmla="*/ 1539350 w 1572242"/>
                <a:gd name="connsiteY259" fmla="*/ 457200 h 1901163"/>
                <a:gd name="connsiteX260" fmla="*/ 1526193 w 1572242"/>
                <a:gd name="connsiteY260" fmla="*/ 417730 h 1901163"/>
                <a:gd name="connsiteX261" fmla="*/ 1522904 w 1572242"/>
                <a:gd name="connsiteY261" fmla="*/ 407862 h 1901163"/>
                <a:gd name="connsiteX262" fmla="*/ 1516325 w 1572242"/>
                <a:gd name="connsiteY262" fmla="*/ 401284 h 1901163"/>
                <a:gd name="connsiteX263" fmla="*/ 1493301 w 1572242"/>
                <a:gd name="connsiteY263" fmla="*/ 378259 h 1901163"/>
                <a:gd name="connsiteX264" fmla="*/ 1486722 w 1572242"/>
                <a:gd name="connsiteY264" fmla="*/ 371681 h 1901163"/>
                <a:gd name="connsiteX265" fmla="*/ 1476855 w 1572242"/>
                <a:gd name="connsiteY265" fmla="*/ 368392 h 1901163"/>
                <a:gd name="connsiteX266" fmla="*/ 1460409 w 1572242"/>
                <a:gd name="connsiteY266" fmla="*/ 351946 h 1901163"/>
                <a:gd name="connsiteX267" fmla="*/ 1453830 w 1572242"/>
                <a:gd name="connsiteY267" fmla="*/ 345367 h 1901163"/>
                <a:gd name="connsiteX268" fmla="*/ 1443963 w 1572242"/>
                <a:gd name="connsiteY268" fmla="*/ 342078 h 1901163"/>
                <a:gd name="connsiteX269" fmla="*/ 1427517 w 1572242"/>
                <a:gd name="connsiteY269" fmla="*/ 332210 h 1901163"/>
                <a:gd name="connsiteX270" fmla="*/ 1407781 w 1572242"/>
                <a:gd name="connsiteY270" fmla="*/ 322343 h 1901163"/>
                <a:gd name="connsiteX271" fmla="*/ 1391335 w 1572242"/>
                <a:gd name="connsiteY271" fmla="*/ 312475 h 1901163"/>
                <a:gd name="connsiteX272" fmla="*/ 1381468 w 1572242"/>
                <a:gd name="connsiteY272" fmla="*/ 305897 h 1901163"/>
                <a:gd name="connsiteX273" fmla="*/ 1365022 w 1572242"/>
                <a:gd name="connsiteY273" fmla="*/ 302608 h 1901163"/>
                <a:gd name="connsiteX274" fmla="*/ 1305816 w 1572242"/>
                <a:gd name="connsiteY274" fmla="*/ 292740 h 1901163"/>
                <a:gd name="connsiteX275" fmla="*/ 1282792 w 1572242"/>
                <a:gd name="connsiteY275" fmla="*/ 286161 h 1901163"/>
                <a:gd name="connsiteX276" fmla="*/ 1276213 w 1572242"/>
                <a:gd name="connsiteY276" fmla="*/ 279583 h 1901163"/>
                <a:gd name="connsiteX277" fmla="*/ 1256478 w 1572242"/>
                <a:gd name="connsiteY277" fmla="*/ 273005 h 1901163"/>
                <a:gd name="connsiteX278" fmla="*/ 1236743 w 1572242"/>
                <a:gd name="connsiteY278" fmla="*/ 266426 h 1901163"/>
                <a:gd name="connsiteX279" fmla="*/ 1164380 w 1572242"/>
                <a:gd name="connsiteY279" fmla="*/ 256559 h 1901163"/>
                <a:gd name="connsiteX280" fmla="*/ 1141356 w 1572242"/>
                <a:gd name="connsiteY280" fmla="*/ 253269 h 1901163"/>
                <a:gd name="connsiteX281" fmla="*/ 1105174 w 1572242"/>
                <a:gd name="connsiteY281" fmla="*/ 243402 h 1901163"/>
                <a:gd name="connsiteX282" fmla="*/ 1092017 w 1572242"/>
                <a:gd name="connsiteY282" fmla="*/ 240113 h 1901163"/>
                <a:gd name="connsiteX283" fmla="*/ 1072282 w 1572242"/>
                <a:gd name="connsiteY283" fmla="*/ 233534 h 1901163"/>
                <a:gd name="connsiteX284" fmla="*/ 1039390 w 1572242"/>
                <a:gd name="connsiteY284" fmla="*/ 230245 h 1901163"/>
                <a:gd name="connsiteX285" fmla="*/ 1029522 w 1572242"/>
                <a:gd name="connsiteY285" fmla="*/ 187485 h 1901163"/>
                <a:gd name="connsiteX286" fmla="*/ 1026233 w 1572242"/>
                <a:gd name="connsiteY286" fmla="*/ 161172 h 1901163"/>
                <a:gd name="connsiteX287" fmla="*/ 1016366 w 1572242"/>
                <a:gd name="connsiteY287" fmla="*/ 128279 h 1901163"/>
                <a:gd name="connsiteX288" fmla="*/ 1003209 w 1572242"/>
                <a:gd name="connsiteY288" fmla="*/ 111833 h 1901163"/>
                <a:gd name="connsiteX289" fmla="*/ 986763 w 1572242"/>
                <a:gd name="connsiteY289" fmla="*/ 88809 h 1901163"/>
                <a:gd name="connsiteX290" fmla="*/ 947292 w 1572242"/>
                <a:gd name="connsiteY290" fmla="*/ 92098 h 1901163"/>
                <a:gd name="connsiteX291" fmla="*/ 937425 w 1572242"/>
                <a:gd name="connsiteY291" fmla="*/ 98677 h 1901163"/>
                <a:gd name="connsiteX292" fmla="*/ 917689 w 1572242"/>
                <a:gd name="connsiteY292" fmla="*/ 105255 h 1901163"/>
                <a:gd name="connsiteX293" fmla="*/ 907822 w 1572242"/>
                <a:gd name="connsiteY293" fmla="*/ 108544 h 1901163"/>
                <a:gd name="connsiteX294" fmla="*/ 858484 w 1572242"/>
                <a:gd name="connsiteY294" fmla="*/ 105255 h 1901163"/>
                <a:gd name="connsiteX295" fmla="*/ 848616 w 1572242"/>
                <a:gd name="connsiteY295" fmla="*/ 88809 h 1901163"/>
                <a:gd name="connsiteX296" fmla="*/ 838748 w 1572242"/>
                <a:gd name="connsiteY296" fmla="*/ 82231 h 1901163"/>
                <a:gd name="connsiteX297" fmla="*/ 809145 w 1572242"/>
                <a:gd name="connsiteY297" fmla="*/ 72363 h 1901163"/>
                <a:gd name="connsiteX298" fmla="*/ 799278 w 1572242"/>
                <a:gd name="connsiteY298" fmla="*/ 69074 h 1901163"/>
                <a:gd name="connsiteX299" fmla="*/ 789410 w 1572242"/>
                <a:gd name="connsiteY299" fmla="*/ 62495 h 1901163"/>
                <a:gd name="connsiteX300" fmla="*/ 743361 w 1572242"/>
                <a:gd name="connsiteY300" fmla="*/ 49338 h 1901163"/>
                <a:gd name="connsiteX301" fmla="*/ 720337 w 1572242"/>
                <a:gd name="connsiteY301" fmla="*/ 42760 h 1901163"/>
                <a:gd name="connsiteX302" fmla="*/ 690734 w 1572242"/>
                <a:gd name="connsiteY302" fmla="*/ 32892 h 1901163"/>
                <a:gd name="connsiteX303" fmla="*/ 680866 w 1572242"/>
                <a:gd name="connsiteY303" fmla="*/ 29603 h 1901163"/>
                <a:gd name="connsiteX304" fmla="*/ 670999 w 1572242"/>
                <a:gd name="connsiteY304" fmla="*/ 23025 h 1901163"/>
                <a:gd name="connsiteX305" fmla="*/ 664420 w 1572242"/>
                <a:gd name="connsiteY305" fmla="*/ 16446 h 1901163"/>
                <a:gd name="connsiteX306" fmla="*/ 644685 w 1572242"/>
                <a:gd name="connsiteY306" fmla="*/ 9868 h 1901163"/>
                <a:gd name="connsiteX307" fmla="*/ 608504 w 1572242"/>
                <a:gd name="connsiteY307" fmla="*/ 16446 h 1901163"/>
                <a:gd name="connsiteX308" fmla="*/ 601925 w 1572242"/>
                <a:gd name="connsiteY308" fmla="*/ 23025 h 1901163"/>
                <a:gd name="connsiteX309" fmla="*/ 572322 w 1572242"/>
                <a:gd name="connsiteY309" fmla="*/ 36182 h 1901163"/>
                <a:gd name="connsiteX310" fmla="*/ 562455 w 1572242"/>
                <a:gd name="connsiteY310" fmla="*/ 39471 h 1901163"/>
                <a:gd name="connsiteX311" fmla="*/ 486803 w 1572242"/>
                <a:gd name="connsiteY311" fmla="*/ 42760 h 1901163"/>
                <a:gd name="connsiteX312" fmla="*/ 470357 w 1572242"/>
                <a:gd name="connsiteY312" fmla="*/ 52628 h 1901163"/>
                <a:gd name="connsiteX313" fmla="*/ 460489 w 1572242"/>
                <a:gd name="connsiteY313" fmla="*/ 55917 h 1901163"/>
                <a:gd name="connsiteX314" fmla="*/ 450622 w 1572242"/>
                <a:gd name="connsiteY314" fmla="*/ 62495 h 1901163"/>
                <a:gd name="connsiteX315" fmla="*/ 444043 w 1572242"/>
                <a:gd name="connsiteY315" fmla="*/ 69074 h 1901163"/>
                <a:gd name="connsiteX316" fmla="*/ 424308 w 1572242"/>
                <a:gd name="connsiteY316" fmla="*/ 75652 h 1901163"/>
                <a:gd name="connsiteX317" fmla="*/ 414440 w 1572242"/>
                <a:gd name="connsiteY317" fmla="*/ 78941 h 1901163"/>
                <a:gd name="connsiteX318" fmla="*/ 371681 w 1572242"/>
                <a:gd name="connsiteY318" fmla="*/ 65784 h 190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</a:cxnLst>
              <a:rect l="l" t="t" r="r" b="b"/>
              <a:pathLst>
                <a:path w="1572242" h="1901163">
                  <a:moveTo>
                    <a:pt x="371681" y="65784"/>
                  </a:moveTo>
                  <a:cubicBezTo>
                    <a:pt x="339885" y="48242"/>
                    <a:pt x="307698" y="31391"/>
                    <a:pt x="276294" y="13157"/>
                  </a:cubicBezTo>
                  <a:cubicBezTo>
                    <a:pt x="273612" y="11600"/>
                    <a:pt x="272489" y="7966"/>
                    <a:pt x="269715" y="6579"/>
                  </a:cubicBezTo>
                  <a:cubicBezTo>
                    <a:pt x="263513" y="3478"/>
                    <a:pt x="249980" y="0"/>
                    <a:pt x="249980" y="0"/>
                  </a:cubicBezTo>
                  <a:cubicBezTo>
                    <a:pt x="242305" y="1097"/>
                    <a:pt x="234311" y="838"/>
                    <a:pt x="226956" y="3290"/>
                  </a:cubicBezTo>
                  <a:cubicBezTo>
                    <a:pt x="224014" y="4271"/>
                    <a:pt x="222799" y="7931"/>
                    <a:pt x="220377" y="9868"/>
                  </a:cubicBezTo>
                  <a:cubicBezTo>
                    <a:pt x="217290" y="12337"/>
                    <a:pt x="213799" y="14253"/>
                    <a:pt x="210510" y="16446"/>
                  </a:cubicBezTo>
                  <a:cubicBezTo>
                    <a:pt x="198509" y="52441"/>
                    <a:pt x="218610" y="-1120"/>
                    <a:pt x="197353" y="32892"/>
                  </a:cubicBezTo>
                  <a:cubicBezTo>
                    <a:pt x="193678" y="38773"/>
                    <a:pt x="192456" y="45900"/>
                    <a:pt x="190774" y="52628"/>
                  </a:cubicBezTo>
                  <a:cubicBezTo>
                    <a:pt x="189678" y="57013"/>
                    <a:pt x="188371" y="61351"/>
                    <a:pt x="187485" y="65784"/>
                  </a:cubicBezTo>
                  <a:cubicBezTo>
                    <a:pt x="185801" y="74205"/>
                    <a:pt x="185175" y="86852"/>
                    <a:pt x="180907" y="95387"/>
                  </a:cubicBezTo>
                  <a:cubicBezTo>
                    <a:pt x="179139" y="98923"/>
                    <a:pt x="177123" y="102460"/>
                    <a:pt x="174328" y="105255"/>
                  </a:cubicBezTo>
                  <a:cubicBezTo>
                    <a:pt x="157230" y="122353"/>
                    <a:pt x="170904" y="102134"/>
                    <a:pt x="157882" y="118412"/>
                  </a:cubicBezTo>
                  <a:cubicBezTo>
                    <a:pt x="155413" y="121499"/>
                    <a:pt x="153773" y="125192"/>
                    <a:pt x="151304" y="128279"/>
                  </a:cubicBezTo>
                  <a:cubicBezTo>
                    <a:pt x="144244" y="137104"/>
                    <a:pt x="144357" y="133837"/>
                    <a:pt x="134858" y="141436"/>
                  </a:cubicBezTo>
                  <a:cubicBezTo>
                    <a:pt x="121958" y="151756"/>
                    <a:pt x="135547" y="145592"/>
                    <a:pt x="118412" y="151304"/>
                  </a:cubicBezTo>
                  <a:cubicBezTo>
                    <a:pt x="116219" y="153497"/>
                    <a:pt x="113220" y="155108"/>
                    <a:pt x="111833" y="157882"/>
                  </a:cubicBezTo>
                  <a:cubicBezTo>
                    <a:pt x="108732" y="164084"/>
                    <a:pt x="105255" y="177618"/>
                    <a:pt x="105255" y="177618"/>
                  </a:cubicBezTo>
                  <a:cubicBezTo>
                    <a:pt x="106351" y="186389"/>
                    <a:pt x="106004" y="195464"/>
                    <a:pt x="108544" y="203931"/>
                  </a:cubicBezTo>
                  <a:cubicBezTo>
                    <a:pt x="109435" y="206901"/>
                    <a:pt x="113735" y="207736"/>
                    <a:pt x="115122" y="210510"/>
                  </a:cubicBezTo>
                  <a:cubicBezTo>
                    <a:pt x="118223" y="216712"/>
                    <a:pt x="117855" y="224475"/>
                    <a:pt x="121701" y="230245"/>
                  </a:cubicBezTo>
                  <a:cubicBezTo>
                    <a:pt x="123894" y="233534"/>
                    <a:pt x="126673" y="236501"/>
                    <a:pt x="128279" y="240113"/>
                  </a:cubicBezTo>
                  <a:cubicBezTo>
                    <a:pt x="133489" y="251836"/>
                    <a:pt x="132505" y="260784"/>
                    <a:pt x="141436" y="269715"/>
                  </a:cubicBezTo>
                  <a:cubicBezTo>
                    <a:pt x="150863" y="279142"/>
                    <a:pt x="150470" y="274233"/>
                    <a:pt x="161171" y="279583"/>
                  </a:cubicBezTo>
                  <a:cubicBezTo>
                    <a:pt x="164707" y="281351"/>
                    <a:pt x="167427" y="284555"/>
                    <a:pt x="171039" y="286161"/>
                  </a:cubicBezTo>
                  <a:cubicBezTo>
                    <a:pt x="177376" y="288977"/>
                    <a:pt x="190774" y="292740"/>
                    <a:pt x="190774" y="292740"/>
                  </a:cubicBezTo>
                  <a:lnTo>
                    <a:pt x="210510" y="312475"/>
                  </a:lnTo>
                  <a:cubicBezTo>
                    <a:pt x="212703" y="314668"/>
                    <a:pt x="214508" y="317334"/>
                    <a:pt x="217088" y="319054"/>
                  </a:cubicBezTo>
                  <a:cubicBezTo>
                    <a:pt x="220377" y="321247"/>
                    <a:pt x="223981" y="323029"/>
                    <a:pt x="226956" y="325632"/>
                  </a:cubicBezTo>
                  <a:cubicBezTo>
                    <a:pt x="257746" y="352572"/>
                    <a:pt x="231063" y="333852"/>
                    <a:pt x="253269" y="348656"/>
                  </a:cubicBezTo>
                  <a:lnTo>
                    <a:pt x="259848" y="368392"/>
                  </a:lnTo>
                  <a:cubicBezTo>
                    <a:pt x="260944" y="371681"/>
                    <a:pt x="261214" y="375374"/>
                    <a:pt x="263137" y="378259"/>
                  </a:cubicBezTo>
                  <a:cubicBezTo>
                    <a:pt x="273561" y="393896"/>
                    <a:pt x="268466" y="384378"/>
                    <a:pt x="276294" y="407862"/>
                  </a:cubicBezTo>
                  <a:lnTo>
                    <a:pt x="282872" y="427597"/>
                  </a:lnTo>
                  <a:cubicBezTo>
                    <a:pt x="305269" y="449994"/>
                    <a:pt x="271133" y="414998"/>
                    <a:pt x="296029" y="444043"/>
                  </a:cubicBezTo>
                  <a:cubicBezTo>
                    <a:pt x="303556" y="452825"/>
                    <a:pt x="311116" y="456610"/>
                    <a:pt x="315764" y="467068"/>
                  </a:cubicBezTo>
                  <a:cubicBezTo>
                    <a:pt x="318580" y="473405"/>
                    <a:pt x="320150" y="480225"/>
                    <a:pt x="322343" y="486803"/>
                  </a:cubicBezTo>
                  <a:lnTo>
                    <a:pt x="325632" y="496671"/>
                  </a:lnTo>
                  <a:cubicBezTo>
                    <a:pt x="326728" y="499960"/>
                    <a:pt x="328241" y="503138"/>
                    <a:pt x="328921" y="506538"/>
                  </a:cubicBezTo>
                  <a:lnTo>
                    <a:pt x="335499" y="539431"/>
                  </a:lnTo>
                  <a:cubicBezTo>
                    <a:pt x="338070" y="590847"/>
                    <a:pt x="341616" y="616737"/>
                    <a:pt x="335499" y="667710"/>
                  </a:cubicBezTo>
                  <a:cubicBezTo>
                    <a:pt x="334673" y="674595"/>
                    <a:pt x="331114" y="680867"/>
                    <a:pt x="328921" y="687445"/>
                  </a:cubicBezTo>
                  <a:lnTo>
                    <a:pt x="325632" y="697313"/>
                  </a:lnTo>
                  <a:lnTo>
                    <a:pt x="315764" y="726915"/>
                  </a:lnTo>
                  <a:cubicBezTo>
                    <a:pt x="312581" y="736465"/>
                    <a:pt x="312852" y="738536"/>
                    <a:pt x="305897" y="746651"/>
                  </a:cubicBezTo>
                  <a:cubicBezTo>
                    <a:pt x="301861" y="751360"/>
                    <a:pt x="297126" y="755422"/>
                    <a:pt x="292740" y="759808"/>
                  </a:cubicBezTo>
                  <a:lnTo>
                    <a:pt x="286161" y="766386"/>
                  </a:lnTo>
                  <a:cubicBezTo>
                    <a:pt x="279758" y="785598"/>
                    <a:pt x="287883" y="767953"/>
                    <a:pt x="273004" y="782832"/>
                  </a:cubicBezTo>
                  <a:cubicBezTo>
                    <a:pt x="270209" y="785627"/>
                    <a:pt x="269221" y="789905"/>
                    <a:pt x="266426" y="792700"/>
                  </a:cubicBezTo>
                  <a:cubicBezTo>
                    <a:pt x="263631" y="795495"/>
                    <a:pt x="259533" y="796675"/>
                    <a:pt x="256558" y="799278"/>
                  </a:cubicBezTo>
                  <a:cubicBezTo>
                    <a:pt x="250723" y="804383"/>
                    <a:pt x="246563" y="811424"/>
                    <a:pt x="240112" y="815724"/>
                  </a:cubicBezTo>
                  <a:cubicBezTo>
                    <a:pt x="227665" y="824022"/>
                    <a:pt x="233040" y="819507"/>
                    <a:pt x="223666" y="828881"/>
                  </a:cubicBezTo>
                  <a:cubicBezTo>
                    <a:pt x="222570" y="832170"/>
                    <a:pt x="220377" y="835282"/>
                    <a:pt x="220377" y="838749"/>
                  </a:cubicBezTo>
                  <a:cubicBezTo>
                    <a:pt x="220377" y="843269"/>
                    <a:pt x="222367" y="847575"/>
                    <a:pt x="223666" y="851905"/>
                  </a:cubicBezTo>
                  <a:cubicBezTo>
                    <a:pt x="225659" y="858547"/>
                    <a:pt x="228052" y="865062"/>
                    <a:pt x="230245" y="871641"/>
                  </a:cubicBezTo>
                  <a:cubicBezTo>
                    <a:pt x="231341" y="874930"/>
                    <a:pt x="231083" y="879056"/>
                    <a:pt x="233534" y="881508"/>
                  </a:cubicBezTo>
                  <a:lnTo>
                    <a:pt x="240112" y="888087"/>
                  </a:lnTo>
                  <a:lnTo>
                    <a:pt x="253269" y="927557"/>
                  </a:lnTo>
                  <a:cubicBezTo>
                    <a:pt x="254365" y="930846"/>
                    <a:pt x="254635" y="934540"/>
                    <a:pt x="256558" y="937425"/>
                  </a:cubicBezTo>
                  <a:cubicBezTo>
                    <a:pt x="264857" y="949872"/>
                    <a:pt x="260342" y="944497"/>
                    <a:pt x="269715" y="953871"/>
                  </a:cubicBezTo>
                  <a:cubicBezTo>
                    <a:pt x="279031" y="981820"/>
                    <a:pt x="266038" y="947743"/>
                    <a:pt x="279583" y="970317"/>
                  </a:cubicBezTo>
                  <a:cubicBezTo>
                    <a:pt x="281367" y="973290"/>
                    <a:pt x="280421" y="977733"/>
                    <a:pt x="282872" y="980184"/>
                  </a:cubicBezTo>
                  <a:cubicBezTo>
                    <a:pt x="285324" y="982636"/>
                    <a:pt x="289340" y="982794"/>
                    <a:pt x="292740" y="983474"/>
                  </a:cubicBezTo>
                  <a:cubicBezTo>
                    <a:pt x="300342" y="984995"/>
                    <a:pt x="308102" y="985584"/>
                    <a:pt x="315764" y="986763"/>
                  </a:cubicBezTo>
                  <a:cubicBezTo>
                    <a:pt x="337265" y="990071"/>
                    <a:pt x="330032" y="988230"/>
                    <a:pt x="345367" y="993341"/>
                  </a:cubicBezTo>
                  <a:cubicBezTo>
                    <a:pt x="348656" y="995534"/>
                    <a:pt x="351699" y="998152"/>
                    <a:pt x="355235" y="999920"/>
                  </a:cubicBezTo>
                  <a:cubicBezTo>
                    <a:pt x="358336" y="1001471"/>
                    <a:pt x="362281" y="1001194"/>
                    <a:pt x="365102" y="1003209"/>
                  </a:cubicBezTo>
                  <a:cubicBezTo>
                    <a:pt x="370149" y="1006814"/>
                    <a:pt x="378259" y="1016366"/>
                    <a:pt x="378259" y="1016366"/>
                  </a:cubicBezTo>
                  <a:cubicBezTo>
                    <a:pt x="379355" y="1019655"/>
                    <a:pt x="381548" y="1022766"/>
                    <a:pt x="381548" y="1026233"/>
                  </a:cubicBezTo>
                  <a:cubicBezTo>
                    <a:pt x="381548" y="1035785"/>
                    <a:pt x="380050" y="1044236"/>
                    <a:pt x="371681" y="1049258"/>
                  </a:cubicBezTo>
                  <a:cubicBezTo>
                    <a:pt x="368708" y="1051042"/>
                    <a:pt x="365102" y="1051451"/>
                    <a:pt x="361813" y="1052547"/>
                  </a:cubicBezTo>
                  <a:cubicBezTo>
                    <a:pt x="350849" y="1051451"/>
                    <a:pt x="339751" y="1051289"/>
                    <a:pt x="328921" y="1049258"/>
                  </a:cubicBezTo>
                  <a:cubicBezTo>
                    <a:pt x="322106" y="1047980"/>
                    <a:pt x="309186" y="1042679"/>
                    <a:pt x="309186" y="1042679"/>
                  </a:cubicBezTo>
                  <a:cubicBezTo>
                    <a:pt x="301161" y="1045354"/>
                    <a:pt x="295826" y="1046172"/>
                    <a:pt x="289451" y="1052547"/>
                  </a:cubicBezTo>
                  <a:cubicBezTo>
                    <a:pt x="286656" y="1055342"/>
                    <a:pt x="286224" y="1060320"/>
                    <a:pt x="282872" y="1062415"/>
                  </a:cubicBezTo>
                  <a:cubicBezTo>
                    <a:pt x="276992" y="1066090"/>
                    <a:pt x="269864" y="1067311"/>
                    <a:pt x="263137" y="1068993"/>
                  </a:cubicBezTo>
                  <a:cubicBezTo>
                    <a:pt x="258751" y="1070089"/>
                    <a:pt x="254310" y="1070983"/>
                    <a:pt x="249980" y="1072282"/>
                  </a:cubicBezTo>
                  <a:cubicBezTo>
                    <a:pt x="243338" y="1074275"/>
                    <a:pt x="230245" y="1078861"/>
                    <a:pt x="230245" y="1078861"/>
                  </a:cubicBezTo>
                  <a:cubicBezTo>
                    <a:pt x="223667" y="1074475"/>
                    <a:pt x="216101" y="1071295"/>
                    <a:pt x="210510" y="1065704"/>
                  </a:cubicBezTo>
                  <a:cubicBezTo>
                    <a:pt x="208317" y="1063511"/>
                    <a:pt x="206412" y="1060986"/>
                    <a:pt x="203931" y="1059125"/>
                  </a:cubicBezTo>
                  <a:cubicBezTo>
                    <a:pt x="197606" y="1054381"/>
                    <a:pt x="189786" y="1051559"/>
                    <a:pt x="184196" y="1045969"/>
                  </a:cubicBezTo>
                  <a:cubicBezTo>
                    <a:pt x="175166" y="1036939"/>
                    <a:pt x="180559" y="1040371"/>
                    <a:pt x="167750" y="1036101"/>
                  </a:cubicBezTo>
                  <a:cubicBezTo>
                    <a:pt x="163364" y="1031715"/>
                    <a:pt x="159754" y="1026384"/>
                    <a:pt x="154593" y="1022944"/>
                  </a:cubicBezTo>
                  <a:cubicBezTo>
                    <a:pt x="151304" y="1020751"/>
                    <a:pt x="147812" y="1018836"/>
                    <a:pt x="144725" y="1016366"/>
                  </a:cubicBezTo>
                  <a:cubicBezTo>
                    <a:pt x="140013" y="1012596"/>
                    <a:pt x="133926" y="1005223"/>
                    <a:pt x="131569" y="999920"/>
                  </a:cubicBezTo>
                  <a:cubicBezTo>
                    <a:pt x="128753" y="993583"/>
                    <a:pt x="124990" y="980184"/>
                    <a:pt x="124990" y="980184"/>
                  </a:cubicBezTo>
                  <a:cubicBezTo>
                    <a:pt x="126086" y="975799"/>
                    <a:pt x="127037" y="971374"/>
                    <a:pt x="128279" y="967028"/>
                  </a:cubicBezTo>
                  <a:cubicBezTo>
                    <a:pt x="129232" y="963694"/>
                    <a:pt x="131569" y="960627"/>
                    <a:pt x="131569" y="957160"/>
                  </a:cubicBezTo>
                  <a:cubicBezTo>
                    <a:pt x="131569" y="953693"/>
                    <a:pt x="129376" y="950581"/>
                    <a:pt x="128279" y="947292"/>
                  </a:cubicBezTo>
                  <a:cubicBezTo>
                    <a:pt x="106351" y="948389"/>
                    <a:pt x="84386" y="948898"/>
                    <a:pt x="62495" y="950582"/>
                  </a:cubicBezTo>
                  <a:cubicBezTo>
                    <a:pt x="55846" y="951094"/>
                    <a:pt x="49087" y="951762"/>
                    <a:pt x="42760" y="953871"/>
                  </a:cubicBezTo>
                  <a:cubicBezTo>
                    <a:pt x="39010" y="955121"/>
                    <a:pt x="36428" y="958681"/>
                    <a:pt x="32892" y="960449"/>
                  </a:cubicBezTo>
                  <a:cubicBezTo>
                    <a:pt x="29791" y="961999"/>
                    <a:pt x="26314" y="962642"/>
                    <a:pt x="23025" y="963738"/>
                  </a:cubicBezTo>
                  <a:cubicBezTo>
                    <a:pt x="21928" y="967027"/>
                    <a:pt x="20118" y="970160"/>
                    <a:pt x="19735" y="973606"/>
                  </a:cubicBezTo>
                  <a:cubicBezTo>
                    <a:pt x="17915" y="989988"/>
                    <a:pt x="20221" y="1006900"/>
                    <a:pt x="16446" y="1022944"/>
                  </a:cubicBezTo>
                  <a:cubicBezTo>
                    <a:pt x="15541" y="1026792"/>
                    <a:pt x="9666" y="1027054"/>
                    <a:pt x="6579" y="1029523"/>
                  </a:cubicBezTo>
                  <a:cubicBezTo>
                    <a:pt x="4157" y="1031460"/>
                    <a:pt x="2193" y="1033908"/>
                    <a:pt x="0" y="1036101"/>
                  </a:cubicBezTo>
                  <a:cubicBezTo>
                    <a:pt x="2422" y="1050634"/>
                    <a:pt x="1063" y="1066058"/>
                    <a:pt x="19735" y="1072282"/>
                  </a:cubicBezTo>
                  <a:lnTo>
                    <a:pt x="39471" y="1078861"/>
                  </a:lnTo>
                  <a:cubicBezTo>
                    <a:pt x="41664" y="1082150"/>
                    <a:pt x="45786" y="1084784"/>
                    <a:pt x="46049" y="1088728"/>
                  </a:cubicBezTo>
                  <a:cubicBezTo>
                    <a:pt x="47092" y="1104368"/>
                    <a:pt x="44350" y="1125093"/>
                    <a:pt x="39471" y="1141356"/>
                  </a:cubicBezTo>
                  <a:cubicBezTo>
                    <a:pt x="37478" y="1147998"/>
                    <a:pt x="35085" y="1154513"/>
                    <a:pt x="32892" y="1161091"/>
                  </a:cubicBezTo>
                  <a:cubicBezTo>
                    <a:pt x="31796" y="1164380"/>
                    <a:pt x="32055" y="1168507"/>
                    <a:pt x="29603" y="1170959"/>
                  </a:cubicBezTo>
                  <a:lnTo>
                    <a:pt x="13157" y="1187405"/>
                  </a:lnTo>
                  <a:cubicBezTo>
                    <a:pt x="12061" y="1190694"/>
                    <a:pt x="9868" y="1193805"/>
                    <a:pt x="9868" y="1197272"/>
                  </a:cubicBezTo>
                  <a:cubicBezTo>
                    <a:pt x="9868" y="1200739"/>
                    <a:pt x="11607" y="1204039"/>
                    <a:pt x="13157" y="1207140"/>
                  </a:cubicBezTo>
                  <a:cubicBezTo>
                    <a:pt x="17230" y="1215286"/>
                    <a:pt x="21144" y="1219827"/>
                    <a:pt x="29603" y="1223586"/>
                  </a:cubicBezTo>
                  <a:cubicBezTo>
                    <a:pt x="35940" y="1226402"/>
                    <a:pt x="49338" y="1230164"/>
                    <a:pt x="49338" y="1230164"/>
                  </a:cubicBezTo>
                  <a:cubicBezTo>
                    <a:pt x="51531" y="1232357"/>
                    <a:pt x="54321" y="1234084"/>
                    <a:pt x="55917" y="1236743"/>
                  </a:cubicBezTo>
                  <a:cubicBezTo>
                    <a:pt x="68729" y="1258096"/>
                    <a:pt x="49113" y="1236516"/>
                    <a:pt x="65784" y="1253189"/>
                  </a:cubicBezTo>
                  <a:cubicBezTo>
                    <a:pt x="66881" y="1256478"/>
                    <a:pt x="69074" y="1259589"/>
                    <a:pt x="69074" y="1263056"/>
                  </a:cubicBezTo>
                  <a:cubicBezTo>
                    <a:pt x="69074" y="1274632"/>
                    <a:pt x="65887" y="1282484"/>
                    <a:pt x="62495" y="1292659"/>
                  </a:cubicBezTo>
                  <a:cubicBezTo>
                    <a:pt x="63591" y="1295948"/>
                    <a:pt x="63769" y="1299706"/>
                    <a:pt x="65784" y="1302527"/>
                  </a:cubicBezTo>
                  <a:cubicBezTo>
                    <a:pt x="65792" y="1302539"/>
                    <a:pt x="82226" y="1318968"/>
                    <a:pt x="85520" y="1322262"/>
                  </a:cubicBezTo>
                  <a:cubicBezTo>
                    <a:pt x="87713" y="1324455"/>
                    <a:pt x="90378" y="1326261"/>
                    <a:pt x="92098" y="1328841"/>
                  </a:cubicBezTo>
                  <a:cubicBezTo>
                    <a:pt x="100396" y="1341288"/>
                    <a:pt x="95881" y="1335913"/>
                    <a:pt x="105255" y="1345287"/>
                  </a:cubicBezTo>
                  <a:cubicBezTo>
                    <a:pt x="106351" y="1348576"/>
                    <a:pt x="106760" y="1352181"/>
                    <a:pt x="108544" y="1355154"/>
                  </a:cubicBezTo>
                  <a:cubicBezTo>
                    <a:pt x="114286" y="1364724"/>
                    <a:pt x="125014" y="1365030"/>
                    <a:pt x="134858" y="1368311"/>
                  </a:cubicBezTo>
                  <a:lnTo>
                    <a:pt x="144725" y="1371600"/>
                  </a:lnTo>
                  <a:cubicBezTo>
                    <a:pt x="169035" y="1395910"/>
                    <a:pt x="133243" y="1358157"/>
                    <a:pt x="154593" y="1388046"/>
                  </a:cubicBezTo>
                  <a:cubicBezTo>
                    <a:pt x="158198" y="1393093"/>
                    <a:pt x="167750" y="1401203"/>
                    <a:pt x="167750" y="1401203"/>
                  </a:cubicBezTo>
                  <a:cubicBezTo>
                    <a:pt x="171030" y="1411045"/>
                    <a:pt x="171338" y="1421776"/>
                    <a:pt x="180907" y="1427517"/>
                  </a:cubicBezTo>
                  <a:cubicBezTo>
                    <a:pt x="183880" y="1429301"/>
                    <a:pt x="187390" y="1430054"/>
                    <a:pt x="190774" y="1430806"/>
                  </a:cubicBezTo>
                  <a:cubicBezTo>
                    <a:pt x="197285" y="1432253"/>
                    <a:pt x="203931" y="1432999"/>
                    <a:pt x="210510" y="1434095"/>
                  </a:cubicBezTo>
                  <a:cubicBezTo>
                    <a:pt x="212703" y="1436288"/>
                    <a:pt x="215151" y="1438252"/>
                    <a:pt x="217088" y="1440674"/>
                  </a:cubicBezTo>
                  <a:cubicBezTo>
                    <a:pt x="224685" y="1450171"/>
                    <a:pt x="221421" y="1450061"/>
                    <a:pt x="230245" y="1457120"/>
                  </a:cubicBezTo>
                  <a:cubicBezTo>
                    <a:pt x="239354" y="1464407"/>
                    <a:pt x="239558" y="1463513"/>
                    <a:pt x="249980" y="1466987"/>
                  </a:cubicBezTo>
                  <a:cubicBezTo>
                    <a:pt x="273620" y="1490630"/>
                    <a:pt x="235594" y="1450342"/>
                    <a:pt x="259848" y="1486723"/>
                  </a:cubicBezTo>
                  <a:cubicBezTo>
                    <a:pt x="263492" y="1492189"/>
                    <a:pt x="273954" y="1494714"/>
                    <a:pt x="279583" y="1496590"/>
                  </a:cubicBezTo>
                  <a:cubicBezTo>
                    <a:pt x="283969" y="1500976"/>
                    <a:pt x="287579" y="1506307"/>
                    <a:pt x="292740" y="1509747"/>
                  </a:cubicBezTo>
                  <a:cubicBezTo>
                    <a:pt x="296029" y="1511940"/>
                    <a:pt x="298995" y="1514720"/>
                    <a:pt x="302607" y="1516325"/>
                  </a:cubicBezTo>
                  <a:cubicBezTo>
                    <a:pt x="333376" y="1530000"/>
                    <a:pt x="356758" y="1524468"/>
                    <a:pt x="394705" y="1526193"/>
                  </a:cubicBezTo>
                  <a:cubicBezTo>
                    <a:pt x="401283" y="1527289"/>
                    <a:pt x="407781" y="1529112"/>
                    <a:pt x="414440" y="1529482"/>
                  </a:cubicBezTo>
                  <a:cubicBezTo>
                    <a:pt x="447300" y="1531308"/>
                    <a:pt x="480320" y="1530039"/>
                    <a:pt x="513117" y="1532772"/>
                  </a:cubicBezTo>
                  <a:cubicBezTo>
                    <a:pt x="526894" y="1533920"/>
                    <a:pt x="534152" y="1541185"/>
                    <a:pt x="546009" y="1545928"/>
                  </a:cubicBezTo>
                  <a:cubicBezTo>
                    <a:pt x="564258" y="1553228"/>
                    <a:pt x="562959" y="1548963"/>
                    <a:pt x="575612" y="1559085"/>
                  </a:cubicBezTo>
                  <a:cubicBezTo>
                    <a:pt x="578034" y="1561022"/>
                    <a:pt x="579997" y="1563471"/>
                    <a:pt x="582190" y="1565664"/>
                  </a:cubicBezTo>
                  <a:cubicBezTo>
                    <a:pt x="583286" y="1568953"/>
                    <a:pt x="583695" y="1572558"/>
                    <a:pt x="585479" y="1575531"/>
                  </a:cubicBezTo>
                  <a:cubicBezTo>
                    <a:pt x="587075" y="1578190"/>
                    <a:pt x="590121" y="1579688"/>
                    <a:pt x="592058" y="1582110"/>
                  </a:cubicBezTo>
                  <a:cubicBezTo>
                    <a:pt x="608656" y="1602857"/>
                    <a:pt x="589329" y="1582670"/>
                    <a:pt x="605215" y="1598556"/>
                  </a:cubicBezTo>
                  <a:cubicBezTo>
                    <a:pt x="606311" y="1601845"/>
                    <a:pt x="606338" y="1605716"/>
                    <a:pt x="608504" y="1608423"/>
                  </a:cubicBezTo>
                  <a:cubicBezTo>
                    <a:pt x="610973" y="1611510"/>
                    <a:pt x="615370" y="1612429"/>
                    <a:pt x="618371" y="1615002"/>
                  </a:cubicBezTo>
                  <a:cubicBezTo>
                    <a:pt x="623080" y="1619039"/>
                    <a:pt x="627142" y="1623773"/>
                    <a:pt x="631528" y="1628159"/>
                  </a:cubicBezTo>
                  <a:cubicBezTo>
                    <a:pt x="633721" y="1630352"/>
                    <a:pt x="636387" y="1632157"/>
                    <a:pt x="638107" y="1634737"/>
                  </a:cubicBezTo>
                  <a:cubicBezTo>
                    <a:pt x="648984" y="1651055"/>
                    <a:pt x="641891" y="1641812"/>
                    <a:pt x="661131" y="1661051"/>
                  </a:cubicBezTo>
                  <a:cubicBezTo>
                    <a:pt x="663324" y="1663244"/>
                    <a:pt x="665130" y="1665909"/>
                    <a:pt x="667710" y="1667629"/>
                  </a:cubicBezTo>
                  <a:cubicBezTo>
                    <a:pt x="670999" y="1669822"/>
                    <a:pt x="674490" y="1671739"/>
                    <a:pt x="677577" y="1674208"/>
                  </a:cubicBezTo>
                  <a:cubicBezTo>
                    <a:pt x="679999" y="1676145"/>
                    <a:pt x="681734" y="1678849"/>
                    <a:pt x="684156" y="1680786"/>
                  </a:cubicBezTo>
                  <a:cubicBezTo>
                    <a:pt x="687243" y="1683255"/>
                    <a:pt x="691048" y="1684761"/>
                    <a:pt x="694023" y="1687364"/>
                  </a:cubicBezTo>
                  <a:cubicBezTo>
                    <a:pt x="699858" y="1692469"/>
                    <a:pt x="704987" y="1698328"/>
                    <a:pt x="710469" y="1703810"/>
                  </a:cubicBezTo>
                  <a:cubicBezTo>
                    <a:pt x="712662" y="1706003"/>
                    <a:pt x="714106" y="1709408"/>
                    <a:pt x="717048" y="1710389"/>
                  </a:cubicBezTo>
                  <a:lnTo>
                    <a:pt x="726915" y="1713678"/>
                  </a:lnTo>
                  <a:cubicBezTo>
                    <a:pt x="731301" y="1718064"/>
                    <a:pt x="736631" y="1721675"/>
                    <a:pt x="740072" y="1726835"/>
                  </a:cubicBezTo>
                  <a:cubicBezTo>
                    <a:pt x="748371" y="1739282"/>
                    <a:pt x="743856" y="1733907"/>
                    <a:pt x="753229" y="1743281"/>
                  </a:cubicBezTo>
                  <a:cubicBezTo>
                    <a:pt x="765223" y="1779266"/>
                    <a:pt x="746095" y="1724763"/>
                    <a:pt x="763097" y="1763016"/>
                  </a:cubicBezTo>
                  <a:cubicBezTo>
                    <a:pt x="765913" y="1769352"/>
                    <a:pt x="767482" y="1776173"/>
                    <a:pt x="769675" y="1782751"/>
                  </a:cubicBezTo>
                  <a:cubicBezTo>
                    <a:pt x="770771" y="1786040"/>
                    <a:pt x="770512" y="1790167"/>
                    <a:pt x="772964" y="1792619"/>
                  </a:cubicBezTo>
                  <a:cubicBezTo>
                    <a:pt x="775157" y="1794812"/>
                    <a:pt x="777682" y="1796716"/>
                    <a:pt x="779543" y="1799197"/>
                  </a:cubicBezTo>
                  <a:cubicBezTo>
                    <a:pt x="784287" y="1805522"/>
                    <a:pt x="787108" y="1813342"/>
                    <a:pt x="792699" y="1818933"/>
                  </a:cubicBezTo>
                  <a:lnTo>
                    <a:pt x="805856" y="1832090"/>
                  </a:lnTo>
                  <a:lnTo>
                    <a:pt x="822302" y="1848536"/>
                  </a:lnTo>
                  <a:cubicBezTo>
                    <a:pt x="824495" y="1850729"/>
                    <a:pt x="825939" y="1854133"/>
                    <a:pt x="828881" y="1855114"/>
                  </a:cubicBezTo>
                  <a:lnTo>
                    <a:pt x="858484" y="1864982"/>
                  </a:lnTo>
                  <a:cubicBezTo>
                    <a:pt x="861773" y="1866078"/>
                    <a:pt x="865466" y="1866348"/>
                    <a:pt x="868351" y="1868271"/>
                  </a:cubicBezTo>
                  <a:cubicBezTo>
                    <a:pt x="881104" y="1876772"/>
                    <a:pt x="874469" y="1873599"/>
                    <a:pt x="888086" y="1878138"/>
                  </a:cubicBezTo>
                  <a:cubicBezTo>
                    <a:pt x="910707" y="1893218"/>
                    <a:pt x="900321" y="1888795"/>
                    <a:pt x="917689" y="1894584"/>
                  </a:cubicBezTo>
                  <a:cubicBezTo>
                    <a:pt x="919882" y="1896777"/>
                    <a:pt x="921167" y="1901163"/>
                    <a:pt x="924268" y="1901163"/>
                  </a:cubicBezTo>
                  <a:cubicBezTo>
                    <a:pt x="931202" y="1901163"/>
                    <a:pt x="938233" y="1898430"/>
                    <a:pt x="944003" y="1894584"/>
                  </a:cubicBezTo>
                  <a:cubicBezTo>
                    <a:pt x="966319" y="1879708"/>
                    <a:pt x="958148" y="1887018"/>
                    <a:pt x="970317" y="1874849"/>
                  </a:cubicBezTo>
                  <a:cubicBezTo>
                    <a:pt x="971413" y="1871560"/>
                    <a:pt x="971822" y="1867955"/>
                    <a:pt x="973606" y="1864982"/>
                  </a:cubicBezTo>
                  <a:cubicBezTo>
                    <a:pt x="987153" y="1842402"/>
                    <a:pt x="974152" y="1876493"/>
                    <a:pt x="983474" y="1848536"/>
                  </a:cubicBezTo>
                  <a:cubicBezTo>
                    <a:pt x="983843" y="1846319"/>
                    <a:pt x="988673" y="1816032"/>
                    <a:pt x="990052" y="1812354"/>
                  </a:cubicBezTo>
                  <a:cubicBezTo>
                    <a:pt x="992541" y="1805715"/>
                    <a:pt x="998393" y="1800724"/>
                    <a:pt x="1003209" y="1795908"/>
                  </a:cubicBezTo>
                  <a:cubicBezTo>
                    <a:pt x="1004305" y="1792619"/>
                    <a:pt x="1004714" y="1789014"/>
                    <a:pt x="1006498" y="1786041"/>
                  </a:cubicBezTo>
                  <a:cubicBezTo>
                    <a:pt x="1008093" y="1783382"/>
                    <a:pt x="1011689" y="1782236"/>
                    <a:pt x="1013076" y="1779462"/>
                  </a:cubicBezTo>
                  <a:cubicBezTo>
                    <a:pt x="1016177" y="1773260"/>
                    <a:pt x="1017462" y="1766305"/>
                    <a:pt x="1019655" y="1759727"/>
                  </a:cubicBezTo>
                  <a:lnTo>
                    <a:pt x="1029522" y="1730124"/>
                  </a:lnTo>
                  <a:cubicBezTo>
                    <a:pt x="1030619" y="1726835"/>
                    <a:pt x="1030889" y="1723141"/>
                    <a:pt x="1032812" y="1720256"/>
                  </a:cubicBezTo>
                  <a:lnTo>
                    <a:pt x="1039390" y="1710389"/>
                  </a:lnTo>
                  <a:cubicBezTo>
                    <a:pt x="1040486" y="1707100"/>
                    <a:pt x="1040895" y="1703494"/>
                    <a:pt x="1042679" y="1700521"/>
                  </a:cubicBezTo>
                  <a:cubicBezTo>
                    <a:pt x="1044275" y="1697862"/>
                    <a:pt x="1047871" y="1696717"/>
                    <a:pt x="1049258" y="1693943"/>
                  </a:cubicBezTo>
                  <a:cubicBezTo>
                    <a:pt x="1052359" y="1687741"/>
                    <a:pt x="1053643" y="1680786"/>
                    <a:pt x="1055836" y="1674208"/>
                  </a:cubicBezTo>
                  <a:cubicBezTo>
                    <a:pt x="1059471" y="1663303"/>
                    <a:pt x="1063443" y="1652622"/>
                    <a:pt x="1065704" y="1641315"/>
                  </a:cubicBezTo>
                  <a:cubicBezTo>
                    <a:pt x="1067012" y="1634775"/>
                    <a:pt x="1067897" y="1628158"/>
                    <a:pt x="1068993" y="1621580"/>
                  </a:cubicBezTo>
                  <a:cubicBezTo>
                    <a:pt x="1067897" y="1611712"/>
                    <a:pt x="1067336" y="1601770"/>
                    <a:pt x="1065704" y="1591977"/>
                  </a:cubicBezTo>
                  <a:cubicBezTo>
                    <a:pt x="1065134" y="1588557"/>
                    <a:pt x="1063368" y="1585443"/>
                    <a:pt x="1062415" y="1582110"/>
                  </a:cubicBezTo>
                  <a:cubicBezTo>
                    <a:pt x="1061173" y="1577763"/>
                    <a:pt x="1060222" y="1573339"/>
                    <a:pt x="1059125" y="1568953"/>
                  </a:cubicBezTo>
                  <a:cubicBezTo>
                    <a:pt x="1060531" y="1550677"/>
                    <a:pt x="1055091" y="1530227"/>
                    <a:pt x="1068993" y="1516325"/>
                  </a:cubicBezTo>
                  <a:cubicBezTo>
                    <a:pt x="1071788" y="1513530"/>
                    <a:pt x="1075572" y="1511940"/>
                    <a:pt x="1078861" y="1509747"/>
                  </a:cubicBezTo>
                  <a:cubicBezTo>
                    <a:pt x="1081054" y="1506458"/>
                    <a:pt x="1083671" y="1503415"/>
                    <a:pt x="1085439" y="1499879"/>
                  </a:cubicBezTo>
                  <a:cubicBezTo>
                    <a:pt x="1086989" y="1496778"/>
                    <a:pt x="1086944" y="1492985"/>
                    <a:pt x="1088728" y="1490012"/>
                  </a:cubicBezTo>
                  <a:cubicBezTo>
                    <a:pt x="1090324" y="1487353"/>
                    <a:pt x="1093114" y="1485626"/>
                    <a:pt x="1095307" y="1483433"/>
                  </a:cubicBezTo>
                  <a:cubicBezTo>
                    <a:pt x="1104624" y="1455483"/>
                    <a:pt x="1091630" y="1489562"/>
                    <a:pt x="1105174" y="1466987"/>
                  </a:cubicBezTo>
                  <a:cubicBezTo>
                    <a:pt x="1106958" y="1464014"/>
                    <a:pt x="1106679" y="1460093"/>
                    <a:pt x="1108463" y="1457120"/>
                  </a:cubicBezTo>
                  <a:cubicBezTo>
                    <a:pt x="1110059" y="1454461"/>
                    <a:pt x="1113105" y="1452963"/>
                    <a:pt x="1115042" y="1450541"/>
                  </a:cubicBezTo>
                  <a:cubicBezTo>
                    <a:pt x="1117511" y="1447454"/>
                    <a:pt x="1119151" y="1443761"/>
                    <a:pt x="1121620" y="1440674"/>
                  </a:cubicBezTo>
                  <a:cubicBezTo>
                    <a:pt x="1123557" y="1438252"/>
                    <a:pt x="1126338" y="1436576"/>
                    <a:pt x="1128199" y="1434095"/>
                  </a:cubicBezTo>
                  <a:cubicBezTo>
                    <a:pt x="1132943" y="1427770"/>
                    <a:pt x="1141356" y="1414360"/>
                    <a:pt x="1141356" y="1414360"/>
                  </a:cubicBezTo>
                  <a:lnTo>
                    <a:pt x="1151223" y="1384757"/>
                  </a:lnTo>
                  <a:lnTo>
                    <a:pt x="1154512" y="1374890"/>
                  </a:lnTo>
                  <a:lnTo>
                    <a:pt x="1157802" y="1365022"/>
                  </a:lnTo>
                  <a:cubicBezTo>
                    <a:pt x="1158898" y="1357347"/>
                    <a:pt x="1161091" y="1349750"/>
                    <a:pt x="1161091" y="1341997"/>
                  </a:cubicBezTo>
                  <a:cubicBezTo>
                    <a:pt x="1161091" y="1339094"/>
                    <a:pt x="1163059" y="1293306"/>
                    <a:pt x="1154512" y="1276213"/>
                  </a:cubicBezTo>
                  <a:cubicBezTo>
                    <a:pt x="1152744" y="1272677"/>
                    <a:pt x="1151021" y="1268815"/>
                    <a:pt x="1147934" y="1266346"/>
                  </a:cubicBezTo>
                  <a:cubicBezTo>
                    <a:pt x="1145226" y="1264180"/>
                    <a:pt x="1141097" y="1264740"/>
                    <a:pt x="1138066" y="1263056"/>
                  </a:cubicBezTo>
                  <a:cubicBezTo>
                    <a:pt x="1131155" y="1259217"/>
                    <a:pt x="1123921" y="1255490"/>
                    <a:pt x="1118331" y="1249900"/>
                  </a:cubicBezTo>
                  <a:cubicBezTo>
                    <a:pt x="1111807" y="1243376"/>
                    <a:pt x="1102605" y="1235894"/>
                    <a:pt x="1098596" y="1226875"/>
                  </a:cubicBezTo>
                  <a:cubicBezTo>
                    <a:pt x="1095780" y="1220538"/>
                    <a:pt x="1094210" y="1213718"/>
                    <a:pt x="1092017" y="1207140"/>
                  </a:cubicBezTo>
                  <a:lnTo>
                    <a:pt x="1088728" y="1197272"/>
                  </a:lnTo>
                  <a:cubicBezTo>
                    <a:pt x="1087632" y="1175344"/>
                    <a:pt x="1086949" y="1153391"/>
                    <a:pt x="1085439" y="1131488"/>
                  </a:cubicBezTo>
                  <a:cubicBezTo>
                    <a:pt x="1083323" y="1100807"/>
                    <a:pt x="1083936" y="1107243"/>
                    <a:pt x="1075571" y="1082150"/>
                  </a:cubicBezTo>
                  <a:cubicBezTo>
                    <a:pt x="1074475" y="1078861"/>
                    <a:pt x="1074205" y="1075167"/>
                    <a:pt x="1072282" y="1072282"/>
                  </a:cubicBezTo>
                  <a:lnTo>
                    <a:pt x="1065704" y="1062415"/>
                  </a:lnTo>
                  <a:cubicBezTo>
                    <a:pt x="1064608" y="1059126"/>
                    <a:pt x="1062744" y="1055999"/>
                    <a:pt x="1062415" y="1052547"/>
                  </a:cubicBezTo>
                  <a:cubicBezTo>
                    <a:pt x="1062260" y="1050915"/>
                    <a:pt x="1064792" y="1001387"/>
                    <a:pt x="1055836" y="983474"/>
                  </a:cubicBezTo>
                  <a:cubicBezTo>
                    <a:pt x="1040200" y="952201"/>
                    <a:pt x="1059650" y="1004782"/>
                    <a:pt x="1042679" y="953871"/>
                  </a:cubicBezTo>
                  <a:lnTo>
                    <a:pt x="1039390" y="944003"/>
                  </a:lnTo>
                  <a:cubicBezTo>
                    <a:pt x="1040486" y="936328"/>
                    <a:pt x="1040227" y="928334"/>
                    <a:pt x="1042679" y="920979"/>
                  </a:cubicBezTo>
                  <a:cubicBezTo>
                    <a:pt x="1043660" y="918037"/>
                    <a:pt x="1046484" y="915787"/>
                    <a:pt x="1049258" y="914400"/>
                  </a:cubicBezTo>
                  <a:cubicBezTo>
                    <a:pt x="1061117" y="908470"/>
                    <a:pt x="1079157" y="905337"/>
                    <a:pt x="1092017" y="904533"/>
                  </a:cubicBezTo>
                  <a:cubicBezTo>
                    <a:pt x="1119396" y="902822"/>
                    <a:pt x="1146838" y="902340"/>
                    <a:pt x="1174248" y="901243"/>
                  </a:cubicBezTo>
                  <a:cubicBezTo>
                    <a:pt x="1174362" y="901215"/>
                    <a:pt x="1195700" y="896237"/>
                    <a:pt x="1197272" y="894665"/>
                  </a:cubicBezTo>
                  <a:cubicBezTo>
                    <a:pt x="1199724" y="892213"/>
                    <a:pt x="1199465" y="888086"/>
                    <a:pt x="1200561" y="884797"/>
                  </a:cubicBezTo>
                  <a:cubicBezTo>
                    <a:pt x="1199465" y="880412"/>
                    <a:pt x="1196633" y="876116"/>
                    <a:pt x="1197272" y="871641"/>
                  </a:cubicBezTo>
                  <a:cubicBezTo>
                    <a:pt x="1198426" y="863562"/>
                    <a:pt x="1208178" y="858888"/>
                    <a:pt x="1213718" y="855195"/>
                  </a:cubicBezTo>
                  <a:cubicBezTo>
                    <a:pt x="1214814" y="851906"/>
                    <a:pt x="1218295" y="848546"/>
                    <a:pt x="1217007" y="845327"/>
                  </a:cubicBezTo>
                  <a:cubicBezTo>
                    <a:pt x="1215539" y="841657"/>
                    <a:pt x="1210227" y="841218"/>
                    <a:pt x="1207140" y="838749"/>
                  </a:cubicBezTo>
                  <a:cubicBezTo>
                    <a:pt x="1204718" y="836812"/>
                    <a:pt x="1203220" y="833766"/>
                    <a:pt x="1200561" y="832170"/>
                  </a:cubicBezTo>
                  <a:cubicBezTo>
                    <a:pt x="1197588" y="830386"/>
                    <a:pt x="1194131" y="829339"/>
                    <a:pt x="1190694" y="828881"/>
                  </a:cubicBezTo>
                  <a:cubicBezTo>
                    <a:pt x="1177607" y="827136"/>
                    <a:pt x="1164380" y="826688"/>
                    <a:pt x="1151223" y="825592"/>
                  </a:cubicBezTo>
                  <a:cubicBezTo>
                    <a:pt x="1146310" y="810852"/>
                    <a:pt x="1143211" y="806150"/>
                    <a:pt x="1151223" y="786121"/>
                  </a:cubicBezTo>
                  <a:cubicBezTo>
                    <a:pt x="1152511" y="782902"/>
                    <a:pt x="1157802" y="783928"/>
                    <a:pt x="1161091" y="782832"/>
                  </a:cubicBezTo>
                  <a:cubicBezTo>
                    <a:pt x="1168766" y="783928"/>
                    <a:pt x="1176760" y="783669"/>
                    <a:pt x="1184115" y="786121"/>
                  </a:cubicBezTo>
                  <a:cubicBezTo>
                    <a:pt x="1187057" y="787102"/>
                    <a:pt x="1188035" y="791104"/>
                    <a:pt x="1190694" y="792700"/>
                  </a:cubicBezTo>
                  <a:cubicBezTo>
                    <a:pt x="1193667" y="794484"/>
                    <a:pt x="1197272" y="794893"/>
                    <a:pt x="1200561" y="795989"/>
                  </a:cubicBezTo>
                  <a:cubicBezTo>
                    <a:pt x="1198277" y="764008"/>
                    <a:pt x="1193535" y="725638"/>
                    <a:pt x="1200561" y="694023"/>
                  </a:cubicBezTo>
                  <a:cubicBezTo>
                    <a:pt x="1201313" y="690638"/>
                    <a:pt x="1207095" y="691686"/>
                    <a:pt x="1210429" y="690734"/>
                  </a:cubicBezTo>
                  <a:cubicBezTo>
                    <a:pt x="1214776" y="689492"/>
                    <a:pt x="1219239" y="688687"/>
                    <a:pt x="1223586" y="687445"/>
                  </a:cubicBezTo>
                  <a:cubicBezTo>
                    <a:pt x="1226920" y="686493"/>
                    <a:pt x="1230069" y="684908"/>
                    <a:pt x="1233453" y="684156"/>
                  </a:cubicBezTo>
                  <a:cubicBezTo>
                    <a:pt x="1239964" y="682709"/>
                    <a:pt x="1246719" y="682484"/>
                    <a:pt x="1253189" y="680866"/>
                  </a:cubicBezTo>
                  <a:cubicBezTo>
                    <a:pt x="1259916" y="679184"/>
                    <a:pt x="1266346" y="676481"/>
                    <a:pt x="1272924" y="674288"/>
                  </a:cubicBezTo>
                  <a:lnTo>
                    <a:pt x="1282792" y="670999"/>
                  </a:lnTo>
                  <a:cubicBezTo>
                    <a:pt x="1282796" y="670998"/>
                    <a:pt x="1302524" y="664422"/>
                    <a:pt x="1302527" y="664420"/>
                  </a:cubicBezTo>
                  <a:cubicBezTo>
                    <a:pt x="1315279" y="655919"/>
                    <a:pt x="1308644" y="659092"/>
                    <a:pt x="1322262" y="654553"/>
                  </a:cubicBezTo>
                  <a:cubicBezTo>
                    <a:pt x="1333743" y="643070"/>
                    <a:pt x="1325898" y="648955"/>
                    <a:pt x="1348576" y="641396"/>
                  </a:cubicBezTo>
                  <a:lnTo>
                    <a:pt x="1358443" y="638107"/>
                  </a:lnTo>
                  <a:cubicBezTo>
                    <a:pt x="1383215" y="621592"/>
                    <a:pt x="1351734" y="640982"/>
                    <a:pt x="1381468" y="628239"/>
                  </a:cubicBezTo>
                  <a:cubicBezTo>
                    <a:pt x="1385101" y="626682"/>
                    <a:pt x="1387403" y="622068"/>
                    <a:pt x="1391335" y="621661"/>
                  </a:cubicBezTo>
                  <a:cubicBezTo>
                    <a:pt x="1419711" y="618726"/>
                    <a:pt x="1448348" y="619468"/>
                    <a:pt x="1476855" y="618372"/>
                  </a:cubicBezTo>
                  <a:cubicBezTo>
                    <a:pt x="1483433" y="616179"/>
                    <a:pt x="1491686" y="616696"/>
                    <a:pt x="1496590" y="611793"/>
                  </a:cubicBezTo>
                  <a:cubicBezTo>
                    <a:pt x="1505621" y="602764"/>
                    <a:pt x="1500227" y="606196"/>
                    <a:pt x="1513036" y="601925"/>
                  </a:cubicBezTo>
                  <a:cubicBezTo>
                    <a:pt x="1538706" y="576258"/>
                    <a:pt x="1496263" y="617836"/>
                    <a:pt x="1529482" y="588769"/>
                  </a:cubicBezTo>
                  <a:cubicBezTo>
                    <a:pt x="1535317" y="583664"/>
                    <a:pt x="1540446" y="577805"/>
                    <a:pt x="1545928" y="572323"/>
                  </a:cubicBezTo>
                  <a:cubicBezTo>
                    <a:pt x="1548121" y="570130"/>
                    <a:pt x="1549927" y="567464"/>
                    <a:pt x="1552507" y="565744"/>
                  </a:cubicBezTo>
                  <a:cubicBezTo>
                    <a:pt x="1564954" y="557446"/>
                    <a:pt x="1559579" y="561961"/>
                    <a:pt x="1568953" y="552587"/>
                  </a:cubicBezTo>
                  <a:cubicBezTo>
                    <a:pt x="1570049" y="549298"/>
                    <a:pt x="1572242" y="546187"/>
                    <a:pt x="1572242" y="542720"/>
                  </a:cubicBezTo>
                  <a:cubicBezTo>
                    <a:pt x="1572242" y="514864"/>
                    <a:pt x="1569933" y="512769"/>
                    <a:pt x="1562374" y="490092"/>
                  </a:cubicBezTo>
                  <a:cubicBezTo>
                    <a:pt x="1561278" y="486803"/>
                    <a:pt x="1561008" y="483110"/>
                    <a:pt x="1559085" y="480225"/>
                  </a:cubicBezTo>
                  <a:cubicBezTo>
                    <a:pt x="1556892" y="476936"/>
                    <a:pt x="1555080" y="473359"/>
                    <a:pt x="1552507" y="470357"/>
                  </a:cubicBezTo>
                  <a:cubicBezTo>
                    <a:pt x="1548471" y="465648"/>
                    <a:pt x="1539350" y="457200"/>
                    <a:pt x="1539350" y="457200"/>
                  </a:cubicBezTo>
                  <a:lnTo>
                    <a:pt x="1526193" y="417730"/>
                  </a:lnTo>
                  <a:cubicBezTo>
                    <a:pt x="1525097" y="414441"/>
                    <a:pt x="1525356" y="410314"/>
                    <a:pt x="1522904" y="407862"/>
                  </a:cubicBezTo>
                  <a:cubicBezTo>
                    <a:pt x="1520711" y="405669"/>
                    <a:pt x="1518186" y="403765"/>
                    <a:pt x="1516325" y="401284"/>
                  </a:cubicBezTo>
                  <a:cubicBezTo>
                    <a:pt x="1498731" y="377826"/>
                    <a:pt x="1511772" y="384417"/>
                    <a:pt x="1493301" y="378259"/>
                  </a:cubicBezTo>
                  <a:cubicBezTo>
                    <a:pt x="1491108" y="376066"/>
                    <a:pt x="1489381" y="373276"/>
                    <a:pt x="1486722" y="371681"/>
                  </a:cubicBezTo>
                  <a:cubicBezTo>
                    <a:pt x="1483749" y="369897"/>
                    <a:pt x="1479629" y="370472"/>
                    <a:pt x="1476855" y="368392"/>
                  </a:cubicBezTo>
                  <a:cubicBezTo>
                    <a:pt x="1470653" y="363740"/>
                    <a:pt x="1465891" y="357428"/>
                    <a:pt x="1460409" y="351946"/>
                  </a:cubicBezTo>
                  <a:cubicBezTo>
                    <a:pt x="1458216" y="349753"/>
                    <a:pt x="1456772" y="346348"/>
                    <a:pt x="1453830" y="345367"/>
                  </a:cubicBezTo>
                  <a:lnTo>
                    <a:pt x="1443963" y="342078"/>
                  </a:lnTo>
                  <a:cubicBezTo>
                    <a:pt x="1431114" y="329231"/>
                    <a:pt x="1444595" y="340749"/>
                    <a:pt x="1427517" y="332210"/>
                  </a:cubicBezTo>
                  <a:cubicBezTo>
                    <a:pt x="1402023" y="319462"/>
                    <a:pt x="1432574" y="330607"/>
                    <a:pt x="1407781" y="322343"/>
                  </a:cubicBezTo>
                  <a:cubicBezTo>
                    <a:pt x="1394933" y="309494"/>
                    <a:pt x="1408414" y="321014"/>
                    <a:pt x="1391335" y="312475"/>
                  </a:cubicBezTo>
                  <a:cubicBezTo>
                    <a:pt x="1387799" y="310707"/>
                    <a:pt x="1385169" y="307285"/>
                    <a:pt x="1381468" y="305897"/>
                  </a:cubicBezTo>
                  <a:cubicBezTo>
                    <a:pt x="1376233" y="303934"/>
                    <a:pt x="1370416" y="304079"/>
                    <a:pt x="1365022" y="302608"/>
                  </a:cubicBezTo>
                  <a:cubicBezTo>
                    <a:pt x="1322436" y="290994"/>
                    <a:pt x="1371854" y="298243"/>
                    <a:pt x="1305816" y="292740"/>
                  </a:cubicBezTo>
                  <a:cubicBezTo>
                    <a:pt x="1303352" y="292124"/>
                    <a:pt x="1286167" y="288186"/>
                    <a:pt x="1282792" y="286161"/>
                  </a:cubicBezTo>
                  <a:cubicBezTo>
                    <a:pt x="1280133" y="284565"/>
                    <a:pt x="1278987" y="280970"/>
                    <a:pt x="1276213" y="279583"/>
                  </a:cubicBezTo>
                  <a:cubicBezTo>
                    <a:pt x="1270011" y="276482"/>
                    <a:pt x="1263056" y="275198"/>
                    <a:pt x="1256478" y="273005"/>
                  </a:cubicBezTo>
                  <a:cubicBezTo>
                    <a:pt x="1256468" y="273002"/>
                    <a:pt x="1236754" y="266429"/>
                    <a:pt x="1236743" y="266426"/>
                  </a:cubicBezTo>
                  <a:cubicBezTo>
                    <a:pt x="1195500" y="256116"/>
                    <a:pt x="1219447" y="260492"/>
                    <a:pt x="1164380" y="256559"/>
                  </a:cubicBezTo>
                  <a:cubicBezTo>
                    <a:pt x="1156705" y="255462"/>
                    <a:pt x="1148958" y="254789"/>
                    <a:pt x="1141356" y="253269"/>
                  </a:cubicBezTo>
                  <a:cubicBezTo>
                    <a:pt x="1102261" y="245450"/>
                    <a:pt x="1127231" y="249703"/>
                    <a:pt x="1105174" y="243402"/>
                  </a:cubicBezTo>
                  <a:cubicBezTo>
                    <a:pt x="1100827" y="242160"/>
                    <a:pt x="1096347" y="241412"/>
                    <a:pt x="1092017" y="240113"/>
                  </a:cubicBezTo>
                  <a:cubicBezTo>
                    <a:pt x="1085375" y="238120"/>
                    <a:pt x="1079182" y="234224"/>
                    <a:pt x="1072282" y="233534"/>
                  </a:cubicBezTo>
                  <a:lnTo>
                    <a:pt x="1039390" y="230245"/>
                  </a:lnTo>
                  <a:cubicBezTo>
                    <a:pt x="1024088" y="214941"/>
                    <a:pt x="1033722" y="227384"/>
                    <a:pt x="1029522" y="187485"/>
                  </a:cubicBezTo>
                  <a:cubicBezTo>
                    <a:pt x="1028597" y="178694"/>
                    <a:pt x="1027686" y="169891"/>
                    <a:pt x="1026233" y="161172"/>
                  </a:cubicBezTo>
                  <a:cubicBezTo>
                    <a:pt x="1025339" y="155806"/>
                    <a:pt x="1018120" y="130033"/>
                    <a:pt x="1016366" y="128279"/>
                  </a:cubicBezTo>
                  <a:cubicBezTo>
                    <a:pt x="1010896" y="122810"/>
                    <a:pt x="1006530" y="119305"/>
                    <a:pt x="1003209" y="111833"/>
                  </a:cubicBezTo>
                  <a:cubicBezTo>
                    <a:pt x="992531" y="87808"/>
                    <a:pt x="1004709" y="94791"/>
                    <a:pt x="986763" y="88809"/>
                  </a:cubicBezTo>
                  <a:cubicBezTo>
                    <a:pt x="973606" y="89905"/>
                    <a:pt x="960238" y="89509"/>
                    <a:pt x="947292" y="92098"/>
                  </a:cubicBezTo>
                  <a:cubicBezTo>
                    <a:pt x="943416" y="92873"/>
                    <a:pt x="941037" y="97071"/>
                    <a:pt x="937425" y="98677"/>
                  </a:cubicBezTo>
                  <a:cubicBezTo>
                    <a:pt x="931088" y="101493"/>
                    <a:pt x="924268" y="103062"/>
                    <a:pt x="917689" y="105255"/>
                  </a:cubicBezTo>
                  <a:lnTo>
                    <a:pt x="907822" y="108544"/>
                  </a:lnTo>
                  <a:cubicBezTo>
                    <a:pt x="891376" y="107448"/>
                    <a:pt x="874716" y="108119"/>
                    <a:pt x="858484" y="105255"/>
                  </a:cubicBezTo>
                  <a:cubicBezTo>
                    <a:pt x="850153" y="103785"/>
                    <a:pt x="852103" y="93167"/>
                    <a:pt x="848616" y="88809"/>
                  </a:cubicBezTo>
                  <a:cubicBezTo>
                    <a:pt x="846146" y="85722"/>
                    <a:pt x="842360" y="83837"/>
                    <a:pt x="838748" y="82231"/>
                  </a:cubicBezTo>
                  <a:cubicBezTo>
                    <a:pt x="838733" y="82224"/>
                    <a:pt x="814087" y="74010"/>
                    <a:pt x="809145" y="72363"/>
                  </a:cubicBezTo>
                  <a:lnTo>
                    <a:pt x="799278" y="69074"/>
                  </a:lnTo>
                  <a:cubicBezTo>
                    <a:pt x="795989" y="66881"/>
                    <a:pt x="793023" y="64101"/>
                    <a:pt x="789410" y="62495"/>
                  </a:cubicBezTo>
                  <a:cubicBezTo>
                    <a:pt x="770414" y="54052"/>
                    <a:pt x="764255" y="56303"/>
                    <a:pt x="743361" y="49338"/>
                  </a:cubicBezTo>
                  <a:cubicBezTo>
                    <a:pt x="710211" y="38288"/>
                    <a:pt x="761625" y="55146"/>
                    <a:pt x="720337" y="42760"/>
                  </a:cubicBezTo>
                  <a:cubicBezTo>
                    <a:pt x="720264" y="42738"/>
                    <a:pt x="695704" y="34549"/>
                    <a:pt x="690734" y="32892"/>
                  </a:cubicBezTo>
                  <a:lnTo>
                    <a:pt x="680866" y="29603"/>
                  </a:lnTo>
                  <a:cubicBezTo>
                    <a:pt x="677577" y="27410"/>
                    <a:pt x="674086" y="25494"/>
                    <a:pt x="670999" y="23025"/>
                  </a:cubicBezTo>
                  <a:cubicBezTo>
                    <a:pt x="668577" y="21088"/>
                    <a:pt x="667194" y="17833"/>
                    <a:pt x="664420" y="16446"/>
                  </a:cubicBezTo>
                  <a:cubicBezTo>
                    <a:pt x="658218" y="13345"/>
                    <a:pt x="644685" y="9868"/>
                    <a:pt x="644685" y="9868"/>
                  </a:cubicBezTo>
                  <a:cubicBezTo>
                    <a:pt x="641059" y="10321"/>
                    <a:pt x="616509" y="11643"/>
                    <a:pt x="608504" y="16446"/>
                  </a:cubicBezTo>
                  <a:cubicBezTo>
                    <a:pt x="605845" y="18042"/>
                    <a:pt x="604347" y="21088"/>
                    <a:pt x="601925" y="23025"/>
                  </a:cubicBezTo>
                  <a:cubicBezTo>
                    <a:pt x="590756" y="31960"/>
                    <a:pt x="587969" y="30966"/>
                    <a:pt x="572322" y="36182"/>
                  </a:cubicBezTo>
                  <a:cubicBezTo>
                    <a:pt x="569033" y="37278"/>
                    <a:pt x="565919" y="39320"/>
                    <a:pt x="562455" y="39471"/>
                  </a:cubicBezTo>
                  <a:lnTo>
                    <a:pt x="486803" y="42760"/>
                  </a:lnTo>
                  <a:cubicBezTo>
                    <a:pt x="458848" y="52077"/>
                    <a:pt x="492932" y="39082"/>
                    <a:pt x="470357" y="52628"/>
                  </a:cubicBezTo>
                  <a:cubicBezTo>
                    <a:pt x="467384" y="54412"/>
                    <a:pt x="463778" y="54821"/>
                    <a:pt x="460489" y="55917"/>
                  </a:cubicBezTo>
                  <a:cubicBezTo>
                    <a:pt x="457200" y="58110"/>
                    <a:pt x="453709" y="60026"/>
                    <a:pt x="450622" y="62495"/>
                  </a:cubicBezTo>
                  <a:cubicBezTo>
                    <a:pt x="448200" y="64432"/>
                    <a:pt x="446817" y="67687"/>
                    <a:pt x="444043" y="69074"/>
                  </a:cubicBezTo>
                  <a:cubicBezTo>
                    <a:pt x="437841" y="72175"/>
                    <a:pt x="430886" y="73459"/>
                    <a:pt x="424308" y="75652"/>
                  </a:cubicBezTo>
                  <a:cubicBezTo>
                    <a:pt x="421019" y="76748"/>
                    <a:pt x="417907" y="78941"/>
                    <a:pt x="414440" y="78941"/>
                  </a:cubicBezTo>
                  <a:lnTo>
                    <a:pt x="371681" y="65784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573288EA-916F-4D18-9700-FBD7F10C0D8F}"/>
                </a:ext>
              </a:extLst>
            </p:cNvPr>
            <p:cNvSpPr/>
            <p:nvPr/>
          </p:nvSpPr>
          <p:spPr>
            <a:xfrm>
              <a:off x="4428673" y="2063826"/>
              <a:ext cx="2180784" cy="2085358"/>
            </a:xfrm>
            <a:custGeom>
              <a:avLst/>
              <a:gdLst>
                <a:gd name="connsiteX0" fmla="*/ 351946 w 2180784"/>
                <a:gd name="connsiteY0" fmla="*/ 562455 h 2085358"/>
                <a:gd name="connsiteX1" fmla="*/ 427598 w 2180784"/>
                <a:gd name="connsiteY1" fmla="*/ 490092 h 2085358"/>
                <a:gd name="connsiteX2" fmla="*/ 437465 w 2180784"/>
                <a:gd name="connsiteY2" fmla="*/ 470357 h 2085358"/>
                <a:gd name="connsiteX3" fmla="*/ 444044 w 2180784"/>
                <a:gd name="connsiteY3" fmla="*/ 463778 h 2085358"/>
                <a:gd name="connsiteX4" fmla="*/ 450622 w 2180784"/>
                <a:gd name="connsiteY4" fmla="*/ 453911 h 2085358"/>
                <a:gd name="connsiteX5" fmla="*/ 457200 w 2180784"/>
                <a:gd name="connsiteY5" fmla="*/ 430886 h 2085358"/>
                <a:gd name="connsiteX6" fmla="*/ 460490 w 2180784"/>
                <a:gd name="connsiteY6" fmla="*/ 421019 h 2085358"/>
                <a:gd name="connsiteX7" fmla="*/ 473647 w 2180784"/>
                <a:gd name="connsiteY7" fmla="*/ 407862 h 2085358"/>
                <a:gd name="connsiteX8" fmla="*/ 490093 w 2180784"/>
                <a:gd name="connsiteY8" fmla="*/ 391416 h 2085358"/>
                <a:gd name="connsiteX9" fmla="*/ 493382 w 2180784"/>
                <a:gd name="connsiteY9" fmla="*/ 381548 h 2085358"/>
                <a:gd name="connsiteX10" fmla="*/ 503249 w 2180784"/>
                <a:gd name="connsiteY10" fmla="*/ 374970 h 2085358"/>
                <a:gd name="connsiteX11" fmla="*/ 509828 w 2180784"/>
                <a:gd name="connsiteY11" fmla="*/ 368391 h 2085358"/>
                <a:gd name="connsiteX12" fmla="*/ 522985 w 2180784"/>
                <a:gd name="connsiteY12" fmla="*/ 351945 h 2085358"/>
                <a:gd name="connsiteX13" fmla="*/ 532852 w 2180784"/>
                <a:gd name="connsiteY13" fmla="*/ 335499 h 2085358"/>
                <a:gd name="connsiteX14" fmla="*/ 552588 w 2180784"/>
                <a:gd name="connsiteY14" fmla="*/ 312475 h 2085358"/>
                <a:gd name="connsiteX15" fmla="*/ 569034 w 2180784"/>
                <a:gd name="connsiteY15" fmla="*/ 299318 h 2085358"/>
                <a:gd name="connsiteX16" fmla="*/ 578901 w 2180784"/>
                <a:gd name="connsiteY16" fmla="*/ 292740 h 2085358"/>
                <a:gd name="connsiteX17" fmla="*/ 592058 w 2180784"/>
                <a:gd name="connsiteY17" fmla="*/ 276294 h 2085358"/>
                <a:gd name="connsiteX18" fmla="*/ 601926 w 2180784"/>
                <a:gd name="connsiteY18" fmla="*/ 243401 h 2085358"/>
                <a:gd name="connsiteX19" fmla="*/ 598636 w 2180784"/>
                <a:gd name="connsiteY19" fmla="*/ 210509 h 2085358"/>
                <a:gd name="connsiteX20" fmla="*/ 595347 w 2180784"/>
                <a:gd name="connsiteY20" fmla="*/ 200642 h 2085358"/>
                <a:gd name="connsiteX21" fmla="*/ 592058 w 2180784"/>
                <a:gd name="connsiteY21" fmla="*/ 187485 h 2085358"/>
                <a:gd name="connsiteX22" fmla="*/ 582190 w 2180784"/>
                <a:gd name="connsiteY22" fmla="*/ 157882 h 2085358"/>
                <a:gd name="connsiteX23" fmla="*/ 572323 w 2180784"/>
                <a:gd name="connsiteY23" fmla="*/ 128279 h 2085358"/>
                <a:gd name="connsiteX24" fmla="*/ 569034 w 2180784"/>
                <a:gd name="connsiteY24" fmla="*/ 118411 h 2085358"/>
                <a:gd name="connsiteX25" fmla="*/ 565744 w 2180784"/>
                <a:gd name="connsiteY25" fmla="*/ 95387 h 2085358"/>
                <a:gd name="connsiteX26" fmla="*/ 559166 w 2180784"/>
                <a:gd name="connsiteY26" fmla="*/ 62495 h 2085358"/>
                <a:gd name="connsiteX27" fmla="*/ 546009 w 2180784"/>
                <a:gd name="connsiteY27" fmla="*/ 36181 h 2085358"/>
                <a:gd name="connsiteX28" fmla="*/ 542720 w 2180784"/>
                <a:gd name="connsiteY28" fmla="*/ 26314 h 2085358"/>
                <a:gd name="connsiteX29" fmla="*/ 539431 w 2180784"/>
                <a:gd name="connsiteY29" fmla="*/ 3289 h 2085358"/>
                <a:gd name="connsiteX30" fmla="*/ 529563 w 2180784"/>
                <a:gd name="connsiteY30" fmla="*/ 0 h 2085358"/>
                <a:gd name="connsiteX31" fmla="*/ 509828 w 2180784"/>
                <a:gd name="connsiteY31" fmla="*/ 6578 h 2085358"/>
                <a:gd name="connsiteX32" fmla="*/ 483514 w 2180784"/>
                <a:gd name="connsiteY32" fmla="*/ 26314 h 2085358"/>
                <a:gd name="connsiteX33" fmla="*/ 463779 w 2180784"/>
                <a:gd name="connsiteY33" fmla="*/ 39470 h 2085358"/>
                <a:gd name="connsiteX34" fmla="*/ 453911 w 2180784"/>
                <a:gd name="connsiteY34" fmla="*/ 42760 h 2085358"/>
                <a:gd name="connsiteX35" fmla="*/ 444044 w 2180784"/>
                <a:gd name="connsiteY35" fmla="*/ 49338 h 2085358"/>
                <a:gd name="connsiteX36" fmla="*/ 404573 w 2180784"/>
                <a:gd name="connsiteY36" fmla="*/ 55917 h 2085358"/>
                <a:gd name="connsiteX37" fmla="*/ 384838 w 2180784"/>
                <a:gd name="connsiteY37" fmla="*/ 59206 h 2085358"/>
                <a:gd name="connsiteX38" fmla="*/ 335500 w 2180784"/>
                <a:gd name="connsiteY38" fmla="*/ 62495 h 2085358"/>
                <a:gd name="connsiteX39" fmla="*/ 319054 w 2180784"/>
                <a:gd name="connsiteY39" fmla="*/ 72363 h 2085358"/>
                <a:gd name="connsiteX40" fmla="*/ 309186 w 2180784"/>
                <a:gd name="connsiteY40" fmla="*/ 75652 h 2085358"/>
                <a:gd name="connsiteX41" fmla="*/ 299318 w 2180784"/>
                <a:gd name="connsiteY41" fmla="*/ 82230 h 2085358"/>
                <a:gd name="connsiteX42" fmla="*/ 253270 w 2180784"/>
                <a:gd name="connsiteY42" fmla="*/ 85519 h 2085358"/>
                <a:gd name="connsiteX43" fmla="*/ 213799 w 2180784"/>
                <a:gd name="connsiteY43" fmla="*/ 92098 h 2085358"/>
                <a:gd name="connsiteX44" fmla="*/ 190775 w 2180784"/>
                <a:gd name="connsiteY44" fmla="*/ 98676 h 2085358"/>
                <a:gd name="connsiteX45" fmla="*/ 174329 w 2180784"/>
                <a:gd name="connsiteY45" fmla="*/ 111833 h 2085358"/>
                <a:gd name="connsiteX46" fmla="*/ 154593 w 2180784"/>
                <a:gd name="connsiteY46" fmla="*/ 134858 h 2085358"/>
                <a:gd name="connsiteX47" fmla="*/ 154593 w 2180784"/>
                <a:gd name="connsiteY47" fmla="*/ 167750 h 2085358"/>
                <a:gd name="connsiteX48" fmla="*/ 157882 w 2180784"/>
                <a:gd name="connsiteY48" fmla="*/ 177617 h 2085358"/>
                <a:gd name="connsiteX49" fmla="*/ 164461 w 2180784"/>
                <a:gd name="connsiteY49" fmla="*/ 184196 h 2085358"/>
                <a:gd name="connsiteX50" fmla="*/ 171039 w 2180784"/>
                <a:gd name="connsiteY50" fmla="*/ 203931 h 2085358"/>
                <a:gd name="connsiteX51" fmla="*/ 161172 w 2180784"/>
                <a:gd name="connsiteY51" fmla="*/ 210509 h 2085358"/>
                <a:gd name="connsiteX52" fmla="*/ 131569 w 2180784"/>
                <a:gd name="connsiteY52" fmla="*/ 217088 h 2085358"/>
                <a:gd name="connsiteX53" fmla="*/ 124990 w 2180784"/>
                <a:gd name="connsiteY53" fmla="*/ 223666 h 2085358"/>
                <a:gd name="connsiteX54" fmla="*/ 118412 w 2180784"/>
                <a:gd name="connsiteY54" fmla="*/ 243401 h 2085358"/>
                <a:gd name="connsiteX55" fmla="*/ 134858 w 2180784"/>
                <a:gd name="connsiteY55" fmla="*/ 256558 h 2085358"/>
                <a:gd name="connsiteX56" fmla="*/ 144726 w 2180784"/>
                <a:gd name="connsiteY56" fmla="*/ 259847 h 2085358"/>
                <a:gd name="connsiteX57" fmla="*/ 157882 w 2180784"/>
                <a:gd name="connsiteY57" fmla="*/ 276294 h 2085358"/>
                <a:gd name="connsiteX58" fmla="*/ 164461 w 2180784"/>
                <a:gd name="connsiteY58" fmla="*/ 282872 h 2085358"/>
                <a:gd name="connsiteX59" fmla="*/ 171039 w 2180784"/>
                <a:gd name="connsiteY59" fmla="*/ 302607 h 2085358"/>
                <a:gd name="connsiteX60" fmla="*/ 167750 w 2180784"/>
                <a:gd name="connsiteY60" fmla="*/ 315764 h 2085358"/>
                <a:gd name="connsiteX61" fmla="*/ 161172 w 2180784"/>
                <a:gd name="connsiteY61" fmla="*/ 325632 h 2085358"/>
                <a:gd name="connsiteX62" fmla="*/ 151304 w 2180784"/>
                <a:gd name="connsiteY62" fmla="*/ 328921 h 2085358"/>
                <a:gd name="connsiteX63" fmla="*/ 95388 w 2180784"/>
                <a:gd name="connsiteY63" fmla="*/ 332210 h 2085358"/>
                <a:gd name="connsiteX64" fmla="*/ 55917 w 2180784"/>
                <a:gd name="connsiteY64" fmla="*/ 342078 h 2085358"/>
                <a:gd name="connsiteX65" fmla="*/ 42760 w 2180784"/>
                <a:gd name="connsiteY65" fmla="*/ 345367 h 2085358"/>
                <a:gd name="connsiteX66" fmla="*/ 23025 w 2180784"/>
                <a:gd name="connsiteY66" fmla="*/ 351945 h 2085358"/>
                <a:gd name="connsiteX67" fmla="*/ 16447 w 2180784"/>
                <a:gd name="connsiteY67" fmla="*/ 358524 h 2085358"/>
                <a:gd name="connsiteX68" fmla="*/ 16447 w 2180784"/>
                <a:gd name="connsiteY68" fmla="*/ 401283 h 2085358"/>
                <a:gd name="connsiteX69" fmla="*/ 19736 w 2180784"/>
                <a:gd name="connsiteY69" fmla="*/ 411151 h 2085358"/>
                <a:gd name="connsiteX70" fmla="*/ 26314 w 2180784"/>
                <a:gd name="connsiteY70" fmla="*/ 421019 h 2085358"/>
                <a:gd name="connsiteX71" fmla="*/ 26314 w 2180784"/>
                <a:gd name="connsiteY71" fmla="*/ 457200 h 2085358"/>
                <a:gd name="connsiteX72" fmla="*/ 19736 w 2180784"/>
                <a:gd name="connsiteY72" fmla="*/ 476935 h 2085358"/>
                <a:gd name="connsiteX73" fmla="*/ 23025 w 2180784"/>
                <a:gd name="connsiteY73" fmla="*/ 503249 h 2085358"/>
                <a:gd name="connsiteX74" fmla="*/ 36182 w 2180784"/>
                <a:gd name="connsiteY74" fmla="*/ 519695 h 2085358"/>
                <a:gd name="connsiteX75" fmla="*/ 46049 w 2180784"/>
                <a:gd name="connsiteY75" fmla="*/ 539430 h 2085358"/>
                <a:gd name="connsiteX76" fmla="*/ 52628 w 2180784"/>
                <a:gd name="connsiteY76" fmla="*/ 549298 h 2085358"/>
                <a:gd name="connsiteX77" fmla="*/ 55917 w 2180784"/>
                <a:gd name="connsiteY77" fmla="*/ 559165 h 2085358"/>
                <a:gd name="connsiteX78" fmla="*/ 62495 w 2180784"/>
                <a:gd name="connsiteY78" fmla="*/ 634817 h 2085358"/>
                <a:gd name="connsiteX79" fmla="*/ 65785 w 2180784"/>
                <a:gd name="connsiteY79" fmla="*/ 674288 h 2085358"/>
                <a:gd name="connsiteX80" fmla="*/ 75652 w 2180784"/>
                <a:gd name="connsiteY80" fmla="*/ 680866 h 2085358"/>
                <a:gd name="connsiteX81" fmla="*/ 92098 w 2180784"/>
                <a:gd name="connsiteY81" fmla="*/ 690734 h 2085358"/>
                <a:gd name="connsiteX82" fmla="*/ 105255 w 2180784"/>
                <a:gd name="connsiteY82" fmla="*/ 703891 h 2085358"/>
                <a:gd name="connsiteX83" fmla="*/ 111834 w 2180784"/>
                <a:gd name="connsiteY83" fmla="*/ 710469 h 2085358"/>
                <a:gd name="connsiteX84" fmla="*/ 128280 w 2180784"/>
                <a:gd name="connsiteY84" fmla="*/ 723626 h 2085358"/>
                <a:gd name="connsiteX85" fmla="*/ 134858 w 2180784"/>
                <a:gd name="connsiteY85" fmla="*/ 743361 h 2085358"/>
                <a:gd name="connsiteX86" fmla="*/ 138147 w 2180784"/>
                <a:gd name="connsiteY86" fmla="*/ 753229 h 2085358"/>
                <a:gd name="connsiteX87" fmla="*/ 131569 w 2180784"/>
                <a:gd name="connsiteY87" fmla="*/ 825591 h 2085358"/>
                <a:gd name="connsiteX88" fmla="*/ 124990 w 2180784"/>
                <a:gd name="connsiteY88" fmla="*/ 845327 h 2085358"/>
                <a:gd name="connsiteX89" fmla="*/ 115123 w 2180784"/>
                <a:gd name="connsiteY89" fmla="*/ 855194 h 2085358"/>
                <a:gd name="connsiteX90" fmla="*/ 111834 w 2180784"/>
                <a:gd name="connsiteY90" fmla="*/ 865062 h 2085358"/>
                <a:gd name="connsiteX91" fmla="*/ 105255 w 2180784"/>
                <a:gd name="connsiteY91" fmla="*/ 871640 h 2085358"/>
                <a:gd name="connsiteX92" fmla="*/ 92098 w 2180784"/>
                <a:gd name="connsiteY92" fmla="*/ 897954 h 2085358"/>
                <a:gd name="connsiteX93" fmla="*/ 82231 w 2180784"/>
                <a:gd name="connsiteY93" fmla="*/ 927557 h 2085358"/>
                <a:gd name="connsiteX94" fmla="*/ 78941 w 2180784"/>
                <a:gd name="connsiteY94" fmla="*/ 937424 h 2085358"/>
                <a:gd name="connsiteX95" fmla="*/ 65785 w 2180784"/>
                <a:gd name="connsiteY95" fmla="*/ 953870 h 2085358"/>
                <a:gd name="connsiteX96" fmla="*/ 59206 w 2180784"/>
                <a:gd name="connsiteY96" fmla="*/ 960449 h 2085358"/>
                <a:gd name="connsiteX97" fmla="*/ 55917 w 2180784"/>
                <a:gd name="connsiteY97" fmla="*/ 970317 h 2085358"/>
                <a:gd name="connsiteX98" fmla="*/ 42760 w 2180784"/>
                <a:gd name="connsiteY98" fmla="*/ 986763 h 2085358"/>
                <a:gd name="connsiteX99" fmla="*/ 32893 w 2180784"/>
                <a:gd name="connsiteY99" fmla="*/ 1006498 h 2085358"/>
                <a:gd name="connsiteX100" fmla="*/ 29603 w 2180784"/>
                <a:gd name="connsiteY100" fmla="*/ 1016365 h 2085358"/>
                <a:gd name="connsiteX101" fmla="*/ 23025 w 2180784"/>
                <a:gd name="connsiteY101" fmla="*/ 1026233 h 2085358"/>
                <a:gd name="connsiteX102" fmla="*/ 16447 w 2180784"/>
                <a:gd name="connsiteY102" fmla="*/ 1045968 h 2085358"/>
                <a:gd name="connsiteX103" fmla="*/ 13157 w 2180784"/>
                <a:gd name="connsiteY103" fmla="*/ 1055836 h 2085358"/>
                <a:gd name="connsiteX104" fmla="*/ 9868 w 2180784"/>
                <a:gd name="connsiteY104" fmla="*/ 1078860 h 2085358"/>
                <a:gd name="connsiteX105" fmla="*/ 3290 w 2180784"/>
                <a:gd name="connsiteY105" fmla="*/ 1144645 h 2085358"/>
                <a:gd name="connsiteX106" fmla="*/ 0 w 2180784"/>
                <a:gd name="connsiteY106" fmla="*/ 1157801 h 2085358"/>
                <a:gd name="connsiteX107" fmla="*/ 3290 w 2180784"/>
                <a:gd name="connsiteY107" fmla="*/ 1203850 h 2085358"/>
                <a:gd name="connsiteX108" fmla="*/ 9868 w 2180784"/>
                <a:gd name="connsiteY108" fmla="*/ 1223586 h 2085358"/>
                <a:gd name="connsiteX109" fmla="*/ 16447 w 2180784"/>
                <a:gd name="connsiteY109" fmla="*/ 1230164 h 2085358"/>
                <a:gd name="connsiteX110" fmla="*/ 23025 w 2180784"/>
                <a:gd name="connsiteY110" fmla="*/ 1249899 h 2085358"/>
                <a:gd name="connsiteX111" fmla="*/ 29603 w 2180784"/>
                <a:gd name="connsiteY111" fmla="*/ 1259767 h 2085358"/>
                <a:gd name="connsiteX112" fmla="*/ 42760 w 2180784"/>
                <a:gd name="connsiteY112" fmla="*/ 1286081 h 2085358"/>
                <a:gd name="connsiteX113" fmla="*/ 55917 w 2180784"/>
                <a:gd name="connsiteY113" fmla="*/ 1315683 h 2085358"/>
                <a:gd name="connsiteX114" fmla="*/ 65785 w 2180784"/>
                <a:gd name="connsiteY114" fmla="*/ 1332129 h 2085358"/>
                <a:gd name="connsiteX115" fmla="*/ 69074 w 2180784"/>
                <a:gd name="connsiteY115" fmla="*/ 1341997 h 2085358"/>
                <a:gd name="connsiteX116" fmla="*/ 82231 w 2180784"/>
                <a:gd name="connsiteY116" fmla="*/ 1361732 h 2085358"/>
                <a:gd name="connsiteX117" fmla="*/ 92098 w 2180784"/>
                <a:gd name="connsiteY117" fmla="*/ 1381468 h 2085358"/>
                <a:gd name="connsiteX118" fmla="*/ 101966 w 2180784"/>
                <a:gd name="connsiteY118" fmla="*/ 1411070 h 2085358"/>
                <a:gd name="connsiteX119" fmla="*/ 105255 w 2180784"/>
                <a:gd name="connsiteY119" fmla="*/ 1420938 h 2085358"/>
                <a:gd name="connsiteX120" fmla="*/ 121701 w 2180784"/>
                <a:gd name="connsiteY120" fmla="*/ 1443963 h 2085358"/>
                <a:gd name="connsiteX121" fmla="*/ 151304 w 2180784"/>
                <a:gd name="connsiteY121" fmla="*/ 1457119 h 2085358"/>
                <a:gd name="connsiteX122" fmla="*/ 161172 w 2180784"/>
                <a:gd name="connsiteY122" fmla="*/ 1460409 h 2085358"/>
                <a:gd name="connsiteX123" fmla="*/ 171039 w 2180784"/>
                <a:gd name="connsiteY123" fmla="*/ 1463698 h 2085358"/>
                <a:gd name="connsiteX124" fmla="*/ 243402 w 2180784"/>
                <a:gd name="connsiteY124" fmla="*/ 1460409 h 2085358"/>
                <a:gd name="connsiteX125" fmla="*/ 253270 w 2180784"/>
                <a:gd name="connsiteY125" fmla="*/ 1457119 h 2085358"/>
                <a:gd name="connsiteX126" fmla="*/ 263137 w 2180784"/>
                <a:gd name="connsiteY126" fmla="*/ 1450541 h 2085358"/>
                <a:gd name="connsiteX127" fmla="*/ 276294 w 2180784"/>
                <a:gd name="connsiteY127" fmla="*/ 1411070 h 2085358"/>
                <a:gd name="connsiteX128" fmla="*/ 279583 w 2180784"/>
                <a:gd name="connsiteY128" fmla="*/ 1401203 h 2085358"/>
                <a:gd name="connsiteX129" fmla="*/ 282872 w 2180784"/>
                <a:gd name="connsiteY129" fmla="*/ 1391335 h 2085358"/>
                <a:gd name="connsiteX130" fmla="*/ 286162 w 2180784"/>
                <a:gd name="connsiteY130" fmla="*/ 1368311 h 2085358"/>
                <a:gd name="connsiteX131" fmla="*/ 296029 w 2180784"/>
                <a:gd name="connsiteY131" fmla="*/ 1335419 h 2085358"/>
                <a:gd name="connsiteX132" fmla="*/ 299318 w 2180784"/>
                <a:gd name="connsiteY132" fmla="*/ 1325551 h 2085358"/>
                <a:gd name="connsiteX133" fmla="*/ 312475 w 2180784"/>
                <a:gd name="connsiteY133" fmla="*/ 1312394 h 2085358"/>
                <a:gd name="connsiteX134" fmla="*/ 319054 w 2180784"/>
                <a:gd name="connsiteY134" fmla="*/ 1305816 h 2085358"/>
                <a:gd name="connsiteX135" fmla="*/ 328921 w 2180784"/>
                <a:gd name="connsiteY135" fmla="*/ 1286081 h 2085358"/>
                <a:gd name="connsiteX136" fmla="*/ 335500 w 2180784"/>
                <a:gd name="connsiteY136" fmla="*/ 1279502 h 2085358"/>
                <a:gd name="connsiteX137" fmla="*/ 355235 w 2180784"/>
                <a:gd name="connsiteY137" fmla="*/ 1253188 h 2085358"/>
                <a:gd name="connsiteX138" fmla="*/ 365103 w 2180784"/>
                <a:gd name="connsiteY138" fmla="*/ 1236742 h 2085358"/>
                <a:gd name="connsiteX139" fmla="*/ 368392 w 2180784"/>
                <a:gd name="connsiteY139" fmla="*/ 1226875 h 2085358"/>
                <a:gd name="connsiteX140" fmla="*/ 374970 w 2180784"/>
                <a:gd name="connsiteY140" fmla="*/ 1220296 h 2085358"/>
                <a:gd name="connsiteX141" fmla="*/ 381549 w 2180784"/>
                <a:gd name="connsiteY141" fmla="*/ 1210429 h 2085358"/>
                <a:gd name="connsiteX142" fmla="*/ 388127 w 2180784"/>
                <a:gd name="connsiteY142" fmla="*/ 1203850 h 2085358"/>
                <a:gd name="connsiteX143" fmla="*/ 401284 w 2180784"/>
                <a:gd name="connsiteY143" fmla="*/ 1184115 h 2085358"/>
                <a:gd name="connsiteX144" fmla="*/ 407862 w 2180784"/>
                <a:gd name="connsiteY144" fmla="*/ 1174247 h 2085358"/>
                <a:gd name="connsiteX145" fmla="*/ 430887 w 2180784"/>
                <a:gd name="connsiteY145" fmla="*/ 1147934 h 2085358"/>
                <a:gd name="connsiteX146" fmla="*/ 434176 w 2180784"/>
                <a:gd name="connsiteY146" fmla="*/ 1138066 h 2085358"/>
                <a:gd name="connsiteX147" fmla="*/ 447333 w 2180784"/>
                <a:gd name="connsiteY147" fmla="*/ 1121620 h 2085358"/>
                <a:gd name="connsiteX148" fmla="*/ 460490 w 2180784"/>
                <a:gd name="connsiteY148" fmla="*/ 1095306 h 2085358"/>
                <a:gd name="connsiteX149" fmla="*/ 473647 w 2180784"/>
                <a:gd name="connsiteY149" fmla="*/ 1068993 h 2085358"/>
                <a:gd name="connsiteX150" fmla="*/ 483514 w 2180784"/>
                <a:gd name="connsiteY150" fmla="*/ 1049258 h 2085358"/>
                <a:gd name="connsiteX151" fmla="*/ 490093 w 2180784"/>
                <a:gd name="connsiteY151" fmla="*/ 1042679 h 2085358"/>
                <a:gd name="connsiteX152" fmla="*/ 529563 w 2180784"/>
                <a:gd name="connsiteY152" fmla="*/ 1039390 h 2085358"/>
                <a:gd name="connsiteX153" fmla="*/ 611793 w 2180784"/>
                <a:gd name="connsiteY153" fmla="*/ 1036101 h 2085358"/>
                <a:gd name="connsiteX154" fmla="*/ 631529 w 2180784"/>
                <a:gd name="connsiteY154" fmla="*/ 1032811 h 2085358"/>
                <a:gd name="connsiteX155" fmla="*/ 687445 w 2180784"/>
                <a:gd name="connsiteY155" fmla="*/ 1042679 h 2085358"/>
                <a:gd name="connsiteX156" fmla="*/ 700602 w 2180784"/>
                <a:gd name="connsiteY156" fmla="*/ 1045968 h 2085358"/>
                <a:gd name="connsiteX157" fmla="*/ 740072 w 2180784"/>
                <a:gd name="connsiteY157" fmla="*/ 1055836 h 2085358"/>
                <a:gd name="connsiteX158" fmla="*/ 792700 w 2180784"/>
                <a:gd name="connsiteY158" fmla="*/ 1062414 h 2085358"/>
                <a:gd name="connsiteX159" fmla="*/ 812435 w 2180784"/>
                <a:gd name="connsiteY159" fmla="*/ 1065704 h 2085358"/>
                <a:gd name="connsiteX160" fmla="*/ 832170 w 2180784"/>
                <a:gd name="connsiteY160" fmla="*/ 1072282 h 2085358"/>
                <a:gd name="connsiteX161" fmla="*/ 851906 w 2180784"/>
                <a:gd name="connsiteY161" fmla="*/ 1092017 h 2085358"/>
                <a:gd name="connsiteX162" fmla="*/ 858484 w 2180784"/>
                <a:gd name="connsiteY162" fmla="*/ 1098596 h 2085358"/>
                <a:gd name="connsiteX163" fmla="*/ 871641 w 2180784"/>
                <a:gd name="connsiteY163" fmla="*/ 1115042 h 2085358"/>
                <a:gd name="connsiteX164" fmla="*/ 878219 w 2180784"/>
                <a:gd name="connsiteY164" fmla="*/ 1124909 h 2085358"/>
                <a:gd name="connsiteX165" fmla="*/ 894665 w 2180784"/>
                <a:gd name="connsiteY165" fmla="*/ 1138066 h 2085358"/>
                <a:gd name="connsiteX166" fmla="*/ 904533 w 2180784"/>
                <a:gd name="connsiteY166" fmla="*/ 1141355 h 2085358"/>
                <a:gd name="connsiteX167" fmla="*/ 937425 w 2180784"/>
                <a:gd name="connsiteY167" fmla="*/ 1147934 h 2085358"/>
                <a:gd name="connsiteX168" fmla="*/ 960449 w 2180784"/>
                <a:gd name="connsiteY168" fmla="*/ 1144645 h 2085358"/>
                <a:gd name="connsiteX169" fmla="*/ 967028 w 2180784"/>
                <a:gd name="connsiteY169" fmla="*/ 1138066 h 2085358"/>
                <a:gd name="connsiteX170" fmla="*/ 990052 w 2180784"/>
                <a:gd name="connsiteY170" fmla="*/ 1141355 h 2085358"/>
                <a:gd name="connsiteX171" fmla="*/ 1009788 w 2180784"/>
                <a:gd name="connsiteY171" fmla="*/ 1147934 h 2085358"/>
                <a:gd name="connsiteX172" fmla="*/ 1029523 w 2180784"/>
                <a:gd name="connsiteY172" fmla="*/ 1157801 h 2085358"/>
                <a:gd name="connsiteX173" fmla="*/ 1036101 w 2180784"/>
                <a:gd name="connsiteY173" fmla="*/ 1177537 h 2085358"/>
                <a:gd name="connsiteX174" fmla="*/ 1039390 w 2180784"/>
                <a:gd name="connsiteY174" fmla="*/ 1187404 h 2085358"/>
                <a:gd name="connsiteX175" fmla="*/ 1026234 w 2180784"/>
                <a:gd name="connsiteY175" fmla="*/ 1203850 h 2085358"/>
                <a:gd name="connsiteX176" fmla="*/ 1019655 w 2180784"/>
                <a:gd name="connsiteY176" fmla="*/ 1210429 h 2085358"/>
                <a:gd name="connsiteX177" fmla="*/ 1009788 w 2180784"/>
                <a:gd name="connsiteY177" fmla="*/ 1246610 h 2085358"/>
                <a:gd name="connsiteX178" fmla="*/ 999920 w 2180784"/>
                <a:gd name="connsiteY178" fmla="*/ 1312394 h 2085358"/>
                <a:gd name="connsiteX179" fmla="*/ 993341 w 2180784"/>
                <a:gd name="connsiteY179" fmla="*/ 1322262 h 2085358"/>
                <a:gd name="connsiteX180" fmla="*/ 983474 w 2180784"/>
                <a:gd name="connsiteY180" fmla="*/ 1341997 h 2085358"/>
                <a:gd name="connsiteX181" fmla="*/ 976895 w 2180784"/>
                <a:gd name="connsiteY181" fmla="*/ 1361732 h 2085358"/>
                <a:gd name="connsiteX182" fmla="*/ 973606 w 2180784"/>
                <a:gd name="connsiteY182" fmla="*/ 1371600 h 2085358"/>
                <a:gd name="connsiteX183" fmla="*/ 967028 w 2180784"/>
                <a:gd name="connsiteY183" fmla="*/ 1381468 h 2085358"/>
                <a:gd name="connsiteX184" fmla="*/ 960449 w 2180784"/>
                <a:gd name="connsiteY184" fmla="*/ 1414360 h 2085358"/>
                <a:gd name="connsiteX185" fmla="*/ 953871 w 2180784"/>
                <a:gd name="connsiteY185" fmla="*/ 1453830 h 2085358"/>
                <a:gd name="connsiteX186" fmla="*/ 947293 w 2180784"/>
                <a:gd name="connsiteY186" fmla="*/ 1473565 h 2085358"/>
                <a:gd name="connsiteX187" fmla="*/ 937425 w 2180784"/>
                <a:gd name="connsiteY187" fmla="*/ 1506458 h 2085358"/>
                <a:gd name="connsiteX188" fmla="*/ 934136 w 2180784"/>
                <a:gd name="connsiteY188" fmla="*/ 1516325 h 2085358"/>
                <a:gd name="connsiteX189" fmla="*/ 930847 w 2180784"/>
                <a:gd name="connsiteY189" fmla="*/ 1578820 h 2085358"/>
                <a:gd name="connsiteX190" fmla="*/ 924268 w 2180784"/>
                <a:gd name="connsiteY190" fmla="*/ 1598555 h 2085358"/>
                <a:gd name="connsiteX191" fmla="*/ 920979 w 2180784"/>
                <a:gd name="connsiteY191" fmla="*/ 1608423 h 2085358"/>
                <a:gd name="connsiteX192" fmla="*/ 924268 w 2180784"/>
                <a:gd name="connsiteY192" fmla="*/ 1621580 h 2085358"/>
                <a:gd name="connsiteX193" fmla="*/ 934136 w 2180784"/>
                <a:gd name="connsiteY193" fmla="*/ 1624869 h 2085358"/>
                <a:gd name="connsiteX194" fmla="*/ 947293 w 2180784"/>
                <a:gd name="connsiteY194" fmla="*/ 1628158 h 2085358"/>
                <a:gd name="connsiteX195" fmla="*/ 999920 w 2180784"/>
                <a:gd name="connsiteY195" fmla="*/ 1631447 h 2085358"/>
                <a:gd name="connsiteX196" fmla="*/ 1013077 w 2180784"/>
                <a:gd name="connsiteY196" fmla="*/ 1634737 h 2085358"/>
                <a:gd name="connsiteX197" fmla="*/ 1036101 w 2180784"/>
                <a:gd name="connsiteY197" fmla="*/ 1641315 h 2085358"/>
                <a:gd name="connsiteX198" fmla="*/ 1068993 w 2180784"/>
                <a:gd name="connsiteY198" fmla="*/ 1647894 h 2085358"/>
                <a:gd name="connsiteX199" fmla="*/ 1157802 w 2180784"/>
                <a:gd name="connsiteY199" fmla="*/ 1677496 h 2085358"/>
                <a:gd name="connsiteX200" fmla="*/ 1187405 w 2180784"/>
                <a:gd name="connsiteY200" fmla="*/ 1687364 h 2085358"/>
                <a:gd name="connsiteX201" fmla="*/ 1207140 w 2180784"/>
                <a:gd name="connsiteY201" fmla="*/ 1693942 h 2085358"/>
                <a:gd name="connsiteX202" fmla="*/ 1230164 w 2180784"/>
                <a:gd name="connsiteY202" fmla="*/ 1700521 h 2085358"/>
                <a:gd name="connsiteX203" fmla="*/ 1236743 w 2180784"/>
                <a:gd name="connsiteY203" fmla="*/ 1707099 h 2085358"/>
                <a:gd name="connsiteX204" fmla="*/ 1256478 w 2180784"/>
                <a:gd name="connsiteY204" fmla="*/ 1720256 h 2085358"/>
                <a:gd name="connsiteX205" fmla="*/ 1266346 w 2180784"/>
                <a:gd name="connsiteY205" fmla="*/ 1749859 h 2085358"/>
                <a:gd name="connsiteX206" fmla="*/ 1269635 w 2180784"/>
                <a:gd name="connsiteY206" fmla="*/ 1759727 h 2085358"/>
                <a:gd name="connsiteX207" fmla="*/ 1272924 w 2180784"/>
                <a:gd name="connsiteY207" fmla="*/ 1802486 h 2085358"/>
                <a:gd name="connsiteX208" fmla="*/ 1276213 w 2180784"/>
                <a:gd name="connsiteY208" fmla="*/ 1822222 h 2085358"/>
                <a:gd name="connsiteX209" fmla="*/ 1282792 w 2180784"/>
                <a:gd name="connsiteY209" fmla="*/ 1871560 h 2085358"/>
                <a:gd name="connsiteX210" fmla="*/ 1289370 w 2180784"/>
                <a:gd name="connsiteY210" fmla="*/ 1907741 h 2085358"/>
                <a:gd name="connsiteX211" fmla="*/ 1292659 w 2180784"/>
                <a:gd name="connsiteY211" fmla="*/ 1927476 h 2085358"/>
                <a:gd name="connsiteX212" fmla="*/ 1295949 w 2180784"/>
                <a:gd name="connsiteY212" fmla="*/ 1940633 h 2085358"/>
                <a:gd name="connsiteX213" fmla="*/ 1302527 w 2180784"/>
                <a:gd name="connsiteY213" fmla="*/ 1980104 h 2085358"/>
                <a:gd name="connsiteX214" fmla="*/ 1312395 w 2180784"/>
                <a:gd name="connsiteY214" fmla="*/ 2009706 h 2085358"/>
                <a:gd name="connsiteX215" fmla="*/ 1315684 w 2180784"/>
                <a:gd name="connsiteY215" fmla="*/ 2019574 h 2085358"/>
                <a:gd name="connsiteX216" fmla="*/ 1338708 w 2180784"/>
                <a:gd name="connsiteY216" fmla="*/ 2039309 h 2085358"/>
                <a:gd name="connsiteX217" fmla="*/ 1345287 w 2180784"/>
                <a:gd name="connsiteY217" fmla="*/ 2045888 h 2085358"/>
                <a:gd name="connsiteX218" fmla="*/ 1365022 w 2180784"/>
                <a:gd name="connsiteY218" fmla="*/ 2052466 h 2085358"/>
                <a:gd name="connsiteX219" fmla="*/ 1374890 w 2180784"/>
                <a:gd name="connsiteY219" fmla="*/ 2055755 h 2085358"/>
                <a:gd name="connsiteX220" fmla="*/ 1384757 w 2180784"/>
                <a:gd name="connsiteY220" fmla="*/ 2059045 h 2085358"/>
                <a:gd name="connsiteX221" fmla="*/ 1401203 w 2180784"/>
                <a:gd name="connsiteY221" fmla="*/ 2062334 h 2085358"/>
                <a:gd name="connsiteX222" fmla="*/ 1414360 w 2180784"/>
                <a:gd name="connsiteY222" fmla="*/ 2065623 h 2085358"/>
                <a:gd name="connsiteX223" fmla="*/ 1437385 w 2180784"/>
                <a:gd name="connsiteY223" fmla="*/ 2068912 h 2085358"/>
                <a:gd name="connsiteX224" fmla="*/ 1457120 w 2180784"/>
                <a:gd name="connsiteY224" fmla="*/ 2072201 h 2085358"/>
                <a:gd name="connsiteX225" fmla="*/ 1483434 w 2180784"/>
                <a:gd name="connsiteY225" fmla="*/ 2075491 h 2085358"/>
                <a:gd name="connsiteX226" fmla="*/ 1559085 w 2180784"/>
                <a:gd name="connsiteY226" fmla="*/ 2085358 h 2085358"/>
                <a:gd name="connsiteX227" fmla="*/ 1644605 w 2180784"/>
                <a:gd name="connsiteY227" fmla="*/ 2082069 h 2085358"/>
                <a:gd name="connsiteX228" fmla="*/ 1670918 w 2180784"/>
                <a:gd name="connsiteY228" fmla="*/ 2078780 h 2085358"/>
                <a:gd name="connsiteX229" fmla="*/ 1707100 w 2180784"/>
                <a:gd name="connsiteY229" fmla="*/ 2072201 h 2085358"/>
                <a:gd name="connsiteX230" fmla="*/ 1720257 w 2180784"/>
                <a:gd name="connsiteY230" fmla="*/ 2068912 h 2085358"/>
                <a:gd name="connsiteX231" fmla="*/ 1776173 w 2180784"/>
                <a:gd name="connsiteY231" fmla="*/ 2059045 h 2085358"/>
                <a:gd name="connsiteX232" fmla="*/ 1795908 w 2180784"/>
                <a:gd name="connsiteY232" fmla="*/ 2052466 h 2085358"/>
                <a:gd name="connsiteX233" fmla="*/ 1809065 w 2180784"/>
                <a:gd name="connsiteY233" fmla="*/ 2039309 h 2085358"/>
                <a:gd name="connsiteX234" fmla="*/ 1815644 w 2180784"/>
                <a:gd name="connsiteY234" fmla="*/ 2032731 h 2085358"/>
                <a:gd name="connsiteX235" fmla="*/ 1818933 w 2180784"/>
                <a:gd name="connsiteY235" fmla="*/ 2022863 h 2085358"/>
                <a:gd name="connsiteX236" fmla="*/ 1812354 w 2180784"/>
                <a:gd name="connsiteY236" fmla="*/ 1957079 h 2085358"/>
                <a:gd name="connsiteX237" fmla="*/ 1812354 w 2180784"/>
                <a:gd name="connsiteY237" fmla="*/ 1861692 h 2085358"/>
                <a:gd name="connsiteX238" fmla="*/ 1802487 w 2180784"/>
                <a:gd name="connsiteY238" fmla="*/ 1815643 h 2085358"/>
                <a:gd name="connsiteX239" fmla="*/ 1799198 w 2180784"/>
                <a:gd name="connsiteY239" fmla="*/ 1805776 h 2085358"/>
                <a:gd name="connsiteX240" fmla="*/ 1802487 w 2180784"/>
                <a:gd name="connsiteY240" fmla="*/ 1733413 h 2085358"/>
                <a:gd name="connsiteX241" fmla="*/ 1809065 w 2180784"/>
                <a:gd name="connsiteY241" fmla="*/ 1713678 h 2085358"/>
                <a:gd name="connsiteX242" fmla="*/ 1812354 w 2180784"/>
                <a:gd name="connsiteY242" fmla="*/ 1703810 h 2085358"/>
                <a:gd name="connsiteX243" fmla="*/ 1815644 w 2180784"/>
                <a:gd name="connsiteY243" fmla="*/ 1693942 h 2085358"/>
                <a:gd name="connsiteX244" fmla="*/ 1818933 w 2180784"/>
                <a:gd name="connsiteY244" fmla="*/ 1684075 h 2085358"/>
                <a:gd name="connsiteX245" fmla="*/ 1809065 w 2180784"/>
                <a:gd name="connsiteY245" fmla="*/ 1644604 h 2085358"/>
                <a:gd name="connsiteX246" fmla="*/ 1799198 w 2180784"/>
                <a:gd name="connsiteY246" fmla="*/ 1641315 h 2085358"/>
                <a:gd name="connsiteX247" fmla="*/ 1782752 w 2180784"/>
                <a:gd name="connsiteY247" fmla="*/ 1631447 h 2085358"/>
                <a:gd name="connsiteX248" fmla="*/ 1756438 w 2180784"/>
                <a:gd name="connsiteY248" fmla="*/ 1611712 h 2085358"/>
                <a:gd name="connsiteX249" fmla="*/ 1753149 w 2180784"/>
                <a:gd name="connsiteY249" fmla="*/ 1601845 h 2085358"/>
                <a:gd name="connsiteX250" fmla="*/ 1746570 w 2180784"/>
                <a:gd name="connsiteY250" fmla="*/ 1595266 h 2085358"/>
                <a:gd name="connsiteX251" fmla="*/ 1739992 w 2180784"/>
                <a:gd name="connsiteY251" fmla="*/ 1585399 h 2085358"/>
                <a:gd name="connsiteX252" fmla="*/ 1726835 w 2180784"/>
                <a:gd name="connsiteY252" fmla="*/ 1568953 h 2085358"/>
                <a:gd name="connsiteX253" fmla="*/ 1723546 w 2180784"/>
                <a:gd name="connsiteY253" fmla="*/ 1559085 h 2085358"/>
                <a:gd name="connsiteX254" fmla="*/ 1720257 w 2180784"/>
                <a:gd name="connsiteY254" fmla="*/ 1509747 h 2085358"/>
                <a:gd name="connsiteX255" fmla="*/ 1700521 w 2180784"/>
                <a:gd name="connsiteY255" fmla="*/ 1483433 h 2085358"/>
                <a:gd name="connsiteX256" fmla="*/ 1690654 w 2180784"/>
                <a:gd name="connsiteY256" fmla="*/ 1463698 h 2085358"/>
                <a:gd name="connsiteX257" fmla="*/ 1693943 w 2180784"/>
                <a:gd name="connsiteY257" fmla="*/ 1427517 h 2085358"/>
                <a:gd name="connsiteX258" fmla="*/ 1716967 w 2180784"/>
                <a:gd name="connsiteY258" fmla="*/ 1404492 h 2085358"/>
                <a:gd name="connsiteX259" fmla="*/ 1726835 w 2180784"/>
                <a:gd name="connsiteY259" fmla="*/ 1401203 h 2085358"/>
                <a:gd name="connsiteX260" fmla="*/ 1792619 w 2180784"/>
                <a:gd name="connsiteY260" fmla="*/ 1397914 h 2085358"/>
                <a:gd name="connsiteX261" fmla="*/ 1815644 w 2180784"/>
                <a:gd name="connsiteY261" fmla="*/ 1391335 h 2085358"/>
                <a:gd name="connsiteX262" fmla="*/ 1825511 w 2180784"/>
                <a:gd name="connsiteY262" fmla="*/ 1384757 h 2085358"/>
                <a:gd name="connsiteX263" fmla="*/ 1832090 w 2180784"/>
                <a:gd name="connsiteY263" fmla="*/ 1378178 h 2085358"/>
                <a:gd name="connsiteX264" fmla="*/ 1841957 w 2180784"/>
                <a:gd name="connsiteY264" fmla="*/ 1371600 h 2085358"/>
                <a:gd name="connsiteX265" fmla="*/ 1848536 w 2180784"/>
                <a:gd name="connsiteY265" fmla="*/ 1365022 h 2085358"/>
                <a:gd name="connsiteX266" fmla="*/ 1868271 w 2180784"/>
                <a:gd name="connsiteY266" fmla="*/ 1358443 h 2085358"/>
                <a:gd name="connsiteX267" fmla="*/ 1878139 w 2180784"/>
                <a:gd name="connsiteY267" fmla="*/ 1355154 h 2085358"/>
                <a:gd name="connsiteX268" fmla="*/ 1888006 w 2180784"/>
                <a:gd name="connsiteY268" fmla="*/ 1348576 h 2085358"/>
                <a:gd name="connsiteX269" fmla="*/ 1927477 w 2180784"/>
                <a:gd name="connsiteY269" fmla="*/ 1355154 h 2085358"/>
                <a:gd name="connsiteX270" fmla="*/ 1940634 w 2180784"/>
                <a:gd name="connsiteY270" fmla="*/ 1394624 h 2085358"/>
                <a:gd name="connsiteX271" fmla="*/ 1943923 w 2180784"/>
                <a:gd name="connsiteY271" fmla="*/ 1404492 h 2085358"/>
                <a:gd name="connsiteX272" fmla="*/ 1953790 w 2180784"/>
                <a:gd name="connsiteY272" fmla="*/ 1411070 h 2085358"/>
                <a:gd name="connsiteX273" fmla="*/ 1983393 w 2180784"/>
                <a:gd name="connsiteY273" fmla="*/ 1420938 h 2085358"/>
                <a:gd name="connsiteX274" fmla="*/ 2003129 w 2180784"/>
                <a:gd name="connsiteY274" fmla="*/ 1427517 h 2085358"/>
                <a:gd name="connsiteX275" fmla="*/ 2012996 w 2180784"/>
                <a:gd name="connsiteY275" fmla="*/ 1434095 h 2085358"/>
                <a:gd name="connsiteX276" fmla="*/ 2029442 w 2180784"/>
                <a:gd name="connsiteY276" fmla="*/ 1430806 h 2085358"/>
                <a:gd name="connsiteX277" fmla="*/ 2036021 w 2180784"/>
                <a:gd name="connsiteY277" fmla="*/ 1424227 h 2085358"/>
                <a:gd name="connsiteX278" fmla="*/ 2052467 w 2180784"/>
                <a:gd name="connsiteY278" fmla="*/ 1394624 h 2085358"/>
                <a:gd name="connsiteX279" fmla="*/ 2055756 w 2180784"/>
                <a:gd name="connsiteY279" fmla="*/ 1381468 h 2085358"/>
                <a:gd name="connsiteX280" fmla="*/ 2059045 w 2180784"/>
                <a:gd name="connsiteY280" fmla="*/ 1358443 h 2085358"/>
                <a:gd name="connsiteX281" fmla="*/ 2062334 w 2180784"/>
                <a:gd name="connsiteY281" fmla="*/ 1348576 h 2085358"/>
                <a:gd name="connsiteX282" fmla="*/ 2065623 w 2180784"/>
                <a:gd name="connsiteY282" fmla="*/ 1335419 h 2085358"/>
                <a:gd name="connsiteX283" fmla="*/ 2068913 w 2180784"/>
                <a:gd name="connsiteY283" fmla="*/ 1318973 h 2085358"/>
                <a:gd name="connsiteX284" fmla="*/ 2072202 w 2180784"/>
                <a:gd name="connsiteY284" fmla="*/ 1299237 h 2085358"/>
                <a:gd name="connsiteX285" fmla="*/ 2082070 w 2180784"/>
                <a:gd name="connsiteY285" fmla="*/ 1269635 h 2085358"/>
                <a:gd name="connsiteX286" fmla="*/ 2088648 w 2180784"/>
                <a:gd name="connsiteY286" fmla="*/ 1249899 h 2085358"/>
                <a:gd name="connsiteX287" fmla="*/ 2091937 w 2180784"/>
                <a:gd name="connsiteY287" fmla="*/ 1240032 h 2085358"/>
                <a:gd name="connsiteX288" fmla="*/ 2114962 w 2180784"/>
                <a:gd name="connsiteY288" fmla="*/ 1233453 h 2085358"/>
                <a:gd name="connsiteX289" fmla="*/ 2134697 w 2180784"/>
                <a:gd name="connsiteY289" fmla="*/ 1220296 h 2085358"/>
                <a:gd name="connsiteX290" fmla="*/ 2154432 w 2180784"/>
                <a:gd name="connsiteY290" fmla="*/ 1210429 h 2085358"/>
                <a:gd name="connsiteX291" fmla="*/ 2170878 w 2180784"/>
                <a:gd name="connsiteY291" fmla="*/ 1193983 h 2085358"/>
                <a:gd name="connsiteX292" fmla="*/ 2177457 w 2180784"/>
                <a:gd name="connsiteY292" fmla="*/ 1187404 h 2085358"/>
                <a:gd name="connsiteX293" fmla="*/ 2180746 w 2180784"/>
                <a:gd name="connsiteY293" fmla="*/ 1177537 h 2085358"/>
                <a:gd name="connsiteX294" fmla="*/ 2167589 w 2180784"/>
                <a:gd name="connsiteY294" fmla="*/ 1147934 h 2085358"/>
                <a:gd name="connsiteX295" fmla="*/ 2154432 w 2180784"/>
                <a:gd name="connsiteY295" fmla="*/ 1134777 h 2085358"/>
                <a:gd name="connsiteX296" fmla="*/ 2134697 w 2180784"/>
                <a:gd name="connsiteY296" fmla="*/ 1118331 h 2085358"/>
                <a:gd name="connsiteX297" fmla="*/ 2128118 w 2180784"/>
                <a:gd name="connsiteY297" fmla="*/ 1098596 h 2085358"/>
                <a:gd name="connsiteX298" fmla="*/ 2134697 w 2180784"/>
                <a:gd name="connsiteY298" fmla="*/ 1062414 h 2085358"/>
                <a:gd name="connsiteX299" fmla="*/ 2128118 w 2180784"/>
                <a:gd name="connsiteY299" fmla="*/ 1029522 h 2085358"/>
                <a:gd name="connsiteX300" fmla="*/ 2111672 w 2180784"/>
                <a:gd name="connsiteY300" fmla="*/ 1013076 h 2085358"/>
                <a:gd name="connsiteX301" fmla="*/ 2101805 w 2180784"/>
                <a:gd name="connsiteY301" fmla="*/ 1003209 h 2085358"/>
                <a:gd name="connsiteX302" fmla="*/ 2095226 w 2180784"/>
                <a:gd name="connsiteY302" fmla="*/ 996630 h 2085358"/>
                <a:gd name="connsiteX303" fmla="*/ 2075491 w 2180784"/>
                <a:gd name="connsiteY303" fmla="*/ 970317 h 2085358"/>
                <a:gd name="connsiteX304" fmla="*/ 2065623 w 2180784"/>
                <a:gd name="connsiteY304" fmla="*/ 967027 h 2085358"/>
                <a:gd name="connsiteX305" fmla="*/ 2059045 w 2180784"/>
                <a:gd name="connsiteY305" fmla="*/ 986763 h 2085358"/>
                <a:gd name="connsiteX306" fmla="*/ 2049177 w 2180784"/>
                <a:gd name="connsiteY306" fmla="*/ 990052 h 2085358"/>
                <a:gd name="connsiteX307" fmla="*/ 2019575 w 2180784"/>
                <a:gd name="connsiteY307" fmla="*/ 996630 h 2085358"/>
                <a:gd name="connsiteX308" fmla="*/ 2006418 w 2180784"/>
                <a:gd name="connsiteY308" fmla="*/ 999919 h 2085358"/>
                <a:gd name="connsiteX309" fmla="*/ 1986682 w 2180784"/>
                <a:gd name="connsiteY309" fmla="*/ 996630 h 2085358"/>
                <a:gd name="connsiteX310" fmla="*/ 1966947 w 2180784"/>
                <a:gd name="connsiteY310" fmla="*/ 990052 h 2085358"/>
                <a:gd name="connsiteX311" fmla="*/ 1960369 w 2180784"/>
                <a:gd name="connsiteY311" fmla="*/ 983473 h 2085358"/>
                <a:gd name="connsiteX312" fmla="*/ 1940634 w 2180784"/>
                <a:gd name="connsiteY312" fmla="*/ 970317 h 2085358"/>
                <a:gd name="connsiteX313" fmla="*/ 1924188 w 2180784"/>
                <a:gd name="connsiteY313" fmla="*/ 957160 h 2085358"/>
                <a:gd name="connsiteX314" fmla="*/ 1888006 w 2180784"/>
                <a:gd name="connsiteY314" fmla="*/ 953870 h 2085358"/>
                <a:gd name="connsiteX315" fmla="*/ 1861693 w 2180784"/>
                <a:gd name="connsiteY315" fmla="*/ 947292 h 2085358"/>
                <a:gd name="connsiteX316" fmla="*/ 1848536 w 2180784"/>
                <a:gd name="connsiteY316" fmla="*/ 944003 h 2085358"/>
                <a:gd name="connsiteX317" fmla="*/ 1789330 w 2180784"/>
                <a:gd name="connsiteY317" fmla="*/ 937424 h 2085358"/>
                <a:gd name="connsiteX318" fmla="*/ 1776173 w 2180784"/>
                <a:gd name="connsiteY318" fmla="*/ 934135 h 2085358"/>
                <a:gd name="connsiteX319" fmla="*/ 1756438 w 2180784"/>
                <a:gd name="connsiteY319" fmla="*/ 927557 h 2085358"/>
                <a:gd name="connsiteX320" fmla="*/ 1739992 w 2180784"/>
                <a:gd name="connsiteY320" fmla="*/ 917689 h 2085358"/>
                <a:gd name="connsiteX321" fmla="*/ 1733413 w 2180784"/>
                <a:gd name="connsiteY321" fmla="*/ 911111 h 2085358"/>
                <a:gd name="connsiteX322" fmla="*/ 1713678 w 2180784"/>
                <a:gd name="connsiteY322" fmla="*/ 904532 h 2085358"/>
                <a:gd name="connsiteX323" fmla="*/ 1693943 w 2180784"/>
                <a:gd name="connsiteY323" fmla="*/ 891376 h 2085358"/>
                <a:gd name="connsiteX324" fmla="*/ 1674208 w 2180784"/>
                <a:gd name="connsiteY324" fmla="*/ 884797 h 2085358"/>
                <a:gd name="connsiteX325" fmla="*/ 1647894 w 2180784"/>
                <a:gd name="connsiteY325" fmla="*/ 871640 h 2085358"/>
                <a:gd name="connsiteX326" fmla="*/ 1638026 w 2180784"/>
                <a:gd name="connsiteY326" fmla="*/ 868351 h 2085358"/>
                <a:gd name="connsiteX327" fmla="*/ 1608423 w 2180784"/>
                <a:gd name="connsiteY327" fmla="*/ 855194 h 2085358"/>
                <a:gd name="connsiteX328" fmla="*/ 1598556 w 2180784"/>
                <a:gd name="connsiteY328" fmla="*/ 851905 h 2085358"/>
                <a:gd name="connsiteX329" fmla="*/ 1591977 w 2180784"/>
                <a:gd name="connsiteY329" fmla="*/ 845327 h 2085358"/>
                <a:gd name="connsiteX330" fmla="*/ 1595267 w 2180784"/>
                <a:gd name="connsiteY330" fmla="*/ 835459 h 2085358"/>
                <a:gd name="connsiteX331" fmla="*/ 1591977 w 2180784"/>
                <a:gd name="connsiteY331" fmla="*/ 802567 h 2085358"/>
                <a:gd name="connsiteX332" fmla="*/ 1565664 w 2180784"/>
                <a:gd name="connsiteY332" fmla="*/ 789410 h 2085358"/>
                <a:gd name="connsiteX333" fmla="*/ 1555796 w 2180784"/>
                <a:gd name="connsiteY333" fmla="*/ 786121 h 2085358"/>
                <a:gd name="connsiteX334" fmla="*/ 1539350 w 2180784"/>
                <a:gd name="connsiteY334" fmla="*/ 776253 h 2085358"/>
                <a:gd name="connsiteX335" fmla="*/ 1529482 w 2180784"/>
                <a:gd name="connsiteY335" fmla="*/ 769675 h 2085358"/>
                <a:gd name="connsiteX336" fmla="*/ 1499880 w 2180784"/>
                <a:gd name="connsiteY336" fmla="*/ 759807 h 2085358"/>
                <a:gd name="connsiteX337" fmla="*/ 1490012 w 2180784"/>
                <a:gd name="connsiteY337" fmla="*/ 756518 h 2085358"/>
                <a:gd name="connsiteX338" fmla="*/ 1480144 w 2180784"/>
                <a:gd name="connsiteY338" fmla="*/ 753229 h 2085358"/>
                <a:gd name="connsiteX339" fmla="*/ 1437385 w 2180784"/>
                <a:gd name="connsiteY339" fmla="*/ 746650 h 2085358"/>
                <a:gd name="connsiteX340" fmla="*/ 1404493 w 2180784"/>
                <a:gd name="connsiteY340" fmla="*/ 736783 h 2085358"/>
                <a:gd name="connsiteX341" fmla="*/ 1394625 w 2180784"/>
                <a:gd name="connsiteY341" fmla="*/ 733494 h 2085358"/>
                <a:gd name="connsiteX342" fmla="*/ 1384757 w 2180784"/>
                <a:gd name="connsiteY342" fmla="*/ 730204 h 2085358"/>
                <a:gd name="connsiteX343" fmla="*/ 1345287 w 2180784"/>
                <a:gd name="connsiteY343" fmla="*/ 726915 h 2085358"/>
                <a:gd name="connsiteX344" fmla="*/ 1151223 w 2180784"/>
                <a:gd name="connsiteY344" fmla="*/ 726915 h 2085358"/>
                <a:gd name="connsiteX345" fmla="*/ 1141356 w 2180784"/>
                <a:gd name="connsiteY345" fmla="*/ 723626 h 2085358"/>
                <a:gd name="connsiteX346" fmla="*/ 1115042 w 2180784"/>
                <a:gd name="connsiteY346" fmla="*/ 717047 h 2085358"/>
                <a:gd name="connsiteX347" fmla="*/ 1088729 w 2180784"/>
                <a:gd name="connsiteY347" fmla="*/ 710469 h 2085358"/>
                <a:gd name="connsiteX348" fmla="*/ 960449 w 2180784"/>
                <a:gd name="connsiteY348" fmla="*/ 700601 h 2085358"/>
                <a:gd name="connsiteX349" fmla="*/ 947293 w 2180784"/>
                <a:gd name="connsiteY349" fmla="*/ 697312 h 2085358"/>
                <a:gd name="connsiteX350" fmla="*/ 927557 w 2180784"/>
                <a:gd name="connsiteY350" fmla="*/ 690734 h 2085358"/>
                <a:gd name="connsiteX351" fmla="*/ 907822 w 2180784"/>
                <a:gd name="connsiteY351" fmla="*/ 680866 h 2085358"/>
                <a:gd name="connsiteX352" fmla="*/ 888087 w 2180784"/>
                <a:gd name="connsiteY352" fmla="*/ 667709 h 2085358"/>
                <a:gd name="connsiteX353" fmla="*/ 858484 w 2180784"/>
                <a:gd name="connsiteY353" fmla="*/ 657842 h 2085358"/>
                <a:gd name="connsiteX354" fmla="*/ 848616 w 2180784"/>
                <a:gd name="connsiteY354" fmla="*/ 654553 h 2085358"/>
                <a:gd name="connsiteX355" fmla="*/ 832170 w 2180784"/>
                <a:gd name="connsiteY355" fmla="*/ 651263 h 2085358"/>
                <a:gd name="connsiteX356" fmla="*/ 812435 w 2180784"/>
                <a:gd name="connsiteY356" fmla="*/ 644685 h 2085358"/>
                <a:gd name="connsiteX357" fmla="*/ 782832 w 2180784"/>
                <a:gd name="connsiteY357" fmla="*/ 634817 h 2085358"/>
                <a:gd name="connsiteX358" fmla="*/ 772964 w 2180784"/>
                <a:gd name="connsiteY358" fmla="*/ 631528 h 2085358"/>
                <a:gd name="connsiteX359" fmla="*/ 743362 w 2180784"/>
                <a:gd name="connsiteY359" fmla="*/ 624950 h 2085358"/>
                <a:gd name="connsiteX360" fmla="*/ 713759 w 2180784"/>
                <a:gd name="connsiteY360" fmla="*/ 618371 h 2085358"/>
                <a:gd name="connsiteX361" fmla="*/ 601926 w 2180784"/>
                <a:gd name="connsiteY361" fmla="*/ 611793 h 2085358"/>
                <a:gd name="connsiteX362" fmla="*/ 582190 w 2180784"/>
                <a:gd name="connsiteY362" fmla="*/ 608504 h 2085358"/>
                <a:gd name="connsiteX363" fmla="*/ 562455 w 2180784"/>
                <a:gd name="connsiteY363" fmla="*/ 601925 h 2085358"/>
                <a:gd name="connsiteX364" fmla="*/ 542720 w 2180784"/>
                <a:gd name="connsiteY364" fmla="*/ 598636 h 2085358"/>
                <a:gd name="connsiteX365" fmla="*/ 519695 w 2180784"/>
                <a:gd name="connsiteY365" fmla="*/ 595347 h 2085358"/>
                <a:gd name="connsiteX366" fmla="*/ 480225 w 2180784"/>
                <a:gd name="connsiteY366" fmla="*/ 588768 h 2085358"/>
                <a:gd name="connsiteX367" fmla="*/ 463779 w 2180784"/>
                <a:gd name="connsiteY367" fmla="*/ 585479 h 2085358"/>
                <a:gd name="connsiteX368" fmla="*/ 430887 w 2180784"/>
                <a:gd name="connsiteY368" fmla="*/ 582190 h 2085358"/>
                <a:gd name="connsiteX369" fmla="*/ 417730 w 2180784"/>
                <a:gd name="connsiteY369" fmla="*/ 578901 h 2085358"/>
                <a:gd name="connsiteX370" fmla="*/ 388127 w 2180784"/>
                <a:gd name="connsiteY370" fmla="*/ 569033 h 2085358"/>
                <a:gd name="connsiteX371" fmla="*/ 351946 w 2180784"/>
                <a:gd name="connsiteY371" fmla="*/ 562455 h 208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</a:cxnLst>
              <a:rect l="l" t="t" r="r" b="b"/>
              <a:pathLst>
                <a:path w="2180784" h="2085358">
                  <a:moveTo>
                    <a:pt x="351946" y="562455"/>
                  </a:moveTo>
                  <a:cubicBezTo>
                    <a:pt x="358524" y="549298"/>
                    <a:pt x="402923" y="514767"/>
                    <a:pt x="427598" y="490092"/>
                  </a:cubicBezTo>
                  <a:cubicBezTo>
                    <a:pt x="440074" y="477616"/>
                    <a:pt x="429440" y="483732"/>
                    <a:pt x="437465" y="470357"/>
                  </a:cubicBezTo>
                  <a:cubicBezTo>
                    <a:pt x="439061" y="467698"/>
                    <a:pt x="442107" y="466200"/>
                    <a:pt x="444044" y="463778"/>
                  </a:cubicBezTo>
                  <a:cubicBezTo>
                    <a:pt x="446513" y="460691"/>
                    <a:pt x="448429" y="457200"/>
                    <a:pt x="450622" y="453911"/>
                  </a:cubicBezTo>
                  <a:cubicBezTo>
                    <a:pt x="458517" y="430225"/>
                    <a:pt x="448929" y="459832"/>
                    <a:pt x="457200" y="430886"/>
                  </a:cubicBezTo>
                  <a:cubicBezTo>
                    <a:pt x="458153" y="427552"/>
                    <a:pt x="458475" y="423840"/>
                    <a:pt x="460490" y="421019"/>
                  </a:cubicBezTo>
                  <a:cubicBezTo>
                    <a:pt x="464095" y="415972"/>
                    <a:pt x="470207" y="413023"/>
                    <a:pt x="473647" y="407862"/>
                  </a:cubicBezTo>
                  <a:cubicBezTo>
                    <a:pt x="482418" y="394705"/>
                    <a:pt x="476936" y="400187"/>
                    <a:pt x="490093" y="391416"/>
                  </a:cubicBezTo>
                  <a:cubicBezTo>
                    <a:pt x="491189" y="388127"/>
                    <a:pt x="491216" y="384256"/>
                    <a:pt x="493382" y="381548"/>
                  </a:cubicBezTo>
                  <a:cubicBezTo>
                    <a:pt x="495851" y="378461"/>
                    <a:pt x="500162" y="377439"/>
                    <a:pt x="503249" y="374970"/>
                  </a:cubicBezTo>
                  <a:cubicBezTo>
                    <a:pt x="505671" y="373033"/>
                    <a:pt x="507891" y="370813"/>
                    <a:pt x="509828" y="368391"/>
                  </a:cubicBezTo>
                  <a:cubicBezTo>
                    <a:pt x="526426" y="347644"/>
                    <a:pt x="507099" y="367831"/>
                    <a:pt x="522985" y="351945"/>
                  </a:cubicBezTo>
                  <a:cubicBezTo>
                    <a:pt x="528696" y="334813"/>
                    <a:pt x="522534" y="348397"/>
                    <a:pt x="532852" y="335499"/>
                  </a:cubicBezTo>
                  <a:cubicBezTo>
                    <a:pt x="541354" y="324872"/>
                    <a:pt x="539017" y="321524"/>
                    <a:pt x="552588" y="312475"/>
                  </a:cubicBezTo>
                  <a:cubicBezTo>
                    <a:pt x="582971" y="292217"/>
                    <a:pt x="545589" y="318073"/>
                    <a:pt x="569034" y="299318"/>
                  </a:cubicBezTo>
                  <a:cubicBezTo>
                    <a:pt x="572121" y="296849"/>
                    <a:pt x="575814" y="295209"/>
                    <a:pt x="578901" y="292740"/>
                  </a:cubicBezTo>
                  <a:cubicBezTo>
                    <a:pt x="585597" y="287383"/>
                    <a:pt x="587173" y="283621"/>
                    <a:pt x="592058" y="276294"/>
                  </a:cubicBezTo>
                  <a:cubicBezTo>
                    <a:pt x="600065" y="252269"/>
                    <a:pt x="596954" y="263285"/>
                    <a:pt x="601926" y="243401"/>
                  </a:cubicBezTo>
                  <a:cubicBezTo>
                    <a:pt x="600829" y="232437"/>
                    <a:pt x="600312" y="221400"/>
                    <a:pt x="598636" y="210509"/>
                  </a:cubicBezTo>
                  <a:cubicBezTo>
                    <a:pt x="598109" y="207082"/>
                    <a:pt x="596299" y="203976"/>
                    <a:pt x="595347" y="200642"/>
                  </a:cubicBezTo>
                  <a:cubicBezTo>
                    <a:pt x="594105" y="196295"/>
                    <a:pt x="593357" y="191815"/>
                    <a:pt x="592058" y="187485"/>
                  </a:cubicBezTo>
                  <a:cubicBezTo>
                    <a:pt x="592036" y="187412"/>
                    <a:pt x="583847" y="162852"/>
                    <a:pt x="582190" y="157882"/>
                  </a:cubicBezTo>
                  <a:lnTo>
                    <a:pt x="572323" y="128279"/>
                  </a:lnTo>
                  <a:lnTo>
                    <a:pt x="569034" y="118411"/>
                  </a:lnTo>
                  <a:cubicBezTo>
                    <a:pt x="567937" y="110736"/>
                    <a:pt x="566923" y="103049"/>
                    <a:pt x="565744" y="95387"/>
                  </a:cubicBezTo>
                  <a:cubicBezTo>
                    <a:pt x="563872" y="83220"/>
                    <a:pt x="562608" y="73970"/>
                    <a:pt x="559166" y="62495"/>
                  </a:cubicBezTo>
                  <a:cubicBezTo>
                    <a:pt x="552687" y="40898"/>
                    <a:pt x="557008" y="47180"/>
                    <a:pt x="546009" y="36181"/>
                  </a:cubicBezTo>
                  <a:cubicBezTo>
                    <a:pt x="544913" y="32892"/>
                    <a:pt x="543400" y="29714"/>
                    <a:pt x="542720" y="26314"/>
                  </a:cubicBezTo>
                  <a:cubicBezTo>
                    <a:pt x="541200" y="18712"/>
                    <a:pt x="542898" y="10223"/>
                    <a:pt x="539431" y="3289"/>
                  </a:cubicBezTo>
                  <a:cubicBezTo>
                    <a:pt x="537880" y="188"/>
                    <a:pt x="532852" y="1096"/>
                    <a:pt x="529563" y="0"/>
                  </a:cubicBezTo>
                  <a:cubicBezTo>
                    <a:pt x="522985" y="2193"/>
                    <a:pt x="514731" y="1675"/>
                    <a:pt x="509828" y="6578"/>
                  </a:cubicBezTo>
                  <a:cubicBezTo>
                    <a:pt x="497659" y="18747"/>
                    <a:pt x="505829" y="11437"/>
                    <a:pt x="483514" y="26314"/>
                  </a:cubicBezTo>
                  <a:lnTo>
                    <a:pt x="463779" y="39470"/>
                  </a:lnTo>
                  <a:cubicBezTo>
                    <a:pt x="460490" y="40567"/>
                    <a:pt x="457012" y="41209"/>
                    <a:pt x="453911" y="42760"/>
                  </a:cubicBezTo>
                  <a:cubicBezTo>
                    <a:pt x="450375" y="44528"/>
                    <a:pt x="447580" y="47570"/>
                    <a:pt x="444044" y="49338"/>
                  </a:cubicBezTo>
                  <a:cubicBezTo>
                    <a:pt x="432826" y="54947"/>
                    <a:pt x="414516" y="54591"/>
                    <a:pt x="404573" y="55917"/>
                  </a:cubicBezTo>
                  <a:cubicBezTo>
                    <a:pt x="397962" y="56798"/>
                    <a:pt x="391477" y="58574"/>
                    <a:pt x="384838" y="59206"/>
                  </a:cubicBezTo>
                  <a:cubicBezTo>
                    <a:pt x="368430" y="60769"/>
                    <a:pt x="351946" y="61399"/>
                    <a:pt x="335500" y="62495"/>
                  </a:cubicBezTo>
                  <a:cubicBezTo>
                    <a:pt x="307545" y="71812"/>
                    <a:pt x="341629" y="58817"/>
                    <a:pt x="319054" y="72363"/>
                  </a:cubicBezTo>
                  <a:cubicBezTo>
                    <a:pt x="316081" y="74147"/>
                    <a:pt x="312287" y="74102"/>
                    <a:pt x="309186" y="75652"/>
                  </a:cubicBezTo>
                  <a:cubicBezTo>
                    <a:pt x="305650" y="77420"/>
                    <a:pt x="303211" y="81543"/>
                    <a:pt x="299318" y="82230"/>
                  </a:cubicBezTo>
                  <a:cubicBezTo>
                    <a:pt x="284164" y="84904"/>
                    <a:pt x="268619" y="84423"/>
                    <a:pt x="253270" y="85519"/>
                  </a:cubicBezTo>
                  <a:cubicBezTo>
                    <a:pt x="231237" y="92865"/>
                    <a:pt x="254713" y="85804"/>
                    <a:pt x="213799" y="92098"/>
                  </a:cubicBezTo>
                  <a:cubicBezTo>
                    <a:pt x="206128" y="93278"/>
                    <a:pt x="198144" y="96220"/>
                    <a:pt x="190775" y="98676"/>
                  </a:cubicBezTo>
                  <a:cubicBezTo>
                    <a:pt x="168378" y="121073"/>
                    <a:pt x="203374" y="86937"/>
                    <a:pt x="174329" y="111833"/>
                  </a:cubicBezTo>
                  <a:cubicBezTo>
                    <a:pt x="161922" y="122468"/>
                    <a:pt x="162353" y="123219"/>
                    <a:pt x="154593" y="134858"/>
                  </a:cubicBezTo>
                  <a:cubicBezTo>
                    <a:pt x="149275" y="150812"/>
                    <a:pt x="149869" y="144128"/>
                    <a:pt x="154593" y="167750"/>
                  </a:cubicBezTo>
                  <a:cubicBezTo>
                    <a:pt x="155273" y="171150"/>
                    <a:pt x="156098" y="174644"/>
                    <a:pt x="157882" y="177617"/>
                  </a:cubicBezTo>
                  <a:cubicBezTo>
                    <a:pt x="159478" y="180276"/>
                    <a:pt x="162268" y="182003"/>
                    <a:pt x="164461" y="184196"/>
                  </a:cubicBezTo>
                  <a:cubicBezTo>
                    <a:pt x="166654" y="190774"/>
                    <a:pt x="176809" y="200085"/>
                    <a:pt x="171039" y="203931"/>
                  </a:cubicBezTo>
                  <a:cubicBezTo>
                    <a:pt x="167750" y="206124"/>
                    <a:pt x="164708" y="208741"/>
                    <a:pt x="161172" y="210509"/>
                  </a:cubicBezTo>
                  <a:cubicBezTo>
                    <a:pt x="153072" y="214559"/>
                    <a:pt x="139155" y="215824"/>
                    <a:pt x="131569" y="217088"/>
                  </a:cubicBezTo>
                  <a:cubicBezTo>
                    <a:pt x="129376" y="219281"/>
                    <a:pt x="126377" y="220892"/>
                    <a:pt x="124990" y="223666"/>
                  </a:cubicBezTo>
                  <a:cubicBezTo>
                    <a:pt x="121889" y="229868"/>
                    <a:pt x="118412" y="243401"/>
                    <a:pt x="118412" y="243401"/>
                  </a:cubicBezTo>
                  <a:cubicBezTo>
                    <a:pt x="124532" y="249522"/>
                    <a:pt x="126557" y="252408"/>
                    <a:pt x="134858" y="256558"/>
                  </a:cubicBezTo>
                  <a:cubicBezTo>
                    <a:pt x="137959" y="258108"/>
                    <a:pt x="141437" y="258751"/>
                    <a:pt x="144726" y="259847"/>
                  </a:cubicBezTo>
                  <a:cubicBezTo>
                    <a:pt x="160618" y="275741"/>
                    <a:pt x="141274" y="255535"/>
                    <a:pt x="157882" y="276294"/>
                  </a:cubicBezTo>
                  <a:cubicBezTo>
                    <a:pt x="159819" y="278716"/>
                    <a:pt x="162268" y="280679"/>
                    <a:pt x="164461" y="282872"/>
                  </a:cubicBezTo>
                  <a:cubicBezTo>
                    <a:pt x="166654" y="289450"/>
                    <a:pt x="172721" y="295880"/>
                    <a:pt x="171039" y="302607"/>
                  </a:cubicBezTo>
                  <a:cubicBezTo>
                    <a:pt x="169943" y="306993"/>
                    <a:pt x="169531" y="311609"/>
                    <a:pt x="167750" y="315764"/>
                  </a:cubicBezTo>
                  <a:cubicBezTo>
                    <a:pt x="166193" y="319398"/>
                    <a:pt x="164259" y="323162"/>
                    <a:pt x="161172" y="325632"/>
                  </a:cubicBezTo>
                  <a:cubicBezTo>
                    <a:pt x="158465" y="327798"/>
                    <a:pt x="154754" y="328576"/>
                    <a:pt x="151304" y="328921"/>
                  </a:cubicBezTo>
                  <a:cubicBezTo>
                    <a:pt x="132726" y="330779"/>
                    <a:pt x="114027" y="331114"/>
                    <a:pt x="95388" y="332210"/>
                  </a:cubicBezTo>
                  <a:lnTo>
                    <a:pt x="55917" y="342078"/>
                  </a:lnTo>
                  <a:cubicBezTo>
                    <a:pt x="51531" y="343174"/>
                    <a:pt x="47049" y="343938"/>
                    <a:pt x="42760" y="345367"/>
                  </a:cubicBezTo>
                  <a:lnTo>
                    <a:pt x="23025" y="351945"/>
                  </a:lnTo>
                  <a:cubicBezTo>
                    <a:pt x="20832" y="354138"/>
                    <a:pt x="18043" y="355865"/>
                    <a:pt x="16447" y="358524"/>
                  </a:cubicBezTo>
                  <a:cubicBezTo>
                    <a:pt x="9056" y="370842"/>
                    <a:pt x="14768" y="390373"/>
                    <a:pt x="16447" y="401283"/>
                  </a:cubicBezTo>
                  <a:cubicBezTo>
                    <a:pt x="16974" y="404710"/>
                    <a:pt x="18186" y="408050"/>
                    <a:pt x="19736" y="411151"/>
                  </a:cubicBezTo>
                  <a:cubicBezTo>
                    <a:pt x="21504" y="414687"/>
                    <a:pt x="24121" y="417730"/>
                    <a:pt x="26314" y="421019"/>
                  </a:cubicBezTo>
                  <a:cubicBezTo>
                    <a:pt x="30750" y="438765"/>
                    <a:pt x="31499" y="434729"/>
                    <a:pt x="26314" y="457200"/>
                  </a:cubicBezTo>
                  <a:cubicBezTo>
                    <a:pt x="24755" y="463957"/>
                    <a:pt x="19736" y="476935"/>
                    <a:pt x="19736" y="476935"/>
                  </a:cubicBezTo>
                  <a:cubicBezTo>
                    <a:pt x="20832" y="485706"/>
                    <a:pt x="20699" y="494721"/>
                    <a:pt x="23025" y="503249"/>
                  </a:cubicBezTo>
                  <a:cubicBezTo>
                    <a:pt x="25121" y="510934"/>
                    <a:pt x="31673" y="514059"/>
                    <a:pt x="36182" y="519695"/>
                  </a:cubicBezTo>
                  <a:cubicBezTo>
                    <a:pt x="48749" y="535404"/>
                    <a:pt x="37944" y="523220"/>
                    <a:pt x="46049" y="539430"/>
                  </a:cubicBezTo>
                  <a:cubicBezTo>
                    <a:pt x="47817" y="542966"/>
                    <a:pt x="50435" y="546009"/>
                    <a:pt x="52628" y="549298"/>
                  </a:cubicBezTo>
                  <a:cubicBezTo>
                    <a:pt x="53724" y="552587"/>
                    <a:pt x="55237" y="555765"/>
                    <a:pt x="55917" y="559165"/>
                  </a:cubicBezTo>
                  <a:cubicBezTo>
                    <a:pt x="60778" y="583472"/>
                    <a:pt x="60793" y="610993"/>
                    <a:pt x="62495" y="634817"/>
                  </a:cubicBezTo>
                  <a:cubicBezTo>
                    <a:pt x="63436" y="647986"/>
                    <a:pt x="62158" y="661593"/>
                    <a:pt x="65785" y="674288"/>
                  </a:cubicBezTo>
                  <a:cubicBezTo>
                    <a:pt x="66871" y="678089"/>
                    <a:pt x="72565" y="678397"/>
                    <a:pt x="75652" y="680866"/>
                  </a:cubicBezTo>
                  <a:cubicBezTo>
                    <a:pt x="88552" y="691186"/>
                    <a:pt x="74963" y="685022"/>
                    <a:pt x="92098" y="690734"/>
                  </a:cubicBezTo>
                  <a:lnTo>
                    <a:pt x="105255" y="703891"/>
                  </a:lnTo>
                  <a:cubicBezTo>
                    <a:pt x="107448" y="706084"/>
                    <a:pt x="109254" y="708749"/>
                    <a:pt x="111834" y="710469"/>
                  </a:cubicBezTo>
                  <a:cubicBezTo>
                    <a:pt x="124281" y="718767"/>
                    <a:pt x="118906" y="714252"/>
                    <a:pt x="128280" y="723626"/>
                  </a:cubicBezTo>
                  <a:lnTo>
                    <a:pt x="134858" y="743361"/>
                  </a:lnTo>
                  <a:lnTo>
                    <a:pt x="138147" y="753229"/>
                  </a:lnTo>
                  <a:cubicBezTo>
                    <a:pt x="136851" y="775254"/>
                    <a:pt x="137824" y="802655"/>
                    <a:pt x="131569" y="825591"/>
                  </a:cubicBezTo>
                  <a:cubicBezTo>
                    <a:pt x="129744" y="832281"/>
                    <a:pt x="129893" y="840424"/>
                    <a:pt x="124990" y="845327"/>
                  </a:cubicBezTo>
                  <a:lnTo>
                    <a:pt x="115123" y="855194"/>
                  </a:lnTo>
                  <a:cubicBezTo>
                    <a:pt x="114027" y="858483"/>
                    <a:pt x="113618" y="862089"/>
                    <a:pt x="111834" y="865062"/>
                  </a:cubicBezTo>
                  <a:cubicBezTo>
                    <a:pt x="110238" y="867721"/>
                    <a:pt x="106642" y="868866"/>
                    <a:pt x="105255" y="871640"/>
                  </a:cubicBezTo>
                  <a:cubicBezTo>
                    <a:pt x="90137" y="901877"/>
                    <a:pt x="106962" y="883093"/>
                    <a:pt x="92098" y="897954"/>
                  </a:cubicBezTo>
                  <a:lnTo>
                    <a:pt x="82231" y="927557"/>
                  </a:lnTo>
                  <a:cubicBezTo>
                    <a:pt x="81135" y="930846"/>
                    <a:pt x="81392" y="934972"/>
                    <a:pt x="78941" y="937424"/>
                  </a:cubicBezTo>
                  <a:cubicBezTo>
                    <a:pt x="63053" y="953314"/>
                    <a:pt x="82388" y="933117"/>
                    <a:pt x="65785" y="953870"/>
                  </a:cubicBezTo>
                  <a:cubicBezTo>
                    <a:pt x="63848" y="956292"/>
                    <a:pt x="61399" y="958256"/>
                    <a:pt x="59206" y="960449"/>
                  </a:cubicBezTo>
                  <a:cubicBezTo>
                    <a:pt x="58110" y="963738"/>
                    <a:pt x="57468" y="967216"/>
                    <a:pt x="55917" y="970317"/>
                  </a:cubicBezTo>
                  <a:cubicBezTo>
                    <a:pt x="51768" y="978615"/>
                    <a:pt x="48878" y="980645"/>
                    <a:pt x="42760" y="986763"/>
                  </a:cubicBezTo>
                  <a:cubicBezTo>
                    <a:pt x="34496" y="1011556"/>
                    <a:pt x="45642" y="981002"/>
                    <a:pt x="32893" y="1006498"/>
                  </a:cubicBezTo>
                  <a:cubicBezTo>
                    <a:pt x="31342" y="1009599"/>
                    <a:pt x="31154" y="1013264"/>
                    <a:pt x="29603" y="1016365"/>
                  </a:cubicBezTo>
                  <a:cubicBezTo>
                    <a:pt x="27835" y="1019901"/>
                    <a:pt x="24630" y="1022621"/>
                    <a:pt x="23025" y="1026233"/>
                  </a:cubicBezTo>
                  <a:cubicBezTo>
                    <a:pt x="20209" y="1032570"/>
                    <a:pt x="18640" y="1039390"/>
                    <a:pt x="16447" y="1045968"/>
                  </a:cubicBezTo>
                  <a:lnTo>
                    <a:pt x="13157" y="1055836"/>
                  </a:lnTo>
                  <a:cubicBezTo>
                    <a:pt x="12061" y="1063511"/>
                    <a:pt x="10680" y="1071150"/>
                    <a:pt x="9868" y="1078860"/>
                  </a:cubicBezTo>
                  <a:cubicBezTo>
                    <a:pt x="7178" y="1104419"/>
                    <a:pt x="7324" y="1120443"/>
                    <a:pt x="3290" y="1144645"/>
                  </a:cubicBezTo>
                  <a:cubicBezTo>
                    <a:pt x="2547" y="1149104"/>
                    <a:pt x="1097" y="1153416"/>
                    <a:pt x="0" y="1157801"/>
                  </a:cubicBezTo>
                  <a:cubicBezTo>
                    <a:pt x="1097" y="1173151"/>
                    <a:pt x="1007" y="1188631"/>
                    <a:pt x="3290" y="1203850"/>
                  </a:cubicBezTo>
                  <a:cubicBezTo>
                    <a:pt x="4319" y="1210708"/>
                    <a:pt x="4964" y="1218683"/>
                    <a:pt x="9868" y="1223586"/>
                  </a:cubicBezTo>
                  <a:lnTo>
                    <a:pt x="16447" y="1230164"/>
                  </a:lnTo>
                  <a:cubicBezTo>
                    <a:pt x="18640" y="1236742"/>
                    <a:pt x="19179" y="1244129"/>
                    <a:pt x="23025" y="1249899"/>
                  </a:cubicBezTo>
                  <a:cubicBezTo>
                    <a:pt x="25218" y="1253188"/>
                    <a:pt x="27997" y="1256155"/>
                    <a:pt x="29603" y="1259767"/>
                  </a:cubicBezTo>
                  <a:cubicBezTo>
                    <a:pt x="41698" y="1286979"/>
                    <a:pt x="29251" y="1272570"/>
                    <a:pt x="42760" y="1286081"/>
                  </a:cubicBezTo>
                  <a:cubicBezTo>
                    <a:pt x="50589" y="1309566"/>
                    <a:pt x="45493" y="1300046"/>
                    <a:pt x="55917" y="1315683"/>
                  </a:cubicBezTo>
                  <a:cubicBezTo>
                    <a:pt x="65234" y="1343638"/>
                    <a:pt x="52239" y="1309554"/>
                    <a:pt x="65785" y="1332129"/>
                  </a:cubicBezTo>
                  <a:cubicBezTo>
                    <a:pt x="67569" y="1335102"/>
                    <a:pt x="67390" y="1338966"/>
                    <a:pt x="69074" y="1341997"/>
                  </a:cubicBezTo>
                  <a:cubicBezTo>
                    <a:pt x="72914" y="1348908"/>
                    <a:pt x="82231" y="1361732"/>
                    <a:pt x="82231" y="1361732"/>
                  </a:cubicBezTo>
                  <a:cubicBezTo>
                    <a:pt x="94221" y="1397706"/>
                    <a:pt x="75101" y="1343226"/>
                    <a:pt x="92098" y="1381468"/>
                  </a:cubicBezTo>
                  <a:cubicBezTo>
                    <a:pt x="92100" y="1381473"/>
                    <a:pt x="100320" y="1406133"/>
                    <a:pt x="101966" y="1411070"/>
                  </a:cubicBezTo>
                  <a:lnTo>
                    <a:pt x="105255" y="1420938"/>
                  </a:lnTo>
                  <a:cubicBezTo>
                    <a:pt x="109259" y="1432950"/>
                    <a:pt x="108322" y="1435045"/>
                    <a:pt x="121701" y="1443963"/>
                  </a:cubicBezTo>
                  <a:cubicBezTo>
                    <a:pt x="137340" y="1454388"/>
                    <a:pt x="127817" y="1449290"/>
                    <a:pt x="151304" y="1457119"/>
                  </a:cubicBezTo>
                  <a:lnTo>
                    <a:pt x="161172" y="1460409"/>
                  </a:lnTo>
                  <a:lnTo>
                    <a:pt x="171039" y="1463698"/>
                  </a:lnTo>
                  <a:cubicBezTo>
                    <a:pt x="195160" y="1462602"/>
                    <a:pt x="219333" y="1462335"/>
                    <a:pt x="243402" y="1460409"/>
                  </a:cubicBezTo>
                  <a:cubicBezTo>
                    <a:pt x="246858" y="1460132"/>
                    <a:pt x="250169" y="1458670"/>
                    <a:pt x="253270" y="1457119"/>
                  </a:cubicBezTo>
                  <a:cubicBezTo>
                    <a:pt x="256806" y="1455351"/>
                    <a:pt x="259848" y="1452734"/>
                    <a:pt x="263137" y="1450541"/>
                  </a:cubicBezTo>
                  <a:lnTo>
                    <a:pt x="276294" y="1411070"/>
                  </a:lnTo>
                  <a:lnTo>
                    <a:pt x="279583" y="1401203"/>
                  </a:lnTo>
                  <a:lnTo>
                    <a:pt x="282872" y="1391335"/>
                  </a:lnTo>
                  <a:cubicBezTo>
                    <a:pt x="283969" y="1383660"/>
                    <a:pt x="284775" y="1375939"/>
                    <a:pt x="286162" y="1368311"/>
                  </a:cubicBezTo>
                  <a:cubicBezTo>
                    <a:pt x="288151" y="1357372"/>
                    <a:pt x="292595" y="1345722"/>
                    <a:pt x="296029" y="1335419"/>
                  </a:cubicBezTo>
                  <a:cubicBezTo>
                    <a:pt x="297125" y="1332130"/>
                    <a:pt x="296866" y="1328003"/>
                    <a:pt x="299318" y="1325551"/>
                  </a:cubicBezTo>
                  <a:lnTo>
                    <a:pt x="312475" y="1312394"/>
                  </a:lnTo>
                  <a:lnTo>
                    <a:pt x="319054" y="1305816"/>
                  </a:lnTo>
                  <a:cubicBezTo>
                    <a:pt x="322528" y="1295394"/>
                    <a:pt x="321634" y="1295190"/>
                    <a:pt x="328921" y="1286081"/>
                  </a:cubicBezTo>
                  <a:cubicBezTo>
                    <a:pt x="330858" y="1283659"/>
                    <a:pt x="333639" y="1281983"/>
                    <a:pt x="335500" y="1279502"/>
                  </a:cubicBezTo>
                  <a:cubicBezTo>
                    <a:pt x="357820" y="1249743"/>
                    <a:pt x="340148" y="1268278"/>
                    <a:pt x="355235" y="1253188"/>
                  </a:cubicBezTo>
                  <a:cubicBezTo>
                    <a:pt x="364551" y="1225239"/>
                    <a:pt x="351558" y="1259316"/>
                    <a:pt x="365103" y="1236742"/>
                  </a:cubicBezTo>
                  <a:cubicBezTo>
                    <a:pt x="366887" y="1233769"/>
                    <a:pt x="366608" y="1229848"/>
                    <a:pt x="368392" y="1226875"/>
                  </a:cubicBezTo>
                  <a:cubicBezTo>
                    <a:pt x="369987" y="1224216"/>
                    <a:pt x="373033" y="1222718"/>
                    <a:pt x="374970" y="1220296"/>
                  </a:cubicBezTo>
                  <a:cubicBezTo>
                    <a:pt x="377439" y="1217209"/>
                    <a:pt x="379080" y="1213516"/>
                    <a:pt x="381549" y="1210429"/>
                  </a:cubicBezTo>
                  <a:cubicBezTo>
                    <a:pt x="383486" y="1208007"/>
                    <a:pt x="386266" y="1206331"/>
                    <a:pt x="388127" y="1203850"/>
                  </a:cubicBezTo>
                  <a:cubicBezTo>
                    <a:pt x="392871" y="1197525"/>
                    <a:pt x="396898" y="1190693"/>
                    <a:pt x="401284" y="1184115"/>
                  </a:cubicBezTo>
                  <a:cubicBezTo>
                    <a:pt x="403477" y="1180826"/>
                    <a:pt x="405067" y="1177042"/>
                    <a:pt x="407862" y="1174247"/>
                  </a:cubicBezTo>
                  <a:cubicBezTo>
                    <a:pt x="427103" y="1155006"/>
                    <a:pt x="420007" y="1164251"/>
                    <a:pt x="430887" y="1147934"/>
                  </a:cubicBezTo>
                  <a:cubicBezTo>
                    <a:pt x="431983" y="1144645"/>
                    <a:pt x="432625" y="1141167"/>
                    <a:pt x="434176" y="1138066"/>
                  </a:cubicBezTo>
                  <a:cubicBezTo>
                    <a:pt x="438325" y="1129768"/>
                    <a:pt x="441215" y="1127738"/>
                    <a:pt x="447333" y="1121620"/>
                  </a:cubicBezTo>
                  <a:cubicBezTo>
                    <a:pt x="454892" y="1098943"/>
                    <a:pt x="449008" y="1106788"/>
                    <a:pt x="460490" y="1095306"/>
                  </a:cubicBezTo>
                  <a:cubicBezTo>
                    <a:pt x="468049" y="1072629"/>
                    <a:pt x="462164" y="1080474"/>
                    <a:pt x="473647" y="1068993"/>
                  </a:cubicBezTo>
                  <a:cubicBezTo>
                    <a:pt x="477121" y="1058571"/>
                    <a:pt x="476227" y="1058367"/>
                    <a:pt x="483514" y="1049258"/>
                  </a:cubicBezTo>
                  <a:cubicBezTo>
                    <a:pt x="485451" y="1046836"/>
                    <a:pt x="487060" y="1043329"/>
                    <a:pt x="490093" y="1042679"/>
                  </a:cubicBezTo>
                  <a:cubicBezTo>
                    <a:pt x="503002" y="1039913"/>
                    <a:pt x="516380" y="1040103"/>
                    <a:pt x="529563" y="1039390"/>
                  </a:cubicBezTo>
                  <a:cubicBezTo>
                    <a:pt x="556955" y="1037909"/>
                    <a:pt x="584383" y="1037197"/>
                    <a:pt x="611793" y="1036101"/>
                  </a:cubicBezTo>
                  <a:cubicBezTo>
                    <a:pt x="618372" y="1035004"/>
                    <a:pt x="624860" y="1032811"/>
                    <a:pt x="631529" y="1032811"/>
                  </a:cubicBezTo>
                  <a:cubicBezTo>
                    <a:pt x="652961" y="1032811"/>
                    <a:pt x="667123" y="1037599"/>
                    <a:pt x="687445" y="1042679"/>
                  </a:cubicBezTo>
                  <a:cubicBezTo>
                    <a:pt x="691831" y="1043775"/>
                    <a:pt x="696313" y="1044538"/>
                    <a:pt x="700602" y="1045968"/>
                  </a:cubicBezTo>
                  <a:cubicBezTo>
                    <a:pt x="722414" y="1053239"/>
                    <a:pt x="717585" y="1052770"/>
                    <a:pt x="740072" y="1055836"/>
                  </a:cubicBezTo>
                  <a:cubicBezTo>
                    <a:pt x="757589" y="1058225"/>
                    <a:pt x="775261" y="1059507"/>
                    <a:pt x="792700" y="1062414"/>
                  </a:cubicBezTo>
                  <a:cubicBezTo>
                    <a:pt x="799278" y="1063511"/>
                    <a:pt x="805965" y="1064086"/>
                    <a:pt x="812435" y="1065704"/>
                  </a:cubicBezTo>
                  <a:cubicBezTo>
                    <a:pt x="819162" y="1067386"/>
                    <a:pt x="832170" y="1072282"/>
                    <a:pt x="832170" y="1072282"/>
                  </a:cubicBezTo>
                  <a:lnTo>
                    <a:pt x="851906" y="1092017"/>
                  </a:lnTo>
                  <a:cubicBezTo>
                    <a:pt x="854099" y="1094210"/>
                    <a:pt x="856764" y="1096016"/>
                    <a:pt x="858484" y="1098596"/>
                  </a:cubicBezTo>
                  <a:cubicBezTo>
                    <a:pt x="878728" y="1128963"/>
                    <a:pt x="852894" y="1091609"/>
                    <a:pt x="871641" y="1115042"/>
                  </a:cubicBezTo>
                  <a:cubicBezTo>
                    <a:pt x="874110" y="1118129"/>
                    <a:pt x="875750" y="1121822"/>
                    <a:pt x="878219" y="1124909"/>
                  </a:cubicBezTo>
                  <a:cubicBezTo>
                    <a:pt x="882298" y="1130008"/>
                    <a:pt x="888966" y="1135217"/>
                    <a:pt x="894665" y="1138066"/>
                  </a:cubicBezTo>
                  <a:cubicBezTo>
                    <a:pt x="897766" y="1139617"/>
                    <a:pt x="901155" y="1140575"/>
                    <a:pt x="904533" y="1141355"/>
                  </a:cubicBezTo>
                  <a:cubicBezTo>
                    <a:pt x="915428" y="1143869"/>
                    <a:pt x="937425" y="1147934"/>
                    <a:pt x="937425" y="1147934"/>
                  </a:cubicBezTo>
                  <a:cubicBezTo>
                    <a:pt x="945100" y="1146838"/>
                    <a:pt x="953094" y="1147097"/>
                    <a:pt x="960449" y="1144645"/>
                  </a:cubicBezTo>
                  <a:cubicBezTo>
                    <a:pt x="963391" y="1143664"/>
                    <a:pt x="963946" y="1138409"/>
                    <a:pt x="967028" y="1138066"/>
                  </a:cubicBezTo>
                  <a:cubicBezTo>
                    <a:pt x="974733" y="1137210"/>
                    <a:pt x="982377" y="1140259"/>
                    <a:pt x="990052" y="1141355"/>
                  </a:cubicBezTo>
                  <a:cubicBezTo>
                    <a:pt x="996631" y="1143548"/>
                    <a:pt x="1004018" y="1144087"/>
                    <a:pt x="1009788" y="1147934"/>
                  </a:cubicBezTo>
                  <a:cubicBezTo>
                    <a:pt x="1022540" y="1156435"/>
                    <a:pt x="1015905" y="1153262"/>
                    <a:pt x="1029523" y="1157801"/>
                  </a:cubicBezTo>
                  <a:lnTo>
                    <a:pt x="1036101" y="1177537"/>
                  </a:lnTo>
                  <a:lnTo>
                    <a:pt x="1039390" y="1187404"/>
                  </a:lnTo>
                  <a:cubicBezTo>
                    <a:pt x="1023502" y="1203294"/>
                    <a:pt x="1042837" y="1183097"/>
                    <a:pt x="1026234" y="1203850"/>
                  </a:cubicBezTo>
                  <a:cubicBezTo>
                    <a:pt x="1024297" y="1206272"/>
                    <a:pt x="1021848" y="1208236"/>
                    <a:pt x="1019655" y="1210429"/>
                  </a:cubicBezTo>
                  <a:cubicBezTo>
                    <a:pt x="1011309" y="1235468"/>
                    <a:pt x="1014437" y="1223365"/>
                    <a:pt x="1009788" y="1246610"/>
                  </a:cubicBezTo>
                  <a:cubicBezTo>
                    <a:pt x="1009053" y="1256900"/>
                    <a:pt x="1009990" y="1297289"/>
                    <a:pt x="999920" y="1312394"/>
                  </a:cubicBezTo>
                  <a:lnTo>
                    <a:pt x="993341" y="1322262"/>
                  </a:lnTo>
                  <a:cubicBezTo>
                    <a:pt x="981348" y="1358240"/>
                    <a:pt x="1000474" y="1303748"/>
                    <a:pt x="983474" y="1341997"/>
                  </a:cubicBezTo>
                  <a:cubicBezTo>
                    <a:pt x="980658" y="1348334"/>
                    <a:pt x="979088" y="1355154"/>
                    <a:pt x="976895" y="1361732"/>
                  </a:cubicBezTo>
                  <a:cubicBezTo>
                    <a:pt x="975799" y="1365021"/>
                    <a:pt x="975529" y="1368715"/>
                    <a:pt x="973606" y="1371600"/>
                  </a:cubicBezTo>
                  <a:lnTo>
                    <a:pt x="967028" y="1381468"/>
                  </a:lnTo>
                  <a:cubicBezTo>
                    <a:pt x="962669" y="1398904"/>
                    <a:pt x="963674" y="1393397"/>
                    <a:pt x="960449" y="1414360"/>
                  </a:cubicBezTo>
                  <a:cubicBezTo>
                    <a:pt x="958788" y="1425158"/>
                    <a:pt x="956937" y="1442589"/>
                    <a:pt x="953871" y="1453830"/>
                  </a:cubicBezTo>
                  <a:cubicBezTo>
                    <a:pt x="952047" y="1460520"/>
                    <a:pt x="948975" y="1466838"/>
                    <a:pt x="947293" y="1473565"/>
                  </a:cubicBezTo>
                  <a:cubicBezTo>
                    <a:pt x="942321" y="1493447"/>
                    <a:pt x="945432" y="1482436"/>
                    <a:pt x="937425" y="1506458"/>
                  </a:cubicBezTo>
                  <a:lnTo>
                    <a:pt x="934136" y="1516325"/>
                  </a:lnTo>
                  <a:cubicBezTo>
                    <a:pt x="933040" y="1537157"/>
                    <a:pt x="933333" y="1558108"/>
                    <a:pt x="930847" y="1578820"/>
                  </a:cubicBezTo>
                  <a:cubicBezTo>
                    <a:pt x="930021" y="1585705"/>
                    <a:pt x="926461" y="1591977"/>
                    <a:pt x="924268" y="1598555"/>
                  </a:cubicBezTo>
                  <a:lnTo>
                    <a:pt x="920979" y="1608423"/>
                  </a:lnTo>
                  <a:cubicBezTo>
                    <a:pt x="922075" y="1612809"/>
                    <a:pt x="921444" y="1618050"/>
                    <a:pt x="924268" y="1621580"/>
                  </a:cubicBezTo>
                  <a:cubicBezTo>
                    <a:pt x="926434" y="1624287"/>
                    <a:pt x="930802" y="1623917"/>
                    <a:pt x="934136" y="1624869"/>
                  </a:cubicBezTo>
                  <a:cubicBezTo>
                    <a:pt x="938483" y="1626111"/>
                    <a:pt x="942795" y="1627708"/>
                    <a:pt x="947293" y="1628158"/>
                  </a:cubicBezTo>
                  <a:cubicBezTo>
                    <a:pt x="964782" y="1629907"/>
                    <a:pt x="982378" y="1630351"/>
                    <a:pt x="999920" y="1631447"/>
                  </a:cubicBezTo>
                  <a:cubicBezTo>
                    <a:pt x="1004306" y="1632544"/>
                    <a:pt x="1008730" y="1633495"/>
                    <a:pt x="1013077" y="1634737"/>
                  </a:cubicBezTo>
                  <a:cubicBezTo>
                    <a:pt x="1030332" y="1639668"/>
                    <a:pt x="1015539" y="1636909"/>
                    <a:pt x="1036101" y="1641315"/>
                  </a:cubicBezTo>
                  <a:cubicBezTo>
                    <a:pt x="1047034" y="1643658"/>
                    <a:pt x="1058386" y="1644359"/>
                    <a:pt x="1068993" y="1647894"/>
                  </a:cubicBezTo>
                  <a:lnTo>
                    <a:pt x="1157802" y="1677496"/>
                  </a:lnTo>
                  <a:lnTo>
                    <a:pt x="1187405" y="1687364"/>
                  </a:lnTo>
                  <a:lnTo>
                    <a:pt x="1207140" y="1693942"/>
                  </a:lnTo>
                  <a:cubicBezTo>
                    <a:pt x="1223660" y="1698073"/>
                    <a:pt x="1216008" y="1695802"/>
                    <a:pt x="1230164" y="1700521"/>
                  </a:cubicBezTo>
                  <a:cubicBezTo>
                    <a:pt x="1232357" y="1702714"/>
                    <a:pt x="1234262" y="1705238"/>
                    <a:pt x="1236743" y="1707099"/>
                  </a:cubicBezTo>
                  <a:cubicBezTo>
                    <a:pt x="1243068" y="1711843"/>
                    <a:pt x="1256478" y="1720256"/>
                    <a:pt x="1256478" y="1720256"/>
                  </a:cubicBezTo>
                  <a:lnTo>
                    <a:pt x="1266346" y="1749859"/>
                  </a:lnTo>
                  <a:lnTo>
                    <a:pt x="1269635" y="1759727"/>
                  </a:lnTo>
                  <a:cubicBezTo>
                    <a:pt x="1270731" y="1773980"/>
                    <a:pt x="1271428" y="1788269"/>
                    <a:pt x="1272924" y="1802486"/>
                  </a:cubicBezTo>
                  <a:cubicBezTo>
                    <a:pt x="1273622" y="1809119"/>
                    <a:pt x="1275270" y="1815620"/>
                    <a:pt x="1276213" y="1822222"/>
                  </a:cubicBezTo>
                  <a:cubicBezTo>
                    <a:pt x="1283786" y="1875230"/>
                    <a:pt x="1275340" y="1823118"/>
                    <a:pt x="1282792" y="1871560"/>
                  </a:cubicBezTo>
                  <a:cubicBezTo>
                    <a:pt x="1287637" y="1903055"/>
                    <a:pt x="1284239" y="1879520"/>
                    <a:pt x="1289370" y="1907741"/>
                  </a:cubicBezTo>
                  <a:cubicBezTo>
                    <a:pt x="1290563" y="1914303"/>
                    <a:pt x="1291351" y="1920936"/>
                    <a:pt x="1292659" y="1927476"/>
                  </a:cubicBezTo>
                  <a:cubicBezTo>
                    <a:pt x="1293546" y="1931909"/>
                    <a:pt x="1295140" y="1936185"/>
                    <a:pt x="1295949" y="1940633"/>
                  </a:cubicBezTo>
                  <a:cubicBezTo>
                    <a:pt x="1298516" y="1954751"/>
                    <a:pt x="1298808" y="1966469"/>
                    <a:pt x="1302527" y="1980104"/>
                  </a:cubicBezTo>
                  <a:cubicBezTo>
                    <a:pt x="1305264" y="1990139"/>
                    <a:pt x="1309106" y="1999839"/>
                    <a:pt x="1312395" y="2009706"/>
                  </a:cubicBezTo>
                  <a:cubicBezTo>
                    <a:pt x="1313491" y="2012995"/>
                    <a:pt x="1313232" y="2017122"/>
                    <a:pt x="1315684" y="2019574"/>
                  </a:cubicBezTo>
                  <a:cubicBezTo>
                    <a:pt x="1347358" y="2051248"/>
                    <a:pt x="1313660" y="2019271"/>
                    <a:pt x="1338708" y="2039309"/>
                  </a:cubicBezTo>
                  <a:cubicBezTo>
                    <a:pt x="1341130" y="2041246"/>
                    <a:pt x="1342513" y="2044501"/>
                    <a:pt x="1345287" y="2045888"/>
                  </a:cubicBezTo>
                  <a:cubicBezTo>
                    <a:pt x="1351489" y="2048989"/>
                    <a:pt x="1358444" y="2050273"/>
                    <a:pt x="1365022" y="2052466"/>
                  </a:cubicBezTo>
                  <a:lnTo>
                    <a:pt x="1374890" y="2055755"/>
                  </a:lnTo>
                  <a:cubicBezTo>
                    <a:pt x="1378179" y="2056851"/>
                    <a:pt x="1381357" y="2058365"/>
                    <a:pt x="1384757" y="2059045"/>
                  </a:cubicBezTo>
                  <a:cubicBezTo>
                    <a:pt x="1390239" y="2060141"/>
                    <a:pt x="1395746" y="2061121"/>
                    <a:pt x="1401203" y="2062334"/>
                  </a:cubicBezTo>
                  <a:cubicBezTo>
                    <a:pt x="1405616" y="2063315"/>
                    <a:pt x="1409912" y="2064814"/>
                    <a:pt x="1414360" y="2065623"/>
                  </a:cubicBezTo>
                  <a:cubicBezTo>
                    <a:pt x="1421988" y="2067010"/>
                    <a:pt x="1429722" y="2067733"/>
                    <a:pt x="1437385" y="2068912"/>
                  </a:cubicBezTo>
                  <a:cubicBezTo>
                    <a:pt x="1443977" y="2069926"/>
                    <a:pt x="1450518" y="2071258"/>
                    <a:pt x="1457120" y="2072201"/>
                  </a:cubicBezTo>
                  <a:cubicBezTo>
                    <a:pt x="1465871" y="2073451"/>
                    <a:pt x="1474675" y="2074297"/>
                    <a:pt x="1483434" y="2075491"/>
                  </a:cubicBezTo>
                  <a:cubicBezTo>
                    <a:pt x="1553643" y="2085065"/>
                    <a:pt x="1504894" y="2079337"/>
                    <a:pt x="1559085" y="2085358"/>
                  </a:cubicBezTo>
                  <a:cubicBezTo>
                    <a:pt x="1587592" y="2084262"/>
                    <a:pt x="1616126" y="2083744"/>
                    <a:pt x="1644605" y="2082069"/>
                  </a:cubicBezTo>
                  <a:cubicBezTo>
                    <a:pt x="1653429" y="2081550"/>
                    <a:pt x="1662168" y="2080030"/>
                    <a:pt x="1670918" y="2078780"/>
                  </a:cubicBezTo>
                  <a:cubicBezTo>
                    <a:pt x="1680934" y="2077349"/>
                    <a:pt x="1696885" y="2074471"/>
                    <a:pt x="1707100" y="2072201"/>
                  </a:cubicBezTo>
                  <a:cubicBezTo>
                    <a:pt x="1711513" y="2071220"/>
                    <a:pt x="1715809" y="2069721"/>
                    <a:pt x="1720257" y="2068912"/>
                  </a:cubicBezTo>
                  <a:cubicBezTo>
                    <a:pt x="1738404" y="2065613"/>
                    <a:pt x="1758677" y="2064878"/>
                    <a:pt x="1776173" y="2059045"/>
                  </a:cubicBezTo>
                  <a:lnTo>
                    <a:pt x="1795908" y="2052466"/>
                  </a:lnTo>
                  <a:lnTo>
                    <a:pt x="1809065" y="2039309"/>
                  </a:lnTo>
                  <a:lnTo>
                    <a:pt x="1815644" y="2032731"/>
                  </a:lnTo>
                  <a:cubicBezTo>
                    <a:pt x="1816740" y="2029442"/>
                    <a:pt x="1819084" y="2026327"/>
                    <a:pt x="1818933" y="2022863"/>
                  </a:cubicBezTo>
                  <a:cubicBezTo>
                    <a:pt x="1817976" y="2000846"/>
                    <a:pt x="1812354" y="1957079"/>
                    <a:pt x="1812354" y="1957079"/>
                  </a:cubicBezTo>
                  <a:cubicBezTo>
                    <a:pt x="1815864" y="1893911"/>
                    <a:pt x="1817711" y="1912577"/>
                    <a:pt x="1812354" y="1861692"/>
                  </a:cubicBezTo>
                  <a:cubicBezTo>
                    <a:pt x="1809162" y="1831368"/>
                    <a:pt x="1811110" y="1841512"/>
                    <a:pt x="1802487" y="1815643"/>
                  </a:cubicBezTo>
                  <a:lnTo>
                    <a:pt x="1799198" y="1805776"/>
                  </a:lnTo>
                  <a:cubicBezTo>
                    <a:pt x="1800294" y="1781655"/>
                    <a:pt x="1799915" y="1757422"/>
                    <a:pt x="1802487" y="1733413"/>
                  </a:cubicBezTo>
                  <a:cubicBezTo>
                    <a:pt x="1803226" y="1726518"/>
                    <a:pt x="1806872" y="1720256"/>
                    <a:pt x="1809065" y="1713678"/>
                  </a:cubicBezTo>
                  <a:lnTo>
                    <a:pt x="1812354" y="1703810"/>
                  </a:lnTo>
                  <a:lnTo>
                    <a:pt x="1815644" y="1693942"/>
                  </a:lnTo>
                  <a:lnTo>
                    <a:pt x="1818933" y="1684075"/>
                  </a:lnTo>
                  <a:cubicBezTo>
                    <a:pt x="1817508" y="1669821"/>
                    <a:pt x="1822824" y="1652860"/>
                    <a:pt x="1809065" y="1644604"/>
                  </a:cubicBezTo>
                  <a:cubicBezTo>
                    <a:pt x="1806092" y="1642820"/>
                    <a:pt x="1802487" y="1642411"/>
                    <a:pt x="1799198" y="1641315"/>
                  </a:cubicBezTo>
                  <a:cubicBezTo>
                    <a:pt x="1784439" y="1626559"/>
                    <a:pt x="1801964" y="1642121"/>
                    <a:pt x="1782752" y="1631447"/>
                  </a:cubicBezTo>
                  <a:cubicBezTo>
                    <a:pt x="1766010" y="1622146"/>
                    <a:pt x="1766420" y="1621695"/>
                    <a:pt x="1756438" y="1611712"/>
                  </a:cubicBezTo>
                  <a:cubicBezTo>
                    <a:pt x="1755342" y="1608423"/>
                    <a:pt x="1754933" y="1604818"/>
                    <a:pt x="1753149" y="1601845"/>
                  </a:cubicBezTo>
                  <a:cubicBezTo>
                    <a:pt x="1751553" y="1599186"/>
                    <a:pt x="1748507" y="1597688"/>
                    <a:pt x="1746570" y="1595266"/>
                  </a:cubicBezTo>
                  <a:cubicBezTo>
                    <a:pt x="1744101" y="1592179"/>
                    <a:pt x="1742461" y="1588486"/>
                    <a:pt x="1739992" y="1585399"/>
                  </a:cubicBezTo>
                  <a:cubicBezTo>
                    <a:pt x="1721245" y="1561966"/>
                    <a:pt x="1747079" y="1599320"/>
                    <a:pt x="1726835" y="1568953"/>
                  </a:cubicBezTo>
                  <a:cubicBezTo>
                    <a:pt x="1725739" y="1565664"/>
                    <a:pt x="1723929" y="1562531"/>
                    <a:pt x="1723546" y="1559085"/>
                  </a:cubicBezTo>
                  <a:cubicBezTo>
                    <a:pt x="1721726" y="1542703"/>
                    <a:pt x="1724075" y="1525781"/>
                    <a:pt x="1720257" y="1509747"/>
                  </a:cubicBezTo>
                  <a:cubicBezTo>
                    <a:pt x="1716365" y="1493401"/>
                    <a:pt x="1708382" y="1493260"/>
                    <a:pt x="1700521" y="1483433"/>
                  </a:cubicBezTo>
                  <a:cubicBezTo>
                    <a:pt x="1693235" y="1474326"/>
                    <a:pt x="1694127" y="1474118"/>
                    <a:pt x="1690654" y="1463698"/>
                  </a:cubicBezTo>
                  <a:cubicBezTo>
                    <a:pt x="1691750" y="1451638"/>
                    <a:pt x="1692230" y="1439505"/>
                    <a:pt x="1693943" y="1427517"/>
                  </a:cubicBezTo>
                  <a:cubicBezTo>
                    <a:pt x="1695763" y="1414778"/>
                    <a:pt x="1703398" y="1409014"/>
                    <a:pt x="1716967" y="1404492"/>
                  </a:cubicBezTo>
                  <a:cubicBezTo>
                    <a:pt x="1720256" y="1403396"/>
                    <a:pt x="1723381" y="1401503"/>
                    <a:pt x="1726835" y="1401203"/>
                  </a:cubicBezTo>
                  <a:cubicBezTo>
                    <a:pt x="1748708" y="1399301"/>
                    <a:pt x="1770691" y="1399010"/>
                    <a:pt x="1792619" y="1397914"/>
                  </a:cubicBezTo>
                  <a:cubicBezTo>
                    <a:pt x="1796830" y="1396861"/>
                    <a:pt x="1810929" y="1393693"/>
                    <a:pt x="1815644" y="1391335"/>
                  </a:cubicBezTo>
                  <a:cubicBezTo>
                    <a:pt x="1819180" y="1389567"/>
                    <a:pt x="1822424" y="1387226"/>
                    <a:pt x="1825511" y="1384757"/>
                  </a:cubicBezTo>
                  <a:cubicBezTo>
                    <a:pt x="1827933" y="1382820"/>
                    <a:pt x="1829668" y="1380115"/>
                    <a:pt x="1832090" y="1378178"/>
                  </a:cubicBezTo>
                  <a:cubicBezTo>
                    <a:pt x="1835177" y="1375709"/>
                    <a:pt x="1838870" y="1374069"/>
                    <a:pt x="1841957" y="1371600"/>
                  </a:cubicBezTo>
                  <a:cubicBezTo>
                    <a:pt x="1844379" y="1369663"/>
                    <a:pt x="1845762" y="1366409"/>
                    <a:pt x="1848536" y="1365022"/>
                  </a:cubicBezTo>
                  <a:cubicBezTo>
                    <a:pt x="1854738" y="1361921"/>
                    <a:pt x="1861693" y="1360636"/>
                    <a:pt x="1868271" y="1358443"/>
                  </a:cubicBezTo>
                  <a:lnTo>
                    <a:pt x="1878139" y="1355154"/>
                  </a:lnTo>
                  <a:cubicBezTo>
                    <a:pt x="1881428" y="1352961"/>
                    <a:pt x="1884067" y="1348904"/>
                    <a:pt x="1888006" y="1348576"/>
                  </a:cubicBezTo>
                  <a:cubicBezTo>
                    <a:pt x="1905632" y="1347107"/>
                    <a:pt x="1913576" y="1350521"/>
                    <a:pt x="1927477" y="1355154"/>
                  </a:cubicBezTo>
                  <a:lnTo>
                    <a:pt x="1940634" y="1394624"/>
                  </a:lnTo>
                  <a:cubicBezTo>
                    <a:pt x="1941731" y="1397913"/>
                    <a:pt x="1941038" y="1402569"/>
                    <a:pt x="1943923" y="1404492"/>
                  </a:cubicBezTo>
                  <a:cubicBezTo>
                    <a:pt x="1947212" y="1406685"/>
                    <a:pt x="1950178" y="1409465"/>
                    <a:pt x="1953790" y="1411070"/>
                  </a:cubicBezTo>
                  <a:cubicBezTo>
                    <a:pt x="1953792" y="1411071"/>
                    <a:pt x="1978458" y="1419293"/>
                    <a:pt x="1983393" y="1420938"/>
                  </a:cubicBezTo>
                  <a:cubicBezTo>
                    <a:pt x="1983398" y="1420940"/>
                    <a:pt x="2003125" y="1427514"/>
                    <a:pt x="2003129" y="1427517"/>
                  </a:cubicBezTo>
                  <a:lnTo>
                    <a:pt x="2012996" y="1434095"/>
                  </a:lnTo>
                  <a:cubicBezTo>
                    <a:pt x="2018478" y="1432999"/>
                    <a:pt x="2024303" y="1433008"/>
                    <a:pt x="2029442" y="1430806"/>
                  </a:cubicBezTo>
                  <a:cubicBezTo>
                    <a:pt x="2032293" y="1429584"/>
                    <a:pt x="2034160" y="1426708"/>
                    <a:pt x="2036021" y="1424227"/>
                  </a:cubicBezTo>
                  <a:cubicBezTo>
                    <a:pt x="2046891" y="1409733"/>
                    <a:pt x="2048523" y="1408428"/>
                    <a:pt x="2052467" y="1394624"/>
                  </a:cubicBezTo>
                  <a:cubicBezTo>
                    <a:pt x="2053709" y="1390278"/>
                    <a:pt x="2054947" y="1385915"/>
                    <a:pt x="2055756" y="1381468"/>
                  </a:cubicBezTo>
                  <a:cubicBezTo>
                    <a:pt x="2057143" y="1373840"/>
                    <a:pt x="2057525" y="1366045"/>
                    <a:pt x="2059045" y="1358443"/>
                  </a:cubicBezTo>
                  <a:cubicBezTo>
                    <a:pt x="2059725" y="1355043"/>
                    <a:pt x="2061382" y="1351910"/>
                    <a:pt x="2062334" y="1348576"/>
                  </a:cubicBezTo>
                  <a:cubicBezTo>
                    <a:pt x="2063576" y="1344229"/>
                    <a:pt x="2064642" y="1339832"/>
                    <a:pt x="2065623" y="1335419"/>
                  </a:cubicBezTo>
                  <a:cubicBezTo>
                    <a:pt x="2066836" y="1329962"/>
                    <a:pt x="2067913" y="1324473"/>
                    <a:pt x="2068913" y="1318973"/>
                  </a:cubicBezTo>
                  <a:cubicBezTo>
                    <a:pt x="2070106" y="1312411"/>
                    <a:pt x="2070585" y="1305707"/>
                    <a:pt x="2072202" y="1299237"/>
                  </a:cubicBezTo>
                  <a:cubicBezTo>
                    <a:pt x="2072212" y="1299196"/>
                    <a:pt x="2080419" y="1274589"/>
                    <a:pt x="2082070" y="1269635"/>
                  </a:cubicBezTo>
                  <a:lnTo>
                    <a:pt x="2088648" y="1249899"/>
                  </a:lnTo>
                  <a:cubicBezTo>
                    <a:pt x="2089744" y="1246610"/>
                    <a:pt x="2088574" y="1240873"/>
                    <a:pt x="2091937" y="1240032"/>
                  </a:cubicBezTo>
                  <a:cubicBezTo>
                    <a:pt x="2108458" y="1235901"/>
                    <a:pt x="2100805" y="1238171"/>
                    <a:pt x="2114962" y="1233453"/>
                  </a:cubicBezTo>
                  <a:cubicBezTo>
                    <a:pt x="2121540" y="1229067"/>
                    <a:pt x="2127196" y="1222796"/>
                    <a:pt x="2134697" y="1220296"/>
                  </a:cubicBezTo>
                  <a:cubicBezTo>
                    <a:pt x="2144012" y="1217191"/>
                    <a:pt x="2146585" y="1217295"/>
                    <a:pt x="2154432" y="1210429"/>
                  </a:cubicBezTo>
                  <a:cubicBezTo>
                    <a:pt x="2160267" y="1205324"/>
                    <a:pt x="2165396" y="1199465"/>
                    <a:pt x="2170878" y="1193983"/>
                  </a:cubicBezTo>
                  <a:lnTo>
                    <a:pt x="2177457" y="1187404"/>
                  </a:lnTo>
                  <a:cubicBezTo>
                    <a:pt x="2178553" y="1184115"/>
                    <a:pt x="2181129" y="1180983"/>
                    <a:pt x="2180746" y="1177537"/>
                  </a:cubicBezTo>
                  <a:cubicBezTo>
                    <a:pt x="2179692" y="1168051"/>
                    <a:pt x="2174152" y="1155591"/>
                    <a:pt x="2167589" y="1147934"/>
                  </a:cubicBezTo>
                  <a:cubicBezTo>
                    <a:pt x="2163553" y="1143225"/>
                    <a:pt x="2158818" y="1139163"/>
                    <a:pt x="2154432" y="1134777"/>
                  </a:cubicBezTo>
                  <a:cubicBezTo>
                    <a:pt x="2141769" y="1122114"/>
                    <a:pt x="2148435" y="1127489"/>
                    <a:pt x="2134697" y="1118331"/>
                  </a:cubicBezTo>
                  <a:cubicBezTo>
                    <a:pt x="2132504" y="1111753"/>
                    <a:pt x="2127258" y="1105477"/>
                    <a:pt x="2128118" y="1098596"/>
                  </a:cubicBezTo>
                  <a:cubicBezTo>
                    <a:pt x="2131838" y="1068842"/>
                    <a:pt x="2128613" y="1080668"/>
                    <a:pt x="2134697" y="1062414"/>
                  </a:cubicBezTo>
                  <a:cubicBezTo>
                    <a:pt x="2134692" y="1062380"/>
                    <a:pt x="2132172" y="1034927"/>
                    <a:pt x="2128118" y="1029522"/>
                  </a:cubicBezTo>
                  <a:cubicBezTo>
                    <a:pt x="2123466" y="1023320"/>
                    <a:pt x="2117154" y="1018558"/>
                    <a:pt x="2111672" y="1013076"/>
                  </a:cubicBezTo>
                  <a:lnTo>
                    <a:pt x="2101805" y="1003209"/>
                  </a:lnTo>
                  <a:cubicBezTo>
                    <a:pt x="2099612" y="1001016"/>
                    <a:pt x="2096946" y="999211"/>
                    <a:pt x="2095226" y="996630"/>
                  </a:cubicBezTo>
                  <a:cubicBezTo>
                    <a:pt x="2094133" y="994990"/>
                    <a:pt x="2082254" y="974375"/>
                    <a:pt x="2075491" y="970317"/>
                  </a:cubicBezTo>
                  <a:cubicBezTo>
                    <a:pt x="2072518" y="968533"/>
                    <a:pt x="2068912" y="968124"/>
                    <a:pt x="2065623" y="967027"/>
                  </a:cubicBezTo>
                  <a:cubicBezTo>
                    <a:pt x="2063430" y="973606"/>
                    <a:pt x="2065624" y="984570"/>
                    <a:pt x="2059045" y="986763"/>
                  </a:cubicBezTo>
                  <a:cubicBezTo>
                    <a:pt x="2055756" y="987859"/>
                    <a:pt x="2052511" y="989100"/>
                    <a:pt x="2049177" y="990052"/>
                  </a:cubicBezTo>
                  <a:cubicBezTo>
                    <a:pt x="2035137" y="994063"/>
                    <a:pt x="2034839" y="993238"/>
                    <a:pt x="2019575" y="996630"/>
                  </a:cubicBezTo>
                  <a:cubicBezTo>
                    <a:pt x="2015162" y="997611"/>
                    <a:pt x="2010804" y="998823"/>
                    <a:pt x="2006418" y="999919"/>
                  </a:cubicBezTo>
                  <a:cubicBezTo>
                    <a:pt x="1999839" y="998823"/>
                    <a:pt x="1993152" y="998247"/>
                    <a:pt x="1986682" y="996630"/>
                  </a:cubicBezTo>
                  <a:cubicBezTo>
                    <a:pt x="1979955" y="994948"/>
                    <a:pt x="1966947" y="990052"/>
                    <a:pt x="1966947" y="990052"/>
                  </a:cubicBezTo>
                  <a:cubicBezTo>
                    <a:pt x="1964754" y="987859"/>
                    <a:pt x="1962850" y="985334"/>
                    <a:pt x="1960369" y="983473"/>
                  </a:cubicBezTo>
                  <a:cubicBezTo>
                    <a:pt x="1954044" y="978729"/>
                    <a:pt x="1946224" y="975907"/>
                    <a:pt x="1940634" y="970317"/>
                  </a:cubicBezTo>
                  <a:cubicBezTo>
                    <a:pt x="1936883" y="966566"/>
                    <a:pt x="1929469" y="958292"/>
                    <a:pt x="1924188" y="957160"/>
                  </a:cubicBezTo>
                  <a:cubicBezTo>
                    <a:pt x="1912346" y="954622"/>
                    <a:pt x="1900067" y="954967"/>
                    <a:pt x="1888006" y="953870"/>
                  </a:cubicBezTo>
                  <a:lnTo>
                    <a:pt x="1861693" y="947292"/>
                  </a:lnTo>
                  <a:cubicBezTo>
                    <a:pt x="1857307" y="946196"/>
                    <a:pt x="1853029" y="944502"/>
                    <a:pt x="1848536" y="944003"/>
                  </a:cubicBezTo>
                  <a:lnTo>
                    <a:pt x="1789330" y="937424"/>
                  </a:lnTo>
                  <a:cubicBezTo>
                    <a:pt x="1784944" y="936328"/>
                    <a:pt x="1780503" y="935434"/>
                    <a:pt x="1776173" y="934135"/>
                  </a:cubicBezTo>
                  <a:cubicBezTo>
                    <a:pt x="1769531" y="932143"/>
                    <a:pt x="1756438" y="927557"/>
                    <a:pt x="1756438" y="927557"/>
                  </a:cubicBezTo>
                  <a:cubicBezTo>
                    <a:pt x="1739770" y="910889"/>
                    <a:pt x="1761339" y="930496"/>
                    <a:pt x="1739992" y="917689"/>
                  </a:cubicBezTo>
                  <a:cubicBezTo>
                    <a:pt x="1737333" y="916094"/>
                    <a:pt x="1736187" y="912498"/>
                    <a:pt x="1733413" y="911111"/>
                  </a:cubicBezTo>
                  <a:cubicBezTo>
                    <a:pt x="1727211" y="908010"/>
                    <a:pt x="1719448" y="908378"/>
                    <a:pt x="1713678" y="904532"/>
                  </a:cubicBezTo>
                  <a:cubicBezTo>
                    <a:pt x="1707100" y="900147"/>
                    <a:pt x="1701443" y="893876"/>
                    <a:pt x="1693943" y="891376"/>
                  </a:cubicBezTo>
                  <a:lnTo>
                    <a:pt x="1674208" y="884797"/>
                  </a:lnTo>
                  <a:cubicBezTo>
                    <a:pt x="1662726" y="873316"/>
                    <a:pt x="1670570" y="879199"/>
                    <a:pt x="1647894" y="871640"/>
                  </a:cubicBezTo>
                  <a:lnTo>
                    <a:pt x="1638026" y="868351"/>
                  </a:lnTo>
                  <a:cubicBezTo>
                    <a:pt x="1622389" y="857927"/>
                    <a:pt x="1631909" y="863023"/>
                    <a:pt x="1608423" y="855194"/>
                  </a:cubicBezTo>
                  <a:lnTo>
                    <a:pt x="1598556" y="851905"/>
                  </a:lnTo>
                  <a:cubicBezTo>
                    <a:pt x="1596363" y="849712"/>
                    <a:pt x="1592585" y="848368"/>
                    <a:pt x="1591977" y="845327"/>
                  </a:cubicBezTo>
                  <a:cubicBezTo>
                    <a:pt x="1591297" y="841927"/>
                    <a:pt x="1595267" y="838926"/>
                    <a:pt x="1595267" y="835459"/>
                  </a:cubicBezTo>
                  <a:cubicBezTo>
                    <a:pt x="1595267" y="824440"/>
                    <a:pt x="1594649" y="813257"/>
                    <a:pt x="1591977" y="802567"/>
                  </a:cubicBezTo>
                  <a:cubicBezTo>
                    <a:pt x="1589889" y="794215"/>
                    <a:pt x="1567339" y="789968"/>
                    <a:pt x="1565664" y="789410"/>
                  </a:cubicBezTo>
                  <a:lnTo>
                    <a:pt x="1555796" y="786121"/>
                  </a:lnTo>
                  <a:cubicBezTo>
                    <a:pt x="1542949" y="773272"/>
                    <a:pt x="1556428" y="784791"/>
                    <a:pt x="1539350" y="776253"/>
                  </a:cubicBezTo>
                  <a:cubicBezTo>
                    <a:pt x="1535814" y="774485"/>
                    <a:pt x="1533094" y="771281"/>
                    <a:pt x="1529482" y="769675"/>
                  </a:cubicBezTo>
                  <a:cubicBezTo>
                    <a:pt x="1529477" y="769673"/>
                    <a:pt x="1504817" y="761453"/>
                    <a:pt x="1499880" y="759807"/>
                  </a:cubicBezTo>
                  <a:lnTo>
                    <a:pt x="1490012" y="756518"/>
                  </a:lnTo>
                  <a:cubicBezTo>
                    <a:pt x="1486723" y="755422"/>
                    <a:pt x="1483576" y="753719"/>
                    <a:pt x="1480144" y="753229"/>
                  </a:cubicBezTo>
                  <a:cubicBezTo>
                    <a:pt x="1469064" y="751646"/>
                    <a:pt x="1448813" y="748936"/>
                    <a:pt x="1437385" y="746650"/>
                  </a:cubicBezTo>
                  <a:cubicBezTo>
                    <a:pt x="1424953" y="744163"/>
                    <a:pt x="1417085" y="740980"/>
                    <a:pt x="1404493" y="736783"/>
                  </a:cubicBezTo>
                  <a:lnTo>
                    <a:pt x="1394625" y="733494"/>
                  </a:lnTo>
                  <a:cubicBezTo>
                    <a:pt x="1391336" y="732397"/>
                    <a:pt x="1388212" y="730492"/>
                    <a:pt x="1384757" y="730204"/>
                  </a:cubicBezTo>
                  <a:lnTo>
                    <a:pt x="1345287" y="726915"/>
                  </a:lnTo>
                  <a:cubicBezTo>
                    <a:pt x="1253185" y="730091"/>
                    <a:pt x="1244275" y="732554"/>
                    <a:pt x="1151223" y="726915"/>
                  </a:cubicBezTo>
                  <a:cubicBezTo>
                    <a:pt x="1147762" y="726705"/>
                    <a:pt x="1144701" y="724538"/>
                    <a:pt x="1141356" y="723626"/>
                  </a:cubicBezTo>
                  <a:cubicBezTo>
                    <a:pt x="1132633" y="721247"/>
                    <a:pt x="1123619" y="719906"/>
                    <a:pt x="1115042" y="717047"/>
                  </a:cubicBezTo>
                  <a:cubicBezTo>
                    <a:pt x="1104794" y="713631"/>
                    <a:pt x="1100637" y="711792"/>
                    <a:pt x="1088729" y="710469"/>
                  </a:cubicBezTo>
                  <a:cubicBezTo>
                    <a:pt x="1032926" y="704269"/>
                    <a:pt x="1013444" y="703719"/>
                    <a:pt x="960449" y="700601"/>
                  </a:cubicBezTo>
                  <a:cubicBezTo>
                    <a:pt x="956064" y="699505"/>
                    <a:pt x="951623" y="698611"/>
                    <a:pt x="947293" y="697312"/>
                  </a:cubicBezTo>
                  <a:cubicBezTo>
                    <a:pt x="940651" y="695320"/>
                    <a:pt x="927557" y="690734"/>
                    <a:pt x="927557" y="690734"/>
                  </a:cubicBezTo>
                  <a:cubicBezTo>
                    <a:pt x="883777" y="661543"/>
                    <a:pt x="948655" y="703551"/>
                    <a:pt x="907822" y="680866"/>
                  </a:cubicBezTo>
                  <a:cubicBezTo>
                    <a:pt x="900911" y="677026"/>
                    <a:pt x="895588" y="670209"/>
                    <a:pt x="888087" y="667709"/>
                  </a:cubicBezTo>
                  <a:lnTo>
                    <a:pt x="858484" y="657842"/>
                  </a:lnTo>
                  <a:cubicBezTo>
                    <a:pt x="855195" y="656746"/>
                    <a:pt x="852016" y="655233"/>
                    <a:pt x="848616" y="654553"/>
                  </a:cubicBezTo>
                  <a:cubicBezTo>
                    <a:pt x="843134" y="653456"/>
                    <a:pt x="837564" y="652734"/>
                    <a:pt x="832170" y="651263"/>
                  </a:cubicBezTo>
                  <a:cubicBezTo>
                    <a:pt x="825480" y="649438"/>
                    <a:pt x="819013" y="646878"/>
                    <a:pt x="812435" y="644685"/>
                  </a:cubicBezTo>
                  <a:lnTo>
                    <a:pt x="782832" y="634817"/>
                  </a:lnTo>
                  <a:cubicBezTo>
                    <a:pt x="779543" y="633721"/>
                    <a:pt x="776328" y="632369"/>
                    <a:pt x="772964" y="631528"/>
                  </a:cubicBezTo>
                  <a:cubicBezTo>
                    <a:pt x="740851" y="623500"/>
                    <a:pt x="780978" y="633310"/>
                    <a:pt x="743362" y="624950"/>
                  </a:cubicBezTo>
                  <a:cubicBezTo>
                    <a:pt x="732487" y="622533"/>
                    <a:pt x="725109" y="619790"/>
                    <a:pt x="713759" y="618371"/>
                  </a:cubicBezTo>
                  <a:cubicBezTo>
                    <a:pt x="678083" y="613912"/>
                    <a:pt x="636229" y="613284"/>
                    <a:pt x="601926" y="611793"/>
                  </a:cubicBezTo>
                  <a:cubicBezTo>
                    <a:pt x="595347" y="610697"/>
                    <a:pt x="588660" y="610122"/>
                    <a:pt x="582190" y="608504"/>
                  </a:cubicBezTo>
                  <a:cubicBezTo>
                    <a:pt x="575463" y="606822"/>
                    <a:pt x="569295" y="603065"/>
                    <a:pt x="562455" y="601925"/>
                  </a:cubicBezTo>
                  <a:lnTo>
                    <a:pt x="542720" y="598636"/>
                  </a:lnTo>
                  <a:cubicBezTo>
                    <a:pt x="535057" y="597457"/>
                    <a:pt x="527353" y="596556"/>
                    <a:pt x="519695" y="595347"/>
                  </a:cubicBezTo>
                  <a:cubicBezTo>
                    <a:pt x="506520" y="593267"/>
                    <a:pt x="493304" y="591384"/>
                    <a:pt x="480225" y="588768"/>
                  </a:cubicBezTo>
                  <a:cubicBezTo>
                    <a:pt x="474743" y="587672"/>
                    <a:pt x="469321" y="586218"/>
                    <a:pt x="463779" y="585479"/>
                  </a:cubicBezTo>
                  <a:cubicBezTo>
                    <a:pt x="452857" y="584023"/>
                    <a:pt x="441851" y="583286"/>
                    <a:pt x="430887" y="582190"/>
                  </a:cubicBezTo>
                  <a:cubicBezTo>
                    <a:pt x="426501" y="581094"/>
                    <a:pt x="422060" y="580200"/>
                    <a:pt x="417730" y="578901"/>
                  </a:cubicBezTo>
                  <a:cubicBezTo>
                    <a:pt x="407767" y="575912"/>
                    <a:pt x="397995" y="572322"/>
                    <a:pt x="388127" y="569033"/>
                  </a:cubicBezTo>
                  <a:cubicBezTo>
                    <a:pt x="377219" y="565397"/>
                    <a:pt x="345368" y="575612"/>
                    <a:pt x="351946" y="56245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88673C6F-2EB5-4A23-B4C9-987A39E042C9}"/>
                </a:ext>
              </a:extLst>
            </p:cNvPr>
            <p:cNvSpPr/>
            <p:nvPr/>
          </p:nvSpPr>
          <p:spPr>
            <a:xfrm>
              <a:off x="3931814" y="3066510"/>
              <a:ext cx="1549218" cy="1391335"/>
            </a:xfrm>
            <a:custGeom>
              <a:avLst/>
              <a:gdLst>
                <a:gd name="connsiteX0" fmla="*/ 493382 w 1549218"/>
                <a:gd name="connsiteY0" fmla="*/ 184196 h 1391335"/>
                <a:gd name="connsiteX1" fmla="*/ 444044 w 1549218"/>
                <a:gd name="connsiteY1" fmla="*/ 276293 h 1391335"/>
                <a:gd name="connsiteX2" fmla="*/ 430887 w 1549218"/>
                <a:gd name="connsiteY2" fmla="*/ 305896 h 1391335"/>
                <a:gd name="connsiteX3" fmla="*/ 404573 w 1549218"/>
                <a:gd name="connsiteY3" fmla="*/ 325632 h 1391335"/>
                <a:gd name="connsiteX4" fmla="*/ 388127 w 1549218"/>
                <a:gd name="connsiteY4" fmla="*/ 322342 h 1391335"/>
                <a:gd name="connsiteX5" fmla="*/ 365102 w 1549218"/>
                <a:gd name="connsiteY5" fmla="*/ 302607 h 1391335"/>
                <a:gd name="connsiteX6" fmla="*/ 348656 w 1549218"/>
                <a:gd name="connsiteY6" fmla="*/ 289450 h 1391335"/>
                <a:gd name="connsiteX7" fmla="*/ 338789 w 1549218"/>
                <a:gd name="connsiteY7" fmla="*/ 282872 h 1391335"/>
                <a:gd name="connsiteX8" fmla="*/ 332210 w 1549218"/>
                <a:gd name="connsiteY8" fmla="*/ 276293 h 1391335"/>
                <a:gd name="connsiteX9" fmla="*/ 299318 w 1549218"/>
                <a:gd name="connsiteY9" fmla="*/ 269715 h 1391335"/>
                <a:gd name="connsiteX10" fmla="*/ 286161 w 1549218"/>
                <a:gd name="connsiteY10" fmla="*/ 249980 h 1391335"/>
                <a:gd name="connsiteX11" fmla="*/ 279583 w 1549218"/>
                <a:gd name="connsiteY11" fmla="*/ 240112 h 1391335"/>
                <a:gd name="connsiteX12" fmla="*/ 266426 w 1549218"/>
                <a:gd name="connsiteY12" fmla="*/ 213798 h 1391335"/>
                <a:gd name="connsiteX13" fmla="*/ 259848 w 1549218"/>
                <a:gd name="connsiteY13" fmla="*/ 194063 h 1391335"/>
                <a:gd name="connsiteX14" fmla="*/ 246691 w 1549218"/>
                <a:gd name="connsiteY14" fmla="*/ 174328 h 1391335"/>
                <a:gd name="connsiteX15" fmla="*/ 236823 w 1549218"/>
                <a:gd name="connsiteY15" fmla="*/ 167750 h 1391335"/>
                <a:gd name="connsiteX16" fmla="*/ 220377 w 1549218"/>
                <a:gd name="connsiteY16" fmla="*/ 154593 h 1391335"/>
                <a:gd name="connsiteX17" fmla="*/ 210510 w 1549218"/>
                <a:gd name="connsiteY17" fmla="*/ 151303 h 1391335"/>
                <a:gd name="connsiteX18" fmla="*/ 164461 w 1549218"/>
                <a:gd name="connsiteY18" fmla="*/ 154593 h 1391335"/>
                <a:gd name="connsiteX19" fmla="*/ 161172 w 1549218"/>
                <a:gd name="connsiteY19" fmla="*/ 213798 h 1391335"/>
                <a:gd name="connsiteX20" fmla="*/ 144726 w 1549218"/>
                <a:gd name="connsiteY20" fmla="*/ 243401 h 1391335"/>
                <a:gd name="connsiteX21" fmla="*/ 141436 w 1549218"/>
                <a:gd name="connsiteY21" fmla="*/ 253269 h 1391335"/>
                <a:gd name="connsiteX22" fmla="*/ 128279 w 1549218"/>
                <a:gd name="connsiteY22" fmla="*/ 269715 h 1391335"/>
                <a:gd name="connsiteX23" fmla="*/ 124990 w 1549218"/>
                <a:gd name="connsiteY23" fmla="*/ 279583 h 1391335"/>
                <a:gd name="connsiteX24" fmla="*/ 118412 w 1549218"/>
                <a:gd name="connsiteY24" fmla="*/ 289450 h 1391335"/>
                <a:gd name="connsiteX25" fmla="*/ 105255 w 1549218"/>
                <a:gd name="connsiteY25" fmla="*/ 315764 h 1391335"/>
                <a:gd name="connsiteX26" fmla="*/ 101966 w 1549218"/>
                <a:gd name="connsiteY26" fmla="*/ 325632 h 1391335"/>
                <a:gd name="connsiteX27" fmla="*/ 85520 w 1549218"/>
                <a:gd name="connsiteY27" fmla="*/ 338788 h 1391335"/>
                <a:gd name="connsiteX28" fmla="*/ 69074 w 1549218"/>
                <a:gd name="connsiteY28" fmla="*/ 351945 h 1391335"/>
                <a:gd name="connsiteX29" fmla="*/ 49338 w 1549218"/>
                <a:gd name="connsiteY29" fmla="*/ 358524 h 1391335"/>
                <a:gd name="connsiteX30" fmla="*/ 19736 w 1549218"/>
                <a:gd name="connsiteY30" fmla="*/ 365102 h 1391335"/>
                <a:gd name="connsiteX31" fmla="*/ 13157 w 1549218"/>
                <a:gd name="connsiteY31" fmla="*/ 371680 h 1391335"/>
                <a:gd name="connsiteX32" fmla="*/ 6579 w 1549218"/>
                <a:gd name="connsiteY32" fmla="*/ 391416 h 1391335"/>
                <a:gd name="connsiteX33" fmla="*/ 9868 w 1549218"/>
                <a:gd name="connsiteY33" fmla="*/ 411151 h 1391335"/>
                <a:gd name="connsiteX34" fmla="*/ 29603 w 1549218"/>
                <a:gd name="connsiteY34" fmla="*/ 427597 h 1391335"/>
                <a:gd name="connsiteX35" fmla="*/ 32892 w 1549218"/>
                <a:gd name="connsiteY35" fmla="*/ 437465 h 1391335"/>
                <a:gd name="connsiteX36" fmla="*/ 26314 w 1549218"/>
                <a:gd name="connsiteY36" fmla="*/ 463778 h 1391335"/>
                <a:gd name="connsiteX37" fmla="*/ 19736 w 1549218"/>
                <a:gd name="connsiteY37" fmla="*/ 470357 h 1391335"/>
                <a:gd name="connsiteX38" fmla="*/ 16446 w 1549218"/>
                <a:gd name="connsiteY38" fmla="*/ 480224 h 1391335"/>
                <a:gd name="connsiteX39" fmla="*/ 9868 w 1549218"/>
                <a:gd name="connsiteY39" fmla="*/ 486803 h 1391335"/>
                <a:gd name="connsiteX40" fmla="*/ 0 w 1549218"/>
                <a:gd name="connsiteY40" fmla="*/ 506538 h 1391335"/>
                <a:gd name="connsiteX41" fmla="*/ 3290 w 1549218"/>
                <a:gd name="connsiteY41" fmla="*/ 542719 h 1391335"/>
                <a:gd name="connsiteX42" fmla="*/ 19736 w 1549218"/>
                <a:gd name="connsiteY42" fmla="*/ 562455 h 1391335"/>
                <a:gd name="connsiteX43" fmla="*/ 32892 w 1549218"/>
                <a:gd name="connsiteY43" fmla="*/ 578901 h 1391335"/>
                <a:gd name="connsiteX44" fmla="*/ 42760 w 1549218"/>
                <a:gd name="connsiteY44" fmla="*/ 582190 h 1391335"/>
                <a:gd name="connsiteX45" fmla="*/ 49338 w 1549218"/>
                <a:gd name="connsiteY45" fmla="*/ 592057 h 1391335"/>
                <a:gd name="connsiteX46" fmla="*/ 75652 w 1549218"/>
                <a:gd name="connsiteY46" fmla="*/ 611793 h 1391335"/>
                <a:gd name="connsiteX47" fmla="*/ 95387 w 1549218"/>
                <a:gd name="connsiteY47" fmla="*/ 618371 h 1391335"/>
                <a:gd name="connsiteX48" fmla="*/ 101966 w 1549218"/>
                <a:gd name="connsiteY48" fmla="*/ 624950 h 1391335"/>
                <a:gd name="connsiteX49" fmla="*/ 111833 w 1549218"/>
                <a:gd name="connsiteY49" fmla="*/ 641396 h 1391335"/>
                <a:gd name="connsiteX50" fmla="*/ 118412 w 1549218"/>
                <a:gd name="connsiteY50" fmla="*/ 674288 h 1391335"/>
                <a:gd name="connsiteX51" fmla="*/ 111833 w 1549218"/>
                <a:gd name="connsiteY51" fmla="*/ 707180 h 1391335"/>
                <a:gd name="connsiteX52" fmla="*/ 108544 w 1549218"/>
                <a:gd name="connsiteY52" fmla="*/ 769675 h 1391335"/>
                <a:gd name="connsiteX53" fmla="*/ 105255 w 1549218"/>
                <a:gd name="connsiteY53" fmla="*/ 782832 h 1391335"/>
                <a:gd name="connsiteX54" fmla="*/ 101966 w 1549218"/>
                <a:gd name="connsiteY54" fmla="*/ 799278 h 1391335"/>
                <a:gd name="connsiteX55" fmla="*/ 105255 w 1549218"/>
                <a:gd name="connsiteY55" fmla="*/ 881508 h 1391335"/>
                <a:gd name="connsiteX56" fmla="*/ 121701 w 1549218"/>
                <a:gd name="connsiteY56" fmla="*/ 884797 h 1391335"/>
                <a:gd name="connsiteX57" fmla="*/ 141436 w 1549218"/>
                <a:gd name="connsiteY57" fmla="*/ 891375 h 1391335"/>
                <a:gd name="connsiteX58" fmla="*/ 151304 w 1549218"/>
                <a:gd name="connsiteY58" fmla="*/ 894665 h 1391335"/>
                <a:gd name="connsiteX59" fmla="*/ 177618 w 1549218"/>
                <a:gd name="connsiteY59" fmla="*/ 914400 h 1391335"/>
                <a:gd name="connsiteX60" fmla="*/ 187485 w 1549218"/>
                <a:gd name="connsiteY60" fmla="*/ 920978 h 1391335"/>
                <a:gd name="connsiteX61" fmla="*/ 197353 w 1549218"/>
                <a:gd name="connsiteY61" fmla="*/ 924267 h 1391335"/>
                <a:gd name="connsiteX62" fmla="*/ 203931 w 1549218"/>
                <a:gd name="connsiteY62" fmla="*/ 930846 h 1391335"/>
                <a:gd name="connsiteX63" fmla="*/ 223667 w 1549218"/>
                <a:gd name="connsiteY63" fmla="*/ 940714 h 1391335"/>
                <a:gd name="connsiteX64" fmla="*/ 253269 w 1549218"/>
                <a:gd name="connsiteY64" fmla="*/ 957160 h 1391335"/>
                <a:gd name="connsiteX65" fmla="*/ 259848 w 1549218"/>
                <a:gd name="connsiteY65" fmla="*/ 963738 h 1391335"/>
                <a:gd name="connsiteX66" fmla="*/ 276294 w 1549218"/>
                <a:gd name="connsiteY66" fmla="*/ 976895 h 1391335"/>
                <a:gd name="connsiteX67" fmla="*/ 289451 w 1549218"/>
                <a:gd name="connsiteY67" fmla="*/ 993341 h 1391335"/>
                <a:gd name="connsiteX68" fmla="*/ 299318 w 1549218"/>
                <a:gd name="connsiteY68" fmla="*/ 999919 h 1391335"/>
                <a:gd name="connsiteX69" fmla="*/ 315764 w 1549218"/>
                <a:gd name="connsiteY69" fmla="*/ 1016365 h 1391335"/>
                <a:gd name="connsiteX70" fmla="*/ 335500 w 1549218"/>
                <a:gd name="connsiteY70" fmla="*/ 1022944 h 1391335"/>
                <a:gd name="connsiteX71" fmla="*/ 345367 w 1549218"/>
                <a:gd name="connsiteY71" fmla="*/ 1026233 h 1391335"/>
                <a:gd name="connsiteX72" fmla="*/ 358524 w 1549218"/>
                <a:gd name="connsiteY72" fmla="*/ 1029522 h 1391335"/>
                <a:gd name="connsiteX73" fmla="*/ 388127 w 1549218"/>
                <a:gd name="connsiteY73" fmla="*/ 1036101 h 1391335"/>
                <a:gd name="connsiteX74" fmla="*/ 407862 w 1549218"/>
                <a:gd name="connsiteY74" fmla="*/ 1042679 h 1391335"/>
                <a:gd name="connsiteX75" fmla="*/ 417730 w 1549218"/>
                <a:gd name="connsiteY75" fmla="*/ 1045968 h 1391335"/>
                <a:gd name="connsiteX76" fmla="*/ 427597 w 1549218"/>
                <a:gd name="connsiteY76" fmla="*/ 1052547 h 1391335"/>
                <a:gd name="connsiteX77" fmla="*/ 437465 w 1549218"/>
                <a:gd name="connsiteY77" fmla="*/ 1055836 h 1391335"/>
                <a:gd name="connsiteX78" fmla="*/ 450622 w 1549218"/>
                <a:gd name="connsiteY78" fmla="*/ 1068993 h 1391335"/>
                <a:gd name="connsiteX79" fmla="*/ 453911 w 1549218"/>
                <a:gd name="connsiteY79" fmla="*/ 1078860 h 1391335"/>
                <a:gd name="connsiteX80" fmla="*/ 460490 w 1549218"/>
                <a:gd name="connsiteY80" fmla="*/ 1085439 h 1391335"/>
                <a:gd name="connsiteX81" fmla="*/ 467068 w 1549218"/>
                <a:gd name="connsiteY81" fmla="*/ 1105174 h 1391335"/>
                <a:gd name="connsiteX82" fmla="*/ 470357 w 1549218"/>
                <a:gd name="connsiteY82" fmla="*/ 1115042 h 1391335"/>
                <a:gd name="connsiteX83" fmla="*/ 460490 w 1549218"/>
                <a:gd name="connsiteY83" fmla="*/ 1121620 h 1391335"/>
                <a:gd name="connsiteX84" fmla="*/ 440754 w 1549218"/>
                <a:gd name="connsiteY84" fmla="*/ 1128198 h 1391335"/>
                <a:gd name="connsiteX85" fmla="*/ 434176 w 1549218"/>
                <a:gd name="connsiteY85" fmla="*/ 1134777 h 1391335"/>
                <a:gd name="connsiteX86" fmla="*/ 424308 w 1549218"/>
                <a:gd name="connsiteY86" fmla="*/ 1138066 h 1391335"/>
                <a:gd name="connsiteX87" fmla="*/ 417730 w 1549218"/>
                <a:gd name="connsiteY87" fmla="*/ 1157801 h 1391335"/>
                <a:gd name="connsiteX88" fmla="*/ 411151 w 1549218"/>
                <a:gd name="connsiteY88" fmla="*/ 1184115 h 1391335"/>
                <a:gd name="connsiteX89" fmla="*/ 404573 w 1549218"/>
                <a:gd name="connsiteY89" fmla="*/ 1203850 h 1391335"/>
                <a:gd name="connsiteX90" fmla="*/ 401284 w 1549218"/>
                <a:gd name="connsiteY90" fmla="*/ 1213718 h 1391335"/>
                <a:gd name="connsiteX91" fmla="*/ 407862 w 1549218"/>
                <a:gd name="connsiteY91" fmla="*/ 1253188 h 1391335"/>
                <a:gd name="connsiteX92" fmla="*/ 414441 w 1549218"/>
                <a:gd name="connsiteY92" fmla="*/ 1259767 h 1391335"/>
                <a:gd name="connsiteX93" fmla="*/ 421019 w 1549218"/>
                <a:gd name="connsiteY93" fmla="*/ 1269634 h 1391335"/>
                <a:gd name="connsiteX94" fmla="*/ 450622 w 1549218"/>
                <a:gd name="connsiteY94" fmla="*/ 1286080 h 1391335"/>
                <a:gd name="connsiteX95" fmla="*/ 467068 w 1549218"/>
                <a:gd name="connsiteY95" fmla="*/ 1295948 h 1391335"/>
                <a:gd name="connsiteX96" fmla="*/ 476936 w 1549218"/>
                <a:gd name="connsiteY96" fmla="*/ 1302526 h 1391335"/>
                <a:gd name="connsiteX97" fmla="*/ 496671 w 1549218"/>
                <a:gd name="connsiteY97" fmla="*/ 1309105 h 1391335"/>
                <a:gd name="connsiteX98" fmla="*/ 526274 w 1549218"/>
                <a:gd name="connsiteY98" fmla="*/ 1322262 h 1391335"/>
                <a:gd name="connsiteX99" fmla="*/ 536141 w 1549218"/>
                <a:gd name="connsiteY99" fmla="*/ 1325551 h 1391335"/>
                <a:gd name="connsiteX100" fmla="*/ 546009 w 1549218"/>
                <a:gd name="connsiteY100" fmla="*/ 1328840 h 1391335"/>
                <a:gd name="connsiteX101" fmla="*/ 552587 w 1549218"/>
                <a:gd name="connsiteY101" fmla="*/ 1335419 h 1391335"/>
                <a:gd name="connsiteX102" fmla="*/ 572323 w 1549218"/>
                <a:gd name="connsiteY102" fmla="*/ 1341997 h 1391335"/>
                <a:gd name="connsiteX103" fmla="*/ 582190 w 1549218"/>
                <a:gd name="connsiteY103" fmla="*/ 1348575 h 1391335"/>
                <a:gd name="connsiteX104" fmla="*/ 601926 w 1549218"/>
                <a:gd name="connsiteY104" fmla="*/ 1355154 h 1391335"/>
                <a:gd name="connsiteX105" fmla="*/ 611793 w 1549218"/>
                <a:gd name="connsiteY105" fmla="*/ 1361732 h 1391335"/>
                <a:gd name="connsiteX106" fmla="*/ 631528 w 1549218"/>
                <a:gd name="connsiteY106" fmla="*/ 1368311 h 1391335"/>
                <a:gd name="connsiteX107" fmla="*/ 661131 w 1549218"/>
                <a:gd name="connsiteY107" fmla="*/ 1381467 h 1391335"/>
                <a:gd name="connsiteX108" fmla="*/ 680867 w 1549218"/>
                <a:gd name="connsiteY108" fmla="*/ 1388046 h 1391335"/>
                <a:gd name="connsiteX109" fmla="*/ 690734 w 1549218"/>
                <a:gd name="connsiteY109" fmla="*/ 1391335 h 1391335"/>
                <a:gd name="connsiteX110" fmla="*/ 700602 w 1549218"/>
                <a:gd name="connsiteY110" fmla="*/ 1374889 h 1391335"/>
                <a:gd name="connsiteX111" fmla="*/ 707180 w 1549218"/>
                <a:gd name="connsiteY111" fmla="*/ 1365021 h 1391335"/>
                <a:gd name="connsiteX112" fmla="*/ 717048 w 1549218"/>
                <a:gd name="connsiteY112" fmla="*/ 1345286 h 1391335"/>
                <a:gd name="connsiteX113" fmla="*/ 726915 w 1549218"/>
                <a:gd name="connsiteY113" fmla="*/ 1325551 h 1391335"/>
                <a:gd name="connsiteX114" fmla="*/ 740072 w 1549218"/>
                <a:gd name="connsiteY114" fmla="*/ 1266345 h 1391335"/>
                <a:gd name="connsiteX115" fmla="*/ 743361 w 1549218"/>
                <a:gd name="connsiteY115" fmla="*/ 1246610 h 1391335"/>
                <a:gd name="connsiteX116" fmla="*/ 746651 w 1549218"/>
                <a:gd name="connsiteY116" fmla="*/ 1236742 h 1391335"/>
                <a:gd name="connsiteX117" fmla="*/ 756518 w 1549218"/>
                <a:gd name="connsiteY117" fmla="*/ 1233453 h 1391335"/>
                <a:gd name="connsiteX118" fmla="*/ 786121 w 1549218"/>
                <a:gd name="connsiteY118" fmla="*/ 1240032 h 1391335"/>
                <a:gd name="connsiteX119" fmla="*/ 805856 w 1549218"/>
                <a:gd name="connsiteY119" fmla="*/ 1266345 h 1391335"/>
                <a:gd name="connsiteX120" fmla="*/ 812435 w 1549218"/>
                <a:gd name="connsiteY120" fmla="*/ 1272924 h 1391335"/>
                <a:gd name="connsiteX121" fmla="*/ 822302 w 1549218"/>
                <a:gd name="connsiteY121" fmla="*/ 1276213 h 1391335"/>
                <a:gd name="connsiteX122" fmla="*/ 874930 w 1549218"/>
                <a:gd name="connsiteY122" fmla="*/ 1269634 h 1391335"/>
                <a:gd name="connsiteX123" fmla="*/ 888087 w 1549218"/>
                <a:gd name="connsiteY123" fmla="*/ 1266345 h 1391335"/>
                <a:gd name="connsiteX124" fmla="*/ 907822 w 1549218"/>
                <a:gd name="connsiteY124" fmla="*/ 1259767 h 1391335"/>
                <a:gd name="connsiteX125" fmla="*/ 940714 w 1549218"/>
                <a:gd name="connsiteY125" fmla="*/ 1233453 h 1391335"/>
                <a:gd name="connsiteX126" fmla="*/ 950582 w 1549218"/>
                <a:gd name="connsiteY126" fmla="*/ 1223585 h 1391335"/>
                <a:gd name="connsiteX127" fmla="*/ 957160 w 1549218"/>
                <a:gd name="connsiteY127" fmla="*/ 1213718 h 1391335"/>
                <a:gd name="connsiteX128" fmla="*/ 970317 w 1549218"/>
                <a:gd name="connsiteY128" fmla="*/ 1200561 h 1391335"/>
                <a:gd name="connsiteX129" fmla="*/ 973606 w 1549218"/>
                <a:gd name="connsiteY129" fmla="*/ 1190693 h 1391335"/>
                <a:gd name="connsiteX130" fmla="*/ 990052 w 1549218"/>
                <a:gd name="connsiteY130" fmla="*/ 1177537 h 1391335"/>
                <a:gd name="connsiteX131" fmla="*/ 1006498 w 1549218"/>
                <a:gd name="connsiteY131" fmla="*/ 1167669 h 1391335"/>
                <a:gd name="connsiteX132" fmla="*/ 1042679 w 1549218"/>
                <a:gd name="connsiteY132" fmla="*/ 1164380 h 1391335"/>
                <a:gd name="connsiteX133" fmla="*/ 1062415 w 1549218"/>
                <a:gd name="connsiteY133" fmla="*/ 1157801 h 1391335"/>
                <a:gd name="connsiteX134" fmla="*/ 1082150 w 1549218"/>
                <a:gd name="connsiteY134" fmla="*/ 1164380 h 1391335"/>
                <a:gd name="connsiteX135" fmla="*/ 1108464 w 1549218"/>
                <a:gd name="connsiteY135" fmla="*/ 1161091 h 1391335"/>
                <a:gd name="connsiteX136" fmla="*/ 1118331 w 1549218"/>
                <a:gd name="connsiteY136" fmla="*/ 1157801 h 1391335"/>
                <a:gd name="connsiteX137" fmla="*/ 1180826 w 1549218"/>
                <a:gd name="connsiteY137" fmla="*/ 1154512 h 1391335"/>
                <a:gd name="connsiteX138" fmla="*/ 1200561 w 1549218"/>
                <a:gd name="connsiteY138" fmla="*/ 1131488 h 1391335"/>
                <a:gd name="connsiteX139" fmla="*/ 1203851 w 1549218"/>
                <a:gd name="connsiteY139" fmla="*/ 1121620 h 1391335"/>
                <a:gd name="connsiteX140" fmla="*/ 1210429 w 1549218"/>
                <a:gd name="connsiteY140" fmla="*/ 1075571 h 1391335"/>
                <a:gd name="connsiteX141" fmla="*/ 1217008 w 1549218"/>
                <a:gd name="connsiteY141" fmla="*/ 1068993 h 1391335"/>
                <a:gd name="connsiteX142" fmla="*/ 1243321 w 1549218"/>
                <a:gd name="connsiteY142" fmla="*/ 1072282 h 1391335"/>
                <a:gd name="connsiteX143" fmla="*/ 1253189 w 1549218"/>
                <a:gd name="connsiteY143" fmla="*/ 1075571 h 1391335"/>
                <a:gd name="connsiteX144" fmla="*/ 1279502 w 1549218"/>
                <a:gd name="connsiteY144" fmla="*/ 1082150 h 1391335"/>
                <a:gd name="connsiteX145" fmla="*/ 1322262 w 1549218"/>
                <a:gd name="connsiteY145" fmla="*/ 1092017 h 1391335"/>
                <a:gd name="connsiteX146" fmla="*/ 1332130 w 1549218"/>
                <a:gd name="connsiteY146" fmla="*/ 1095306 h 1391335"/>
                <a:gd name="connsiteX147" fmla="*/ 1351865 w 1549218"/>
                <a:gd name="connsiteY147" fmla="*/ 1098596 h 1391335"/>
                <a:gd name="connsiteX148" fmla="*/ 1371600 w 1549218"/>
                <a:gd name="connsiteY148" fmla="*/ 1095306 h 1391335"/>
                <a:gd name="connsiteX149" fmla="*/ 1378179 w 1549218"/>
                <a:gd name="connsiteY149" fmla="*/ 1088728 h 1391335"/>
                <a:gd name="connsiteX150" fmla="*/ 1391336 w 1549218"/>
                <a:gd name="connsiteY150" fmla="*/ 1065703 h 1391335"/>
                <a:gd name="connsiteX151" fmla="*/ 1394625 w 1549218"/>
                <a:gd name="connsiteY151" fmla="*/ 1055836 h 1391335"/>
                <a:gd name="connsiteX152" fmla="*/ 1397914 w 1549218"/>
                <a:gd name="connsiteY152" fmla="*/ 983473 h 1391335"/>
                <a:gd name="connsiteX153" fmla="*/ 1401203 w 1549218"/>
                <a:gd name="connsiteY153" fmla="*/ 963738 h 1391335"/>
                <a:gd name="connsiteX154" fmla="*/ 1397914 w 1549218"/>
                <a:gd name="connsiteY154" fmla="*/ 924267 h 1391335"/>
                <a:gd name="connsiteX155" fmla="*/ 1394625 w 1549218"/>
                <a:gd name="connsiteY155" fmla="*/ 911111 h 1391335"/>
                <a:gd name="connsiteX156" fmla="*/ 1368311 w 1549218"/>
                <a:gd name="connsiteY156" fmla="*/ 897954 h 1391335"/>
                <a:gd name="connsiteX157" fmla="*/ 1358444 w 1549218"/>
                <a:gd name="connsiteY157" fmla="*/ 894665 h 1391335"/>
                <a:gd name="connsiteX158" fmla="*/ 1348576 w 1549218"/>
                <a:gd name="connsiteY158" fmla="*/ 891375 h 1391335"/>
                <a:gd name="connsiteX159" fmla="*/ 1338708 w 1549218"/>
                <a:gd name="connsiteY159" fmla="*/ 888086 h 1391335"/>
                <a:gd name="connsiteX160" fmla="*/ 1236743 w 1549218"/>
                <a:gd name="connsiteY160" fmla="*/ 891375 h 1391335"/>
                <a:gd name="connsiteX161" fmla="*/ 1203851 w 1549218"/>
                <a:gd name="connsiteY161" fmla="*/ 904532 h 1391335"/>
                <a:gd name="connsiteX162" fmla="*/ 1193983 w 1549218"/>
                <a:gd name="connsiteY162" fmla="*/ 907821 h 1391335"/>
                <a:gd name="connsiteX163" fmla="*/ 1187405 w 1549218"/>
                <a:gd name="connsiteY163" fmla="*/ 914400 h 1391335"/>
                <a:gd name="connsiteX164" fmla="*/ 1154513 w 1549218"/>
                <a:gd name="connsiteY164" fmla="*/ 914400 h 1391335"/>
                <a:gd name="connsiteX165" fmla="*/ 1151223 w 1549218"/>
                <a:gd name="connsiteY165" fmla="*/ 904532 h 1391335"/>
                <a:gd name="connsiteX166" fmla="*/ 1164380 w 1549218"/>
                <a:gd name="connsiteY166" fmla="*/ 891375 h 1391335"/>
                <a:gd name="connsiteX167" fmla="*/ 1236743 w 1549218"/>
                <a:gd name="connsiteY167" fmla="*/ 891375 h 1391335"/>
                <a:gd name="connsiteX168" fmla="*/ 1256478 w 1549218"/>
                <a:gd name="connsiteY168" fmla="*/ 884797 h 1391335"/>
                <a:gd name="connsiteX169" fmla="*/ 1266346 w 1549218"/>
                <a:gd name="connsiteY169" fmla="*/ 881508 h 1391335"/>
                <a:gd name="connsiteX170" fmla="*/ 1286081 w 1549218"/>
                <a:gd name="connsiteY170" fmla="*/ 874929 h 1391335"/>
                <a:gd name="connsiteX171" fmla="*/ 1295949 w 1549218"/>
                <a:gd name="connsiteY171" fmla="*/ 871640 h 1391335"/>
                <a:gd name="connsiteX172" fmla="*/ 1315684 w 1549218"/>
                <a:gd name="connsiteY172" fmla="*/ 868351 h 1391335"/>
                <a:gd name="connsiteX173" fmla="*/ 1345287 w 1549218"/>
                <a:gd name="connsiteY173" fmla="*/ 861773 h 1391335"/>
                <a:gd name="connsiteX174" fmla="*/ 1355154 w 1549218"/>
                <a:gd name="connsiteY174" fmla="*/ 858483 h 1391335"/>
                <a:gd name="connsiteX175" fmla="*/ 1361733 w 1549218"/>
                <a:gd name="connsiteY175" fmla="*/ 851905 h 1391335"/>
                <a:gd name="connsiteX176" fmla="*/ 1361733 w 1549218"/>
                <a:gd name="connsiteY176" fmla="*/ 825591 h 1391335"/>
                <a:gd name="connsiteX177" fmla="*/ 1355154 w 1549218"/>
                <a:gd name="connsiteY177" fmla="*/ 815724 h 1391335"/>
                <a:gd name="connsiteX178" fmla="*/ 1345287 w 1549218"/>
                <a:gd name="connsiteY178" fmla="*/ 776253 h 1391335"/>
                <a:gd name="connsiteX179" fmla="*/ 1279502 w 1549218"/>
                <a:gd name="connsiteY179" fmla="*/ 779542 h 1391335"/>
                <a:gd name="connsiteX180" fmla="*/ 1266346 w 1549218"/>
                <a:gd name="connsiteY180" fmla="*/ 782832 h 1391335"/>
                <a:gd name="connsiteX181" fmla="*/ 1256478 w 1549218"/>
                <a:gd name="connsiteY181" fmla="*/ 789410 h 1391335"/>
                <a:gd name="connsiteX182" fmla="*/ 1240032 w 1549218"/>
                <a:gd name="connsiteY182" fmla="*/ 786121 h 1391335"/>
                <a:gd name="connsiteX183" fmla="*/ 1249900 w 1549218"/>
                <a:gd name="connsiteY183" fmla="*/ 779542 h 1391335"/>
                <a:gd name="connsiteX184" fmla="*/ 1266346 w 1549218"/>
                <a:gd name="connsiteY184" fmla="*/ 763096 h 1391335"/>
                <a:gd name="connsiteX185" fmla="*/ 1276213 w 1549218"/>
                <a:gd name="connsiteY185" fmla="*/ 753229 h 1391335"/>
                <a:gd name="connsiteX186" fmla="*/ 1282792 w 1549218"/>
                <a:gd name="connsiteY186" fmla="*/ 733493 h 1391335"/>
                <a:gd name="connsiteX187" fmla="*/ 1286081 w 1549218"/>
                <a:gd name="connsiteY187" fmla="*/ 723626 h 1391335"/>
                <a:gd name="connsiteX188" fmla="*/ 1292659 w 1549218"/>
                <a:gd name="connsiteY188" fmla="*/ 717047 h 1391335"/>
                <a:gd name="connsiteX189" fmla="*/ 1299238 w 1549218"/>
                <a:gd name="connsiteY189" fmla="*/ 707180 h 1391335"/>
                <a:gd name="connsiteX190" fmla="*/ 1318973 w 1549218"/>
                <a:gd name="connsiteY190" fmla="*/ 697312 h 1391335"/>
                <a:gd name="connsiteX191" fmla="*/ 1335419 w 1549218"/>
                <a:gd name="connsiteY191" fmla="*/ 684155 h 1391335"/>
                <a:gd name="connsiteX192" fmla="*/ 1348576 w 1549218"/>
                <a:gd name="connsiteY192" fmla="*/ 651263 h 1391335"/>
                <a:gd name="connsiteX193" fmla="*/ 1358444 w 1549218"/>
                <a:gd name="connsiteY193" fmla="*/ 634817 h 1391335"/>
                <a:gd name="connsiteX194" fmla="*/ 1361733 w 1549218"/>
                <a:gd name="connsiteY194" fmla="*/ 624950 h 1391335"/>
                <a:gd name="connsiteX195" fmla="*/ 1391336 w 1549218"/>
                <a:gd name="connsiteY195" fmla="*/ 608503 h 1391335"/>
                <a:gd name="connsiteX196" fmla="*/ 1414360 w 1549218"/>
                <a:gd name="connsiteY196" fmla="*/ 611793 h 1391335"/>
                <a:gd name="connsiteX197" fmla="*/ 1420938 w 1549218"/>
                <a:gd name="connsiteY197" fmla="*/ 605214 h 1391335"/>
                <a:gd name="connsiteX198" fmla="*/ 1427517 w 1549218"/>
                <a:gd name="connsiteY198" fmla="*/ 585479 h 1391335"/>
                <a:gd name="connsiteX199" fmla="*/ 1430806 w 1549218"/>
                <a:gd name="connsiteY199" fmla="*/ 575611 h 1391335"/>
                <a:gd name="connsiteX200" fmla="*/ 1437385 w 1549218"/>
                <a:gd name="connsiteY200" fmla="*/ 562455 h 1391335"/>
                <a:gd name="connsiteX201" fmla="*/ 1447252 w 1549218"/>
                <a:gd name="connsiteY201" fmla="*/ 529562 h 1391335"/>
                <a:gd name="connsiteX202" fmla="*/ 1450541 w 1549218"/>
                <a:gd name="connsiteY202" fmla="*/ 519695 h 1391335"/>
                <a:gd name="connsiteX203" fmla="*/ 1453831 w 1549218"/>
                <a:gd name="connsiteY203" fmla="*/ 509827 h 1391335"/>
                <a:gd name="connsiteX204" fmla="*/ 1457120 w 1549218"/>
                <a:gd name="connsiteY204" fmla="*/ 447332 h 1391335"/>
                <a:gd name="connsiteX205" fmla="*/ 1466987 w 1549218"/>
                <a:gd name="connsiteY205" fmla="*/ 424308 h 1391335"/>
                <a:gd name="connsiteX206" fmla="*/ 1476855 w 1549218"/>
                <a:gd name="connsiteY206" fmla="*/ 404573 h 1391335"/>
                <a:gd name="connsiteX207" fmla="*/ 1483433 w 1549218"/>
                <a:gd name="connsiteY207" fmla="*/ 371680 h 1391335"/>
                <a:gd name="connsiteX208" fmla="*/ 1490012 w 1549218"/>
                <a:gd name="connsiteY208" fmla="*/ 348656 h 1391335"/>
                <a:gd name="connsiteX209" fmla="*/ 1496590 w 1549218"/>
                <a:gd name="connsiteY209" fmla="*/ 322342 h 1391335"/>
                <a:gd name="connsiteX210" fmla="*/ 1503169 w 1549218"/>
                <a:gd name="connsiteY210" fmla="*/ 269715 h 1391335"/>
                <a:gd name="connsiteX211" fmla="*/ 1506458 w 1549218"/>
                <a:gd name="connsiteY211" fmla="*/ 207220 h 1391335"/>
                <a:gd name="connsiteX212" fmla="*/ 1522904 w 1549218"/>
                <a:gd name="connsiteY212" fmla="*/ 194063 h 1391335"/>
                <a:gd name="connsiteX213" fmla="*/ 1539350 w 1549218"/>
                <a:gd name="connsiteY213" fmla="*/ 180906 h 1391335"/>
                <a:gd name="connsiteX214" fmla="*/ 1549218 w 1549218"/>
                <a:gd name="connsiteY214" fmla="*/ 174328 h 1391335"/>
                <a:gd name="connsiteX215" fmla="*/ 1545928 w 1549218"/>
                <a:gd name="connsiteY215" fmla="*/ 154593 h 1391335"/>
                <a:gd name="connsiteX216" fmla="*/ 1539350 w 1549218"/>
                <a:gd name="connsiteY216" fmla="*/ 148014 h 1391335"/>
                <a:gd name="connsiteX217" fmla="*/ 1529482 w 1549218"/>
                <a:gd name="connsiteY217" fmla="*/ 141436 h 1391335"/>
                <a:gd name="connsiteX218" fmla="*/ 1522904 w 1549218"/>
                <a:gd name="connsiteY218" fmla="*/ 134857 h 1391335"/>
                <a:gd name="connsiteX219" fmla="*/ 1513036 w 1549218"/>
                <a:gd name="connsiteY219" fmla="*/ 131568 h 1391335"/>
                <a:gd name="connsiteX220" fmla="*/ 1503169 w 1549218"/>
                <a:gd name="connsiteY220" fmla="*/ 124990 h 1391335"/>
                <a:gd name="connsiteX221" fmla="*/ 1493301 w 1549218"/>
                <a:gd name="connsiteY221" fmla="*/ 121701 h 1391335"/>
                <a:gd name="connsiteX222" fmla="*/ 1476855 w 1549218"/>
                <a:gd name="connsiteY222" fmla="*/ 108544 h 1391335"/>
                <a:gd name="connsiteX223" fmla="*/ 1457120 w 1549218"/>
                <a:gd name="connsiteY223" fmla="*/ 101965 h 1391335"/>
                <a:gd name="connsiteX224" fmla="*/ 1434095 w 1549218"/>
                <a:gd name="connsiteY224" fmla="*/ 105255 h 1391335"/>
                <a:gd name="connsiteX225" fmla="*/ 1424228 w 1549218"/>
                <a:gd name="connsiteY225" fmla="*/ 108544 h 1391335"/>
                <a:gd name="connsiteX226" fmla="*/ 1388046 w 1549218"/>
                <a:gd name="connsiteY226" fmla="*/ 105255 h 1391335"/>
                <a:gd name="connsiteX227" fmla="*/ 1365022 w 1549218"/>
                <a:gd name="connsiteY227" fmla="*/ 98676 h 1391335"/>
                <a:gd name="connsiteX228" fmla="*/ 1355154 w 1549218"/>
                <a:gd name="connsiteY228" fmla="*/ 92098 h 1391335"/>
                <a:gd name="connsiteX229" fmla="*/ 1341997 w 1549218"/>
                <a:gd name="connsiteY229" fmla="*/ 78941 h 1391335"/>
                <a:gd name="connsiteX230" fmla="*/ 1332130 w 1549218"/>
                <a:gd name="connsiteY230" fmla="*/ 72362 h 1391335"/>
                <a:gd name="connsiteX231" fmla="*/ 1325551 w 1549218"/>
                <a:gd name="connsiteY231" fmla="*/ 65784 h 1391335"/>
                <a:gd name="connsiteX232" fmla="*/ 1315684 w 1549218"/>
                <a:gd name="connsiteY232" fmla="*/ 62495 h 1391335"/>
                <a:gd name="connsiteX233" fmla="*/ 1299238 w 1549218"/>
                <a:gd name="connsiteY233" fmla="*/ 52627 h 1391335"/>
                <a:gd name="connsiteX234" fmla="*/ 1289370 w 1549218"/>
                <a:gd name="connsiteY234" fmla="*/ 46049 h 1391335"/>
                <a:gd name="connsiteX235" fmla="*/ 1259767 w 1549218"/>
                <a:gd name="connsiteY235" fmla="*/ 36181 h 1391335"/>
                <a:gd name="connsiteX236" fmla="*/ 1249900 w 1549218"/>
                <a:gd name="connsiteY236" fmla="*/ 32892 h 1391335"/>
                <a:gd name="connsiteX237" fmla="*/ 1210429 w 1549218"/>
                <a:gd name="connsiteY237" fmla="*/ 29603 h 1391335"/>
                <a:gd name="connsiteX238" fmla="*/ 1190694 w 1549218"/>
                <a:gd name="connsiteY238" fmla="*/ 19735 h 1391335"/>
                <a:gd name="connsiteX239" fmla="*/ 1180826 w 1549218"/>
                <a:gd name="connsiteY239" fmla="*/ 16446 h 1391335"/>
                <a:gd name="connsiteX240" fmla="*/ 1045969 w 1549218"/>
                <a:gd name="connsiteY240" fmla="*/ 16446 h 1391335"/>
                <a:gd name="connsiteX241" fmla="*/ 1022944 w 1549218"/>
                <a:gd name="connsiteY241" fmla="*/ 9867 h 1391335"/>
                <a:gd name="connsiteX242" fmla="*/ 1003209 w 1549218"/>
                <a:gd name="connsiteY242" fmla="*/ 0 h 1391335"/>
                <a:gd name="connsiteX243" fmla="*/ 976895 w 1549218"/>
                <a:gd name="connsiteY243" fmla="*/ 3289 h 1391335"/>
                <a:gd name="connsiteX244" fmla="*/ 970317 w 1549218"/>
                <a:gd name="connsiteY244" fmla="*/ 13157 h 1391335"/>
                <a:gd name="connsiteX245" fmla="*/ 957160 w 1549218"/>
                <a:gd name="connsiteY245" fmla="*/ 26314 h 1391335"/>
                <a:gd name="connsiteX246" fmla="*/ 953871 w 1549218"/>
                <a:gd name="connsiteY246" fmla="*/ 36181 h 1391335"/>
                <a:gd name="connsiteX247" fmla="*/ 947292 w 1549218"/>
                <a:gd name="connsiteY247" fmla="*/ 42760 h 1391335"/>
                <a:gd name="connsiteX248" fmla="*/ 934136 w 1549218"/>
                <a:gd name="connsiteY248" fmla="*/ 59206 h 1391335"/>
                <a:gd name="connsiteX249" fmla="*/ 927557 w 1549218"/>
                <a:gd name="connsiteY249" fmla="*/ 78941 h 1391335"/>
                <a:gd name="connsiteX250" fmla="*/ 920979 w 1549218"/>
                <a:gd name="connsiteY250" fmla="*/ 88809 h 1391335"/>
                <a:gd name="connsiteX251" fmla="*/ 907822 w 1549218"/>
                <a:gd name="connsiteY251" fmla="*/ 118411 h 1391335"/>
                <a:gd name="connsiteX252" fmla="*/ 901244 w 1549218"/>
                <a:gd name="connsiteY252" fmla="*/ 138147 h 1391335"/>
                <a:gd name="connsiteX253" fmla="*/ 878219 w 1549218"/>
                <a:gd name="connsiteY253" fmla="*/ 164460 h 1391335"/>
                <a:gd name="connsiteX254" fmla="*/ 874930 w 1549218"/>
                <a:gd name="connsiteY254" fmla="*/ 174328 h 1391335"/>
                <a:gd name="connsiteX255" fmla="*/ 868351 w 1549218"/>
                <a:gd name="connsiteY255" fmla="*/ 180906 h 1391335"/>
                <a:gd name="connsiteX256" fmla="*/ 861773 w 1549218"/>
                <a:gd name="connsiteY256" fmla="*/ 200642 h 1391335"/>
                <a:gd name="connsiteX257" fmla="*/ 848616 w 1549218"/>
                <a:gd name="connsiteY257" fmla="*/ 217088 h 1391335"/>
                <a:gd name="connsiteX258" fmla="*/ 845327 w 1549218"/>
                <a:gd name="connsiteY258" fmla="*/ 226955 h 1391335"/>
                <a:gd name="connsiteX259" fmla="*/ 838749 w 1549218"/>
                <a:gd name="connsiteY259" fmla="*/ 236823 h 1391335"/>
                <a:gd name="connsiteX260" fmla="*/ 825592 w 1549218"/>
                <a:gd name="connsiteY260" fmla="*/ 263137 h 1391335"/>
                <a:gd name="connsiteX261" fmla="*/ 822302 w 1549218"/>
                <a:gd name="connsiteY261" fmla="*/ 273004 h 1391335"/>
                <a:gd name="connsiteX262" fmla="*/ 805856 w 1549218"/>
                <a:gd name="connsiteY262" fmla="*/ 286161 h 1391335"/>
                <a:gd name="connsiteX263" fmla="*/ 802567 w 1549218"/>
                <a:gd name="connsiteY263" fmla="*/ 296029 h 1391335"/>
                <a:gd name="connsiteX264" fmla="*/ 795989 w 1549218"/>
                <a:gd name="connsiteY264" fmla="*/ 305896 h 1391335"/>
                <a:gd name="connsiteX265" fmla="*/ 789410 w 1549218"/>
                <a:gd name="connsiteY265" fmla="*/ 325632 h 1391335"/>
                <a:gd name="connsiteX266" fmla="*/ 782832 w 1549218"/>
                <a:gd name="connsiteY266" fmla="*/ 368391 h 1391335"/>
                <a:gd name="connsiteX267" fmla="*/ 776254 w 1549218"/>
                <a:gd name="connsiteY267" fmla="*/ 388126 h 1391335"/>
                <a:gd name="connsiteX268" fmla="*/ 769675 w 1549218"/>
                <a:gd name="connsiteY268" fmla="*/ 394705 h 1391335"/>
                <a:gd name="connsiteX269" fmla="*/ 759808 w 1549218"/>
                <a:gd name="connsiteY269" fmla="*/ 414440 h 1391335"/>
                <a:gd name="connsiteX270" fmla="*/ 753229 w 1549218"/>
                <a:gd name="connsiteY270" fmla="*/ 421019 h 1391335"/>
                <a:gd name="connsiteX271" fmla="*/ 726915 w 1549218"/>
                <a:gd name="connsiteY271" fmla="*/ 444043 h 1391335"/>
                <a:gd name="connsiteX272" fmla="*/ 684156 w 1549218"/>
                <a:gd name="connsiteY272" fmla="*/ 453911 h 1391335"/>
                <a:gd name="connsiteX273" fmla="*/ 644685 w 1549218"/>
                <a:gd name="connsiteY273" fmla="*/ 450621 h 1391335"/>
                <a:gd name="connsiteX274" fmla="*/ 631528 w 1549218"/>
                <a:gd name="connsiteY274" fmla="*/ 434175 h 1391335"/>
                <a:gd name="connsiteX275" fmla="*/ 618372 w 1549218"/>
                <a:gd name="connsiteY275" fmla="*/ 417729 h 1391335"/>
                <a:gd name="connsiteX276" fmla="*/ 611793 w 1549218"/>
                <a:gd name="connsiteY276" fmla="*/ 397994 h 1391335"/>
                <a:gd name="connsiteX277" fmla="*/ 598636 w 1549218"/>
                <a:gd name="connsiteY277" fmla="*/ 381548 h 1391335"/>
                <a:gd name="connsiteX278" fmla="*/ 585479 w 1549218"/>
                <a:gd name="connsiteY278" fmla="*/ 365102 h 1391335"/>
                <a:gd name="connsiteX279" fmla="*/ 582190 w 1549218"/>
                <a:gd name="connsiteY279" fmla="*/ 355234 h 1391335"/>
                <a:gd name="connsiteX280" fmla="*/ 572323 w 1549218"/>
                <a:gd name="connsiteY280" fmla="*/ 335499 h 1391335"/>
                <a:gd name="connsiteX281" fmla="*/ 565744 w 1549218"/>
                <a:gd name="connsiteY281" fmla="*/ 296029 h 1391335"/>
                <a:gd name="connsiteX282" fmla="*/ 562455 w 1549218"/>
                <a:gd name="connsiteY282" fmla="*/ 282872 h 1391335"/>
                <a:gd name="connsiteX283" fmla="*/ 555877 w 1549218"/>
                <a:gd name="connsiteY283" fmla="*/ 263137 h 1391335"/>
                <a:gd name="connsiteX284" fmla="*/ 549298 w 1549218"/>
                <a:gd name="connsiteY284" fmla="*/ 243401 h 1391335"/>
                <a:gd name="connsiteX285" fmla="*/ 546009 w 1549218"/>
                <a:gd name="connsiteY285" fmla="*/ 233534 h 1391335"/>
                <a:gd name="connsiteX286" fmla="*/ 539431 w 1549218"/>
                <a:gd name="connsiteY286" fmla="*/ 223666 h 1391335"/>
                <a:gd name="connsiteX287" fmla="*/ 526274 w 1549218"/>
                <a:gd name="connsiteY287" fmla="*/ 197352 h 1391335"/>
                <a:gd name="connsiteX288" fmla="*/ 493382 w 1549218"/>
                <a:gd name="connsiteY288" fmla="*/ 184196 h 1391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1549218" h="1391335">
                  <a:moveTo>
                    <a:pt x="493382" y="184196"/>
                  </a:moveTo>
                  <a:cubicBezTo>
                    <a:pt x="476936" y="214895"/>
                    <a:pt x="459619" y="245143"/>
                    <a:pt x="444044" y="276293"/>
                  </a:cubicBezTo>
                  <a:cubicBezTo>
                    <a:pt x="439417" y="285547"/>
                    <a:pt x="439486" y="298372"/>
                    <a:pt x="430887" y="305896"/>
                  </a:cubicBezTo>
                  <a:cubicBezTo>
                    <a:pt x="371433" y="357917"/>
                    <a:pt x="431308" y="298893"/>
                    <a:pt x="404573" y="325632"/>
                  </a:cubicBezTo>
                  <a:cubicBezTo>
                    <a:pt x="399091" y="324535"/>
                    <a:pt x="393362" y="324305"/>
                    <a:pt x="388127" y="322342"/>
                  </a:cubicBezTo>
                  <a:cubicBezTo>
                    <a:pt x="376503" y="317983"/>
                    <a:pt x="375712" y="309681"/>
                    <a:pt x="365102" y="302607"/>
                  </a:cubicBezTo>
                  <a:cubicBezTo>
                    <a:pt x="334735" y="282363"/>
                    <a:pt x="372089" y="308197"/>
                    <a:pt x="348656" y="289450"/>
                  </a:cubicBezTo>
                  <a:cubicBezTo>
                    <a:pt x="345569" y="286981"/>
                    <a:pt x="341876" y="285341"/>
                    <a:pt x="338789" y="282872"/>
                  </a:cubicBezTo>
                  <a:cubicBezTo>
                    <a:pt x="336367" y="280935"/>
                    <a:pt x="334869" y="277889"/>
                    <a:pt x="332210" y="276293"/>
                  </a:cubicBezTo>
                  <a:cubicBezTo>
                    <a:pt x="325034" y="271987"/>
                    <a:pt x="303309" y="270285"/>
                    <a:pt x="299318" y="269715"/>
                  </a:cubicBezTo>
                  <a:lnTo>
                    <a:pt x="286161" y="249980"/>
                  </a:lnTo>
                  <a:cubicBezTo>
                    <a:pt x="283968" y="246691"/>
                    <a:pt x="280833" y="243862"/>
                    <a:pt x="279583" y="240112"/>
                  </a:cubicBezTo>
                  <a:cubicBezTo>
                    <a:pt x="272024" y="217435"/>
                    <a:pt x="277908" y="225280"/>
                    <a:pt x="266426" y="213798"/>
                  </a:cubicBezTo>
                  <a:cubicBezTo>
                    <a:pt x="264233" y="207220"/>
                    <a:pt x="263694" y="199833"/>
                    <a:pt x="259848" y="194063"/>
                  </a:cubicBezTo>
                  <a:cubicBezTo>
                    <a:pt x="255462" y="187485"/>
                    <a:pt x="253270" y="178713"/>
                    <a:pt x="246691" y="174328"/>
                  </a:cubicBezTo>
                  <a:cubicBezTo>
                    <a:pt x="243402" y="172135"/>
                    <a:pt x="239910" y="170220"/>
                    <a:pt x="236823" y="167750"/>
                  </a:cubicBezTo>
                  <a:cubicBezTo>
                    <a:pt x="226619" y="159587"/>
                    <a:pt x="233885" y="161347"/>
                    <a:pt x="220377" y="154593"/>
                  </a:cubicBezTo>
                  <a:cubicBezTo>
                    <a:pt x="217276" y="153042"/>
                    <a:pt x="213799" y="152400"/>
                    <a:pt x="210510" y="151303"/>
                  </a:cubicBezTo>
                  <a:cubicBezTo>
                    <a:pt x="195160" y="152400"/>
                    <a:pt x="173997" y="142515"/>
                    <a:pt x="164461" y="154593"/>
                  </a:cubicBezTo>
                  <a:cubicBezTo>
                    <a:pt x="152213" y="170107"/>
                    <a:pt x="163046" y="194122"/>
                    <a:pt x="161172" y="213798"/>
                  </a:cubicBezTo>
                  <a:cubicBezTo>
                    <a:pt x="159850" y="227679"/>
                    <a:pt x="149617" y="228732"/>
                    <a:pt x="144726" y="243401"/>
                  </a:cubicBezTo>
                  <a:cubicBezTo>
                    <a:pt x="143629" y="246690"/>
                    <a:pt x="142987" y="250168"/>
                    <a:pt x="141436" y="253269"/>
                  </a:cubicBezTo>
                  <a:cubicBezTo>
                    <a:pt x="137285" y="261571"/>
                    <a:pt x="134400" y="263595"/>
                    <a:pt x="128279" y="269715"/>
                  </a:cubicBezTo>
                  <a:cubicBezTo>
                    <a:pt x="127183" y="273004"/>
                    <a:pt x="126541" y="276482"/>
                    <a:pt x="124990" y="279583"/>
                  </a:cubicBezTo>
                  <a:cubicBezTo>
                    <a:pt x="123222" y="283119"/>
                    <a:pt x="120017" y="285838"/>
                    <a:pt x="118412" y="289450"/>
                  </a:cubicBezTo>
                  <a:cubicBezTo>
                    <a:pt x="106317" y="316663"/>
                    <a:pt x="118764" y="302253"/>
                    <a:pt x="105255" y="315764"/>
                  </a:cubicBezTo>
                  <a:cubicBezTo>
                    <a:pt x="104159" y="319053"/>
                    <a:pt x="103750" y="322659"/>
                    <a:pt x="101966" y="325632"/>
                  </a:cubicBezTo>
                  <a:cubicBezTo>
                    <a:pt x="98302" y="331739"/>
                    <a:pt x="90689" y="334653"/>
                    <a:pt x="85520" y="338788"/>
                  </a:cubicBezTo>
                  <a:cubicBezTo>
                    <a:pt x="76977" y="345623"/>
                    <a:pt x="80462" y="346884"/>
                    <a:pt x="69074" y="351945"/>
                  </a:cubicBezTo>
                  <a:cubicBezTo>
                    <a:pt x="62737" y="354761"/>
                    <a:pt x="55917" y="356331"/>
                    <a:pt x="49338" y="358524"/>
                  </a:cubicBezTo>
                  <a:cubicBezTo>
                    <a:pt x="33145" y="363922"/>
                    <a:pt x="42889" y="361243"/>
                    <a:pt x="19736" y="365102"/>
                  </a:cubicBezTo>
                  <a:cubicBezTo>
                    <a:pt x="17543" y="367295"/>
                    <a:pt x="14544" y="368906"/>
                    <a:pt x="13157" y="371680"/>
                  </a:cubicBezTo>
                  <a:cubicBezTo>
                    <a:pt x="10056" y="377882"/>
                    <a:pt x="6579" y="391416"/>
                    <a:pt x="6579" y="391416"/>
                  </a:cubicBezTo>
                  <a:cubicBezTo>
                    <a:pt x="7675" y="397994"/>
                    <a:pt x="7159" y="405057"/>
                    <a:pt x="9868" y="411151"/>
                  </a:cubicBezTo>
                  <a:cubicBezTo>
                    <a:pt x="12534" y="417149"/>
                    <a:pt x="24361" y="424102"/>
                    <a:pt x="29603" y="427597"/>
                  </a:cubicBezTo>
                  <a:cubicBezTo>
                    <a:pt x="30699" y="430886"/>
                    <a:pt x="32892" y="433998"/>
                    <a:pt x="32892" y="437465"/>
                  </a:cubicBezTo>
                  <a:cubicBezTo>
                    <a:pt x="32892" y="439824"/>
                    <a:pt x="28910" y="459452"/>
                    <a:pt x="26314" y="463778"/>
                  </a:cubicBezTo>
                  <a:cubicBezTo>
                    <a:pt x="24719" y="466437"/>
                    <a:pt x="21929" y="468164"/>
                    <a:pt x="19736" y="470357"/>
                  </a:cubicBezTo>
                  <a:cubicBezTo>
                    <a:pt x="18639" y="473646"/>
                    <a:pt x="18230" y="477251"/>
                    <a:pt x="16446" y="480224"/>
                  </a:cubicBezTo>
                  <a:cubicBezTo>
                    <a:pt x="14850" y="482883"/>
                    <a:pt x="11805" y="484381"/>
                    <a:pt x="9868" y="486803"/>
                  </a:cubicBezTo>
                  <a:cubicBezTo>
                    <a:pt x="2581" y="495912"/>
                    <a:pt x="3475" y="496116"/>
                    <a:pt x="0" y="506538"/>
                  </a:cubicBezTo>
                  <a:cubicBezTo>
                    <a:pt x="1097" y="518598"/>
                    <a:pt x="752" y="530878"/>
                    <a:pt x="3290" y="542719"/>
                  </a:cubicBezTo>
                  <a:cubicBezTo>
                    <a:pt x="4704" y="549317"/>
                    <a:pt x="16186" y="558195"/>
                    <a:pt x="19736" y="562455"/>
                  </a:cubicBezTo>
                  <a:cubicBezTo>
                    <a:pt x="24216" y="567831"/>
                    <a:pt x="26515" y="575074"/>
                    <a:pt x="32892" y="578901"/>
                  </a:cubicBezTo>
                  <a:cubicBezTo>
                    <a:pt x="35865" y="580685"/>
                    <a:pt x="39471" y="581094"/>
                    <a:pt x="42760" y="582190"/>
                  </a:cubicBezTo>
                  <a:cubicBezTo>
                    <a:pt x="44953" y="585479"/>
                    <a:pt x="46869" y="588970"/>
                    <a:pt x="49338" y="592057"/>
                  </a:cubicBezTo>
                  <a:cubicBezTo>
                    <a:pt x="55005" y="599141"/>
                    <a:pt x="69912" y="609880"/>
                    <a:pt x="75652" y="611793"/>
                  </a:cubicBezTo>
                  <a:lnTo>
                    <a:pt x="95387" y="618371"/>
                  </a:lnTo>
                  <a:cubicBezTo>
                    <a:pt x="97580" y="620564"/>
                    <a:pt x="100370" y="622291"/>
                    <a:pt x="101966" y="624950"/>
                  </a:cubicBezTo>
                  <a:cubicBezTo>
                    <a:pt x="114778" y="646303"/>
                    <a:pt x="95162" y="624723"/>
                    <a:pt x="111833" y="641396"/>
                  </a:cubicBezTo>
                  <a:cubicBezTo>
                    <a:pt x="115547" y="652535"/>
                    <a:pt x="119168" y="661433"/>
                    <a:pt x="118412" y="674288"/>
                  </a:cubicBezTo>
                  <a:cubicBezTo>
                    <a:pt x="117755" y="685450"/>
                    <a:pt x="111833" y="707180"/>
                    <a:pt x="111833" y="707180"/>
                  </a:cubicBezTo>
                  <a:cubicBezTo>
                    <a:pt x="110737" y="728012"/>
                    <a:pt x="110351" y="748893"/>
                    <a:pt x="108544" y="769675"/>
                  </a:cubicBezTo>
                  <a:cubicBezTo>
                    <a:pt x="108152" y="774179"/>
                    <a:pt x="106236" y="778419"/>
                    <a:pt x="105255" y="782832"/>
                  </a:cubicBezTo>
                  <a:cubicBezTo>
                    <a:pt x="104042" y="788289"/>
                    <a:pt x="103062" y="793796"/>
                    <a:pt x="101966" y="799278"/>
                  </a:cubicBezTo>
                  <a:cubicBezTo>
                    <a:pt x="103062" y="826688"/>
                    <a:pt x="99087" y="854779"/>
                    <a:pt x="105255" y="881508"/>
                  </a:cubicBezTo>
                  <a:cubicBezTo>
                    <a:pt x="106512" y="886955"/>
                    <a:pt x="116307" y="883326"/>
                    <a:pt x="121701" y="884797"/>
                  </a:cubicBezTo>
                  <a:cubicBezTo>
                    <a:pt x="128391" y="886621"/>
                    <a:pt x="134858" y="889182"/>
                    <a:pt x="141436" y="891375"/>
                  </a:cubicBezTo>
                  <a:lnTo>
                    <a:pt x="151304" y="894665"/>
                  </a:lnTo>
                  <a:cubicBezTo>
                    <a:pt x="170202" y="913563"/>
                    <a:pt x="160395" y="908660"/>
                    <a:pt x="177618" y="914400"/>
                  </a:cubicBezTo>
                  <a:cubicBezTo>
                    <a:pt x="180907" y="916593"/>
                    <a:pt x="183949" y="919210"/>
                    <a:pt x="187485" y="920978"/>
                  </a:cubicBezTo>
                  <a:cubicBezTo>
                    <a:pt x="190586" y="922529"/>
                    <a:pt x="194380" y="922483"/>
                    <a:pt x="197353" y="924267"/>
                  </a:cubicBezTo>
                  <a:cubicBezTo>
                    <a:pt x="200012" y="925863"/>
                    <a:pt x="201509" y="928909"/>
                    <a:pt x="203931" y="930846"/>
                  </a:cubicBezTo>
                  <a:cubicBezTo>
                    <a:pt x="223834" y="946768"/>
                    <a:pt x="203778" y="929665"/>
                    <a:pt x="223667" y="940714"/>
                  </a:cubicBezTo>
                  <a:cubicBezTo>
                    <a:pt x="257599" y="959565"/>
                    <a:pt x="230941" y="949715"/>
                    <a:pt x="253269" y="957160"/>
                  </a:cubicBezTo>
                  <a:cubicBezTo>
                    <a:pt x="255462" y="959353"/>
                    <a:pt x="257426" y="961801"/>
                    <a:pt x="259848" y="963738"/>
                  </a:cubicBezTo>
                  <a:cubicBezTo>
                    <a:pt x="269345" y="971335"/>
                    <a:pt x="269235" y="968071"/>
                    <a:pt x="276294" y="976895"/>
                  </a:cubicBezTo>
                  <a:cubicBezTo>
                    <a:pt x="283893" y="986394"/>
                    <a:pt x="280626" y="986281"/>
                    <a:pt x="289451" y="993341"/>
                  </a:cubicBezTo>
                  <a:cubicBezTo>
                    <a:pt x="292538" y="995810"/>
                    <a:pt x="296343" y="997316"/>
                    <a:pt x="299318" y="999919"/>
                  </a:cubicBezTo>
                  <a:cubicBezTo>
                    <a:pt x="305153" y="1005024"/>
                    <a:pt x="308409" y="1013913"/>
                    <a:pt x="315764" y="1016365"/>
                  </a:cubicBezTo>
                  <a:lnTo>
                    <a:pt x="335500" y="1022944"/>
                  </a:lnTo>
                  <a:cubicBezTo>
                    <a:pt x="338789" y="1024040"/>
                    <a:pt x="342004" y="1025392"/>
                    <a:pt x="345367" y="1026233"/>
                  </a:cubicBezTo>
                  <a:cubicBezTo>
                    <a:pt x="349753" y="1027329"/>
                    <a:pt x="354111" y="1028541"/>
                    <a:pt x="358524" y="1029522"/>
                  </a:cubicBezTo>
                  <a:cubicBezTo>
                    <a:pt x="370612" y="1032208"/>
                    <a:pt x="376655" y="1032659"/>
                    <a:pt x="388127" y="1036101"/>
                  </a:cubicBezTo>
                  <a:cubicBezTo>
                    <a:pt x="394769" y="1038094"/>
                    <a:pt x="401284" y="1040486"/>
                    <a:pt x="407862" y="1042679"/>
                  </a:cubicBezTo>
                  <a:lnTo>
                    <a:pt x="417730" y="1045968"/>
                  </a:lnTo>
                  <a:cubicBezTo>
                    <a:pt x="421019" y="1048161"/>
                    <a:pt x="424061" y="1050779"/>
                    <a:pt x="427597" y="1052547"/>
                  </a:cubicBezTo>
                  <a:cubicBezTo>
                    <a:pt x="430698" y="1054098"/>
                    <a:pt x="434644" y="1053821"/>
                    <a:pt x="437465" y="1055836"/>
                  </a:cubicBezTo>
                  <a:cubicBezTo>
                    <a:pt x="442512" y="1059441"/>
                    <a:pt x="450622" y="1068993"/>
                    <a:pt x="450622" y="1068993"/>
                  </a:cubicBezTo>
                  <a:cubicBezTo>
                    <a:pt x="451718" y="1072282"/>
                    <a:pt x="452127" y="1075887"/>
                    <a:pt x="453911" y="1078860"/>
                  </a:cubicBezTo>
                  <a:cubicBezTo>
                    <a:pt x="455507" y="1081519"/>
                    <a:pt x="459103" y="1082665"/>
                    <a:pt x="460490" y="1085439"/>
                  </a:cubicBezTo>
                  <a:cubicBezTo>
                    <a:pt x="463591" y="1091641"/>
                    <a:pt x="464875" y="1098596"/>
                    <a:pt x="467068" y="1105174"/>
                  </a:cubicBezTo>
                  <a:lnTo>
                    <a:pt x="470357" y="1115042"/>
                  </a:lnTo>
                  <a:cubicBezTo>
                    <a:pt x="467068" y="1117235"/>
                    <a:pt x="464102" y="1120015"/>
                    <a:pt x="460490" y="1121620"/>
                  </a:cubicBezTo>
                  <a:cubicBezTo>
                    <a:pt x="454153" y="1124436"/>
                    <a:pt x="440754" y="1128198"/>
                    <a:pt x="440754" y="1128198"/>
                  </a:cubicBezTo>
                  <a:cubicBezTo>
                    <a:pt x="438561" y="1130391"/>
                    <a:pt x="436835" y="1133181"/>
                    <a:pt x="434176" y="1134777"/>
                  </a:cubicBezTo>
                  <a:cubicBezTo>
                    <a:pt x="431203" y="1136561"/>
                    <a:pt x="426323" y="1135245"/>
                    <a:pt x="424308" y="1138066"/>
                  </a:cubicBezTo>
                  <a:cubicBezTo>
                    <a:pt x="420278" y="1143709"/>
                    <a:pt x="419923" y="1151223"/>
                    <a:pt x="417730" y="1157801"/>
                  </a:cubicBezTo>
                  <a:cubicBezTo>
                    <a:pt x="407751" y="1187741"/>
                    <a:pt x="423058" y="1140457"/>
                    <a:pt x="411151" y="1184115"/>
                  </a:cubicBezTo>
                  <a:cubicBezTo>
                    <a:pt x="409326" y="1190805"/>
                    <a:pt x="406766" y="1197272"/>
                    <a:pt x="404573" y="1203850"/>
                  </a:cubicBezTo>
                  <a:lnTo>
                    <a:pt x="401284" y="1213718"/>
                  </a:lnTo>
                  <a:cubicBezTo>
                    <a:pt x="401609" y="1216640"/>
                    <a:pt x="402602" y="1244422"/>
                    <a:pt x="407862" y="1253188"/>
                  </a:cubicBezTo>
                  <a:cubicBezTo>
                    <a:pt x="409458" y="1255847"/>
                    <a:pt x="412504" y="1257345"/>
                    <a:pt x="414441" y="1259767"/>
                  </a:cubicBezTo>
                  <a:cubicBezTo>
                    <a:pt x="416910" y="1262854"/>
                    <a:pt x="418044" y="1267031"/>
                    <a:pt x="421019" y="1269634"/>
                  </a:cubicBezTo>
                  <a:cubicBezTo>
                    <a:pt x="434940" y="1281815"/>
                    <a:pt x="437068" y="1281563"/>
                    <a:pt x="450622" y="1286080"/>
                  </a:cubicBezTo>
                  <a:cubicBezTo>
                    <a:pt x="463469" y="1298929"/>
                    <a:pt x="449990" y="1287410"/>
                    <a:pt x="467068" y="1295948"/>
                  </a:cubicBezTo>
                  <a:cubicBezTo>
                    <a:pt x="470604" y="1297716"/>
                    <a:pt x="473324" y="1300920"/>
                    <a:pt x="476936" y="1302526"/>
                  </a:cubicBezTo>
                  <a:cubicBezTo>
                    <a:pt x="483273" y="1305342"/>
                    <a:pt x="496671" y="1309105"/>
                    <a:pt x="496671" y="1309105"/>
                  </a:cubicBezTo>
                  <a:cubicBezTo>
                    <a:pt x="512308" y="1319529"/>
                    <a:pt x="502788" y="1314433"/>
                    <a:pt x="526274" y="1322262"/>
                  </a:cubicBezTo>
                  <a:lnTo>
                    <a:pt x="536141" y="1325551"/>
                  </a:lnTo>
                  <a:lnTo>
                    <a:pt x="546009" y="1328840"/>
                  </a:lnTo>
                  <a:cubicBezTo>
                    <a:pt x="548202" y="1331033"/>
                    <a:pt x="549813" y="1334032"/>
                    <a:pt x="552587" y="1335419"/>
                  </a:cubicBezTo>
                  <a:cubicBezTo>
                    <a:pt x="558789" y="1338520"/>
                    <a:pt x="572323" y="1341997"/>
                    <a:pt x="572323" y="1341997"/>
                  </a:cubicBezTo>
                  <a:cubicBezTo>
                    <a:pt x="575612" y="1344190"/>
                    <a:pt x="578578" y="1346970"/>
                    <a:pt x="582190" y="1348575"/>
                  </a:cubicBezTo>
                  <a:cubicBezTo>
                    <a:pt x="588527" y="1351391"/>
                    <a:pt x="601926" y="1355154"/>
                    <a:pt x="601926" y="1355154"/>
                  </a:cubicBezTo>
                  <a:cubicBezTo>
                    <a:pt x="605215" y="1357347"/>
                    <a:pt x="608181" y="1360127"/>
                    <a:pt x="611793" y="1361732"/>
                  </a:cubicBezTo>
                  <a:cubicBezTo>
                    <a:pt x="618130" y="1364548"/>
                    <a:pt x="625758" y="1364465"/>
                    <a:pt x="631528" y="1368311"/>
                  </a:cubicBezTo>
                  <a:cubicBezTo>
                    <a:pt x="647167" y="1378736"/>
                    <a:pt x="637644" y="1373638"/>
                    <a:pt x="661131" y="1381467"/>
                  </a:cubicBezTo>
                  <a:lnTo>
                    <a:pt x="680867" y="1388046"/>
                  </a:lnTo>
                  <a:lnTo>
                    <a:pt x="690734" y="1391335"/>
                  </a:lnTo>
                  <a:cubicBezTo>
                    <a:pt x="703583" y="1378488"/>
                    <a:pt x="692064" y="1391967"/>
                    <a:pt x="700602" y="1374889"/>
                  </a:cubicBezTo>
                  <a:cubicBezTo>
                    <a:pt x="702370" y="1371353"/>
                    <a:pt x="705412" y="1368557"/>
                    <a:pt x="707180" y="1365021"/>
                  </a:cubicBezTo>
                  <a:cubicBezTo>
                    <a:pt x="720793" y="1337793"/>
                    <a:pt x="698198" y="1373559"/>
                    <a:pt x="717048" y="1345286"/>
                  </a:cubicBezTo>
                  <a:cubicBezTo>
                    <a:pt x="729041" y="1309308"/>
                    <a:pt x="709915" y="1363800"/>
                    <a:pt x="726915" y="1325551"/>
                  </a:cubicBezTo>
                  <a:cubicBezTo>
                    <a:pt x="735271" y="1306750"/>
                    <a:pt x="736986" y="1286402"/>
                    <a:pt x="740072" y="1266345"/>
                  </a:cubicBezTo>
                  <a:cubicBezTo>
                    <a:pt x="741086" y="1259753"/>
                    <a:pt x="741914" y="1253120"/>
                    <a:pt x="743361" y="1246610"/>
                  </a:cubicBezTo>
                  <a:cubicBezTo>
                    <a:pt x="744113" y="1243225"/>
                    <a:pt x="744199" y="1239194"/>
                    <a:pt x="746651" y="1236742"/>
                  </a:cubicBezTo>
                  <a:cubicBezTo>
                    <a:pt x="749102" y="1234291"/>
                    <a:pt x="753229" y="1234549"/>
                    <a:pt x="756518" y="1233453"/>
                  </a:cubicBezTo>
                  <a:cubicBezTo>
                    <a:pt x="760511" y="1234118"/>
                    <a:pt x="779889" y="1236292"/>
                    <a:pt x="786121" y="1240032"/>
                  </a:cubicBezTo>
                  <a:cubicBezTo>
                    <a:pt x="793421" y="1244412"/>
                    <a:pt x="803395" y="1263884"/>
                    <a:pt x="805856" y="1266345"/>
                  </a:cubicBezTo>
                  <a:cubicBezTo>
                    <a:pt x="808049" y="1268538"/>
                    <a:pt x="809776" y="1271328"/>
                    <a:pt x="812435" y="1272924"/>
                  </a:cubicBezTo>
                  <a:cubicBezTo>
                    <a:pt x="815408" y="1274708"/>
                    <a:pt x="819013" y="1275117"/>
                    <a:pt x="822302" y="1276213"/>
                  </a:cubicBezTo>
                  <a:cubicBezTo>
                    <a:pt x="890570" y="1270962"/>
                    <a:pt x="846152" y="1277857"/>
                    <a:pt x="874930" y="1269634"/>
                  </a:cubicBezTo>
                  <a:cubicBezTo>
                    <a:pt x="879277" y="1268392"/>
                    <a:pt x="883757" y="1267644"/>
                    <a:pt x="888087" y="1266345"/>
                  </a:cubicBezTo>
                  <a:cubicBezTo>
                    <a:pt x="894729" y="1264353"/>
                    <a:pt x="907822" y="1259767"/>
                    <a:pt x="907822" y="1259767"/>
                  </a:cubicBezTo>
                  <a:cubicBezTo>
                    <a:pt x="932718" y="1243170"/>
                    <a:pt x="921966" y="1252201"/>
                    <a:pt x="940714" y="1233453"/>
                  </a:cubicBezTo>
                  <a:cubicBezTo>
                    <a:pt x="944003" y="1230164"/>
                    <a:pt x="948002" y="1227456"/>
                    <a:pt x="950582" y="1223585"/>
                  </a:cubicBezTo>
                  <a:cubicBezTo>
                    <a:pt x="952775" y="1220296"/>
                    <a:pt x="954587" y="1216719"/>
                    <a:pt x="957160" y="1213718"/>
                  </a:cubicBezTo>
                  <a:cubicBezTo>
                    <a:pt x="961196" y="1209009"/>
                    <a:pt x="970317" y="1200561"/>
                    <a:pt x="970317" y="1200561"/>
                  </a:cubicBezTo>
                  <a:cubicBezTo>
                    <a:pt x="971413" y="1197272"/>
                    <a:pt x="971822" y="1193666"/>
                    <a:pt x="973606" y="1190693"/>
                  </a:cubicBezTo>
                  <a:cubicBezTo>
                    <a:pt x="977270" y="1184586"/>
                    <a:pt x="984883" y="1181672"/>
                    <a:pt x="990052" y="1177537"/>
                  </a:cubicBezTo>
                  <a:cubicBezTo>
                    <a:pt x="998509" y="1170771"/>
                    <a:pt x="994330" y="1169407"/>
                    <a:pt x="1006498" y="1167669"/>
                  </a:cubicBezTo>
                  <a:cubicBezTo>
                    <a:pt x="1018486" y="1165956"/>
                    <a:pt x="1030619" y="1165476"/>
                    <a:pt x="1042679" y="1164380"/>
                  </a:cubicBezTo>
                  <a:cubicBezTo>
                    <a:pt x="1049258" y="1162187"/>
                    <a:pt x="1055836" y="1155608"/>
                    <a:pt x="1062415" y="1157801"/>
                  </a:cubicBezTo>
                  <a:lnTo>
                    <a:pt x="1082150" y="1164380"/>
                  </a:lnTo>
                  <a:cubicBezTo>
                    <a:pt x="1090921" y="1163284"/>
                    <a:pt x="1099767" y="1162672"/>
                    <a:pt x="1108464" y="1161091"/>
                  </a:cubicBezTo>
                  <a:cubicBezTo>
                    <a:pt x="1111875" y="1160471"/>
                    <a:pt x="1114878" y="1158115"/>
                    <a:pt x="1118331" y="1157801"/>
                  </a:cubicBezTo>
                  <a:cubicBezTo>
                    <a:pt x="1139106" y="1155912"/>
                    <a:pt x="1159994" y="1155608"/>
                    <a:pt x="1180826" y="1154512"/>
                  </a:cubicBezTo>
                  <a:cubicBezTo>
                    <a:pt x="1188919" y="1146419"/>
                    <a:pt x="1195551" y="1141507"/>
                    <a:pt x="1200561" y="1131488"/>
                  </a:cubicBezTo>
                  <a:cubicBezTo>
                    <a:pt x="1202112" y="1128387"/>
                    <a:pt x="1202754" y="1124909"/>
                    <a:pt x="1203851" y="1121620"/>
                  </a:cubicBezTo>
                  <a:cubicBezTo>
                    <a:pt x="1204039" y="1120118"/>
                    <a:pt x="1208651" y="1080313"/>
                    <a:pt x="1210429" y="1075571"/>
                  </a:cubicBezTo>
                  <a:cubicBezTo>
                    <a:pt x="1211518" y="1072667"/>
                    <a:pt x="1214815" y="1071186"/>
                    <a:pt x="1217008" y="1068993"/>
                  </a:cubicBezTo>
                  <a:cubicBezTo>
                    <a:pt x="1225779" y="1070089"/>
                    <a:pt x="1234624" y="1070701"/>
                    <a:pt x="1243321" y="1072282"/>
                  </a:cubicBezTo>
                  <a:cubicBezTo>
                    <a:pt x="1246732" y="1072902"/>
                    <a:pt x="1249844" y="1074659"/>
                    <a:pt x="1253189" y="1075571"/>
                  </a:cubicBezTo>
                  <a:cubicBezTo>
                    <a:pt x="1261911" y="1077950"/>
                    <a:pt x="1270637" y="1080377"/>
                    <a:pt x="1279502" y="1082150"/>
                  </a:cubicBezTo>
                  <a:cubicBezTo>
                    <a:pt x="1292551" y="1084759"/>
                    <a:pt x="1310356" y="1088049"/>
                    <a:pt x="1322262" y="1092017"/>
                  </a:cubicBezTo>
                  <a:cubicBezTo>
                    <a:pt x="1325551" y="1093113"/>
                    <a:pt x="1328745" y="1094554"/>
                    <a:pt x="1332130" y="1095306"/>
                  </a:cubicBezTo>
                  <a:cubicBezTo>
                    <a:pt x="1338640" y="1096753"/>
                    <a:pt x="1345287" y="1097499"/>
                    <a:pt x="1351865" y="1098596"/>
                  </a:cubicBezTo>
                  <a:cubicBezTo>
                    <a:pt x="1358443" y="1097499"/>
                    <a:pt x="1365356" y="1097648"/>
                    <a:pt x="1371600" y="1095306"/>
                  </a:cubicBezTo>
                  <a:cubicBezTo>
                    <a:pt x="1374504" y="1094217"/>
                    <a:pt x="1376242" y="1091150"/>
                    <a:pt x="1378179" y="1088728"/>
                  </a:cubicBezTo>
                  <a:cubicBezTo>
                    <a:pt x="1383258" y="1082379"/>
                    <a:pt x="1388221" y="1072970"/>
                    <a:pt x="1391336" y="1065703"/>
                  </a:cubicBezTo>
                  <a:cubicBezTo>
                    <a:pt x="1392702" y="1062516"/>
                    <a:pt x="1393529" y="1059125"/>
                    <a:pt x="1394625" y="1055836"/>
                  </a:cubicBezTo>
                  <a:cubicBezTo>
                    <a:pt x="1395721" y="1031715"/>
                    <a:pt x="1396194" y="1007558"/>
                    <a:pt x="1397914" y="983473"/>
                  </a:cubicBezTo>
                  <a:cubicBezTo>
                    <a:pt x="1398389" y="976821"/>
                    <a:pt x="1401203" y="970407"/>
                    <a:pt x="1401203" y="963738"/>
                  </a:cubicBezTo>
                  <a:cubicBezTo>
                    <a:pt x="1401203" y="950535"/>
                    <a:pt x="1399551" y="937368"/>
                    <a:pt x="1397914" y="924267"/>
                  </a:cubicBezTo>
                  <a:cubicBezTo>
                    <a:pt x="1397353" y="919782"/>
                    <a:pt x="1396647" y="915154"/>
                    <a:pt x="1394625" y="911111"/>
                  </a:cubicBezTo>
                  <a:cubicBezTo>
                    <a:pt x="1390032" y="901925"/>
                    <a:pt x="1375586" y="900379"/>
                    <a:pt x="1368311" y="897954"/>
                  </a:cubicBezTo>
                  <a:lnTo>
                    <a:pt x="1358444" y="894665"/>
                  </a:lnTo>
                  <a:lnTo>
                    <a:pt x="1348576" y="891375"/>
                  </a:lnTo>
                  <a:lnTo>
                    <a:pt x="1338708" y="888086"/>
                  </a:lnTo>
                  <a:cubicBezTo>
                    <a:pt x="1304720" y="889182"/>
                    <a:pt x="1270638" y="888627"/>
                    <a:pt x="1236743" y="891375"/>
                  </a:cubicBezTo>
                  <a:cubicBezTo>
                    <a:pt x="1224435" y="892373"/>
                    <a:pt x="1214669" y="899896"/>
                    <a:pt x="1203851" y="904532"/>
                  </a:cubicBezTo>
                  <a:cubicBezTo>
                    <a:pt x="1200664" y="905898"/>
                    <a:pt x="1197272" y="906725"/>
                    <a:pt x="1193983" y="907821"/>
                  </a:cubicBezTo>
                  <a:cubicBezTo>
                    <a:pt x="1191790" y="910014"/>
                    <a:pt x="1190064" y="912804"/>
                    <a:pt x="1187405" y="914400"/>
                  </a:cubicBezTo>
                  <a:cubicBezTo>
                    <a:pt x="1176366" y="921024"/>
                    <a:pt x="1167143" y="916204"/>
                    <a:pt x="1154513" y="914400"/>
                  </a:cubicBezTo>
                  <a:cubicBezTo>
                    <a:pt x="1153416" y="911111"/>
                    <a:pt x="1149857" y="907719"/>
                    <a:pt x="1151223" y="904532"/>
                  </a:cubicBezTo>
                  <a:cubicBezTo>
                    <a:pt x="1153666" y="898831"/>
                    <a:pt x="1164380" y="891375"/>
                    <a:pt x="1164380" y="891375"/>
                  </a:cubicBezTo>
                  <a:cubicBezTo>
                    <a:pt x="1197185" y="895021"/>
                    <a:pt x="1199930" y="897188"/>
                    <a:pt x="1236743" y="891375"/>
                  </a:cubicBezTo>
                  <a:cubicBezTo>
                    <a:pt x="1243592" y="890293"/>
                    <a:pt x="1249900" y="886990"/>
                    <a:pt x="1256478" y="884797"/>
                  </a:cubicBezTo>
                  <a:lnTo>
                    <a:pt x="1266346" y="881508"/>
                  </a:lnTo>
                  <a:lnTo>
                    <a:pt x="1286081" y="874929"/>
                  </a:lnTo>
                  <a:cubicBezTo>
                    <a:pt x="1289370" y="873833"/>
                    <a:pt x="1292529" y="872210"/>
                    <a:pt x="1295949" y="871640"/>
                  </a:cubicBezTo>
                  <a:lnTo>
                    <a:pt x="1315684" y="868351"/>
                  </a:lnTo>
                  <a:cubicBezTo>
                    <a:pt x="1337901" y="860945"/>
                    <a:pt x="1310544" y="869494"/>
                    <a:pt x="1345287" y="861773"/>
                  </a:cubicBezTo>
                  <a:cubicBezTo>
                    <a:pt x="1348671" y="861021"/>
                    <a:pt x="1351865" y="859580"/>
                    <a:pt x="1355154" y="858483"/>
                  </a:cubicBezTo>
                  <a:cubicBezTo>
                    <a:pt x="1357347" y="856290"/>
                    <a:pt x="1360137" y="854564"/>
                    <a:pt x="1361733" y="851905"/>
                  </a:cubicBezTo>
                  <a:cubicBezTo>
                    <a:pt x="1367020" y="843093"/>
                    <a:pt x="1365330" y="835182"/>
                    <a:pt x="1361733" y="825591"/>
                  </a:cubicBezTo>
                  <a:cubicBezTo>
                    <a:pt x="1360345" y="821890"/>
                    <a:pt x="1357347" y="819013"/>
                    <a:pt x="1355154" y="815724"/>
                  </a:cubicBezTo>
                  <a:cubicBezTo>
                    <a:pt x="1346467" y="789661"/>
                    <a:pt x="1349716" y="802828"/>
                    <a:pt x="1345287" y="776253"/>
                  </a:cubicBezTo>
                  <a:cubicBezTo>
                    <a:pt x="1323359" y="777349"/>
                    <a:pt x="1301382" y="777719"/>
                    <a:pt x="1279502" y="779542"/>
                  </a:cubicBezTo>
                  <a:cubicBezTo>
                    <a:pt x="1274997" y="779917"/>
                    <a:pt x="1270501" y="781051"/>
                    <a:pt x="1266346" y="782832"/>
                  </a:cubicBezTo>
                  <a:cubicBezTo>
                    <a:pt x="1262713" y="784389"/>
                    <a:pt x="1259767" y="787217"/>
                    <a:pt x="1256478" y="789410"/>
                  </a:cubicBezTo>
                  <a:cubicBezTo>
                    <a:pt x="1250996" y="788314"/>
                    <a:pt x="1243133" y="790773"/>
                    <a:pt x="1240032" y="786121"/>
                  </a:cubicBezTo>
                  <a:cubicBezTo>
                    <a:pt x="1237839" y="782832"/>
                    <a:pt x="1246925" y="782145"/>
                    <a:pt x="1249900" y="779542"/>
                  </a:cubicBezTo>
                  <a:cubicBezTo>
                    <a:pt x="1255734" y="774437"/>
                    <a:pt x="1260864" y="768578"/>
                    <a:pt x="1266346" y="763096"/>
                  </a:cubicBezTo>
                  <a:lnTo>
                    <a:pt x="1276213" y="753229"/>
                  </a:lnTo>
                  <a:lnTo>
                    <a:pt x="1282792" y="733493"/>
                  </a:lnTo>
                  <a:cubicBezTo>
                    <a:pt x="1283888" y="730204"/>
                    <a:pt x="1283630" y="726078"/>
                    <a:pt x="1286081" y="723626"/>
                  </a:cubicBezTo>
                  <a:cubicBezTo>
                    <a:pt x="1288274" y="721433"/>
                    <a:pt x="1290722" y="719469"/>
                    <a:pt x="1292659" y="717047"/>
                  </a:cubicBezTo>
                  <a:cubicBezTo>
                    <a:pt x="1295128" y="713960"/>
                    <a:pt x="1296443" y="709975"/>
                    <a:pt x="1299238" y="707180"/>
                  </a:cubicBezTo>
                  <a:cubicBezTo>
                    <a:pt x="1308666" y="697752"/>
                    <a:pt x="1308270" y="702663"/>
                    <a:pt x="1318973" y="697312"/>
                  </a:cubicBezTo>
                  <a:cubicBezTo>
                    <a:pt x="1327274" y="693162"/>
                    <a:pt x="1329299" y="690276"/>
                    <a:pt x="1335419" y="684155"/>
                  </a:cubicBezTo>
                  <a:cubicBezTo>
                    <a:pt x="1350390" y="639241"/>
                    <a:pt x="1334057" y="685138"/>
                    <a:pt x="1348576" y="651263"/>
                  </a:cubicBezTo>
                  <a:cubicBezTo>
                    <a:pt x="1354981" y="636318"/>
                    <a:pt x="1347503" y="645758"/>
                    <a:pt x="1358444" y="634817"/>
                  </a:cubicBezTo>
                  <a:cubicBezTo>
                    <a:pt x="1359540" y="631528"/>
                    <a:pt x="1359282" y="627401"/>
                    <a:pt x="1361733" y="624950"/>
                  </a:cubicBezTo>
                  <a:cubicBezTo>
                    <a:pt x="1373042" y="613641"/>
                    <a:pt x="1378928" y="612640"/>
                    <a:pt x="1391336" y="608503"/>
                  </a:cubicBezTo>
                  <a:cubicBezTo>
                    <a:pt x="1399011" y="609600"/>
                    <a:pt x="1406655" y="612649"/>
                    <a:pt x="1414360" y="611793"/>
                  </a:cubicBezTo>
                  <a:cubicBezTo>
                    <a:pt x="1417442" y="611451"/>
                    <a:pt x="1419551" y="607988"/>
                    <a:pt x="1420938" y="605214"/>
                  </a:cubicBezTo>
                  <a:cubicBezTo>
                    <a:pt x="1424039" y="599012"/>
                    <a:pt x="1425324" y="592057"/>
                    <a:pt x="1427517" y="585479"/>
                  </a:cubicBezTo>
                  <a:cubicBezTo>
                    <a:pt x="1428613" y="582190"/>
                    <a:pt x="1429255" y="578712"/>
                    <a:pt x="1430806" y="575611"/>
                  </a:cubicBezTo>
                  <a:lnTo>
                    <a:pt x="1437385" y="562455"/>
                  </a:lnTo>
                  <a:cubicBezTo>
                    <a:pt x="1442355" y="542573"/>
                    <a:pt x="1439245" y="553583"/>
                    <a:pt x="1447252" y="529562"/>
                  </a:cubicBezTo>
                  <a:lnTo>
                    <a:pt x="1450541" y="519695"/>
                  </a:lnTo>
                  <a:lnTo>
                    <a:pt x="1453831" y="509827"/>
                  </a:lnTo>
                  <a:cubicBezTo>
                    <a:pt x="1454927" y="488995"/>
                    <a:pt x="1455231" y="468107"/>
                    <a:pt x="1457120" y="447332"/>
                  </a:cubicBezTo>
                  <a:cubicBezTo>
                    <a:pt x="1457713" y="440807"/>
                    <a:pt x="1464864" y="429261"/>
                    <a:pt x="1466987" y="424308"/>
                  </a:cubicBezTo>
                  <a:cubicBezTo>
                    <a:pt x="1475156" y="405246"/>
                    <a:pt x="1464216" y="423531"/>
                    <a:pt x="1476855" y="404573"/>
                  </a:cubicBezTo>
                  <a:cubicBezTo>
                    <a:pt x="1479048" y="393609"/>
                    <a:pt x="1479896" y="382287"/>
                    <a:pt x="1483433" y="371680"/>
                  </a:cubicBezTo>
                  <a:cubicBezTo>
                    <a:pt x="1491313" y="348049"/>
                    <a:pt x="1481762" y="377532"/>
                    <a:pt x="1490012" y="348656"/>
                  </a:cubicBezTo>
                  <a:cubicBezTo>
                    <a:pt x="1494162" y="334129"/>
                    <a:pt x="1494083" y="341149"/>
                    <a:pt x="1496590" y="322342"/>
                  </a:cubicBezTo>
                  <a:cubicBezTo>
                    <a:pt x="1507122" y="243348"/>
                    <a:pt x="1494085" y="324206"/>
                    <a:pt x="1503169" y="269715"/>
                  </a:cubicBezTo>
                  <a:cubicBezTo>
                    <a:pt x="1504265" y="248883"/>
                    <a:pt x="1503640" y="227889"/>
                    <a:pt x="1506458" y="207220"/>
                  </a:cubicBezTo>
                  <a:cubicBezTo>
                    <a:pt x="1508081" y="195318"/>
                    <a:pt x="1515318" y="197855"/>
                    <a:pt x="1522904" y="194063"/>
                  </a:cubicBezTo>
                  <a:cubicBezTo>
                    <a:pt x="1536408" y="187312"/>
                    <a:pt x="1529149" y="189067"/>
                    <a:pt x="1539350" y="180906"/>
                  </a:cubicBezTo>
                  <a:cubicBezTo>
                    <a:pt x="1542437" y="178436"/>
                    <a:pt x="1545929" y="176521"/>
                    <a:pt x="1549218" y="174328"/>
                  </a:cubicBezTo>
                  <a:cubicBezTo>
                    <a:pt x="1548121" y="167750"/>
                    <a:pt x="1548270" y="160837"/>
                    <a:pt x="1545928" y="154593"/>
                  </a:cubicBezTo>
                  <a:cubicBezTo>
                    <a:pt x="1544839" y="151689"/>
                    <a:pt x="1541772" y="149951"/>
                    <a:pt x="1539350" y="148014"/>
                  </a:cubicBezTo>
                  <a:cubicBezTo>
                    <a:pt x="1536263" y="145544"/>
                    <a:pt x="1532569" y="143906"/>
                    <a:pt x="1529482" y="141436"/>
                  </a:cubicBezTo>
                  <a:cubicBezTo>
                    <a:pt x="1527060" y="139499"/>
                    <a:pt x="1525563" y="136453"/>
                    <a:pt x="1522904" y="134857"/>
                  </a:cubicBezTo>
                  <a:cubicBezTo>
                    <a:pt x="1519931" y="133073"/>
                    <a:pt x="1516325" y="132664"/>
                    <a:pt x="1513036" y="131568"/>
                  </a:cubicBezTo>
                  <a:cubicBezTo>
                    <a:pt x="1509747" y="129375"/>
                    <a:pt x="1506705" y="126758"/>
                    <a:pt x="1503169" y="124990"/>
                  </a:cubicBezTo>
                  <a:cubicBezTo>
                    <a:pt x="1500068" y="123439"/>
                    <a:pt x="1496274" y="123485"/>
                    <a:pt x="1493301" y="121701"/>
                  </a:cubicBezTo>
                  <a:cubicBezTo>
                    <a:pt x="1473765" y="109979"/>
                    <a:pt x="1502258" y="119834"/>
                    <a:pt x="1476855" y="108544"/>
                  </a:cubicBezTo>
                  <a:cubicBezTo>
                    <a:pt x="1470518" y="105728"/>
                    <a:pt x="1457120" y="101965"/>
                    <a:pt x="1457120" y="101965"/>
                  </a:cubicBezTo>
                  <a:cubicBezTo>
                    <a:pt x="1449445" y="103062"/>
                    <a:pt x="1441697" y="103734"/>
                    <a:pt x="1434095" y="105255"/>
                  </a:cubicBezTo>
                  <a:cubicBezTo>
                    <a:pt x="1430695" y="105935"/>
                    <a:pt x="1427695" y="108544"/>
                    <a:pt x="1424228" y="108544"/>
                  </a:cubicBezTo>
                  <a:cubicBezTo>
                    <a:pt x="1412118" y="108544"/>
                    <a:pt x="1400107" y="106351"/>
                    <a:pt x="1388046" y="105255"/>
                  </a:cubicBezTo>
                  <a:cubicBezTo>
                    <a:pt x="1383836" y="104202"/>
                    <a:pt x="1369737" y="101033"/>
                    <a:pt x="1365022" y="98676"/>
                  </a:cubicBezTo>
                  <a:cubicBezTo>
                    <a:pt x="1361486" y="96908"/>
                    <a:pt x="1358156" y="94671"/>
                    <a:pt x="1355154" y="92098"/>
                  </a:cubicBezTo>
                  <a:cubicBezTo>
                    <a:pt x="1350445" y="88062"/>
                    <a:pt x="1347157" y="82382"/>
                    <a:pt x="1341997" y="78941"/>
                  </a:cubicBezTo>
                  <a:cubicBezTo>
                    <a:pt x="1338708" y="76748"/>
                    <a:pt x="1335217" y="74831"/>
                    <a:pt x="1332130" y="72362"/>
                  </a:cubicBezTo>
                  <a:cubicBezTo>
                    <a:pt x="1329708" y="70425"/>
                    <a:pt x="1328210" y="67379"/>
                    <a:pt x="1325551" y="65784"/>
                  </a:cubicBezTo>
                  <a:cubicBezTo>
                    <a:pt x="1322578" y="64000"/>
                    <a:pt x="1318973" y="63591"/>
                    <a:pt x="1315684" y="62495"/>
                  </a:cubicBezTo>
                  <a:cubicBezTo>
                    <a:pt x="1302835" y="49646"/>
                    <a:pt x="1316316" y="61166"/>
                    <a:pt x="1299238" y="52627"/>
                  </a:cubicBezTo>
                  <a:cubicBezTo>
                    <a:pt x="1295702" y="50859"/>
                    <a:pt x="1292982" y="47655"/>
                    <a:pt x="1289370" y="46049"/>
                  </a:cubicBezTo>
                  <a:cubicBezTo>
                    <a:pt x="1289355" y="46042"/>
                    <a:pt x="1264709" y="37828"/>
                    <a:pt x="1259767" y="36181"/>
                  </a:cubicBezTo>
                  <a:cubicBezTo>
                    <a:pt x="1256478" y="35085"/>
                    <a:pt x="1253355" y="33180"/>
                    <a:pt x="1249900" y="32892"/>
                  </a:cubicBezTo>
                  <a:lnTo>
                    <a:pt x="1210429" y="29603"/>
                  </a:lnTo>
                  <a:cubicBezTo>
                    <a:pt x="1185625" y="21336"/>
                    <a:pt x="1216199" y="32488"/>
                    <a:pt x="1190694" y="19735"/>
                  </a:cubicBezTo>
                  <a:cubicBezTo>
                    <a:pt x="1187593" y="18184"/>
                    <a:pt x="1184115" y="17542"/>
                    <a:pt x="1180826" y="16446"/>
                  </a:cubicBezTo>
                  <a:cubicBezTo>
                    <a:pt x="1113611" y="19807"/>
                    <a:pt x="1114305" y="21913"/>
                    <a:pt x="1045969" y="16446"/>
                  </a:cubicBezTo>
                  <a:cubicBezTo>
                    <a:pt x="1043456" y="16245"/>
                    <a:pt x="1026357" y="11573"/>
                    <a:pt x="1022944" y="9867"/>
                  </a:cubicBezTo>
                  <a:cubicBezTo>
                    <a:pt x="997447" y="-2882"/>
                    <a:pt x="1028007" y="8265"/>
                    <a:pt x="1003209" y="0"/>
                  </a:cubicBezTo>
                  <a:cubicBezTo>
                    <a:pt x="994438" y="1096"/>
                    <a:pt x="985102" y="6"/>
                    <a:pt x="976895" y="3289"/>
                  </a:cubicBezTo>
                  <a:cubicBezTo>
                    <a:pt x="973225" y="4757"/>
                    <a:pt x="972890" y="10155"/>
                    <a:pt x="970317" y="13157"/>
                  </a:cubicBezTo>
                  <a:cubicBezTo>
                    <a:pt x="966281" y="17866"/>
                    <a:pt x="957160" y="26314"/>
                    <a:pt x="957160" y="26314"/>
                  </a:cubicBezTo>
                  <a:cubicBezTo>
                    <a:pt x="956064" y="29603"/>
                    <a:pt x="955655" y="33208"/>
                    <a:pt x="953871" y="36181"/>
                  </a:cubicBezTo>
                  <a:cubicBezTo>
                    <a:pt x="952275" y="38840"/>
                    <a:pt x="949229" y="40338"/>
                    <a:pt x="947292" y="42760"/>
                  </a:cubicBezTo>
                  <a:cubicBezTo>
                    <a:pt x="930689" y="63513"/>
                    <a:pt x="950024" y="43316"/>
                    <a:pt x="934136" y="59206"/>
                  </a:cubicBezTo>
                  <a:cubicBezTo>
                    <a:pt x="931943" y="65784"/>
                    <a:pt x="931403" y="73171"/>
                    <a:pt x="927557" y="78941"/>
                  </a:cubicBezTo>
                  <a:cubicBezTo>
                    <a:pt x="925364" y="82230"/>
                    <a:pt x="922585" y="85197"/>
                    <a:pt x="920979" y="88809"/>
                  </a:cubicBezTo>
                  <a:cubicBezTo>
                    <a:pt x="905324" y="124034"/>
                    <a:pt x="922708" y="96082"/>
                    <a:pt x="907822" y="118411"/>
                  </a:cubicBezTo>
                  <a:cubicBezTo>
                    <a:pt x="905629" y="124990"/>
                    <a:pt x="906148" y="133244"/>
                    <a:pt x="901244" y="138147"/>
                  </a:cubicBezTo>
                  <a:cubicBezTo>
                    <a:pt x="882002" y="157388"/>
                    <a:pt x="889098" y="148142"/>
                    <a:pt x="878219" y="164460"/>
                  </a:cubicBezTo>
                  <a:cubicBezTo>
                    <a:pt x="877123" y="167749"/>
                    <a:pt x="876714" y="171355"/>
                    <a:pt x="874930" y="174328"/>
                  </a:cubicBezTo>
                  <a:cubicBezTo>
                    <a:pt x="873334" y="176987"/>
                    <a:pt x="869738" y="178132"/>
                    <a:pt x="868351" y="180906"/>
                  </a:cubicBezTo>
                  <a:cubicBezTo>
                    <a:pt x="865250" y="187108"/>
                    <a:pt x="865620" y="194872"/>
                    <a:pt x="861773" y="200642"/>
                  </a:cubicBezTo>
                  <a:cubicBezTo>
                    <a:pt x="853475" y="213089"/>
                    <a:pt x="857990" y="207714"/>
                    <a:pt x="848616" y="217088"/>
                  </a:cubicBezTo>
                  <a:cubicBezTo>
                    <a:pt x="847520" y="220377"/>
                    <a:pt x="846877" y="223854"/>
                    <a:pt x="845327" y="226955"/>
                  </a:cubicBezTo>
                  <a:cubicBezTo>
                    <a:pt x="843559" y="230491"/>
                    <a:pt x="840355" y="233211"/>
                    <a:pt x="838749" y="236823"/>
                  </a:cubicBezTo>
                  <a:cubicBezTo>
                    <a:pt x="826654" y="264035"/>
                    <a:pt x="839101" y="249626"/>
                    <a:pt x="825592" y="263137"/>
                  </a:cubicBezTo>
                  <a:cubicBezTo>
                    <a:pt x="824495" y="266426"/>
                    <a:pt x="824086" y="270031"/>
                    <a:pt x="822302" y="273004"/>
                  </a:cubicBezTo>
                  <a:cubicBezTo>
                    <a:pt x="819176" y="278214"/>
                    <a:pt x="810341" y="283171"/>
                    <a:pt x="805856" y="286161"/>
                  </a:cubicBezTo>
                  <a:cubicBezTo>
                    <a:pt x="804760" y="289450"/>
                    <a:pt x="804118" y="292928"/>
                    <a:pt x="802567" y="296029"/>
                  </a:cubicBezTo>
                  <a:cubicBezTo>
                    <a:pt x="800799" y="299565"/>
                    <a:pt x="797594" y="302284"/>
                    <a:pt x="795989" y="305896"/>
                  </a:cubicBezTo>
                  <a:cubicBezTo>
                    <a:pt x="793173" y="312233"/>
                    <a:pt x="789410" y="325632"/>
                    <a:pt x="789410" y="325632"/>
                  </a:cubicBezTo>
                  <a:cubicBezTo>
                    <a:pt x="788715" y="330500"/>
                    <a:pt x="784353" y="362306"/>
                    <a:pt x="782832" y="368391"/>
                  </a:cubicBezTo>
                  <a:cubicBezTo>
                    <a:pt x="781150" y="375118"/>
                    <a:pt x="781157" y="383223"/>
                    <a:pt x="776254" y="388126"/>
                  </a:cubicBezTo>
                  <a:lnTo>
                    <a:pt x="769675" y="394705"/>
                  </a:lnTo>
                  <a:cubicBezTo>
                    <a:pt x="766201" y="405127"/>
                    <a:pt x="767095" y="405331"/>
                    <a:pt x="759808" y="414440"/>
                  </a:cubicBezTo>
                  <a:cubicBezTo>
                    <a:pt x="757871" y="416862"/>
                    <a:pt x="755166" y="418597"/>
                    <a:pt x="753229" y="421019"/>
                  </a:cubicBezTo>
                  <a:cubicBezTo>
                    <a:pt x="743461" y="433229"/>
                    <a:pt x="747549" y="437166"/>
                    <a:pt x="726915" y="444043"/>
                  </a:cubicBezTo>
                  <a:cubicBezTo>
                    <a:pt x="699825" y="453072"/>
                    <a:pt x="714044" y="449640"/>
                    <a:pt x="684156" y="453911"/>
                  </a:cubicBezTo>
                  <a:cubicBezTo>
                    <a:pt x="670999" y="452814"/>
                    <a:pt x="657631" y="453210"/>
                    <a:pt x="644685" y="450621"/>
                  </a:cubicBezTo>
                  <a:cubicBezTo>
                    <a:pt x="632365" y="448157"/>
                    <a:pt x="635689" y="442497"/>
                    <a:pt x="631528" y="434175"/>
                  </a:cubicBezTo>
                  <a:cubicBezTo>
                    <a:pt x="627379" y="425878"/>
                    <a:pt x="624490" y="423848"/>
                    <a:pt x="618372" y="417729"/>
                  </a:cubicBezTo>
                  <a:cubicBezTo>
                    <a:pt x="616179" y="411151"/>
                    <a:pt x="615639" y="403764"/>
                    <a:pt x="611793" y="397994"/>
                  </a:cubicBezTo>
                  <a:cubicBezTo>
                    <a:pt x="591547" y="367621"/>
                    <a:pt x="617384" y="404982"/>
                    <a:pt x="598636" y="381548"/>
                  </a:cubicBezTo>
                  <a:cubicBezTo>
                    <a:pt x="582039" y="360802"/>
                    <a:pt x="601364" y="380985"/>
                    <a:pt x="585479" y="365102"/>
                  </a:cubicBezTo>
                  <a:cubicBezTo>
                    <a:pt x="584383" y="361813"/>
                    <a:pt x="583741" y="358335"/>
                    <a:pt x="582190" y="355234"/>
                  </a:cubicBezTo>
                  <a:cubicBezTo>
                    <a:pt x="574149" y="339151"/>
                    <a:pt x="576458" y="352039"/>
                    <a:pt x="572323" y="335499"/>
                  </a:cubicBezTo>
                  <a:cubicBezTo>
                    <a:pt x="567774" y="317306"/>
                    <a:pt x="569460" y="316468"/>
                    <a:pt x="565744" y="296029"/>
                  </a:cubicBezTo>
                  <a:cubicBezTo>
                    <a:pt x="564935" y="291581"/>
                    <a:pt x="563754" y="287202"/>
                    <a:pt x="562455" y="282872"/>
                  </a:cubicBezTo>
                  <a:cubicBezTo>
                    <a:pt x="560463" y="276230"/>
                    <a:pt x="558070" y="269715"/>
                    <a:pt x="555877" y="263137"/>
                  </a:cubicBezTo>
                  <a:lnTo>
                    <a:pt x="549298" y="243401"/>
                  </a:lnTo>
                  <a:cubicBezTo>
                    <a:pt x="548202" y="240112"/>
                    <a:pt x="547932" y="236419"/>
                    <a:pt x="546009" y="233534"/>
                  </a:cubicBezTo>
                  <a:cubicBezTo>
                    <a:pt x="543816" y="230245"/>
                    <a:pt x="541037" y="227278"/>
                    <a:pt x="539431" y="223666"/>
                  </a:cubicBezTo>
                  <a:cubicBezTo>
                    <a:pt x="527338" y="196456"/>
                    <a:pt x="539782" y="210862"/>
                    <a:pt x="526274" y="197352"/>
                  </a:cubicBezTo>
                  <a:lnTo>
                    <a:pt x="493382" y="184196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769703E5-E465-4858-82F4-1CED1688D97B}"/>
                </a:ext>
              </a:extLst>
            </p:cNvPr>
            <p:cNvSpPr/>
            <p:nvPr/>
          </p:nvSpPr>
          <p:spPr>
            <a:xfrm>
              <a:off x="3682466" y="4119688"/>
              <a:ext cx="1730124" cy="1309105"/>
            </a:xfrm>
            <a:custGeom>
              <a:avLst/>
              <a:gdLst>
                <a:gd name="connsiteX0" fmla="*/ 638106 w 1730124"/>
                <a:gd name="connsiteY0" fmla="*/ 177617 h 1309105"/>
                <a:gd name="connsiteX1" fmla="*/ 529562 w 1730124"/>
                <a:gd name="connsiteY1" fmla="*/ 148014 h 1309105"/>
                <a:gd name="connsiteX2" fmla="*/ 522984 w 1730124"/>
                <a:gd name="connsiteY2" fmla="*/ 138147 h 1309105"/>
                <a:gd name="connsiteX3" fmla="*/ 516406 w 1730124"/>
                <a:gd name="connsiteY3" fmla="*/ 131568 h 1309105"/>
                <a:gd name="connsiteX4" fmla="*/ 496670 w 1730124"/>
                <a:gd name="connsiteY4" fmla="*/ 124990 h 1309105"/>
                <a:gd name="connsiteX5" fmla="*/ 490092 w 1730124"/>
                <a:gd name="connsiteY5" fmla="*/ 134858 h 1309105"/>
                <a:gd name="connsiteX6" fmla="*/ 486803 w 1730124"/>
                <a:gd name="connsiteY6" fmla="*/ 144725 h 1309105"/>
                <a:gd name="connsiteX7" fmla="*/ 480224 w 1730124"/>
                <a:gd name="connsiteY7" fmla="*/ 151304 h 1309105"/>
                <a:gd name="connsiteX8" fmla="*/ 463778 w 1730124"/>
                <a:gd name="connsiteY8" fmla="*/ 174328 h 1309105"/>
                <a:gd name="connsiteX9" fmla="*/ 457200 w 1730124"/>
                <a:gd name="connsiteY9" fmla="*/ 180907 h 1309105"/>
                <a:gd name="connsiteX10" fmla="*/ 440754 w 1730124"/>
                <a:gd name="connsiteY10" fmla="*/ 194063 h 1309105"/>
                <a:gd name="connsiteX11" fmla="*/ 430886 w 1730124"/>
                <a:gd name="connsiteY11" fmla="*/ 197353 h 1309105"/>
                <a:gd name="connsiteX12" fmla="*/ 424308 w 1730124"/>
                <a:gd name="connsiteY12" fmla="*/ 207220 h 1309105"/>
                <a:gd name="connsiteX13" fmla="*/ 404573 w 1730124"/>
                <a:gd name="connsiteY13" fmla="*/ 220377 h 1309105"/>
                <a:gd name="connsiteX14" fmla="*/ 397994 w 1730124"/>
                <a:gd name="connsiteY14" fmla="*/ 230245 h 1309105"/>
                <a:gd name="connsiteX15" fmla="*/ 394705 w 1730124"/>
                <a:gd name="connsiteY15" fmla="*/ 263137 h 1309105"/>
                <a:gd name="connsiteX16" fmla="*/ 374970 w 1730124"/>
                <a:gd name="connsiteY16" fmla="*/ 269715 h 1309105"/>
                <a:gd name="connsiteX17" fmla="*/ 365102 w 1730124"/>
                <a:gd name="connsiteY17" fmla="*/ 273004 h 1309105"/>
                <a:gd name="connsiteX18" fmla="*/ 358524 w 1730124"/>
                <a:gd name="connsiteY18" fmla="*/ 279583 h 1309105"/>
                <a:gd name="connsiteX19" fmla="*/ 348656 w 1730124"/>
                <a:gd name="connsiteY19" fmla="*/ 315764 h 1309105"/>
                <a:gd name="connsiteX20" fmla="*/ 345367 w 1730124"/>
                <a:gd name="connsiteY20" fmla="*/ 328921 h 1309105"/>
                <a:gd name="connsiteX21" fmla="*/ 328921 w 1730124"/>
                <a:gd name="connsiteY21" fmla="*/ 338789 h 1309105"/>
                <a:gd name="connsiteX22" fmla="*/ 296029 w 1730124"/>
                <a:gd name="connsiteY22" fmla="*/ 338789 h 1309105"/>
                <a:gd name="connsiteX23" fmla="*/ 292739 w 1730124"/>
                <a:gd name="connsiteY23" fmla="*/ 355235 h 1309105"/>
                <a:gd name="connsiteX24" fmla="*/ 282872 w 1730124"/>
                <a:gd name="connsiteY24" fmla="*/ 371681 h 1309105"/>
                <a:gd name="connsiteX25" fmla="*/ 273004 w 1730124"/>
                <a:gd name="connsiteY25" fmla="*/ 374970 h 1309105"/>
                <a:gd name="connsiteX26" fmla="*/ 253269 w 1730124"/>
                <a:gd name="connsiteY26" fmla="*/ 384837 h 1309105"/>
                <a:gd name="connsiteX27" fmla="*/ 243401 w 1730124"/>
                <a:gd name="connsiteY27" fmla="*/ 391416 h 1309105"/>
                <a:gd name="connsiteX28" fmla="*/ 223666 w 1730124"/>
                <a:gd name="connsiteY28" fmla="*/ 397994 h 1309105"/>
                <a:gd name="connsiteX29" fmla="*/ 213798 w 1730124"/>
                <a:gd name="connsiteY29" fmla="*/ 404573 h 1309105"/>
                <a:gd name="connsiteX30" fmla="*/ 187485 w 1730124"/>
                <a:gd name="connsiteY30" fmla="*/ 407862 h 1309105"/>
                <a:gd name="connsiteX31" fmla="*/ 177617 w 1730124"/>
                <a:gd name="connsiteY31" fmla="*/ 411151 h 1309105"/>
                <a:gd name="connsiteX32" fmla="*/ 161171 w 1730124"/>
                <a:gd name="connsiteY32" fmla="*/ 424308 h 1309105"/>
                <a:gd name="connsiteX33" fmla="*/ 151303 w 1730124"/>
                <a:gd name="connsiteY33" fmla="*/ 427597 h 1309105"/>
                <a:gd name="connsiteX34" fmla="*/ 144725 w 1730124"/>
                <a:gd name="connsiteY34" fmla="*/ 447332 h 1309105"/>
                <a:gd name="connsiteX35" fmla="*/ 141436 w 1730124"/>
                <a:gd name="connsiteY35" fmla="*/ 457200 h 1309105"/>
                <a:gd name="connsiteX36" fmla="*/ 134857 w 1730124"/>
                <a:gd name="connsiteY36" fmla="*/ 483514 h 1309105"/>
                <a:gd name="connsiteX37" fmla="*/ 128279 w 1730124"/>
                <a:gd name="connsiteY37" fmla="*/ 493381 h 1309105"/>
                <a:gd name="connsiteX38" fmla="*/ 124990 w 1730124"/>
                <a:gd name="connsiteY38" fmla="*/ 503249 h 1309105"/>
                <a:gd name="connsiteX39" fmla="*/ 118411 w 1730124"/>
                <a:gd name="connsiteY39" fmla="*/ 509827 h 1309105"/>
                <a:gd name="connsiteX40" fmla="*/ 111833 w 1730124"/>
                <a:gd name="connsiteY40" fmla="*/ 529563 h 1309105"/>
                <a:gd name="connsiteX41" fmla="*/ 101965 w 1730124"/>
                <a:gd name="connsiteY41" fmla="*/ 559166 h 1309105"/>
                <a:gd name="connsiteX42" fmla="*/ 98676 w 1730124"/>
                <a:gd name="connsiteY42" fmla="*/ 569033 h 1309105"/>
                <a:gd name="connsiteX43" fmla="*/ 95387 w 1730124"/>
                <a:gd name="connsiteY43" fmla="*/ 578901 h 1309105"/>
                <a:gd name="connsiteX44" fmla="*/ 85519 w 1730124"/>
                <a:gd name="connsiteY44" fmla="*/ 582190 h 1309105"/>
                <a:gd name="connsiteX45" fmla="*/ 0 w 1730124"/>
                <a:gd name="connsiteY45" fmla="*/ 578901 h 1309105"/>
                <a:gd name="connsiteX46" fmla="*/ 9868 w 1730124"/>
                <a:gd name="connsiteY46" fmla="*/ 674288 h 1309105"/>
                <a:gd name="connsiteX47" fmla="*/ 16446 w 1730124"/>
                <a:gd name="connsiteY47" fmla="*/ 694023 h 1309105"/>
                <a:gd name="connsiteX48" fmla="*/ 23024 w 1730124"/>
                <a:gd name="connsiteY48" fmla="*/ 703891 h 1309105"/>
                <a:gd name="connsiteX49" fmla="*/ 26314 w 1730124"/>
                <a:gd name="connsiteY49" fmla="*/ 713758 h 1309105"/>
                <a:gd name="connsiteX50" fmla="*/ 32892 w 1730124"/>
                <a:gd name="connsiteY50" fmla="*/ 720337 h 1309105"/>
                <a:gd name="connsiteX51" fmla="*/ 46049 w 1730124"/>
                <a:gd name="connsiteY51" fmla="*/ 740072 h 1309105"/>
                <a:gd name="connsiteX52" fmla="*/ 49338 w 1730124"/>
                <a:gd name="connsiteY52" fmla="*/ 749940 h 1309105"/>
                <a:gd name="connsiteX53" fmla="*/ 55916 w 1730124"/>
                <a:gd name="connsiteY53" fmla="*/ 759807 h 1309105"/>
                <a:gd name="connsiteX54" fmla="*/ 69073 w 1730124"/>
                <a:gd name="connsiteY54" fmla="*/ 789410 h 1309105"/>
                <a:gd name="connsiteX55" fmla="*/ 75652 w 1730124"/>
                <a:gd name="connsiteY55" fmla="*/ 832170 h 1309105"/>
                <a:gd name="connsiteX56" fmla="*/ 78941 w 1730124"/>
                <a:gd name="connsiteY56" fmla="*/ 858484 h 1309105"/>
                <a:gd name="connsiteX57" fmla="*/ 82230 w 1730124"/>
                <a:gd name="connsiteY57" fmla="*/ 891376 h 1309105"/>
                <a:gd name="connsiteX58" fmla="*/ 88809 w 1730124"/>
                <a:gd name="connsiteY58" fmla="*/ 917689 h 1309105"/>
                <a:gd name="connsiteX59" fmla="*/ 98676 w 1730124"/>
                <a:gd name="connsiteY59" fmla="*/ 940714 h 1309105"/>
                <a:gd name="connsiteX60" fmla="*/ 108544 w 1730124"/>
                <a:gd name="connsiteY60" fmla="*/ 957160 h 1309105"/>
                <a:gd name="connsiteX61" fmla="*/ 118411 w 1730124"/>
                <a:gd name="connsiteY61" fmla="*/ 973606 h 1309105"/>
                <a:gd name="connsiteX62" fmla="*/ 121701 w 1730124"/>
                <a:gd name="connsiteY62" fmla="*/ 983473 h 1309105"/>
                <a:gd name="connsiteX63" fmla="*/ 138147 w 1730124"/>
                <a:gd name="connsiteY63" fmla="*/ 996630 h 1309105"/>
                <a:gd name="connsiteX64" fmla="*/ 154593 w 1730124"/>
                <a:gd name="connsiteY64" fmla="*/ 1006498 h 1309105"/>
                <a:gd name="connsiteX65" fmla="*/ 171039 w 1730124"/>
                <a:gd name="connsiteY65" fmla="*/ 1022944 h 1309105"/>
                <a:gd name="connsiteX66" fmla="*/ 177617 w 1730124"/>
                <a:gd name="connsiteY66" fmla="*/ 1032812 h 1309105"/>
                <a:gd name="connsiteX67" fmla="*/ 184196 w 1730124"/>
                <a:gd name="connsiteY67" fmla="*/ 1039390 h 1309105"/>
                <a:gd name="connsiteX68" fmla="*/ 187485 w 1730124"/>
                <a:gd name="connsiteY68" fmla="*/ 1049258 h 1309105"/>
                <a:gd name="connsiteX69" fmla="*/ 200642 w 1730124"/>
                <a:gd name="connsiteY69" fmla="*/ 1065704 h 1309105"/>
                <a:gd name="connsiteX70" fmla="*/ 210509 w 1730124"/>
                <a:gd name="connsiteY70" fmla="*/ 1082150 h 1309105"/>
                <a:gd name="connsiteX71" fmla="*/ 213798 w 1730124"/>
                <a:gd name="connsiteY71" fmla="*/ 1092017 h 1309105"/>
                <a:gd name="connsiteX72" fmla="*/ 220377 w 1730124"/>
                <a:gd name="connsiteY72" fmla="*/ 1098596 h 1309105"/>
                <a:gd name="connsiteX73" fmla="*/ 226955 w 1730124"/>
                <a:gd name="connsiteY73" fmla="*/ 1108463 h 1309105"/>
                <a:gd name="connsiteX74" fmla="*/ 230245 w 1730124"/>
                <a:gd name="connsiteY74" fmla="*/ 1118331 h 1309105"/>
                <a:gd name="connsiteX75" fmla="*/ 243401 w 1730124"/>
                <a:gd name="connsiteY75" fmla="*/ 1138066 h 1309105"/>
                <a:gd name="connsiteX76" fmla="*/ 249980 w 1730124"/>
                <a:gd name="connsiteY76" fmla="*/ 1147934 h 1309105"/>
                <a:gd name="connsiteX77" fmla="*/ 276293 w 1730124"/>
                <a:gd name="connsiteY77" fmla="*/ 1174248 h 1309105"/>
                <a:gd name="connsiteX78" fmla="*/ 282872 w 1730124"/>
                <a:gd name="connsiteY78" fmla="*/ 1180826 h 1309105"/>
                <a:gd name="connsiteX79" fmla="*/ 289450 w 1730124"/>
                <a:gd name="connsiteY79" fmla="*/ 1190694 h 1309105"/>
                <a:gd name="connsiteX80" fmla="*/ 296029 w 1730124"/>
                <a:gd name="connsiteY80" fmla="*/ 1197272 h 1309105"/>
                <a:gd name="connsiteX81" fmla="*/ 309186 w 1730124"/>
                <a:gd name="connsiteY81" fmla="*/ 1217007 h 1309105"/>
                <a:gd name="connsiteX82" fmla="*/ 315764 w 1730124"/>
                <a:gd name="connsiteY82" fmla="*/ 1226875 h 1309105"/>
                <a:gd name="connsiteX83" fmla="*/ 319053 w 1730124"/>
                <a:gd name="connsiteY83" fmla="*/ 1236742 h 1309105"/>
                <a:gd name="connsiteX84" fmla="*/ 325632 w 1730124"/>
                <a:gd name="connsiteY84" fmla="*/ 1243321 h 1309105"/>
                <a:gd name="connsiteX85" fmla="*/ 328921 w 1730124"/>
                <a:gd name="connsiteY85" fmla="*/ 1253189 h 1309105"/>
                <a:gd name="connsiteX86" fmla="*/ 342078 w 1730124"/>
                <a:gd name="connsiteY86" fmla="*/ 1269635 h 1309105"/>
                <a:gd name="connsiteX87" fmla="*/ 345367 w 1730124"/>
                <a:gd name="connsiteY87" fmla="*/ 1279502 h 1309105"/>
                <a:gd name="connsiteX88" fmla="*/ 365102 w 1730124"/>
                <a:gd name="connsiteY88" fmla="*/ 1302527 h 1309105"/>
                <a:gd name="connsiteX89" fmla="*/ 374970 w 1730124"/>
                <a:gd name="connsiteY89" fmla="*/ 1309105 h 1309105"/>
                <a:gd name="connsiteX90" fmla="*/ 401283 w 1730124"/>
                <a:gd name="connsiteY90" fmla="*/ 1302527 h 1309105"/>
                <a:gd name="connsiteX91" fmla="*/ 407862 w 1730124"/>
                <a:gd name="connsiteY91" fmla="*/ 1295948 h 1309105"/>
                <a:gd name="connsiteX92" fmla="*/ 444043 w 1730124"/>
                <a:gd name="connsiteY92" fmla="*/ 1266345 h 1309105"/>
                <a:gd name="connsiteX93" fmla="*/ 450621 w 1730124"/>
                <a:gd name="connsiteY93" fmla="*/ 1256478 h 1309105"/>
                <a:gd name="connsiteX94" fmla="*/ 457200 w 1730124"/>
                <a:gd name="connsiteY94" fmla="*/ 1236742 h 1309105"/>
                <a:gd name="connsiteX95" fmla="*/ 470357 w 1730124"/>
                <a:gd name="connsiteY95" fmla="*/ 1207140 h 1309105"/>
                <a:gd name="connsiteX96" fmla="*/ 480224 w 1730124"/>
                <a:gd name="connsiteY96" fmla="*/ 1187404 h 1309105"/>
                <a:gd name="connsiteX97" fmla="*/ 486803 w 1730124"/>
                <a:gd name="connsiteY97" fmla="*/ 1180826 h 1309105"/>
                <a:gd name="connsiteX98" fmla="*/ 506538 w 1730124"/>
                <a:gd name="connsiteY98" fmla="*/ 1174248 h 1309105"/>
                <a:gd name="connsiteX99" fmla="*/ 516406 w 1730124"/>
                <a:gd name="connsiteY99" fmla="*/ 1180826 h 1309105"/>
                <a:gd name="connsiteX100" fmla="*/ 519695 w 1730124"/>
                <a:gd name="connsiteY100" fmla="*/ 1190694 h 1309105"/>
                <a:gd name="connsiteX101" fmla="*/ 526273 w 1730124"/>
                <a:gd name="connsiteY101" fmla="*/ 1200561 h 1309105"/>
                <a:gd name="connsiteX102" fmla="*/ 532852 w 1730124"/>
                <a:gd name="connsiteY102" fmla="*/ 1220296 h 1309105"/>
                <a:gd name="connsiteX103" fmla="*/ 546009 w 1730124"/>
                <a:gd name="connsiteY103" fmla="*/ 1236742 h 1309105"/>
                <a:gd name="connsiteX104" fmla="*/ 555876 w 1730124"/>
                <a:gd name="connsiteY104" fmla="*/ 1240032 h 1309105"/>
                <a:gd name="connsiteX105" fmla="*/ 569033 w 1730124"/>
                <a:gd name="connsiteY105" fmla="*/ 1236742 h 1309105"/>
                <a:gd name="connsiteX106" fmla="*/ 572322 w 1730124"/>
                <a:gd name="connsiteY106" fmla="*/ 1226875 h 1309105"/>
                <a:gd name="connsiteX107" fmla="*/ 575611 w 1730124"/>
                <a:gd name="connsiteY107" fmla="*/ 1210429 h 1309105"/>
                <a:gd name="connsiteX108" fmla="*/ 578901 w 1730124"/>
                <a:gd name="connsiteY108" fmla="*/ 1151223 h 1309105"/>
                <a:gd name="connsiteX109" fmla="*/ 588768 w 1730124"/>
                <a:gd name="connsiteY109" fmla="*/ 1144645 h 1309105"/>
                <a:gd name="connsiteX110" fmla="*/ 605214 w 1730124"/>
                <a:gd name="connsiteY110" fmla="*/ 1134777 h 1309105"/>
                <a:gd name="connsiteX111" fmla="*/ 611793 w 1730124"/>
                <a:gd name="connsiteY111" fmla="*/ 1124909 h 1309105"/>
                <a:gd name="connsiteX112" fmla="*/ 621660 w 1730124"/>
                <a:gd name="connsiteY112" fmla="*/ 1118331 h 1309105"/>
                <a:gd name="connsiteX113" fmla="*/ 628239 w 1730124"/>
                <a:gd name="connsiteY113" fmla="*/ 1111753 h 1309105"/>
                <a:gd name="connsiteX114" fmla="*/ 624950 w 1730124"/>
                <a:gd name="connsiteY114" fmla="*/ 1068993 h 1309105"/>
                <a:gd name="connsiteX115" fmla="*/ 624950 w 1730124"/>
                <a:gd name="connsiteY115" fmla="*/ 1039390 h 1309105"/>
                <a:gd name="connsiteX116" fmla="*/ 638106 w 1730124"/>
                <a:gd name="connsiteY116" fmla="*/ 1036101 h 1309105"/>
                <a:gd name="connsiteX117" fmla="*/ 657842 w 1730124"/>
                <a:gd name="connsiteY117" fmla="*/ 1032812 h 1309105"/>
                <a:gd name="connsiteX118" fmla="*/ 674288 w 1730124"/>
                <a:gd name="connsiteY118" fmla="*/ 1022944 h 1309105"/>
                <a:gd name="connsiteX119" fmla="*/ 684155 w 1730124"/>
                <a:gd name="connsiteY119" fmla="*/ 1016366 h 1309105"/>
                <a:gd name="connsiteX120" fmla="*/ 697312 w 1730124"/>
                <a:gd name="connsiteY120" fmla="*/ 999919 h 1309105"/>
                <a:gd name="connsiteX121" fmla="*/ 700601 w 1730124"/>
                <a:gd name="connsiteY121" fmla="*/ 990052 h 1309105"/>
                <a:gd name="connsiteX122" fmla="*/ 690734 w 1730124"/>
                <a:gd name="connsiteY122" fmla="*/ 940714 h 1309105"/>
                <a:gd name="connsiteX123" fmla="*/ 684155 w 1730124"/>
                <a:gd name="connsiteY123" fmla="*/ 920978 h 1309105"/>
                <a:gd name="connsiteX124" fmla="*/ 674288 w 1730124"/>
                <a:gd name="connsiteY124" fmla="*/ 911111 h 1309105"/>
                <a:gd name="connsiteX125" fmla="*/ 667709 w 1730124"/>
                <a:gd name="connsiteY125" fmla="*/ 871640 h 1309105"/>
                <a:gd name="connsiteX126" fmla="*/ 654552 w 1730124"/>
                <a:gd name="connsiteY126" fmla="*/ 819013 h 1309105"/>
                <a:gd name="connsiteX127" fmla="*/ 644685 w 1730124"/>
                <a:gd name="connsiteY127" fmla="*/ 799278 h 1309105"/>
                <a:gd name="connsiteX128" fmla="*/ 654552 w 1730124"/>
                <a:gd name="connsiteY128" fmla="*/ 776253 h 1309105"/>
                <a:gd name="connsiteX129" fmla="*/ 667709 w 1730124"/>
                <a:gd name="connsiteY129" fmla="*/ 763096 h 1309105"/>
                <a:gd name="connsiteX130" fmla="*/ 680866 w 1730124"/>
                <a:gd name="connsiteY130" fmla="*/ 746650 h 1309105"/>
                <a:gd name="connsiteX131" fmla="*/ 697312 w 1730124"/>
                <a:gd name="connsiteY131" fmla="*/ 730204 h 1309105"/>
                <a:gd name="connsiteX132" fmla="*/ 703891 w 1730124"/>
                <a:gd name="connsiteY132" fmla="*/ 723626 h 1309105"/>
                <a:gd name="connsiteX133" fmla="*/ 710469 w 1730124"/>
                <a:gd name="connsiteY133" fmla="*/ 713758 h 1309105"/>
                <a:gd name="connsiteX134" fmla="*/ 720337 w 1730124"/>
                <a:gd name="connsiteY134" fmla="*/ 717048 h 1309105"/>
                <a:gd name="connsiteX135" fmla="*/ 736783 w 1730124"/>
                <a:gd name="connsiteY135" fmla="*/ 730204 h 1309105"/>
                <a:gd name="connsiteX136" fmla="*/ 740072 w 1730124"/>
                <a:gd name="connsiteY136" fmla="*/ 740072 h 1309105"/>
                <a:gd name="connsiteX137" fmla="*/ 749939 w 1730124"/>
                <a:gd name="connsiteY137" fmla="*/ 746650 h 1309105"/>
                <a:gd name="connsiteX138" fmla="*/ 756518 w 1730124"/>
                <a:gd name="connsiteY138" fmla="*/ 753229 h 1309105"/>
                <a:gd name="connsiteX139" fmla="*/ 779542 w 1730124"/>
                <a:gd name="connsiteY139" fmla="*/ 779542 h 1309105"/>
                <a:gd name="connsiteX140" fmla="*/ 799278 w 1730124"/>
                <a:gd name="connsiteY140" fmla="*/ 789410 h 1309105"/>
                <a:gd name="connsiteX141" fmla="*/ 812434 w 1730124"/>
                <a:gd name="connsiteY141" fmla="*/ 795989 h 1309105"/>
                <a:gd name="connsiteX142" fmla="*/ 822302 w 1730124"/>
                <a:gd name="connsiteY142" fmla="*/ 802567 h 1309105"/>
                <a:gd name="connsiteX143" fmla="*/ 832170 w 1730124"/>
                <a:gd name="connsiteY143" fmla="*/ 805856 h 1309105"/>
                <a:gd name="connsiteX144" fmla="*/ 842037 w 1730124"/>
                <a:gd name="connsiteY144" fmla="*/ 812435 h 1309105"/>
                <a:gd name="connsiteX145" fmla="*/ 848616 w 1730124"/>
                <a:gd name="connsiteY145" fmla="*/ 819013 h 1309105"/>
                <a:gd name="connsiteX146" fmla="*/ 858483 w 1730124"/>
                <a:gd name="connsiteY146" fmla="*/ 822302 h 1309105"/>
                <a:gd name="connsiteX147" fmla="*/ 865062 w 1730124"/>
                <a:gd name="connsiteY147" fmla="*/ 828881 h 1309105"/>
                <a:gd name="connsiteX148" fmla="*/ 884797 w 1730124"/>
                <a:gd name="connsiteY148" fmla="*/ 835459 h 1309105"/>
                <a:gd name="connsiteX149" fmla="*/ 894665 w 1730124"/>
                <a:gd name="connsiteY149" fmla="*/ 838748 h 1309105"/>
                <a:gd name="connsiteX150" fmla="*/ 904532 w 1730124"/>
                <a:gd name="connsiteY150" fmla="*/ 842037 h 1309105"/>
                <a:gd name="connsiteX151" fmla="*/ 917689 w 1730124"/>
                <a:gd name="connsiteY151" fmla="*/ 845327 h 1309105"/>
                <a:gd name="connsiteX152" fmla="*/ 940714 w 1730124"/>
                <a:gd name="connsiteY152" fmla="*/ 858484 h 1309105"/>
                <a:gd name="connsiteX153" fmla="*/ 950581 w 1730124"/>
                <a:gd name="connsiteY153" fmla="*/ 861773 h 1309105"/>
                <a:gd name="connsiteX154" fmla="*/ 963738 w 1730124"/>
                <a:gd name="connsiteY154" fmla="*/ 868351 h 1309105"/>
                <a:gd name="connsiteX155" fmla="*/ 980184 w 1730124"/>
                <a:gd name="connsiteY155" fmla="*/ 878219 h 1309105"/>
                <a:gd name="connsiteX156" fmla="*/ 999919 w 1730124"/>
                <a:gd name="connsiteY156" fmla="*/ 888086 h 1309105"/>
                <a:gd name="connsiteX157" fmla="*/ 1016365 w 1730124"/>
                <a:gd name="connsiteY157" fmla="*/ 897954 h 1309105"/>
                <a:gd name="connsiteX158" fmla="*/ 1019655 w 1730124"/>
                <a:gd name="connsiteY158" fmla="*/ 881508 h 1309105"/>
                <a:gd name="connsiteX159" fmla="*/ 1022944 w 1730124"/>
                <a:gd name="connsiteY159" fmla="*/ 851905 h 1309105"/>
                <a:gd name="connsiteX160" fmla="*/ 1029522 w 1730124"/>
                <a:gd name="connsiteY160" fmla="*/ 828881 h 1309105"/>
                <a:gd name="connsiteX161" fmla="*/ 1032811 w 1730124"/>
                <a:gd name="connsiteY161" fmla="*/ 815724 h 1309105"/>
                <a:gd name="connsiteX162" fmla="*/ 1042679 w 1730124"/>
                <a:gd name="connsiteY162" fmla="*/ 763096 h 1309105"/>
                <a:gd name="connsiteX163" fmla="*/ 1055836 w 1730124"/>
                <a:gd name="connsiteY163" fmla="*/ 743361 h 1309105"/>
                <a:gd name="connsiteX164" fmla="*/ 1059125 w 1730124"/>
                <a:gd name="connsiteY164" fmla="*/ 733494 h 1309105"/>
                <a:gd name="connsiteX165" fmla="*/ 1072282 w 1730124"/>
                <a:gd name="connsiteY165" fmla="*/ 720337 h 1309105"/>
                <a:gd name="connsiteX166" fmla="*/ 1078860 w 1730124"/>
                <a:gd name="connsiteY166" fmla="*/ 713758 h 1309105"/>
                <a:gd name="connsiteX167" fmla="*/ 1088728 w 1730124"/>
                <a:gd name="connsiteY167" fmla="*/ 707180 h 1309105"/>
                <a:gd name="connsiteX168" fmla="*/ 1111752 w 1730124"/>
                <a:gd name="connsiteY168" fmla="*/ 687445 h 1309105"/>
                <a:gd name="connsiteX169" fmla="*/ 1121620 w 1730124"/>
                <a:gd name="connsiteY169" fmla="*/ 684155 h 1309105"/>
                <a:gd name="connsiteX170" fmla="*/ 1131488 w 1730124"/>
                <a:gd name="connsiteY170" fmla="*/ 677577 h 1309105"/>
                <a:gd name="connsiteX171" fmla="*/ 1151223 w 1730124"/>
                <a:gd name="connsiteY171" fmla="*/ 674288 h 1309105"/>
                <a:gd name="connsiteX172" fmla="*/ 1207139 w 1730124"/>
                <a:gd name="connsiteY172" fmla="*/ 677577 h 1309105"/>
                <a:gd name="connsiteX173" fmla="*/ 1223586 w 1730124"/>
                <a:gd name="connsiteY173" fmla="*/ 680866 h 1309105"/>
                <a:gd name="connsiteX174" fmla="*/ 1253188 w 1730124"/>
                <a:gd name="connsiteY174" fmla="*/ 677577 h 1309105"/>
                <a:gd name="connsiteX175" fmla="*/ 1266345 w 1730124"/>
                <a:gd name="connsiteY175" fmla="*/ 664420 h 1309105"/>
                <a:gd name="connsiteX176" fmla="*/ 1256478 w 1730124"/>
                <a:gd name="connsiteY176" fmla="*/ 661131 h 1309105"/>
                <a:gd name="connsiteX177" fmla="*/ 1266345 w 1730124"/>
                <a:gd name="connsiteY177" fmla="*/ 667709 h 1309105"/>
                <a:gd name="connsiteX178" fmla="*/ 1269634 w 1730124"/>
                <a:gd name="connsiteY178" fmla="*/ 657842 h 1309105"/>
                <a:gd name="connsiteX179" fmla="*/ 1266345 w 1730124"/>
                <a:gd name="connsiteY179" fmla="*/ 647974 h 1309105"/>
                <a:gd name="connsiteX180" fmla="*/ 1276213 w 1730124"/>
                <a:gd name="connsiteY180" fmla="*/ 628239 h 1309105"/>
                <a:gd name="connsiteX181" fmla="*/ 1286080 w 1730124"/>
                <a:gd name="connsiteY181" fmla="*/ 624950 h 1309105"/>
                <a:gd name="connsiteX182" fmla="*/ 1292659 w 1730124"/>
                <a:gd name="connsiteY182" fmla="*/ 618371 h 1309105"/>
                <a:gd name="connsiteX183" fmla="*/ 1322262 w 1730124"/>
                <a:gd name="connsiteY183" fmla="*/ 608504 h 1309105"/>
                <a:gd name="connsiteX184" fmla="*/ 1332129 w 1730124"/>
                <a:gd name="connsiteY184" fmla="*/ 605214 h 1309105"/>
                <a:gd name="connsiteX185" fmla="*/ 1351865 w 1730124"/>
                <a:gd name="connsiteY185" fmla="*/ 595347 h 1309105"/>
                <a:gd name="connsiteX186" fmla="*/ 1365021 w 1730124"/>
                <a:gd name="connsiteY186" fmla="*/ 578901 h 1309105"/>
                <a:gd name="connsiteX187" fmla="*/ 1371600 w 1730124"/>
                <a:gd name="connsiteY187" fmla="*/ 572322 h 1309105"/>
                <a:gd name="connsiteX188" fmla="*/ 1381468 w 1730124"/>
                <a:gd name="connsiteY188" fmla="*/ 555876 h 1309105"/>
                <a:gd name="connsiteX189" fmla="*/ 1388046 w 1730124"/>
                <a:gd name="connsiteY189" fmla="*/ 546009 h 1309105"/>
                <a:gd name="connsiteX190" fmla="*/ 1397914 w 1730124"/>
                <a:gd name="connsiteY190" fmla="*/ 542719 h 1309105"/>
                <a:gd name="connsiteX191" fmla="*/ 1417649 w 1730124"/>
                <a:gd name="connsiteY191" fmla="*/ 532852 h 1309105"/>
                <a:gd name="connsiteX192" fmla="*/ 1420938 w 1730124"/>
                <a:gd name="connsiteY192" fmla="*/ 522984 h 1309105"/>
                <a:gd name="connsiteX193" fmla="*/ 1427516 w 1730124"/>
                <a:gd name="connsiteY193" fmla="*/ 513117 h 1309105"/>
                <a:gd name="connsiteX194" fmla="*/ 1430806 w 1730124"/>
                <a:gd name="connsiteY194" fmla="*/ 496671 h 1309105"/>
                <a:gd name="connsiteX195" fmla="*/ 1427516 w 1730124"/>
                <a:gd name="connsiteY195" fmla="*/ 476935 h 1309105"/>
                <a:gd name="connsiteX196" fmla="*/ 1414360 w 1730124"/>
                <a:gd name="connsiteY196" fmla="*/ 457200 h 1309105"/>
                <a:gd name="connsiteX197" fmla="*/ 1404492 w 1730124"/>
                <a:gd name="connsiteY197" fmla="*/ 437465 h 1309105"/>
                <a:gd name="connsiteX198" fmla="*/ 1404492 w 1730124"/>
                <a:gd name="connsiteY198" fmla="*/ 391416 h 1309105"/>
                <a:gd name="connsiteX199" fmla="*/ 1411070 w 1730124"/>
                <a:gd name="connsiteY199" fmla="*/ 384837 h 1309105"/>
                <a:gd name="connsiteX200" fmla="*/ 1430806 w 1730124"/>
                <a:gd name="connsiteY200" fmla="*/ 378259 h 1309105"/>
                <a:gd name="connsiteX201" fmla="*/ 1440673 w 1730124"/>
                <a:gd name="connsiteY201" fmla="*/ 374970 h 1309105"/>
                <a:gd name="connsiteX202" fmla="*/ 1450541 w 1730124"/>
                <a:gd name="connsiteY202" fmla="*/ 371681 h 1309105"/>
                <a:gd name="connsiteX203" fmla="*/ 1457119 w 1730124"/>
                <a:gd name="connsiteY203" fmla="*/ 365102 h 1309105"/>
                <a:gd name="connsiteX204" fmla="*/ 1466987 w 1730124"/>
                <a:gd name="connsiteY204" fmla="*/ 348656 h 1309105"/>
                <a:gd name="connsiteX205" fmla="*/ 1470276 w 1730124"/>
                <a:gd name="connsiteY205" fmla="*/ 338789 h 1309105"/>
                <a:gd name="connsiteX206" fmla="*/ 1483433 w 1730124"/>
                <a:gd name="connsiteY206" fmla="*/ 335499 h 1309105"/>
                <a:gd name="connsiteX207" fmla="*/ 1509747 w 1730124"/>
                <a:gd name="connsiteY207" fmla="*/ 328921 h 1309105"/>
                <a:gd name="connsiteX208" fmla="*/ 1565663 w 1730124"/>
                <a:gd name="connsiteY208" fmla="*/ 328921 h 1309105"/>
                <a:gd name="connsiteX209" fmla="*/ 1598555 w 1730124"/>
                <a:gd name="connsiteY209" fmla="*/ 322342 h 1309105"/>
                <a:gd name="connsiteX210" fmla="*/ 1674207 w 1730124"/>
                <a:gd name="connsiteY210" fmla="*/ 319053 h 1309105"/>
                <a:gd name="connsiteX211" fmla="*/ 1690653 w 1730124"/>
                <a:gd name="connsiteY211" fmla="*/ 289450 h 1309105"/>
                <a:gd name="connsiteX212" fmla="*/ 1684075 w 1730124"/>
                <a:gd name="connsiteY212" fmla="*/ 279583 h 1309105"/>
                <a:gd name="connsiteX213" fmla="*/ 1670918 w 1730124"/>
                <a:gd name="connsiteY213" fmla="*/ 253269 h 1309105"/>
                <a:gd name="connsiteX214" fmla="*/ 1674207 w 1730124"/>
                <a:gd name="connsiteY214" fmla="*/ 217088 h 1309105"/>
                <a:gd name="connsiteX215" fmla="*/ 1680786 w 1730124"/>
                <a:gd name="connsiteY215" fmla="*/ 210509 h 1309105"/>
                <a:gd name="connsiteX216" fmla="*/ 1703810 w 1730124"/>
                <a:gd name="connsiteY216" fmla="*/ 197353 h 1309105"/>
                <a:gd name="connsiteX217" fmla="*/ 1710388 w 1730124"/>
                <a:gd name="connsiteY217" fmla="*/ 187485 h 1309105"/>
                <a:gd name="connsiteX218" fmla="*/ 1723545 w 1730124"/>
                <a:gd name="connsiteY218" fmla="*/ 171039 h 1309105"/>
                <a:gd name="connsiteX219" fmla="*/ 1730124 w 1730124"/>
                <a:gd name="connsiteY219" fmla="*/ 151304 h 1309105"/>
                <a:gd name="connsiteX220" fmla="*/ 1726834 w 1730124"/>
                <a:gd name="connsiteY220" fmla="*/ 128279 h 1309105"/>
                <a:gd name="connsiteX221" fmla="*/ 1720256 w 1730124"/>
                <a:gd name="connsiteY221" fmla="*/ 105255 h 1309105"/>
                <a:gd name="connsiteX222" fmla="*/ 1710388 w 1730124"/>
                <a:gd name="connsiteY222" fmla="*/ 78941 h 1309105"/>
                <a:gd name="connsiteX223" fmla="*/ 1700521 w 1730124"/>
                <a:gd name="connsiteY223" fmla="*/ 72363 h 1309105"/>
                <a:gd name="connsiteX224" fmla="*/ 1674207 w 1730124"/>
                <a:gd name="connsiteY224" fmla="*/ 59206 h 1309105"/>
                <a:gd name="connsiteX225" fmla="*/ 1664339 w 1730124"/>
                <a:gd name="connsiteY225" fmla="*/ 55917 h 1309105"/>
                <a:gd name="connsiteX226" fmla="*/ 1647893 w 1730124"/>
                <a:gd name="connsiteY226" fmla="*/ 46049 h 1309105"/>
                <a:gd name="connsiteX227" fmla="*/ 1638026 w 1730124"/>
                <a:gd name="connsiteY227" fmla="*/ 39471 h 1309105"/>
                <a:gd name="connsiteX228" fmla="*/ 1611712 w 1730124"/>
                <a:gd name="connsiteY228" fmla="*/ 32892 h 1309105"/>
                <a:gd name="connsiteX229" fmla="*/ 1582109 w 1730124"/>
                <a:gd name="connsiteY229" fmla="*/ 26314 h 1309105"/>
                <a:gd name="connsiteX230" fmla="*/ 1539350 w 1730124"/>
                <a:gd name="connsiteY230" fmla="*/ 13157 h 1309105"/>
                <a:gd name="connsiteX231" fmla="*/ 1529482 w 1730124"/>
                <a:gd name="connsiteY231" fmla="*/ 9868 h 1309105"/>
                <a:gd name="connsiteX232" fmla="*/ 1516325 w 1730124"/>
                <a:gd name="connsiteY232" fmla="*/ 6578 h 1309105"/>
                <a:gd name="connsiteX233" fmla="*/ 1466987 w 1730124"/>
                <a:gd name="connsiteY233" fmla="*/ 0 h 1309105"/>
                <a:gd name="connsiteX234" fmla="*/ 1447252 w 1730124"/>
                <a:gd name="connsiteY234" fmla="*/ 23025 h 1309105"/>
                <a:gd name="connsiteX235" fmla="*/ 1443962 w 1730124"/>
                <a:gd name="connsiteY235" fmla="*/ 32892 h 1309105"/>
                <a:gd name="connsiteX236" fmla="*/ 1437384 w 1730124"/>
                <a:gd name="connsiteY236" fmla="*/ 72363 h 1309105"/>
                <a:gd name="connsiteX237" fmla="*/ 1430806 w 1730124"/>
                <a:gd name="connsiteY237" fmla="*/ 82230 h 1309105"/>
                <a:gd name="connsiteX238" fmla="*/ 1420938 w 1730124"/>
                <a:gd name="connsiteY238" fmla="*/ 85519 h 1309105"/>
                <a:gd name="connsiteX239" fmla="*/ 1401203 w 1730124"/>
                <a:gd name="connsiteY239" fmla="*/ 82230 h 1309105"/>
                <a:gd name="connsiteX240" fmla="*/ 1394624 w 1730124"/>
                <a:gd name="connsiteY240" fmla="*/ 75652 h 1309105"/>
                <a:gd name="connsiteX241" fmla="*/ 1371600 w 1730124"/>
                <a:gd name="connsiteY241" fmla="*/ 78941 h 1309105"/>
                <a:gd name="connsiteX242" fmla="*/ 1358443 w 1730124"/>
                <a:gd name="connsiteY242" fmla="*/ 85519 h 1309105"/>
                <a:gd name="connsiteX243" fmla="*/ 1348575 w 1730124"/>
                <a:gd name="connsiteY243" fmla="*/ 88809 h 1309105"/>
                <a:gd name="connsiteX244" fmla="*/ 1338708 w 1730124"/>
                <a:gd name="connsiteY244" fmla="*/ 95387 h 1309105"/>
                <a:gd name="connsiteX245" fmla="*/ 1322262 w 1730124"/>
                <a:gd name="connsiteY245" fmla="*/ 98676 h 1309105"/>
                <a:gd name="connsiteX246" fmla="*/ 1312394 w 1730124"/>
                <a:gd name="connsiteY246" fmla="*/ 101966 h 1309105"/>
                <a:gd name="connsiteX247" fmla="*/ 1282791 w 1730124"/>
                <a:gd name="connsiteY247" fmla="*/ 98676 h 1309105"/>
                <a:gd name="connsiteX248" fmla="*/ 1269634 w 1730124"/>
                <a:gd name="connsiteY248" fmla="*/ 111833 h 1309105"/>
                <a:gd name="connsiteX249" fmla="*/ 1249899 w 1730124"/>
                <a:gd name="connsiteY249" fmla="*/ 118412 h 1309105"/>
                <a:gd name="connsiteX250" fmla="*/ 1210429 w 1730124"/>
                <a:gd name="connsiteY250" fmla="*/ 118412 h 1309105"/>
                <a:gd name="connsiteX251" fmla="*/ 1203850 w 1730124"/>
                <a:gd name="connsiteY251" fmla="*/ 124990 h 1309105"/>
                <a:gd name="connsiteX252" fmla="*/ 1193983 w 1730124"/>
                <a:gd name="connsiteY252" fmla="*/ 148014 h 1309105"/>
                <a:gd name="connsiteX253" fmla="*/ 1187404 w 1730124"/>
                <a:gd name="connsiteY253" fmla="*/ 171039 h 1309105"/>
                <a:gd name="connsiteX254" fmla="*/ 1174247 w 1730124"/>
                <a:gd name="connsiteY254" fmla="*/ 187485 h 1309105"/>
                <a:gd name="connsiteX255" fmla="*/ 1170958 w 1730124"/>
                <a:gd name="connsiteY255" fmla="*/ 197353 h 1309105"/>
                <a:gd name="connsiteX256" fmla="*/ 1151223 w 1730124"/>
                <a:gd name="connsiteY256" fmla="*/ 203931 h 1309105"/>
                <a:gd name="connsiteX257" fmla="*/ 1078860 w 1730124"/>
                <a:gd name="connsiteY257" fmla="*/ 210509 h 1309105"/>
                <a:gd name="connsiteX258" fmla="*/ 1052547 w 1730124"/>
                <a:gd name="connsiteY258" fmla="*/ 207220 h 1309105"/>
                <a:gd name="connsiteX259" fmla="*/ 1045968 w 1730124"/>
                <a:gd name="connsiteY259" fmla="*/ 187485 h 1309105"/>
                <a:gd name="connsiteX260" fmla="*/ 1026233 w 1730124"/>
                <a:gd name="connsiteY260" fmla="*/ 177617 h 1309105"/>
                <a:gd name="connsiteX261" fmla="*/ 1006498 w 1730124"/>
                <a:gd name="connsiteY261" fmla="*/ 167750 h 1309105"/>
                <a:gd name="connsiteX262" fmla="*/ 996630 w 1730124"/>
                <a:gd name="connsiteY262" fmla="*/ 171039 h 1309105"/>
                <a:gd name="connsiteX263" fmla="*/ 993341 w 1730124"/>
                <a:gd name="connsiteY263" fmla="*/ 180907 h 1309105"/>
                <a:gd name="connsiteX264" fmla="*/ 986762 w 1730124"/>
                <a:gd name="connsiteY264" fmla="*/ 197353 h 1309105"/>
                <a:gd name="connsiteX265" fmla="*/ 980184 w 1730124"/>
                <a:gd name="connsiteY265" fmla="*/ 210509 h 1309105"/>
                <a:gd name="connsiteX266" fmla="*/ 967027 w 1730124"/>
                <a:gd name="connsiteY266" fmla="*/ 236823 h 1309105"/>
                <a:gd name="connsiteX267" fmla="*/ 957160 w 1730124"/>
                <a:gd name="connsiteY267" fmla="*/ 259848 h 1309105"/>
                <a:gd name="connsiteX268" fmla="*/ 950581 w 1730124"/>
                <a:gd name="connsiteY268" fmla="*/ 266426 h 1309105"/>
                <a:gd name="connsiteX269" fmla="*/ 947292 w 1730124"/>
                <a:gd name="connsiteY269" fmla="*/ 276294 h 1309105"/>
                <a:gd name="connsiteX270" fmla="*/ 924268 w 1730124"/>
                <a:gd name="connsiteY270" fmla="*/ 302607 h 1309105"/>
                <a:gd name="connsiteX271" fmla="*/ 914400 w 1730124"/>
                <a:gd name="connsiteY271" fmla="*/ 305896 h 1309105"/>
                <a:gd name="connsiteX272" fmla="*/ 907821 w 1730124"/>
                <a:gd name="connsiteY272" fmla="*/ 312475 h 1309105"/>
                <a:gd name="connsiteX273" fmla="*/ 891375 w 1730124"/>
                <a:gd name="connsiteY273" fmla="*/ 322342 h 1309105"/>
                <a:gd name="connsiteX274" fmla="*/ 881508 w 1730124"/>
                <a:gd name="connsiteY274" fmla="*/ 315764 h 1309105"/>
                <a:gd name="connsiteX275" fmla="*/ 848616 w 1730124"/>
                <a:gd name="connsiteY275" fmla="*/ 305896 h 1309105"/>
                <a:gd name="connsiteX276" fmla="*/ 819013 w 1730124"/>
                <a:gd name="connsiteY276" fmla="*/ 296029 h 1309105"/>
                <a:gd name="connsiteX277" fmla="*/ 795988 w 1730124"/>
                <a:gd name="connsiteY277" fmla="*/ 286161 h 1309105"/>
                <a:gd name="connsiteX278" fmla="*/ 776253 w 1730124"/>
                <a:gd name="connsiteY278" fmla="*/ 279583 h 1309105"/>
                <a:gd name="connsiteX279" fmla="*/ 759807 w 1730124"/>
                <a:gd name="connsiteY279" fmla="*/ 269715 h 1309105"/>
                <a:gd name="connsiteX280" fmla="*/ 746650 w 1730124"/>
                <a:gd name="connsiteY280" fmla="*/ 259848 h 1309105"/>
                <a:gd name="connsiteX281" fmla="*/ 736783 w 1730124"/>
                <a:gd name="connsiteY281" fmla="*/ 256558 h 1309105"/>
                <a:gd name="connsiteX282" fmla="*/ 720337 w 1730124"/>
                <a:gd name="connsiteY282" fmla="*/ 243401 h 1309105"/>
                <a:gd name="connsiteX283" fmla="*/ 697312 w 1730124"/>
                <a:gd name="connsiteY283" fmla="*/ 230245 h 1309105"/>
                <a:gd name="connsiteX284" fmla="*/ 680866 w 1730124"/>
                <a:gd name="connsiteY284" fmla="*/ 217088 h 1309105"/>
                <a:gd name="connsiteX285" fmla="*/ 661131 w 1730124"/>
                <a:gd name="connsiteY285" fmla="*/ 210509 h 1309105"/>
                <a:gd name="connsiteX286" fmla="*/ 638106 w 1730124"/>
                <a:gd name="connsiteY286" fmla="*/ 187485 h 1309105"/>
                <a:gd name="connsiteX287" fmla="*/ 638106 w 1730124"/>
                <a:gd name="connsiteY287" fmla="*/ 177617 h 130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1730124" h="1309105">
                  <a:moveTo>
                    <a:pt x="638106" y="177617"/>
                  </a:moveTo>
                  <a:cubicBezTo>
                    <a:pt x="601925" y="167749"/>
                    <a:pt x="565038" y="160177"/>
                    <a:pt x="529562" y="148014"/>
                  </a:cubicBezTo>
                  <a:cubicBezTo>
                    <a:pt x="525823" y="146732"/>
                    <a:pt x="525453" y="141234"/>
                    <a:pt x="522984" y="138147"/>
                  </a:cubicBezTo>
                  <a:cubicBezTo>
                    <a:pt x="521047" y="135725"/>
                    <a:pt x="519180" y="132955"/>
                    <a:pt x="516406" y="131568"/>
                  </a:cubicBezTo>
                  <a:cubicBezTo>
                    <a:pt x="510204" y="128467"/>
                    <a:pt x="496670" y="124990"/>
                    <a:pt x="496670" y="124990"/>
                  </a:cubicBezTo>
                  <a:cubicBezTo>
                    <a:pt x="494477" y="128279"/>
                    <a:pt x="491860" y="131322"/>
                    <a:pt x="490092" y="134858"/>
                  </a:cubicBezTo>
                  <a:cubicBezTo>
                    <a:pt x="488542" y="137959"/>
                    <a:pt x="488587" y="141752"/>
                    <a:pt x="486803" y="144725"/>
                  </a:cubicBezTo>
                  <a:cubicBezTo>
                    <a:pt x="485207" y="147384"/>
                    <a:pt x="482417" y="149111"/>
                    <a:pt x="480224" y="151304"/>
                  </a:cubicBezTo>
                  <a:cubicBezTo>
                    <a:pt x="474973" y="167056"/>
                    <a:pt x="479387" y="158718"/>
                    <a:pt x="463778" y="174328"/>
                  </a:cubicBezTo>
                  <a:lnTo>
                    <a:pt x="457200" y="180907"/>
                  </a:lnTo>
                  <a:cubicBezTo>
                    <a:pt x="451083" y="187024"/>
                    <a:pt x="449049" y="189915"/>
                    <a:pt x="440754" y="194063"/>
                  </a:cubicBezTo>
                  <a:cubicBezTo>
                    <a:pt x="437653" y="195614"/>
                    <a:pt x="434175" y="196256"/>
                    <a:pt x="430886" y="197353"/>
                  </a:cubicBezTo>
                  <a:cubicBezTo>
                    <a:pt x="428693" y="200642"/>
                    <a:pt x="427283" y="204617"/>
                    <a:pt x="424308" y="207220"/>
                  </a:cubicBezTo>
                  <a:cubicBezTo>
                    <a:pt x="418358" y="212426"/>
                    <a:pt x="404573" y="220377"/>
                    <a:pt x="404573" y="220377"/>
                  </a:cubicBezTo>
                  <a:cubicBezTo>
                    <a:pt x="402380" y="223666"/>
                    <a:pt x="398883" y="226393"/>
                    <a:pt x="397994" y="230245"/>
                  </a:cubicBezTo>
                  <a:cubicBezTo>
                    <a:pt x="395516" y="240981"/>
                    <a:pt x="400257" y="253619"/>
                    <a:pt x="394705" y="263137"/>
                  </a:cubicBezTo>
                  <a:cubicBezTo>
                    <a:pt x="391211" y="269127"/>
                    <a:pt x="381548" y="267522"/>
                    <a:pt x="374970" y="269715"/>
                  </a:cubicBezTo>
                  <a:lnTo>
                    <a:pt x="365102" y="273004"/>
                  </a:lnTo>
                  <a:cubicBezTo>
                    <a:pt x="362909" y="275197"/>
                    <a:pt x="359911" y="276809"/>
                    <a:pt x="358524" y="279583"/>
                  </a:cubicBezTo>
                  <a:cubicBezTo>
                    <a:pt x="352361" y="291908"/>
                    <a:pt x="351544" y="302768"/>
                    <a:pt x="348656" y="315764"/>
                  </a:cubicBezTo>
                  <a:cubicBezTo>
                    <a:pt x="347675" y="320177"/>
                    <a:pt x="347389" y="324878"/>
                    <a:pt x="345367" y="328921"/>
                  </a:cubicBezTo>
                  <a:cubicBezTo>
                    <a:pt x="341756" y="336143"/>
                    <a:pt x="335671" y="336538"/>
                    <a:pt x="328921" y="338789"/>
                  </a:cubicBezTo>
                  <a:cubicBezTo>
                    <a:pt x="321610" y="337326"/>
                    <a:pt x="303340" y="331478"/>
                    <a:pt x="296029" y="338789"/>
                  </a:cubicBezTo>
                  <a:cubicBezTo>
                    <a:pt x="292076" y="342742"/>
                    <a:pt x="294095" y="349811"/>
                    <a:pt x="292739" y="355235"/>
                  </a:cubicBezTo>
                  <a:cubicBezTo>
                    <a:pt x="290913" y="362539"/>
                    <a:pt x="289716" y="367575"/>
                    <a:pt x="282872" y="371681"/>
                  </a:cubicBezTo>
                  <a:cubicBezTo>
                    <a:pt x="279899" y="373465"/>
                    <a:pt x="276293" y="373874"/>
                    <a:pt x="273004" y="374970"/>
                  </a:cubicBezTo>
                  <a:cubicBezTo>
                    <a:pt x="244723" y="393824"/>
                    <a:pt x="280508" y="371218"/>
                    <a:pt x="253269" y="384837"/>
                  </a:cubicBezTo>
                  <a:cubicBezTo>
                    <a:pt x="249733" y="386605"/>
                    <a:pt x="247014" y="389810"/>
                    <a:pt x="243401" y="391416"/>
                  </a:cubicBezTo>
                  <a:cubicBezTo>
                    <a:pt x="237065" y="394232"/>
                    <a:pt x="223666" y="397994"/>
                    <a:pt x="223666" y="397994"/>
                  </a:cubicBezTo>
                  <a:cubicBezTo>
                    <a:pt x="220377" y="400187"/>
                    <a:pt x="217612" y="403533"/>
                    <a:pt x="213798" y="404573"/>
                  </a:cubicBezTo>
                  <a:cubicBezTo>
                    <a:pt x="205270" y="406899"/>
                    <a:pt x="196182" y="406281"/>
                    <a:pt x="187485" y="407862"/>
                  </a:cubicBezTo>
                  <a:cubicBezTo>
                    <a:pt x="184074" y="408482"/>
                    <a:pt x="180906" y="410055"/>
                    <a:pt x="177617" y="411151"/>
                  </a:cubicBezTo>
                  <a:cubicBezTo>
                    <a:pt x="171497" y="417272"/>
                    <a:pt x="169472" y="420158"/>
                    <a:pt x="161171" y="424308"/>
                  </a:cubicBezTo>
                  <a:cubicBezTo>
                    <a:pt x="158070" y="425858"/>
                    <a:pt x="154592" y="426501"/>
                    <a:pt x="151303" y="427597"/>
                  </a:cubicBezTo>
                  <a:lnTo>
                    <a:pt x="144725" y="447332"/>
                  </a:lnTo>
                  <a:cubicBezTo>
                    <a:pt x="143629" y="450621"/>
                    <a:pt x="142116" y="453800"/>
                    <a:pt x="141436" y="457200"/>
                  </a:cubicBezTo>
                  <a:cubicBezTo>
                    <a:pt x="140184" y="463461"/>
                    <a:pt x="138230" y="476768"/>
                    <a:pt x="134857" y="483514"/>
                  </a:cubicBezTo>
                  <a:cubicBezTo>
                    <a:pt x="133089" y="487050"/>
                    <a:pt x="130472" y="490092"/>
                    <a:pt x="128279" y="493381"/>
                  </a:cubicBezTo>
                  <a:cubicBezTo>
                    <a:pt x="127183" y="496670"/>
                    <a:pt x="126774" y="500276"/>
                    <a:pt x="124990" y="503249"/>
                  </a:cubicBezTo>
                  <a:cubicBezTo>
                    <a:pt x="123394" y="505908"/>
                    <a:pt x="119798" y="507053"/>
                    <a:pt x="118411" y="509827"/>
                  </a:cubicBezTo>
                  <a:cubicBezTo>
                    <a:pt x="115310" y="516029"/>
                    <a:pt x="114026" y="522984"/>
                    <a:pt x="111833" y="529563"/>
                  </a:cubicBezTo>
                  <a:lnTo>
                    <a:pt x="101965" y="559166"/>
                  </a:lnTo>
                  <a:lnTo>
                    <a:pt x="98676" y="569033"/>
                  </a:lnTo>
                  <a:cubicBezTo>
                    <a:pt x="97580" y="572322"/>
                    <a:pt x="98676" y="577805"/>
                    <a:pt x="95387" y="578901"/>
                  </a:cubicBezTo>
                  <a:lnTo>
                    <a:pt x="85519" y="582190"/>
                  </a:lnTo>
                  <a:cubicBezTo>
                    <a:pt x="44955" y="568669"/>
                    <a:pt x="72709" y="575266"/>
                    <a:pt x="0" y="578901"/>
                  </a:cubicBezTo>
                  <a:cubicBezTo>
                    <a:pt x="1996" y="620824"/>
                    <a:pt x="-1626" y="639804"/>
                    <a:pt x="9868" y="674288"/>
                  </a:cubicBezTo>
                  <a:cubicBezTo>
                    <a:pt x="12061" y="680866"/>
                    <a:pt x="12600" y="688253"/>
                    <a:pt x="16446" y="694023"/>
                  </a:cubicBezTo>
                  <a:cubicBezTo>
                    <a:pt x="18639" y="697312"/>
                    <a:pt x="21256" y="700355"/>
                    <a:pt x="23024" y="703891"/>
                  </a:cubicBezTo>
                  <a:cubicBezTo>
                    <a:pt x="24575" y="706992"/>
                    <a:pt x="24530" y="710785"/>
                    <a:pt x="26314" y="713758"/>
                  </a:cubicBezTo>
                  <a:cubicBezTo>
                    <a:pt x="27910" y="716417"/>
                    <a:pt x="31031" y="717856"/>
                    <a:pt x="32892" y="720337"/>
                  </a:cubicBezTo>
                  <a:cubicBezTo>
                    <a:pt x="37636" y="726662"/>
                    <a:pt x="46049" y="740072"/>
                    <a:pt x="46049" y="740072"/>
                  </a:cubicBezTo>
                  <a:cubicBezTo>
                    <a:pt x="47145" y="743361"/>
                    <a:pt x="47787" y="746839"/>
                    <a:pt x="49338" y="749940"/>
                  </a:cubicBezTo>
                  <a:cubicBezTo>
                    <a:pt x="51106" y="753476"/>
                    <a:pt x="54311" y="756195"/>
                    <a:pt x="55916" y="759807"/>
                  </a:cubicBezTo>
                  <a:cubicBezTo>
                    <a:pt x="71575" y="795038"/>
                    <a:pt x="54185" y="767076"/>
                    <a:pt x="69073" y="789410"/>
                  </a:cubicBezTo>
                  <a:cubicBezTo>
                    <a:pt x="74961" y="812964"/>
                    <a:pt x="71443" y="796394"/>
                    <a:pt x="75652" y="832170"/>
                  </a:cubicBezTo>
                  <a:cubicBezTo>
                    <a:pt x="76685" y="840949"/>
                    <a:pt x="77965" y="849698"/>
                    <a:pt x="78941" y="858484"/>
                  </a:cubicBezTo>
                  <a:cubicBezTo>
                    <a:pt x="80158" y="869435"/>
                    <a:pt x="80774" y="880454"/>
                    <a:pt x="82230" y="891376"/>
                  </a:cubicBezTo>
                  <a:cubicBezTo>
                    <a:pt x="84739" y="910196"/>
                    <a:pt x="84656" y="903155"/>
                    <a:pt x="88809" y="917689"/>
                  </a:cubicBezTo>
                  <a:cubicBezTo>
                    <a:pt x="97939" y="949640"/>
                    <a:pt x="85321" y="914003"/>
                    <a:pt x="98676" y="940714"/>
                  </a:cubicBezTo>
                  <a:cubicBezTo>
                    <a:pt x="107215" y="957792"/>
                    <a:pt x="95695" y="944311"/>
                    <a:pt x="108544" y="957160"/>
                  </a:cubicBezTo>
                  <a:cubicBezTo>
                    <a:pt x="117859" y="985105"/>
                    <a:pt x="104869" y="951037"/>
                    <a:pt x="118411" y="973606"/>
                  </a:cubicBezTo>
                  <a:cubicBezTo>
                    <a:pt x="120195" y="976579"/>
                    <a:pt x="119917" y="980500"/>
                    <a:pt x="121701" y="983473"/>
                  </a:cubicBezTo>
                  <a:cubicBezTo>
                    <a:pt x="125369" y="989586"/>
                    <a:pt x="132971" y="992489"/>
                    <a:pt x="138147" y="996630"/>
                  </a:cubicBezTo>
                  <a:cubicBezTo>
                    <a:pt x="151049" y="1006951"/>
                    <a:pt x="137454" y="1000785"/>
                    <a:pt x="154593" y="1006498"/>
                  </a:cubicBezTo>
                  <a:cubicBezTo>
                    <a:pt x="172134" y="1032813"/>
                    <a:pt x="149111" y="1001016"/>
                    <a:pt x="171039" y="1022944"/>
                  </a:cubicBezTo>
                  <a:cubicBezTo>
                    <a:pt x="173834" y="1025739"/>
                    <a:pt x="175147" y="1029725"/>
                    <a:pt x="177617" y="1032812"/>
                  </a:cubicBezTo>
                  <a:cubicBezTo>
                    <a:pt x="179554" y="1035234"/>
                    <a:pt x="182003" y="1037197"/>
                    <a:pt x="184196" y="1039390"/>
                  </a:cubicBezTo>
                  <a:cubicBezTo>
                    <a:pt x="185292" y="1042679"/>
                    <a:pt x="185934" y="1046157"/>
                    <a:pt x="187485" y="1049258"/>
                  </a:cubicBezTo>
                  <a:cubicBezTo>
                    <a:pt x="191634" y="1057556"/>
                    <a:pt x="194524" y="1059586"/>
                    <a:pt x="200642" y="1065704"/>
                  </a:cubicBezTo>
                  <a:cubicBezTo>
                    <a:pt x="209959" y="1093654"/>
                    <a:pt x="196965" y="1059575"/>
                    <a:pt x="210509" y="1082150"/>
                  </a:cubicBezTo>
                  <a:cubicBezTo>
                    <a:pt x="212293" y="1085123"/>
                    <a:pt x="212014" y="1089044"/>
                    <a:pt x="213798" y="1092017"/>
                  </a:cubicBezTo>
                  <a:cubicBezTo>
                    <a:pt x="215394" y="1094676"/>
                    <a:pt x="218440" y="1096174"/>
                    <a:pt x="220377" y="1098596"/>
                  </a:cubicBezTo>
                  <a:cubicBezTo>
                    <a:pt x="222846" y="1101683"/>
                    <a:pt x="225187" y="1104927"/>
                    <a:pt x="226955" y="1108463"/>
                  </a:cubicBezTo>
                  <a:cubicBezTo>
                    <a:pt x="228506" y="1111564"/>
                    <a:pt x="228561" y="1115300"/>
                    <a:pt x="230245" y="1118331"/>
                  </a:cubicBezTo>
                  <a:cubicBezTo>
                    <a:pt x="234084" y="1125242"/>
                    <a:pt x="239016" y="1131488"/>
                    <a:pt x="243401" y="1138066"/>
                  </a:cubicBezTo>
                  <a:cubicBezTo>
                    <a:pt x="245594" y="1141355"/>
                    <a:pt x="247185" y="1145139"/>
                    <a:pt x="249980" y="1147934"/>
                  </a:cubicBezTo>
                  <a:lnTo>
                    <a:pt x="276293" y="1174248"/>
                  </a:lnTo>
                  <a:cubicBezTo>
                    <a:pt x="278486" y="1176441"/>
                    <a:pt x="281152" y="1178246"/>
                    <a:pt x="282872" y="1180826"/>
                  </a:cubicBezTo>
                  <a:cubicBezTo>
                    <a:pt x="285065" y="1184115"/>
                    <a:pt x="286980" y="1187607"/>
                    <a:pt x="289450" y="1190694"/>
                  </a:cubicBezTo>
                  <a:cubicBezTo>
                    <a:pt x="291387" y="1193116"/>
                    <a:pt x="294168" y="1194791"/>
                    <a:pt x="296029" y="1197272"/>
                  </a:cubicBezTo>
                  <a:cubicBezTo>
                    <a:pt x="300773" y="1203597"/>
                    <a:pt x="304800" y="1210429"/>
                    <a:pt x="309186" y="1217007"/>
                  </a:cubicBezTo>
                  <a:cubicBezTo>
                    <a:pt x="311379" y="1220296"/>
                    <a:pt x="314514" y="1223125"/>
                    <a:pt x="315764" y="1226875"/>
                  </a:cubicBezTo>
                  <a:cubicBezTo>
                    <a:pt x="316860" y="1230164"/>
                    <a:pt x="317269" y="1233769"/>
                    <a:pt x="319053" y="1236742"/>
                  </a:cubicBezTo>
                  <a:cubicBezTo>
                    <a:pt x="320649" y="1239401"/>
                    <a:pt x="323439" y="1241128"/>
                    <a:pt x="325632" y="1243321"/>
                  </a:cubicBezTo>
                  <a:cubicBezTo>
                    <a:pt x="326728" y="1246610"/>
                    <a:pt x="327370" y="1250088"/>
                    <a:pt x="328921" y="1253189"/>
                  </a:cubicBezTo>
                  <a:cubicBezTo>
                    <a:pt x="333070" y="1261487"/>
                    <a:pt x="335960" y="1263517"/>
                    <a:pt x="342078" y="1269635"/>
                  </a:cubicBezTo>
                  <a:cubicBezTo>
                    <a:pt x="343174" y="1272924"/>
                    <a:pt x="343817" y="1276401"/>
                    <a:pt x="345367" y="1279502"/>
                  </a:cubicBezTo>
                  <a:cubicBezTo>
                    <a:pt x="349087" y="1286943"/>
                    <a:pt x="359031" y="1298480"/>
                    <a:pt x="365102" y="1302527"/>
                  </a:cubicBezTo>
                  <a:lnTo>
                    <a:pt x="374970" y="1309105"/>
                  </a:lnTo>
                  <a:cubicBezTo>
                    <a:pt x="378507" y="1308398"/>
                    <a:pt x="396226" y="1305561"/>
                    <a:pt x="401283" y="1302527"/>
                  </a:cubicBezTo>
                  <a:cubicBezTo>
                    <a:pt x="403942" y="1300931"/>
                    <a:pt x="405381" y="1297809"/>
                    <a:pt x="407862" y="1295948"/>
                  </a:cubicBezTo>
                  <a:cubicBezTo>
                    <a:pt x="421975" y="1285363"/>
                    <a:pt x="433845" y="1281642"/>
                    <a:pt x="444043" y="1266345"/>
                  </a:cubicBezTo>
                  <a:cubicBezTo>
                    <a:pt x="446236" y="1263056"/>
                    <a:pt x="449016" y="1260090"/>
                    <a:pt x="450621" y="1256478"/>
                  </a:cubicBezTo>
                  <a:cubicBezTo>
                    <a:pt x="453437" y="1250141"/>
                    <a:pt x="453353" y="1242512"/>
                    <a:pt x="457200" y="1236742"/>
                  </a:cubicBezTo>
                  <a:cubicBezTo>
                    <a:pt x="467624" y="1221106"/>
                    <a:pt x="462529" y="1230623"/>
                    <a:pt x="470357" y="1207140"/>
                  </a:cubicBezTo>
                  <a:cubicBezTo>
                    <a:pt x="473831" y="1196718"/>
                    <a:pt x="472937" y="1196513"/>
                    <a:pt x="480224" y="1187404"/>
                  </a:cubicBezTo>
                  <a:cubicBezTo>
                    <a:pt x="482161" y="1184982"/>
                    <a:pt x="484029" y="1182213"/>
                    <a:pt x="486803" y="1180826"/>
                  </a:cubicBezTo>
                  <a:cubicBezTo>
                    <a:pt x="493005" y="1177725"/>
                    <a:pt x="506538" y="1174248"/>
                    <a:pt x="506538" y="1174248"/>
                  </a:cubicBezTo>
                  <a:cubicBezTo>
                    <a:pt x="509827" y="1176441"/>
                    <a:pt x="513936" y="1177739"/>
                    <a:pt x="516406" y="1180826"/>
                  </a:cubicBezTo>
                  <a:cubicBezTo>
                    <a:pt x="518572" y="1183533"/>
                    <a:pt x="518144" y="1187593"/>
                    <a:pt x="519695" y="1190694"/>
                  </a:cubicBezTo>
                  <a:cubicBezTo>
                    <a:pt x="521463" y="1194230"/>
                    <a:pt x="524080" y="1197272"/>
                    <a:pt x="526273" y="1200561"/>
                  </a:cubicBezTo>
                  <a:lnTo>
                    <a:pt x="532852" y="1220296"/>
                  </a:lnTo>
                  <a:cubicBezTo>
                    <a:pt x="536646" y="1231679"/>
                    <a:pt x="534105" y="1230790"/>
                    <a:pt x="546009" y="1236742"/>
                  </a:cubicBezTo>
                  <a:cubicBezTo>
                    <a:pt x="549110" y="1238293"/>
                    <a:pt x="552587" y="1238935"/>
                    <a:pt x="555876" y="1240032"/>
                  </a:cubicBezTo>
                  <a:cubicBezTo>
                    <a:pt x="560262" y="1238935"/>
                    <a:pt x="565503" y="1239566"/>
                    <a:pt x="569033" y="1236742"/>
                  </a:cubicBezTo>
                  <a:cubicBezTo>
                    <a:pt x="571740" y="1234576"/>
                    <a:pt x="571481" y="1230238"/>
                    <a:pt x="572322" y="1226875"/>
                  </a:cubicBezTo>
                  <a:cubicBezTo>
                    <a:pt x="573678" y="1221451"/>
                    <a:pt x="574515" y="1215911"/>
                    <a:pt x="575611" y="1210429"/>
                  </a:cubicBezTo>
                  <a:cubicBezTo>
                    <a:pt x="576708" y="1190694"/>
                    <a:pt x="575025" y="1170605"/>
                    <a:pt x="578901" y="1151223"/>
                  </a:cubicBezTo>
                  <a:cubicBezTo>
                    <a:pt x="579676" y="1147347"/>
                    <a:pt x="585681" y="1147114"/>
                    <a:pt x="588768" y="1144645"/>
                  </a:cubicBezTo>
                  <a:cubicBezTo>
                    <a:pt x="601668" y="1134325"/>
                    <a:pt x="588079" y="1140489"/>
                    <a:pt x="605214" y="1134777"/>
                  </a:cubicBezTo>
                  <a:cubicBezTo>
                    <a:pt x="607407" y="1131488"/>
                    <a:pt x="608998" y="1127704"/>
                    <a:pt x="611793" y="1124909"/>
                  </a:cubicBezTo>
                  <a:cubicBezTo>
                    <a:pt x="614588" y="1122114"/>
                    <a:pt x="618573" y="1120800"/>
                    <a:pt x="621660" y="1118331"/>
                  </a:cubicBezTo>
                  <a:cubicBezTo>
                    <a:pt x="624082" y="1116394"/>
                    <a:pt x="626046" y="1113946"/>
                    <a:pt x="628239" y="1111753"/>
                  </a:cubicBezTo>
                  <a:cubicBezTo>
                    <a:pt x="627143" y="1097500"/>
                    <a:pt x="626723" y="1083178"/>
                    <a:pt x="624950" y="1068993"/>
                  </a:cubicBezTo>
                  <a:cubicBezTo>
                    <a:pt x="623405" y="1056632"/>
                    <a:pt x="613677" y="1055172"/>
                    <a:pt x="624950" y="1039390"/>
                  </a:cubicBezTo>
                  <a:cubicBezTo>
                    <a:pt x="627577" y="1035712"/>
                    <a:pt x="633673" y="1036987"/>
                    <a:pt x="638106" y="1036101"/>
                  </a:cubicBezTo>
                  <a:cubicBezTo>
                    <a:pt x="644646" y="1034793"/>
                    <a:pt x="651263" y="1033908"/>
                    <a:pt x="657842" y="1032812"/>
                  </a:cubicBezTo>
                  <a:cubicBezTo>
                    <a:pt x="674977" y="1027099"/>
                    <a:pt x="661388" y="1033264"/>
                    <a:pt x="674288" y="1022944"/>
                  </a:cubicBezTo>
                  <a:cubicBezTo>
                    <a:pt x="677375" y="1020475"/>
                    <a:pt x="681068" y="1018835"/>
                    <a:pt x="684155" y="1016366"/>
                  </a:cubicBezTo>
                  <a:cubicBezTo>
                    <a:pt x="689255" y="1012286"/>
                    <a:pt x="694462" y="1005619"/>
                    <a:pt x="697312" y="999919"/>
                  </a:cubicBezTo>
                  <a:cubicBezTo>
                    <a:pt x="698862" y="996818"/>
                    <a:pt x="699505" y="993341"/>
                    <a:pt x="700601" y="990052"/>
                  </a:cubicBezTo>
                  <a:cubicBezTo>
                    <a:pt x="696546" y="953556"/>
                    <a:pt x="700452" y="969869"/>
                    <a:pt x="690734" y="940714"/>
                  </a:cubicBezTo>
                  <a:lnTo>
                    <a:pt x="684155" y="920978"/>
                  </a:lnTo>
                  <a:lnTo>
                    <a:pt x="674288" y="911111"/>
                  </a:lnTo>
                  <a:cubicBezTo>
                    <a:pt x="668235" y="892955"/>
                    <a:pt x="670301" y="901450"/>
                    <a:pt x="667709" y="871640"/>
                  </a:cubicBezTo>
                  <a:cubicBezTo>
                    <a:pt x="663314" y="821099"/>
                    <a:pt x="677436" y="834268"/>
                    <a:pt x="654552" y="819013"/>
                  </a:cubicBezTo>
                  <a:cubicBezTo>
                    <a:pt x="651227" y="814025"/>
                    <a:pt x="644685" y="806086"/>
                    <a:pt x="644685" y="799278"/>
                  </a:cubicBezTo>
                  <a:cubicBezTo>
                    <a:pt x="644685" y="790706"/>
                    <a:pt x="649181" y="782519"/>
                    <a:pt x="654552" y="776253"/>
                  </a:cubicBezTo>
                  <a:cubicBezTo>
                    <a:pt x="658588" y="771544"/>
                    <a:pt x="663323" y="767482"/>
                    <a:pt x="667709" y="763096"/>
                  </a:cubicBezTo>
                  <a:cubicBezTo>
                    <a:pt x="693359" y="737447"/>
                    <a:pt x="651820" y="779846"/>
                    <a:pt x="680866" y="746650"/>
                  </a:cubicBezTo>
                  <a:cubicBezTo>
                    <a:pt x="685971" y="740815"/>
                    <a:pt x="691830" y="735686"/>
                    <a:pt x="697312" y="730204"/>
                  </a:cubicBezTo>
                  <a:cubicBezTo>
                    <a:pt x="699505" y="728011"/>
                    <a:pt x="702171" y="726206"/>
                    <a:pt x="703891" y="723626"/>
                  </a:cubicBezTo>
                  <a:lnTo>
                    <a:pt x="710469" y="713758"/>
                  </a:lnTo>
                  <a:cubicBezTo>
                    <a:pt x="713758" y="714855"/>
                    <a:pt x="717236" y="715497"/>
                    <a:pt x="720337" y="717048"/>
                  </a:cubicBezTo>
                  <a:cubicBezTo>
                    <a:pt x="728634" y="721197"/>
                    <a:pt x="730664" y="724086"/>
                    <a:pt x="736783" y="730204"/>
                  </a:cubicBezTo>
                  <a:cubicBezTo>
                    <a:pt x="737879" y="733493"/>
                    <a:pt x="737906" y="737364"/>
                    <a:pt x="740072" y="740072"/>
                  </a:cubicBezTo>
                  <a:cubicBezTo>
                    <a:pt x="742541" y="743159"/>
                    <a:pt x="746852" y="744181"/>
                    <a:pt x="749939" y="746650"/>
                  </a:cubicBezTo>
                  <a:cubicBezTo>
                    <a:pt x="752361" y="748587"/>
                    <a:pt x="754581" y="750807"/>
                    <a:pt x="756518" y="753229"/>
                  </a:cubicBezTo>
                  <a:cubicBezTo>
                    <a:pt x="763229" y="761618"/>
                    <a:pt x="768475" y="775852"/>
                    <a:pt x="779542" y="779542"/>
                  </a:cubicBezTo>
                  <a:cubicBezTo>
                    <a:pt x="797631" y="785573"/>
                    <a:pt x="781427" y="779209"/>
                    <a:pt x="799278" y="789410"/>
                  </a:cubicBezTo>
                  <a:cubicBezTo>
                    <a:pt x="803535" y="791843"/>
                    <a:pt x="808177" y="793556"/>
                    <a:pt x="812434" y="795989"/>
                  </a:cubicBezTo>
                  <a:cubicBezTo>
                    <a:pt x="815866" y="797950"/>
                    <a:pt x="818766" y="800799"/>
                    <a:pt x="822302" y="802567"/>
                  </a:cubicBezTo>
                  <a:cubicBezTo>
                    <a:pt x="825403" y="804117"/>
                    <a:pt x="828881" y="804760"/>
                    <a:pt x="832170" y="805856"/>
                  </a:cubicBezTo>
                  <a:cubicBezTo>
                    <a:pt x="835459" y="808049"/>
                    <a:pt x="838950" y="809966"/>
                    <a:pt x="842037" y="812435"/>
                  </a:cubicBezTo>
                  <a:cubicBezTo>
                    <a:pt x="844459" y="814372"/>
                    <a:pt x="845957" y="817418"/>
                    <a:pt x="848616" y="819013"/>
                  </a:cubicBezTo>
                  <a:cubicBezTo>
                    <a:pt x="851589" y="820797"/>
                    <a:pt x="855194" y="821206"/>
                    <a:pt x="858483" y="822302"/>
                  </a:cubicBezTo>
                  <a:cubicBezTo>
                    <a:pt x="860676" y="824495"/>
                    <a:pt x="862288" y="827494"/>
                    <a:pt x="865062" y="828881"/>
                  </a:cubicBezTo>
                  <a:cubicBezTo>
                    <a:pt x="871264" y="831982"/>
                    <a:pt x="878219" y="833266"/>
                    <a:pt x="884797" y="835459"/>
                  </a:cubicBezTo>
                  <a:lnTo>
                    <a:pt x="894665" y="838748"/>
                  </a:lnTo>
                  <a:cubicBezTo>
                    <a:pt x="897954" y="839844"/>
                    <a:pt x="901169" y="841196"/>
                    <a:pt x="904532" y="842037"/>
                  </a:cubicBezTo>
                  <a:cubicBezTo>
                    <a:pt x="908918" y="843134"/>
                    <a:pt x="913456" y="843740"/>
                    <a:pt x="917689" y="845327"/>
                  </a:cubicBezTo>
                  <a:cubicBezTo>
                    <a:pt x="940761" y="853979"/>
                    <a:pt x="921623" y="848938"/>
                    <a:pt x="940714" y="858484"/>
                  </a:cubicBezTo>
                  <a:cubicBezTo>
                    <a:pt x="943815" y="860035"/>
                    <a:pt x="947394" y="860407"/>
                    <a:pt x="950581" y="861773"/>
                  </a:cubicBezTo>
                  <a:cubicBezTo>
                    <a:pt x="955088" y="863704"/>
                    <a:pt x="959352" y="866158"/>
                    <a:pt x="963738" y="868351"/>
                  </a:cubicBezTo>
                  <a:cubicBezTo>
                    <a:pt x="976585" y="881200"/>
                    <a:pt x="963106" y="869681"/>
                    <a:pt x="980184" y="878219"/>
                  </a:cubicBezTo>
                  <a:cubicBezTo>
                    <a:pt x="1005692" y="890972"/>
                    <a:pt x="975115" y="879818"/>
                    <a:pt x="999919" y="888086"/>
                  </a:cubicBezTo>
                  <a:cubicBezTo>
                    <a:pt x="1001310" y="889477"/>
                    <a:pt x="1012095" y="902224"/>
                    <a:pt x="1016365" y="897954"/>
                  </a:cubicBezTo>
                  <a:cubicBezTo>
                    <a:pt x="1020318" y="894001"/>
                    <a:pt x="1018864" y="887042"/>
                    <a:pt x="1019655" y="881508"/>
                  </a:cubicBezTo>
                  <a:cubicBezTo>
                    <a:pt x="1021059" y="871679"/>
                    <a:pt x="1021434" y="861718"/>
                    <a:pt x="1022944" y="851905"/>
                  </a:cubicBezTo>
                  <a:cubicBezTo>
                    <a:pt x="1024658" y="840763"/>
                    <a:pt x="1026656" y="838912"/>
                    <a:pt x="1029522" y="828881"/>
                  </a:cubicBezTo>
                  <a:cubicBezTo>
                    <a:pt x="1030764" y="824534"/>
                    <a:pt x="1031715" y="820110"/>
                    <a:pt x="1032811" y="815724"/>
                  </a:cubicBezTo>
                  <a:cubicBezTo>
                    <a:pt x="1033968" y="804154"/>
                    <a:pt x="1034393" y="775524"/>
                    <a:pt x="1042679" y="763096"/>
                  </a:cubicBezTo>
                  <a:lnTo>
                    <a:pt x="1055836" y="743361"/>
                  </a:lnTo>
                  <a:cubicBezTo>
                    <a:pt x="1056932" y="740072"/>
                    <a:pt x="1057110" y="736315"/>
                    <a:pt x="1059125" y="733494"/>
                  </a:cubicBezTo>
                  <a:cubicBezTo>
                    <a:pt x="1062730" y="728447"/>
                    <a:pt x="1067896" y="724723"/>
                    <a:pt x="1072282" y="720337"/>
                  </a:cubicBezTo>
                  <a:cubicBezTo>
                    <a:pt x="1074475" y="718144"/>
                    <a:pt x="1076280" y="715478"/>
                    <a:pt x="1078860" y="713758"/>
                  </a:cubicBezTo>
                  <a:cubicBezTo>
                    <a:pt x="1082149" y="711565"/>
                    <a:pt x="1085726" y="709753"/>
                    <a:pt x="1088728" y="707180"/>
                  </a:cubicBezTo>
                  <a:cubicBezTo>
                    <a:pt x="1100060" y="697467"/>
                    <a:pt x="1099669" y="693487"/>
                    <a:pt x="1111752" y="687445"/>
                  </a:cubicBezTo>
                  <a:cubicBezTo>
                    <a:pt x="1114853" y="685894"/>
                    <a:pt x="1118519" y="685706"/>
                    <a:pt x="1121620" y="684155"/>
                  </a:cubicBezTo>
                  <a:cubicBezTo>
                    <a:pt x="1125156" y="682387"/>
                    <a:pt x="1127738" y="678827"/>
                    <a:pt x="1131488" y="677577"/>
                  </a:cubicBezTo>
                  <a:cubicBezTo>
                    <a:pt x="1137815" y="675468"/>
                    <a:pt x="1144645" y="675384"/>
                    <a:pt x="1151223" y="674288"/>
                  </a:cubicBezTo>
                  <a:cubicBezTo>
                    <a:pt x="1169862" y="675384"/>
                    <a:pt x="1188545" y="675887"/>
                    <a:pt x="1207139" y="677577"/>
                  </a:cubicBezTo>
                  <a:cubicBezTo>
                    <a:pt x="1212707" y="678083"/>
                    <a:pt x="1217995" y="680866"/>
                    <a:pt x="1223586" y="680866"/>
                  </a:cubicBezTo>
                  <a:cubicBezTo>
                    <a:pt x="1233514" y="680866"/>
                    <a:pt x="1243321" y="678673"/>
                    <a:pt x="1253188" y="677577"/>
                  </a:cubicBezTo>
                  <a:cubicBezTo>
                    <a:pt x="1257574" y="673191"/>
                    <a:pt x="1272229" y="666381"/>
                    <a:pt x="1266345" y="664420"/>
                  </a:cubicBezTo>
                  <a:cubicBezTo>
                    <a:pt x="1263056" y="663324"/>
                    <a:pt x="1256478" y="657664"/>
                    <a:pt x="1256478" y="661131"/>
                  </a:cubicBezTo>
                  <a:cubicBezTo>
                    <a:pt x="1256478" y="665084"/>
                    <a:pt x="1263056" y="665516"/>
                    <a:pt x="1266345" y="667709"/>
                  </a:cubicBezTo>
                  <a:cubicBezTo>
                    <a:pt x="1267441" y="664420"/>
                    <a:pt x="1269634" y="661309"/>
                    <a:pt x="1269634" y="657842"/>
                  </a:cubicBezTo>
                  <a:cubicBezTo>
                    <a:pt x="1269634" y="654375"/>
                    <a:pt x="1266345" y="651441"/>
                    <a:pt x="1266345" y="647974"/>
                  </a:cubicBezTo>
                  <a:cubicBezTo>
                    <a:pt x="1266345" y="643206"/>
                    <a:pt x="1272887" y="630900"/>
                    <a:pt x="1276213" y="628239"/>
                  </a:cubicBezTo>
                  <a:cubicBezTo>
                    <a:pt x="1278920" y="626073"/>
                    <a:pt x="1282791" y="626046"/>
                    <a:pt x="1286080" y="624950"/>
                  </a:cubicBezTo>
                  <a:cubicBezTo>
                    <a:pt x="1288273" y="622757"/>
                    <a:pt x="1289885" y="619758"/>
                    <a:pt x="1292659" y="618371"/>
                  </a:cubicBezTo>
                  <a:cubicBezTo>
                    <a:pt x="1292665" y="618368"/>
                    <a:pt x="1317325" y="610150"/>
                    <a:pt x="1322262" y="608504"/>
                  </a:cubicBezTo>
                  <a:cubicBezTo>
                    <a:pt x="1325551" y="607408"/>
                    <a:pt x="1329244" y="607137"/>
                    <a:pt x="1332129" y="605214"/>
                  </a:cubicBezTo>
                  <a:cubicBezTo>
                    <a:pt x="1344882" y="596713"/>
                    <a:pt x="1338247" y="599886"/>
                    <a:pt x="1351865" y="595347"/>
                  </a:cubicBezTo>
                  <a:cubicBezTo>
                    <a:pt x="1367753" y="579457"/>
                    <a:pt x="1348418" y="599654"/>
                    <a:pt x="1365021" y="578901"/>
                  </a:cubicBezTo>
                  <a:cubicBezTo>
                    <a:pt x="1366958" y="576479"/>
                    <a:pt x="1369407" y="574515"/>
                    <a:pt x="1371600" y="572322"/>
                  </a:cubicBezTo>
                  <a:cubicBezTo>
                    <a:pt x="1377312" y="555187"/>
                    <a:pt x="1371148" y="568776"/>
                    <a:pt x="1381468" y="555876"/>
                  </a:cubicBezTo>
                  <a:cubicBezTo>
                    <a:pt x="1383937" y="552789"/>
                    <a:pt x="1384959" y="548478"/>
                    <a:pt x="1388046" y="546009"/>
                  </a:cubicBezTo>
                  <a:cubicBezTo>
                    <a:pt x="1390754" y="543843"/>
                    <a:pt x="1394813" y="544270"/>
                    <a:pt x="1397914" y="542719"/>
                  </a:cubicBezTo>
                  <a:cubicBezTo>
                    <a:pt x="1423411" y="529970"/>
                    <a:pt x="1392851" y="541117"/>
                    <a:pt x="1417649" y="532852"/>
                  </a:cubicBezTo>
                  <a:cubicBezTo>
                    <a:pt x="1418745" y="529563"/>
                    <a:pt x="1419387" y="526085"/>
                    <a:pt x="1420938" y="522984"/>
                  </a:cubicBezTo>
                  <a:cubicBezTo>
                    <a:pt x="1422706" y="519448"/>
                    <a:pt x="1426128" y="516818"/>
                    <a:pt x="1427516" y="513117"/>
                  </a:cubicBezTo>
                  <a:cubicBezTo>
                    <a:pt x="1429479" y="507882"/>
                    <a:pt x="1429709" y="502153"/>
                    <a:pt x="1430806" y="496671"/>
                  </a:cubicBezTo>
                  <a:cubicBezTo>
                    <a:pt x="1429709" y="490092"/>
                    <a:pt x="1430081" y="483091"/>
                    <a:pt x="1427516" y="476935"/>
                  </a:cubicBezTo>
                  <a:cubicBezTo>
                    <a:pt x="1424475" y="469637"/>
                    <a:pt x="1416861" y="464700"/>
                    <a:pt x="1414360" y="457200"/>
                  </a:cubicBezTo>
                  <a:cubicBezTo>
                    <a:pt x="1409820" y="443582"/>
                    <a:pt x="1412993" y="450217"/>
                    <a:pt x="1404492" y="437465"/>
                  </a:cubicBezTo>
                  <a:cubicBezTo>
                    <a:pt x="1398312" y="418922"/>
                    <a:pt x="1397614" y="421223"/>
                    <a:pt x="1404492" y="391416"/>
                  </a:cubicBezTo>
                  <a:cubicBezTo>
                    <a:pt x="1405189" y="388394"/>
                    <a:pt x="1408296" y="386224"/>
                    <a:pt x="1411070" y="384837"/>
                  </a:cubicBezTo>
                  <a:cubicBezTo>
                    <a:pt x="1417272" y="381736"/>
                    <a:pt x="1424227" y="380452"/>
                    <a:pt x="1430806" y="378259"/>
                  </a:cubicBezTo>
                  <a:lnTo>
                    <a:pt x="1440673" y="374970"/>
                  </a:lnTo>
                  <a:lnTo>
                    <a:pt x="1450541" y="371681"/>
                  </a:lnTo>
                  <a:cubicBezTo>
                    <a:pt x="1452734" y="369488"/>
                    <a:pt x="1455523" y="367761"/>
                    <a:pt x="1457119" y="365102"/>
                  </a:cubicBezTo>
                  <a:cubicBezTo>
                    <a:pt x="1469929" y="343753"/>
                    <a:pt x="1450320" y="365326"/>
                    <a:pt x="1466987" y="348656"/>
                  </a:cubicBezTo>
                  <a:cubicBezTo>
                    <a:pt x="1468083" y="345367"/>
                    <a:pt x="1467569" y="340955"/>
                    <a:pt x="1470276" y="338789"/>
                  </a:cubicBezTo>
                  <a:cubicBezTo>
                    <a:pt x="1473806" y="335965"/>
                    <a:pt x="1479086" y="336741"/>
                    <a:pt x="1483433" y="335499"/>
                  </a:cubicBezTo>
                  <a:cubicBezTo>
                    <a:pt x="1507021" y="328759"/>
                    <a:pt x="1476330" y="335604"/>
                    <a:pt x="1509747" y="328921"/>
                  </a:cubicBezTo>
                  <a:cubicBezTo>
                    <a:pt x="1539394" y="333156"/>
                    <a:pt x="1531148" y="333851"/>
                    <a:pt x="1565663" y="328921"/>
                  </a:cubicBezTo>
                  <a:cubicBezTo>
                    <a:pt x="1592056" y="325151"/>
                    <a:pt x="1564380" y="324699"/>
                    <a:pt x="1598555" y="322342"/>
                  </a:cubicBezTo>
                  <a:cubicBezTo>
                    <a:pt x="1623736" y="320605"/>
                    <a:pt x="1648990" y="320149"/>
                    <a:pt x="1674207" y="319053"/>
                  </a:cubicBezTo>
                  <a:cubicBezTo>
                    <a:pt x="1697478" y="311296"/>
                    <a:pt x="1699192" y="317916"/>
                    <a:pt x="1690653" y="289450"/>
                  </a:cubicBezTo>
                  <a:cubicBezTo>
                    <a:pt x="1689517" y="285664"/>
                    <a:pt x="1686268" y="282872"/>
                    <a:pt x="1684075" y="279583"/>
                  </a:cubicBezTo>
                  <a:cubicBezTo>
                    <a:pt x="1676515" y="256906"/>
                    <a:pt x="1682399" y="264752"/>
                    <a:pt x="1670918" y="253269"/>
                  </a:cubicBezTo>
                  <a:cubicBezTo>
                    <a:pt x="1672014" y="241209"/>
                    <a:pt x="1671484" y="228888"/>
                    <a:pt x="1674207" y="217088"/>
                  </a:cubicBezTo>
                  <a:cubicBezTo>
                    <a:pt x="1674904" y="214066"/>
                    <a:pt x="1678364" y="212446"/>
                    <a:pt x="1680786" y="210509"/>
                  </a:cubicBezTo>
                  <a:cubicBezTo>
                    <a:pt x="1688535" y="204310"/>
                    <a:pt x="1694806" y="201855"/>
                    <a:pt x="1703810" y="197353"/>
                  </a:cubicBezTo>
                  <a:cubicBezTo>
                    <a:pt x="1706003" y="194064"/>
                    <a:pt x="1707918" y="190572"/>
                    <a:pt x="1710388" y="187485"/>
                  </a:cubicBezTo>
                  <a:cubicBezTo>
                    <a:pt x="1717226" y="178937"/>
                    <a:pt x="1718480" y="182435"/>
                    <a:pt x="1723545" y="171039"/>
                  </a:cubicBezTo>
                  <a:cubicBezTo>
                    <a:pt x="1726361" y="164702"/>
                    <a:pt x="1730124" y="151304"/>
                    <a:pt x="1730124" y="151304"/>
                  </a:cubicBezTo>
                  <a:cubicBezTo>
                    <a:pt x="1729027" y="143629"/>
                    <a:pt x="1728221" y="135907"/>
                    <a:pt x="1726834" y="128279"/>
                  </a:cubicBezTo>
                  <a:cubicBezTo>
                    <a:pt x="1722730" y="105707"/>
                    <a:pt x="1724955" y="124052"/>
                    <a:pt x="1720256" y="105255"/>
                  </a:cubicBezTo>
                  <a:cubicBezTo>
                    <a:pt x="1717118" y="92702"/>
                    <a:pt x="1719413" y="87966"/>
                    <a:pt x="1710388" y="78941"/>
                  </a:cubicBezTo>
                  <a:cubicBezTo>
                    <a:pt x="1707593" y="76146"/>
                    <a:pt x="1703608" y="74832"/>
                    <a:pt x="1700521" y="72363"/>
                  </a:cubicBezTo>
                  <a:cubicBezTo>
                    <a:pt x="1684119" y="59241"/>
                    <a:pt x="1707885" y="70431"/>
                    <a:pt x="1674207" y="59206"/>
                  </a:cubicBezTo>
                  <a:lnTo>
                    <a:pt x="1664339" y="55917"/>
                  </a:lnTo>
                  <a:cubicBezTo>
                    <a:pt x="1651491" y="43068"/>
                    <a:pt x="1664972" y="54588"/>
                    <a:pt x="1647893" y="46049"/>
                  </a:cubicBezTo>
                  <a:cubicBezTo>
                    <a:pt x="1644357" y="44281"/>
                    <a:pt x="1641741" y="40822"/>
                    <a:pt x="1638026" y="39471"/>
                  </a:cubicBezTo>
                  <a:cubicBezTo>
                    <a:pt x="1629529" y="36381"/>
                    <a:pt x="1620289" y="35751"/>
                    <a:pt x="1611712" y="32892"/>
                  </a:cubicBezTo>
                  <a:cubicBezTo>
                    <a:pt x="1592509" y="26491"/>
                    <a:pt x="1611053" y="32102"/>
                    <a:pt x="1582109" y="26314"/>
                  </a:cubicBezTo>
                  <a:cubicBezTo>
                    <a:pt x="1567451" y="23383"/>
                    <a:pt x="1553488" y="17870"/>
                    <a:pt x="1539350" y="13157"/>
                  </a:cubicBezTo>
                  <a:cubicBezTo>
                    <a:pt x="1536061" y="12061"/>
                    <a:pt x="1532846" y="10709"/>
                    <a:pt x="1529482" y="9868"/>
                  </a:cubicBezTo>
                  <a:cubicBezTo>
                    <a:pt x="1525096" y="8771"/>
                    <a:pt x="1520758" y="7465"/>
                    <a:pt x="1516325" y="6578"/>
                  </a:cubicBezTo>
                  <a:cubicBezTo>
                    <a:pt x="1497875" y="2888"/>
                    <a:pt x="1486725" y="2193"/>
                    <a:pt x="1466987" y="0"/>
                  </a:cubicBezTo>
                  <a:cubicBezTo>
                    <a:pt x="1447102" y="4971"/>
                    <a:pt x="1455261" y="-1000"/>
                    <a:pt x="1447252" y="23025"/>
                  </a:cubicBezTo>
                  <a:lnTo>
                    <a:pt x="1443962" y="32892"/>
                  </a:lnTo>
                  <a:cubicBezTo>
                    <a:pt x="1442920" y="42270"/>
                    <a:pt x="1442894" y="61343"/>
                    <a:pt x="1437384" y="72363"/>
                  </a:cubicBezTo>
                  <a:cubicBezTo>
                    <a:pt x="1435616" y="75899"/>
                    <a:pt x="1433893" y="79761"/>
                    <a:pt x="1430806" y="82230"/>
                  </a:cubicBezTo>
                  <a:cubicBezTo>
                    <a:pt x="1428098" y="84396"/>
                    <a:pt x="1424227" y="84423"/>
                    <a:pt x="1420938" y="85519"/>
                  </a:cubicBezTo>
                  <a:cubicBezTo>
                    <a:pt x="1414360" y="84423"/>
                    <a:pt x="1407447" y="84572"/>
                    <a:pt x="1401203" y="82230"/>
                  </a:cubicBezTo>
                  <a:cubicBezTo>
                    <a:pt x="1398299" y="81141"/>
                    <a:pt x="1397706" y="75994"/>
                    <a:pt x="1394624" y="75652"/>
                  </a:cubicBezTo>
                  <a:cubicBezTo>
                    <a:pt x="1386919" y="74796"/>
                    <a:pt x="1379275" y="77845"/>
                    <a:pt x="1371600" y="78941"/>
                  </a:cubicBezTo>
                  <a:cubicBezTo>
                    <a:pt x="1367214" y="81134"/>
                    <a:pt x="1362950" y="83587"/>
                    <a:pt x="1358443" y="85519"/>
                  </a:cubicBezTo>
                  <a:cubicBezTo>
                    <a:pt x="1355256" y="86885"/>
                    <a:pt x="1351676" y="87258"/>
                    <a:pt x="1348575" y="88809"/>
                  </a:cubicBezTo>
                  <a:cubicBezTo>
                    <a:pt x="1345039" y="90577"/>
                    <a:pt x="1342409" y="93999"/>
                    <a:pt x="1338708" y="95387"/>
                  </a:cubicBezTo>
                  <a:cubicBezTo>
                    <a:pt x="1333473" y="97350"/>
                    <a:pt x="1327686" y="97320"/>
                    <a:pt x="1322262" y="98676"/>
                  </a:cubicBezTo>
                  <a:cubicBezTo>
                    <a:pt x="1318898" y="99517"/>
                    <a:pt x="1315683" y="100869"/>
                    <a:pt x="1312394" y="101966"/>
                  </a:cubicBezTo>
                  <a:cubicBezTo>
                    <a:pt x="1289370" y="94290"/>
                    <a:pt x="1299237" y="93194"/>
                    <a:pt x="1282791" y="98676"/>
                  </a:cubicBezTo>
                  <a:cubicBezTo>
                    <a:pt x="1278405" y="103062"/>
                    <a:pt x="1275518" y="109871"/>
                    <a:pt x="1269634" y="111833"/>
                  </a:cubicBezTo>
                  <a:lnTo>
                    <a:pt x="1249899" y="118412"/>
                  </a:lnTo>
                  <a:cubicBezTo>
                    <a:pt x="1233204" y="115072"/>
                    <a:pt x="1228791" y="112291"/>
                    <a:pt x="1210429" y="118412"/>
                  </a:cubicBezTo>
                  <a:cubicBezTo>
                    <a:pt x="1207487" y="119393"/>
                    <a:pt x="1206043" y="122797"/>
                    <a:pt x="1203850" y="124990"/>
                  </a:cubicBezTo>
                  <a:cubicBezTo>
                    <a:pt x="1197006" y="152369"/>
                    <a:pt x="1205339" y="125303"/>
                    <a:pt x="1193983" y="148014"/>
                  </a:cubicBezTo>
                  <a:cubicBezTo>
                    <a:pt x="1187578" y="160824"/>
                    <a:pt x="1193731" y="156274"/>
                    <a:pt x="1187404" y="171039"/>
                  </a:cubicBezTo>
                  <a:cubicBezTo>
                    <a:pt x="1184291" y="178303"/>
                    <a:pt x="1179554" y="182179"/>
                    <a:pt x="1174247" y="187485"/>
                  </a:cubicBezTo>
                  <a:cubicBezTo>
                    <a:pt x="1173151" y="190774"/>
                    <a:pt x="1173779" y="195338"/>
                    <a:pt x="1170958" y="197353"/>
                  </a:cubicBezTo>
                  <a:cubicBezTo>
                    <a:pt x="1165315" y="201383"/>
                    <a:pt x="1158022" y="202571"/>
                    <a:pt x="1151223" y="203931"/>
                  </a:cubicBezTo>
                  <a:cubicBezTo>
                    <a:pt x="1116468" y="210882"/>
                    <a:pt x="1140358" y="206892"/>
                    <a:pt x="1078860" y="210509"/>
                  </a:cubicBezTo>
                  <a:cubicBezTo>
                    <a:pt x="1070089" y="209413"/>
                    <a:pt x="1059788" y="212289"/>
                    <a:pt x="1052547" y="207220"/>
                  </a:cubicBezTo>
                  <a:cubicBezTo>
                    <a:pt x="1046866" y="203244"/>
                    <a:pt x="1051738" y="191331"/>
                    <a:pt x="1045968" y="187485"/>
                  </a:cubicBezTo>
                  <a:cubicBezTo>
                    <a:pt x="1017697" y="168638"/>
                    <a:pt x="1053463" y="191232"/>
                    <a:pt x="1026233" y="177617"/>
                  </a:cubicBezTo>
                  <a:cubicBezTo>
                    <a:pt x="1000733" y="164867"/>
                    <a:pt x="1031295" y="176016"/>
                    <a:pt x="1006498" y="167750"/>
                  </a:cubicBezTo>
                  <a:cubicBezTo>
                    <a:pt x="1003209" y="168846"/>
                    <a:pt x="999082" y="168587"/>
                    <a:pt x="996630" y="171039"/>
                  </a:cubicBezTo>
                  <a:cubicBezTo>
                    <a:pt x="994178" y="173491"/>
                    <a:pt x="994558" y="177661"/>
                    <a:pt x="993341" y="180907"/>
                  </a:cubicBezTo>
                  <a:cubicBezTo>
                    <a:pt x="991268" y="186435"/>
                    <a:pt x="989160" y="191958"/>
                    <a:pt x="986762" y="197353"/>
                  </a:cubicBezTo>
                  <a:cubicBezTo>
                    <a:pt x="984771" y="201833"/>
                    <a:pt x="982005" y="205957"/>
                    <a:pt x="980184" y="210509"/>
                  </a:cubicBezTo>
                  <a:cubicBezTo>
                    <a:pt x="970106" y="235706"/>
                    <a:pt x="979637" y="224215"/>
                    <a:pt x="967027" y="236823"/>
                  </a:cubicBezTo>
                  <a:cubicBezTo>
                    <a:pt x="964104" y="245593"/>
                    <a:pt x="962579" y="251720"/>
                    <a:pt x="957160" y="259848"/>
                  </a:cubicBezTo>
                  <a:cubicBezTo>
                    <a:pt x="955440" y="262428"/>
                    <a:pt x="952774" y="264233"/>
                    <a:pt x="950581" y="266426"/>
                  </a:cubicBezTo>
                  <a:cubicBezTo>
                    <a:pt x="949485" y="269715"/>
                    <a:pt x="948976" y="273263"/>
                    <a:pt x="947292" y="276294"/>
                  </a:cubicBezTo>
                  <a:cubicBezTo>
                    <a:pt x="939703" y="289955"/>
                    <a:pt x="936833" y="296325"/>
                    <a:pt x="924268" y="302607"/>
                  </a:cubicBezTo>
                  <a:cubicBezTo>
                    <a:pt x="921167" y="304158"/>
                    <a:pt x="917689" y="304800"/>
                    <a:pt x="914400" y="305896"/>
                  </a:cubicBezTo>
                  <a:cubicBezTo>
                    <a:pt x="912207" y="308089"/>
                    <a:pt x="910480" y="310879"/>
                    <a:pt x="907821" y="312475"/>
                  </a:cubicBezTo>
                  <a:cubicBezTo>
                    <a:pt x="886468" y="325287"/>
                    <a:pt x="908048" y="305671"/>
                    <a:pt x="891375" y="322342"/>
                  </a:cubicBezTo>
                  <a:cubicBezTo>
                    <a:pt x="888086" y="320149"/>
                    <a:pt x="885120" y="317369"/>
                    <a:pt x="881508" y="315764"/>
                  </a:cubicBezTo>
                  <a:cubicBezTo>
                    <a:pt x="865419" y="308614"/>
                    <a:pt x="863327" y="310309"/>
                    <a:pt x="848616" y="305896"/>
                  </a:cubicBezTo>
                  <a:cubicBezTo>
                    <a:pt x="848588" y="305887"/>
                    <a:pt x="823961" y="297678"/>
                    <a:pt x="819013" y="296029"/>
                  </a:cubicBezTo>
                  <a:cubicBezTo>
                    <a:pt x="787246" y="285440"/>
                    <a:pt x="836638" y="302421"/>
                    <a:pt x="795988" y="286161"/>
                  </a:cubicBezTo>
                  <a:cubicBezTo>
                    <a:pt x="789550" y="283586"/>
                    <a:pt x="776253" y="279583"/>
                    <a:pt x="776253" y="279583"/>
                  </a:cubicBezTo>
                  <a:cubicBezTo>
                    <a:pt x="760862" y="264189"/>
                    <a:pt x="779730" y="281099"/>
                    <a:pt x="759807" y="269715"/>
                  </a:cubicBezTo>
                  <a:cubicBezTo>
                    <a:pt x="755047" y="266995"/>
                    <a:pt x="751410" y="262568"/>
                    <a:pt x="746650" y="259848"/>
                  </a:cubicBezTo>
                  <a:cubicBezTo>
                    <a:pt x="743640" y="258128"/>
                    <a:pt x="739884" y="258109"/>
                    <a:pt x="736783" y="256558"/>
                  </a:cubicBezTo>
                  <a:cubicBezTo>
                    <a:pt x="723275" y="249804"/>
                    <a:pt x="730541" y="251564"/>
                    <a:pt x="720337" y="243401"/>
                  </a:cubicBezTo>
                  <a:cubicBezTo>
                    <a:pt x="712591" y="237204"/>
                    <a:pt x="706313" y="234745"/>
                    <a:pt x="697312" y="230245"/>
                  </a:cubicBezTo>
                  <a:cubicBezTo>
                    <a:pt x="691843" y="224775"/>
                    <a:pt x="688338" y="220409"/>
                    <a:pt x="680866" y="217088"/>
                  </a:cubicBezTo>
                  <a:cubicBezTo>
                    <a:pt x="674529" y="214272"/>
                    <a:pt x="661131" y="210509"/>
                    <a:pt x="661131" y="210509"/>
                  </a:cubicBezTo>
                  <a:lnTo>
                    <a:pt x="638106" y="187485"/>
                  </a:lnTo>
                  <a:lnTo>
                    <a:pt x="638106" y="17761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1" name="タイトル 1">
            <a:extLst>
              <a:ext uri="{FF2B5EF4-FFF2-40B4-BE49-F238E27FC236}">
                <a16:creationId xmlns:a16="http://schemas.microsoft.com/office/drawing/2014/main" id="{110B12A2-F21A-41C2-836F-C3E9B7DF61D1}"/>
              </a:ext>
            </a:extLst>
          </p:cNvPr>
          <p:cNvSpPr txBox="1">
            <a:spLocks/>
          </p:cNvSpPr>
          <p:nvPr/>
        </p:nvSpPr>
        <p:spPr>
          <a:xfrm>
            <a:off x="4118583" y="3574024"/>
            <a:ext cx="2700622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中央地区</a:t>
            </a:r>
          </a:p>
        </p:txBody>
      </p:sp>
    </p:spTree>
    <p:extLst>
      <p:ext uri="{BB962C8B-B14F-4D97-AF65-F5344CB8AC3E}">
        <p14:creationId xmlns:p14="http://schemas.microsoft.com/office/powerpoint/2010/main" val="56132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背景：市の持続可能性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3</a:t>
            </a:fld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ja-JP" altLang="en-US" dirty="0"/>
              <a:t>基本構想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45" y="995624"/>
            <a:ext cx="7340220" cy="5432007"/>
          </a:xfrm>
          <a:prstGeom prst="rect">
            <a:avLst/>
          </a:prstGeom>
        </p:spPr>
      </p:pic>
      <p:sp>
        <p:nvSpPr>
          <p:cNvPr id="8" name="楕円 7"/>
          <p:cNvSpPr/>
          <p:nvPr/>
        </p:nvSpPr>
        <p:spPr>
          <a:xfrm>
            <a:off x="6355125" y="2899080"/>
            <a:ext cx="1625093" cy="16250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959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現状・課題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モール</a:t>
            </a:r>
            <a:r>
              <a:rPr lang="en-US" altLang="ja-JP" dirty="0"/>
              <a:t>2525</a:t>
            </a:r>
            <a:r>
              <a:rPr lang="ja-JP" altLang="en-US" dirty="0"/>
              <a:t>計画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30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631CD3D-99E3-41C7-86F5-70D32448D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00" y="1890771"/>
            <a:ext cx="4121975" cy="3091481"/>
          </a:xfrm>
          <a:prstGeom prst="rect">
            <a:avLst/>
          </a:prstGeom>
        </p:spPr>
      </p:pic>
      <p:sp>
        <p:nvSpPr>
          <p:cNvPr id="10" name="二等辺三角形 9">
            <a:extLst>
              <a:ext uri="{FF2B5EF4-FFF2-40B4-BE49-F238E27FC236}">
                <a16:creationId xmlns:a16="http://schemas.microsoft.com/office/drawing/2014/main" id="{3B7993C2-6BC8-4EFE-A14A-CED94CE4CD4F}"/>
              </a:ext>
            </a:extLst>
          </p:cNvPr>
          <p:cNvSpPr/>
          <p:nvPr/>
        </p:nvSpPr>
        <p:spPr>
          <a:xfrm rot="5400000">
            <a:off x="4568106" y="3799570"/>
            <a:ext cx="870551" cy="403422"/>
          </a:xfrm>
          <a:prstGeom prst="triangle">
            <a:avLst>
              <a:gd name="adj" fmla="val 52628"/>
            </a:avLst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6">
            <a:extLst>
              <a:ext uri="{FF2B5EF4-FFF2-40B4-BE49-F238E27FC236}">
                <a16:creationId xmlns:a16="http://schemas.microsoft.com/office/drawing/2014/main" id="{AB791CFF-5001-41DA-9D2C-6CFF0282F2E3}"/>
              </a:ext>
            </a:extLst>
          </p:cNvPr>
          <p:cNvSpPr/>
          <p:nvPr/>
        </p:nvSpPr>
        <p:spPr>
          <a:xfrm>
            <a:off x="5482389" y="3436511"/>
            <a:ext cx="3359327" cy="112954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老朽化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景観的問題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A3A97F30-67AB-4EBB-A94B-74679C70DCFD}"/>
              </a:ext>
            </a:extLst>
          </p:cNvPr>
          <p:cNvSpPr/>
          <p:nvPr/>
        </p:nvSpPr>
        <p:spPr>
          <a:xfrm>
            <a:off x="5482389" y="1991846"/>
            <a:ext cx="3359327" cy="112470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空き店舗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2BB2C45A-C539-4E39-9951-378030354F09}"/>
              </a:ext>
            </a:extLst>
          </p:cNvPr>
          <p:cNvSpPr/>
          <p:nvPr/>
        </p:nvSpPr>
        <p:spPr>
          <a:xfrm>
            <a:off x="5482389" y="4891317"/>
            <a:ext cx="3359327" cy="111409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賑わいなし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BE4E830-D771-488C-8DD4-0CC29C4D6418}"/>
              </a:ext>
            </a:extLst>
          </p:cNvPr>
          <p:cNvSpPr txBox="1"/>
          <p:nvPr/>
        </p:nvSpPr>
        <p:spPr>
          <a:xfrm>
            <a:off x="402400" y="1331878"/>
            <a:ext cx="2805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モール</a:t>
            </a:r>
            <a:r>
              <a:rPr kumimoji="1" lang="en-US" altLang="ja-JP" sz="2400" dirty="0"/>
              <a:t>505</a:t>
            </a:r>
            <a:r>
              <a:rPr kumimoji="1" lang="ja-JP" altLang="en-US" sz="2400" dirty="0"/>
              <a:t>とは、、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A7F6076-C526-4DFA-80DC-4CD059CEBFF1}"/>
              </a:ext>
            </a:extLst>
          </p:cNvPr>
          <p:cNvSpPr/>
          <p:nvPr/>
        </p:nvSpPr>
        <p:spPr>
          <a:xfrm>
            <a:off x="402400" y="4982252"/>
            <a:ext cx="4121975" cy="1256623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ja-JP" altLang="en-US" sz="2400" b="1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全長</a:t>
            </a:r>
            <a:r>
              <a:rPr kumimoji="1" lang="en-US" altLang="ja-JP" sz="2400" b="1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505m</a:t>
            </a:r>
            <a:r>
              <a:rPr kumimoji="1" lang="ja-JP" altLang="en-US" sz="2400" b="1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kumimoji="1" lang="en-US" altLang="ja-JP" sz="2400" b="1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2400" b="1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階建て</a:t>
            </a:r>
            <a:endParaRPr kumimoji="1" lang="en-US" altLang="ja-JP" sz="2400" b="1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 algn="ctr"/>
            <a:r>
              <a:rPr kumimoji="1" lang="ja-JP" altLang="en-US" sz="2400" b="1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オープンから</a:t>
            </a:r>
            <a:r>
              <a:rPr kumimoji="1" lang="en-US" altLang="ja-JP" sz="2400" b="1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35</a:t>
            </a:r>
            <a:r>
              <a:rPr kumimoji="1" lang="ja-JP" altLang="en-US" sz="2400" b="1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endParaRPr kumimoji="1" lang="en-US" altLang="ja-JP" sz="2400" b="1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 algn="ctr"/>
            <a:r>
              <a:rPr kumimoji="1" lang="ja-JP" altLang="en-US" sz="2400" b="1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駅から徒歩</a:t>
            </a:r>
            <a:r>
              <a:rPr kumimoji="1" lang="en-US" altLang="ja-JP" sz="2400" b="1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kumimoji="1" lang="ja-JP" altLang="en-US" sz="2400" b="1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</a:p>
        </p:txBody>
      </p:sp>
    </p:spTree>
    <p:extLst>
      <p:ext uri="{BB962C8B-B14F-4D97-AF65-F5344CB8AC3E}">
        <p14:creationId xmlns:p14="http://schemas.microsoft.com/office/powerpoint/2010/main" val="90625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提案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モール</a:t>
            </a:r>
            <a:r>
              <a:rPr lang="en-US" altLang="ja-JP" dirty="0"/>
              <a:t>2525</a:t>
            </a:r>
            <a:r>
              <a:rPr lang="ja-JP" altLang="en-US" dirty="0"/>
              <a:t>計画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31</a:t>
            </a:fld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36EE3A7-CAAA-4AF3-B175-40D22A826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517" y="3702329"/>
            <a:ext cx="4090352" cy="2493101"/>
          </a:xfrm>
          <a:prstGeom prst="rect">
            <a:avLst/>
          </a:prstGeom>
        </p:spPr>
      </p:pic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CCE59EDC-F83B-4E21-916E-0ECD6A65B308}"/>
              </a:ext>
            </a:extLst>
          </p:cNvPr>
          <p:cNvSpPr/>
          <p:nvPr/>
        </p:nvSpPr>
        <p:spPr>
          <a:xfrm>
            <a:off x="6709073" y="3826916"/>
            <a:ext cx="1913467" cy="1206500"/>
          </a:xfrm>
          <a:custGeom>
            <a:avLst/>
            <a:gdLst>
              <a:gd name="connsiteX0" fmla="*/ 0 w 1913467"/>
              <a:gd name="connsiteY0" fmla="*/ 757766 h 1206500"/>
              <a:gd name="connsiteX1" fmla="*/ 292100 w 1913467"/>
              <a:gd name="connsiteY1" fmla="*/ 1206500 h 1206500"/>
              <a:gd name="connsiteX2" fmla="*/ 863600 w 1913467"/>
              <a:gd name="connsiteY2" fmla="*/ 838200 h 1206500"/>
              <a:gd name="connsiteX3" fmla="*/ 1143000 w 1913467"/>
              <a:gd name="connsiteY3" fmla="*/ 817033 h 1206500"/>
              <a:gd name="connsiteX4" fmla="*/ 1693334 w 1913467"/>
              <a:gd name="connsiteY4" fmla="*/ 982133 h 1206500"/>
              <a:gd name="connsiteX5" fmla="*/ 1913467 w 1913467"/>
              <a:gd name="connsiteY5" fmla="*/ 541866 h 1206500"/>
              <a:gd name="connsiteX6" fmla="*/ 833967 w 1913467"/>
              <a:gd name="connsiteY6" fmla="*/ 4233 h 1206500"/>
              <a:gd name="connsiteX7" fmla="*/ 740834 w 1913467"/>
              <a:gd name="connsiteY7" fmla="*/ 0 h 1206500"/>
              <a:gd name="connsiteX8" fmla="*/ 474134 w 1913467"/>
              <a:gd name="connsiteY8" fmla="*/ 292100 h 1206500"/>
              <a:gd name="connsiteX9" fmla="*/ 0 w 1913467"/>
              <a:gd name="connsiteY9" fmla="*/ 757766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3467" h="1206500">
                <a:moveTo>
                  <a:pt x="0" y="757766"/>
                </a:moveTo>
                <a:lnTo>
                  <a:pt x="292100" y="1206500"/>
                </a:lnTo>
                <a:lnTo>
                  <a:pt x="863600" y="838200"/>
                </a:lnTo>
                <a:lnTo>
                  <a:pt x="1143000" y="817033"/>
                </a:lnTo>
                <a:lnTo>
                  <a:pt x="1693334" y="982133"/>
                </a:lnTo>
                <a:lnTo>
                  <a:pt x="1913467" y="541866"/>
                </a:lnTo>
                <a:lnTo>
                  <a:pt x="833967" y="4233"/>
                </a:lnTo>
                <a:lnTo>
                  <a:pt x="740834" y="0"/>
                </a:lnTo>
                <a:lnTo>
                  <a:pt x="474134" y="292100"/>
                </a:lnTo>
                <a:lnTo>
                  <a:pt x="0" y="757766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8A83EBD-67FD-44A8-B216-9095E74E5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485" y="1531802"/>
            <a:ext cx="5376999" cy="1808749"/>
          </a:xfrm>
          <a:prstGeom prst="rect">
            <a:avLst/>
          </a:prstGeom>
        </p:spPr>
      </p:pic>
      <p:sp>
        <p:nvSpPr>
          <p:cNvPr id="10" name="楕円 9">
            <a:extLst>
              <a:ext uri="{FF2B5EF4-FFF2-40B4-BE49-F238E27FC236}">
                <a16:creationId xmlns:a16="http://schemas.microsoft.com/office/drawing/2014/main" id="{6631E96F-5627-4BC5-A5B9-5D5108706621}"/>
              </a:ext>
            </a:extLst>
          </p:cNvPr>
          <p:cNvSpPr/>
          <p:nvPr/>
        </p:nvSpPr>
        <p:spPr>
          <a:xfrm>
            <a:off x="7342839" y="1250661"/>
            <a:ext cx="1432364" cy="143989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716011B-4584-43AB-8D17-778742E45A08}"/>
              </a:ext>
            </a:extLst>
          </p:cNvPr>
          <p:cNvCxnSpPr/>
          <p:nvPr/>
        </p:nvCxnSpPr>
        <p:spPr>
          <a:xfrm flipV="1">
            <a:off x="4174192" y="2436177"/>
            <a:ext cx="0" cy="5856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51CD5663-6DFA-4E49-91B2-13F1E7ACE8C1}"/>
              </a:ext>
            </a:extLst>
          </p:cNvPr>
          <p:cNvCxnSpPr>
            <a:cxnSpLocks/>
          </p:cNvCxnSpPr>
          <p:nvPr/>
        </p:nvCxnSpPr>
        <p:spPr>
          <a:xfrm>
            <a:off x="4174192" y="2728571"/>
            <a:ext cx="3379470" cy="283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781899D8-B258-420E-A0E0-DBE305878BC0}"/>
              </a:ext>
            </a:extLst>
          </p:cNvPr>
          <p:cNvCxnSpPr/>
          <p:nvPr/>
        </p:nvCxnSpPr>
        <p:spPr>
          <a:xfrm flipV="1">
            <a:off x="7553662" y="2488466"/>
            <a:ext cx="0" cy="5856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A5308AE-30A5-4CD6-B5C6-1C0549B0DAC0}"/>
              </a:ext>
            </a:extLst>
          </p:cNvPr>
          <p:cNvSpPr txBox="1"/>
          <p:nvPr/>
        </p:nvSpPr>
        <p:spPr>
          <a:xfrm>
            <a:off x="5980817" y="2256490"/>
            <a:ext cx="1684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約</a:t>
            </a:r>
            <a:r>
              <a:rPr kumimoji="1" lang="en-US" altLang="ja-JP" sz="2400" dirty="0"/>
              <a:t>250</a:t>
            </a:r>
            <a:r>
              <a:rPr kumimoji="1" lang="ja-JP" altLang="en-US" sz="2400" dirty="0"/>
              <a:t>ｍ</a:t>
            </a: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2926B2DB-B4D7-458D-A0D8-D29EB37D2477}"/>
              </a:ext>
            </a:extLst>
          </p:cNvPr>
          <p:cNvSpPr/>
          <p:nvPr/>
        </p:nvSpPr>
        <p:spPr>
          <a:xfrm>
            <a:off x="378276" y="1941063"/>
            <a:ext cx="2976382" cy="138576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モール</a:t>
            </a:r>
            <a:r>
              <a:rPr kumimoji="1"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505</a:t>
            </a:r>
            <a:endParaRPr kumimoji="1" lang="zh-TW" altLang="en-US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二等辺三角形 29">
            <a:extLst>
              <a:ext uri="{FF2B5EF4-FFF2-40B4-BE49-F238E27FC236}">
                <a16:creationId xmlns:a16="http://schemas.microsoft.com/office/drawing/2014/main" id="{048C012B-35E5-472B-B3DD-55ED471BEB63}"/>
              </a:ext>
            </a:extLst>
          </p:cNvPr>
          <p:cNvSpPr/>
          <p:nvPr/>
        </p:nvSpPr>
        <p:spPr>
          <a:xfrm rot="10800000">
            <a:off x="1356513" y="3638001"/>
            <a:ext cx="1019908" cy="520549"/>
          </a:xfrm>
          <a:prstGeom prst="triangle">
            <a:avLst>
              <a:gd name="adj" fmla="val 52628"/>
            </a:avLst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B4817D46-5414-4660-BE9C-628F8BCBA90E}"/>
              </a:ext>
            </a:extLst>
          </p:cNvPr>
          <p:cNvSpPr/>
          <p:nvPr/>
        </p:nvSpPr>
        <p:spPr>
          <a:xfrm>
            <a:off x="378276" y="4372174"/>
            <a:ext cx="2976382" cy="1385765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モール</a:t>
            </a:r>
            <a:r>
              <a:rPr kumimoji="1"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2525</a:t>
            </a:r>
            <a:endParaRPr kumimoji="1" lang="zh-TW" altLang="en-US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65C3FCB-BCBA-4DAF-B11A-00558B611ACF}"/>
              </a:ext>
            </a:extLst>
          </p:cNvPr>
          <p:cNvSpPr txBox="1"/>
          <p:nvPr/>
        </p:nvSpPr>
        <p:spPr>
          <a:xfrm>
            <a:off x="7738901" y="3269028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引用：マピオン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95E895C-896B-476A-B46A-877ACED93417}"/>
              </a:ext>
            </a:extLst>
          </p:cNvPr>
          <p:cNvSpPr txBox="1"/>
          <p:nvPr/>
        </p:nvSpPr>
        <p:spPr>
          <a:xfrm>
            <a:off x="7490066" y="6096515"/>
            <a:ext cx="1553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引用：</a:t>
            </a:r>
            <a:r>
              <a:rPr kumimoji="1" lang="en-US" altLang="ja-JP" sz="1200" dirty="0"/>
              <a:t>Google</a:t>
            </a:r>
            <a:r>
              <a:rPr kumimoji="1" lang="ja-JP" altLang="en-US" sz="1200" dirty="0"/>
              <a:t>マップ</a:t>
            </a:r>
          </a:p>
        </p:txBody>
      </p:sp>
      <p:pic>
        <p:nvPicPr>
          <p:cNvPr id="11" name="図 10" descr="おもちゃ, 人形 が含まれている画像&#10;&#10;自動的に生成された説明">
            <a:extLst>
              <a:ext uri="{FF2B5EF4-FFF2-40B4-BE49-F238E27FC236}">
                <a16:creationId xmlns:a16="http://schemas.microsoft.com/office/drawing/2014/main" id="{FCE9594D-D2C2-4C2A-ACD1-9AB55C3E0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11" y="4477649"/>
            <a:ext cx="2002561" cy="200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6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/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493"/>
            <a:ext cx="6968971" cy="797848"/>
          </a:xfrm>
        </p:spPr>
        <p:txBody>
          <a:bodyPr/>
          <a:lstStyle/>
          <a:p>
            <a:r>
              <a:rPr lang="ja-JP" altLang="en-US" dirty="0"/>
              <a:t>目標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モール</a:t>
            </a:r>
            <a:r>
              <a:rPr lang="en-US" altLang="ja-JP" dirty="0"/>
              <a:t>2525</a:t>
            </a:r>
            <a:r>
              <a:rPr lang="ja-JP" altLang="en-US" dirty="0"/>
              <a:t>計画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32</a:t>
            </a:fld>
            <a:endParaRPr kumimoji="1" lang="ja-JP" altLang="en-US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70637800-8636-4CA5-9D40-CDE918BFDFF5}"/>
              </a:ext>
            </a:extLst>
          </p:cNvPr>
          <p:cNvSpPr/>
          <p:nvPr/>
        </p:nvSpPr>
        <p:spPr>
          <a:xfrm>
            <a:off x="216498" y="2482520"/>
            <a:ext cx="4035629" cy="254416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寂れたモール</a:t>
            </a:r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505</a:t>
            </a:r>
            <a:endParaRPr kumimoji="1"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55197B36-EE36-45F7-A669-483A9ED9AB84}"/>
              </a:ext>
            </a:extLst>
          </p:cNvPr>
          <p:cNvSpPr/>
          <p:nvPr/>
        </p:nvSpPr>
        <p:spPr>
          <a:xfrm rot="5400000">
            <a:off x="4178217" y="3448536"/>
            <a:ext cx="1228298" cy="603913"/>
          </a:xfrm>
          <a:prstGeom prst="triangl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D5CDE3E9-DE60-415F-A627-34F4E378D99B}"/>
              </a:ext>
            </a:extLst>
          </p:cNvPr>
          <p:cNvSpPr/>
          <p:nvPr/>
        </p:nvSpPr>
        <p:spPr>
          <a:xfrm>
            <a:off x="5332606" y="1543158"/>
            <a:ext cx="3470949" cy="1266671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人が集う</a:t>
            </a:r>
            <a:endParaRPr kumimoji="1"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広場づくり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692EB47-748C-4AAC-B895-B11A0DEE235E}"/>
              </a:ext>
            </a:extLst>
          </p:cNvPr>
          <p:cNvSpPr/>
          <p:nvPr/>
        </p:nvSpPr>
        <p:spPr>
          <a:xfrm>
            <a:off x="5332608" y="3117157"/>
            <a:ext cx="3470949" cy="1266671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安全な昼間の街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765BC903-6AC8-4987-A0B0-E298EE0E8F90}"/>
              </a:ext>
            </a:extLst>
          </p:cNvPr>
          <p:cNvSpPr/>
          <p:nvPr/>
        </p:nvSpPr>
        <p:spPr>
          <a:xfrm>
            <a:off x="5332607" y="4691156"/>
            <a:ext cx="3470949" cy="1266671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中心市街地に</a:t>
            </a:r>
            <a:endParaRPr kumimoji="1"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賑わいを</a:t>
            </a:r>
          </a:p>
        </p:txBody>
      </p:sp>
    </p:spTree>
    <p:extLst>
      <p:ext uri="{BB962C8B-B14F-4D97-AF65-F5344CB8AC3E}">
        <p14:creationId xmlns:p14="http://schemas.microsoft.com/office/powerpoint/2010/main" val="35010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店舗整理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モール</a:t>
            </a:r>
            <a:r>
              <a:rPr lang="en-US" altLang="ja-JP" dirty="0"/>
              <a:t>2525</a:t>
            </a:r>
            <a:r>
              <a:rPr lang="ja-JP" altLang="en-US" dirty="0"/>
              <a:t>計画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33</a:t>
            </a:fld>
            <a:endParaRPr kumimoji="1" lang="ja-JP" altLang="en-US" dirty="0"/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6C36F6CE-9277-44C1-B3C6-88BD71608819}"/>
              </a:ext>
            </a:extLst>
          </p:cNvPr>
          <p:cNvSpPr/>
          <p:nvPr/>
        </p:nvSpPr>
        <p:spPr>
          <a:xfrm>
            <a:off x="2200809" y="4570828"/>
            <a:ext cx="4867275" cy="1000125"/>
          </a:xfrm>
          <a:prstGeom prst="round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/>
              <a:t>カフェ・飲食店</a:t>
            </a: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886D1459-190B-4000-8D4B-BC81CB89775D}"/>
              </a:ext>
            </a:extLst>
          </p:cNvPr>
          <p:cNvSpPr/>
          <p:nvPr/>
        </p:nvSpPr>
        <p:spPr>
          <a:xfrm>
            <a:off x="2200809" y="2466328"/>
            <a:ext cx="4867275" cy="1000125"/>
          </a:xfrm>
          <a:prstGeom prst="round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/>
              <a:t>既存の店舗</a:t>
            </a:r>
            <a:endParaRPr kumimoji="1" lang="en-US" altLang="ja-JP" sz="2800" b="1" dirty="0"/>
          </a:p>
          <a:p>
            <a:pPr algn="ctr"/>
            <a:r>
              <a:rPr kumimoji="1" lang="ja-JP" altLang="en-US" sz="2800" b="1" dirty="0"/>
              <a:t>オフィス</a:t>
            </a: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7DECC73A-CDA1-4D19-9255-ED05AA3AF461}"/>
              </a:ext>
            </a:extLst>
          </p:cNvPr>
          <p:cNvSpPr/>
          <p:nvPr/>
        </p:nvSpPr>
        <p:spPr>
          <a:xfrm>
            <a:off x="2200809" y="3518578"/>
            <a:ext cx="4867275" cy="1000125"/>
          </a:xfrm>
          <a:prstGeom prst="round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/>
              <a:t>既存の店舗</a:t>
            </a:r>
            <a:endParaRPr kumimoji="1" lang="en-US" altLang="ja-JP" sz="2800" b="1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CB3F4B8-D354-405F-8A95-736CC212AC4A}"/>
              </a:ext>
            </a:extLst>
          </p:cNvPr>
          <p:cNvSpPr txBox="1"/>
          <p:nvPr/>
        </p:nvSpPr>
        <p:spPr>
          <a:xfrm>
            <a:off x="1543398" y="4834759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1F</a:t>
            </a:r>
            <a:endParaRPr kumimoji="1" lang="ja-JP" altLang="en-US" sz="28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7B5F62B-E7F4-4F3A-97DB-B6513DCAC93D}"/>
              </a:ext>
            </a:extLst>
          </p:cNvPr>
          <p:cNvSpPr txBox="1"/>
          <p:nvPr/>
        </p:nvSpPr>
        <p:spPr>
          <a:xfrm>
            <a:off x="1543398" y="3790568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2F</a:t>
            </a:r>
            <a:endParaRPr kumimoji="1" lang="ja-JP" altLang="en-US" sz="28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A5FCAD3-95CC-407C-8DE8-CA14F2858EB7}"/>
              </a:ext>
            </a:extLst>
          </p:cNvPr>
          <p:cNvSpPr txBox="1"/>
          <p:nvPr/>
        </p:nvSpPr>
        <p:spPr>
          <a:xfrm>
            <a:off x="1543398" y="2746376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3F</a:t>
            </a:r>
            <a:endParaRPr kumimoji="1" lang="ja-JP" altLang="en-US" sz="2800" dirty="0"/>
          </a:p>
        </p:txBody>
      </p:sp>
      <p:sp>
        <p:nvSpPr>
          <p:cNvPr id="6" name="フローチャート: 論理積ゲート 5">
            <a:extLst>
              <a:ext uri="{FF2B5EF4-FFF2-40B4-BE49-F238E27FC236}">
                <a16:creationId xmlns:a16="http://schemas.microsoft.com/office/drawing/2014/main" id="{EEDB4C89-DDD8-4301-9D9F-C3F5991F9F16}"/>
              </a:ext>
            </a:extLst>
          </p:cNvPr>
          <p:cNvSpPr/>
          <p:nvPr/>
        </p:nvSpPr>
        <p:spPr>
          <a:xfrm rot="16200000">
            <a:off x="4194109" y="-459775"/>
            <a:ext cx="880678" cy="4867278"/>
          </a:xfrm>
          <a:prstGeom prst="flowChartDelay">
            <a:avLst/>
          </a:prstGeom>
          <a:solidFill>
            <a:srgbClr val="5482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8AD0C0-318F-4491-A149-F9B1C5255DB4}"/>
              </a:ext>
            </a:extLst>
          </p:cNvPr>
          <p:cNvSpPr txBox="1"/>
          <p:nvPr/>
        </p:nvSpPr>
        <p:spPr>
          <a:xfrm>
            <a:off x="3371921" y="1785265"/>
            <a:ext cx="2525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モール</a:t>
            </a:r>
            <a:r>
              <a:rPr kumimoji="1"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2525</a:t>
            </a:r>
            <a:endParaRPr kumimoji="1" lang="ja-JP" altLang="en-US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1713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店舗整理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モール</a:t>
            </a:r>
            <a:r>
              <a:rPr lang="en-US" altLang="ja-JP" dirty="0"/>
              <a:t>2525</a:t>
            </a:r>
            <a:r>
              <a:rPr lang="ja-JP" altLang="en-US" dirty="0"/>
              <a:t>計画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34</a:t>
            </a:fld>
            <a:endParaRPr kumimoji="1" lang="ja-JP" altLang="en-US" dirty="0"/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6C36F6CE-9277-44C1-B3C6-88BD71608819}"/>
              </a:ext>
            </a:extLst>
          </p:cNvPr>
          <p:cNvSpPr/>
          <p:nvPr/>
        </p:nvSpPr>
        <p:spPr>
          <a:xfrm>
            <a:off x="762534" y="4570828"/>
            <a:ext cx="3590391" cy="1000125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/>
              <a:t>カフェ・飲食店</a:t>
            </a: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886D1459-190B-4000-8D4B-BC81CB89775D}"/>
              </a:ext>
            </a:extLst>
          </p:cNvPr>
          <p:cNvSpPr/>
          <p:nvPr/>
        </p:nvSpPr>
        <p:spPr>
          <a:xfrm>
            <a:off x="762534" y="2466328"/>
            <a:ext cx="3590391" cy="1000125"/>
          </a:xfrm>
          <a:prstGeom prst="round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/>
              <a:t>既存の店舗</a:t>
            </a:r>
            <a:endParaRPr kumimoji="1" lang="en-US" altLang="ja-JP" sz="2400" b="1" dirty="0"/>
          </a:p>
          <a:p>
            <a:pPr algn="ctr"/>
            <a:r>
              <a:rPr kumimoji="1" lang="ja-JP" altLang="en-US" sz="2400" b="1" dirty="0"/>
              <a:t>オフィス</a:t>
            </a: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7DECC73A-CDA1-4D19-9255-ED05AA3AF461}"/>
              </a:ext>
            </a:extLst>
          </p:cNvPr>
          <p:cNvSpPr/>
          <p:nvPr/>
        </p:nvSpPr>
        <p:spPr>
          <a:xfrm>
            <a:off x="762534" y="3518578"/>
            <a:ext cx="3590391" cy="1000125"/>
          </a:xfrm>
          <a:prstGeom prst="round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/>
              <a:t>既存の店舗</a:t>
            </a:r>
            <a:endParaRPr kumimoji="1" lang="en-US" altLang="ja-JP" sz="2400" b="1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CB3F4B8-D354-405F-8A95-736CC212AC4A}"/>
              </a:ext>
            </a:extLst>
          </p:cNvPr>
          <p:cNvSpPr txBox="1"/>
          <p:nvPr/>
        </p:nvSpPr>
        <p:spPr>
          <a:xfrm>
            <a:off x="105123" y="4834759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1F</a:t>
            </a:r>
            <a:endParaRPr kumimoji="1" lang="ja-JP" altLang="en-US" sz="28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7B5F62B-E7F4-4F3A-97DB-B6513DCAC93D}"/>
              </a:ext>
            </a:extLst>
          </p:cNvPr>
          <p:cNvSpPr txBox="1"/>
          <p:nvPr/>
        </p:nvSpPr>
        <p:spPr>
          <a:xfrm>
            <a:off x="105123" y="3790568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2F</a:t>
            </a:r>
            <a:endParaRPr kumimoji="1" lang="ja-JP" altLang="en-US" sz="28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A5FCAD3-95CC-407C-8DE8-CA14F2858EB7}"/>
              </a:ext>
            </a:extLst>
          </p:cNvPr>
          <p:cNvSpPr txBox="1"/>
          <p:nvPr/>
        </p:nvSpPr>
        <p:spPr>
          <a:xfrm>
            <a:off x="105123" y="2746376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3F</a:t>
            </a:r>
            <a:endParaRPr kumimoji="1" lang="ja-JP" altLang="en-US" sz="2800" dirty="0"/>
          </a:p>
        </p:txBody>
      </p:sp>
      <p:sp>
        <p:nvSpPr>
          <p:cNvPr id="6" name="フローチャート: 論理積ゲート 5">
            <a:extLst>
              <a:ext uri="{FF2B5EF4-FFF2-40B4-BE49-F238E27FC236}">
                <a16:creationId xmlns:a16="http://schemas.microsoft.com/office/drawing/2014/main" id="{EEDB4C89-DDD8-4301-9D9F-C3F5991F9F16}"/>
              </a:ext>
            </a:extLst>
          </p:cNvPr>
          <p:cNvSpPr/>
          <p:nvPr/>
        </p:nvSpPr>
        <p:spPr>
          <a:xfrm rot="16200000">
            <a:off x="2117393" y="178667"/>
            <a:ext cx="880678" cy="3590393"/>
          </a:xfrm>
          <a:prstGeom prst="flowChartDelay">
            <a:avLst/>
          </a:prstGeom>
          <a:solidFill>
            <a:srgbClr val="5482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8AD0C0-318F-4491-A149-F9B1C5255DB4}"/>
              </a:ext>
            </a:extLst>
          </p:cNvPr>
          <p:cNvSpPr txBox="1"/>
          <p:nvPr/>
        </p:nvSpPr>
        <p:spPr>
          <a:xfrm>
            <a:off x="1295204" y="1829428"/>
            <a:ext cx="2525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モール</a:t>
            </a:r>
            <a:r>
              <a:rPr kumimoji="1"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2525</a:t>
            </a:r>
            <a:endParaRPr kumimoji="1" lang="ja-JP" altLang="en-US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9720E32A-D205-4AFB-BB9E-64007BA31032}"/>
              </a:ext>
            </a:extLst>
          </p:cNvPr>
          <p:cNvSpPr/>
          <p:nvPr/>
        </p:nvSpPr>
        <p:spPr>
          <a:xfrm>
            <a:off x="5272888" y="3648925"/>
            <a:ext cx="3590391" cy="1922028"/>
          </a:xfrm>
          <a:prstGeom prst="wedgeRoundRectCallout">
            <a:avLst>
              <a:gd name="adj1" fmla="val -70103"/>
              <a:gd name="adj2" fmla="val 25433"/>
              <a:gd name="adj3" fmla="val 16667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/>
              <a:t>ふらっと立ち寄り</a:t>
            </a:r>
            <a:endParaRPr kumimoji="1" lang="en-US" altLang="ja-JP" sz="2400" b="1" dirty="0"/>
          </a:p>
          <a:p>
            <a:pPr algn="ctr"/>
            <a:r>
              <a:rPr kumimoji="1" lang="ja-JP" altLang="en-US" sz="2400" b="1" dirty="0"/>
              <a:t>たくなる明るい雰囲気</a:t>
            </a:r>
            <a:endParaRPr kumimoji="1" lang="en-US" altLang="ja-JP" sz="2400" b="1" dirty="0"/>
          </a:p>
          <a:p>
            <a:pPr algn="ctr"/>
            <a:r>
              <a:rPr kumimoji="1" lang="ja-JP" altLang="en-US" sz="2400" b="1" dirty="0"/>
              <a:t>人々の交流の場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341856F-7B27-43C0-845F-9716F97E7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56" y="1127156"/>
            <a:ext cx="2180201" cy="233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1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店舗整理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モール</a:t>
            </a:r>
            <a:r>
              <a:rPr lang="en-US" altLang="ja-JP" dirty="0"/>
              <a:t>2525</a:t>
            </a:r>
            <a:r>
              <a:rPr lang="ja-JP" altLang="en-US" dirty="0"/>
              <a:t>計画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35</a:t>
            </a:fld>
            <a:endParaRPr kumimoji="1" lang="ja-JP" altLang="en-US" dirty="0"/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6C36F6CE-9277-44C1-B3C6-88BD71608819}"/>
              </a:ext>
            </a:extLst>
          </p:cNvPr>
          <p:cNvSpPr/>
          <p:nvPr/>
        </p:nvSpPr>
        <p:spPr>
          <a:xfrm>
            <a:off x="762534" y="4570828"/>
            <a:ext cx="3590391" cy="1000125"/>
          </a:xfrm>
          <a:prstGeom prst="round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/>
              <a:t>カフェ・飲食店</a:t>
            </a: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886D1459-190B-4000-8D4B-BC81CB89775D}"/>
              </a:ext>
            </a:extLst>
          </p:cNvPr>
          <p:cNvSpPr/>
          <p:nvPr/>
        </p:nvSpPr>
        <p:spPr>
          <a:xfrm>
            <a:off x="762534" y="2466328"/>
            <a:ext cx="3590391" cy="1000125"/>
          </a:xfrm>
          <a:prstGeom prst="round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/>
              <a:t>既存の店舗</a:t>
            </a:r>
            <a:endParaRPr kumimoji="1" lang="en-US" altLang="ja-JP" sz="2800" b="1" dirty="0"/>
          </a:p>
          <a:p>
            <a:pPr algn="ctr"/>
            <a:r>
              <a:rPr kumimoji="1" lang="ja-JP" altLang="en-US" sz="2800" b="1" dirty="0"/>
              <a:t>オフィス</a:t>
            </a: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7DECC73A-CDA1-4D19-9255-ED05AA3AF461}"/>
              </a:ext>
            </a:extLst>
          </p:cNvPr>
          <p:cNvSpPr/>
          <p:nvPr/>
        </p:nvSpPr>
        <p:spPr>
          <a:xfrm>
            <a:off x="762534" y="3518578"/>
            <a:ext cx="3590391" cy="1000125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/>
              <a:t>既存の店舗</a:t>
            </a:r>
            <a:endParaRPr kumimoji="1" lang="en-US" altLang="ja-JP" sz="2800" b="1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CB3F4B8-D354-405F-8A95-736CC212AC4A}"/>
              </a:ext>
            </a:extLst>
          </p:cNvPr>
          <p:cNvSpPr txBox="1"/>
          <p:nvPr/>
        </p:nvSpPr>
        <p:spPr>
          <a:xfrm>
            <a:off x="105123" y="4834759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1F</a:t>
            </a:r>
            <a:endParaRPr kumimoji="1" lang="ja-JP" altLang="en-US" sz="28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7B5F62B-E7F4-4F3A-97DB-B6513DCAC93D}"/>
              </a:ext>
            </a:extLst>
          </p:cNvPr>
          <p:cNvSpPr txBox="1"/>
          <p:nvPr/>
        </p:nvSpPr>
        <p:spPr>
          <a:xfrm>
            <a:off x="105123" y="3790568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2F</a:t>
            </a:r>
            <a:endParaRPr kumimoji="1" lang="ja-JP" altLang="en-US" sz="28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A5FCAD3-95CC-407C-8DE8-CA14F2858EB7}"/>
              </a:ext>
            </a:extLst>
          </p:cNvPr>
          <p:cNvSpPr txBox="1"/>
          <p:nvPr/>
        </p:nvSpPr>
        <p:spPr>
          <a:xfrm>
            <a:off x="105123" y="2746376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3F</a:t>
            </a:r>
            <a:endParaRPr kumimoji="1" lang="ja-JP" altLang="en-US" sz="2800" dirty="0"/>
          </a:p>
        </p:txBody>
      </p:sp>
      <p:sp>
        <p:nvSpPr>
          <p:cNvPr id="6" name="フローチャート: 論理積ゲート 5">
            <a:extLst>
              <a:ext uri="{FF2B5EF4-FFF2-40B4-BE49-F238E27FC236}">
                <a16:creationId xmlns:a16="http://schemas.microsoft.com/office/drawing/2014/main" id="{EEDB4C89-DDD8-4301-9D9F-C3F5991F9F16}"/>
              </a:ext>
            </a:extLst>
          </p:cNvPr>
          <p:cNvSpPr/>
          <p:nvPr/>
        </p:nvSpPr>
        <p:spPr>
          <a:xfrm rot="16200000">
            <a:off x="2117393" y="178667"/>
            <a:ext cx="880678" cy="3590393"/>
          </a:xfrm>
          <a:prstGeom prst="flowChartDelay">
            <a:avLst/>
          </a:prstGeom>
          <a:solidFill>
            <a:srgbClr val="5482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8AD0C0-318F-4491-A149-F9B1C5255DB4}"/>
              </a:ext>
            </a:extLst>
          </p:cNvPr>
          <p:cNvSpPr txBox="1"/>
          <p:nvPr/>
        </p:nvSpPr>
        <p:spPr>
          <a:xfrm>
            <a:off x="1295204" y="1829428"/>
            <a:ext cx="2525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モール</a:t>
            </a:r>
            <a:r>
              <a:rPr kumimoji="1"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2525</a:t>
            </a:r>
            <a:endParaRPr kumimoji="1" lang="ja-JP" altLang="en-US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9720E32A-D205-4AFB-BB9E-64007BA31032}"/>
              </a:ext>
            </a:extLst>
          </p:cNvPr>
          <p:cNvSpPr/>
          <p:nvPr/>
        </p:nvSpPr>
        <p:spPr>
          <a:xfrm>
            <a:off x="5272888" y="2648800"/>
            <a:ext cx="3590391" cy="1922028"/>
          </a:xfrm>
          <a:prstGeom prst="wedgeRoundRectCallout">
            <a:avLst>
              <a:gd name="adj1" fmla="val -69307"/>
              <a:gd name="adj2" fmla="val 20973"/>
              <a:gd name="adj3" fmla="val 16667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/>
              <a:t>ダンススタジオや</a:t>
            </a:r>
            <a:endParaRPr kumimoji="1" lang="en-US" altLang="ja-JP" sz="2400" b="1" dirty="0"/>
          </a:p>
          <a:p>
            <a:pPr algn="ctr"/>
            <a:r>
              <a:rPr kumimoji="1" lang="ja-JP" altLang="en-US" sz="2400" b="1" dirty="0"/>
              <a:t>美容院</a:t>
            </a:r>
            <a:endParaRPr kumimoji="1" lang="en-US" altLang="ja-JP" sz="2400" b="1" dirty="0"/>
          </a:p>
          <a:p>
            <a:pPr algn="ctr"/>
            <a:r>
              <a:rPr kumimoji="1" lang="ja-JP" altLang="en-US" sz="2400" b="1" dirty="0"/>
              <a:t>昼間の営業</a:t>
            </a:r>
            <a:endParaRPr kumimoji="1" lang="en-US" altLang="ja-JP" sz="2400" b="1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F887FD3-0E34-4120-9708-C08C9C68CA9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529" y="4702793"/>
            <a:ext cx="1390407" cy="164545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D041B78-9279-4526-9D30-7BB53ECF94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968" y="944241"/>
            <a:ext cx="2125931" cy="192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80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店舗整理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モール</a:t>
            </a:r>
            <a:r>
              <a:rPr lang="en-US" altLang="ja-JP" dirty="0"/>
              <a:t>2525</a:t>
            </a:r>
            <a:r>
              <a:rPr lang="ja-JP" altLang="en-US" dirty="0"/>
              <a:t>計画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36</a:t>
            </a:fld>
            <a:endParaRPr kumimoji="1" lang="ja-JP" altLang="en-US" dirty="0"/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6C36F6CE-9277-44C1-B3C6-88BD71608819}"/>
              </a:ext>
            </a:extLst>
          </p:cNvPr>
          <p:cNvSpPr/>
          <p:nvPr/>
        </p:nvSpPr>
        <p:spPr>
          <a:xfrm>
            <a:off x="762534" y="4570828"/>
            <a:ext cx="3590391" cy="1000125"/>
          </a:xfrm>
          <a:prstGeom prst="round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/>
              <a:t>カフェ・飲食店</a:t>
            </a: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886D1459-190B-4000-8D4B-BC81CB89775D}"/>
              </a:ext>
            </a:extLst>
          </p:cNvPr>
          <p:cNvSpPr/>
          <p:nvPr/>
        </p:nvSpPr>
        <p:spPr>
          <a:xfrm>
            <a:off x="762534" y="2466328"/>
            <a:ext cx="3590391" cy="1000125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/>
              <a:t>既存の店舗</a:t>
            </a:r>
            <a:endParaRPr kumimoji="1" lang="en-US" altLang="ja-JP" sz="2800" b="1" dirty="0"/>
          </a:p>
          <a:p>
            <a:pPr algn="ctr"/>
            <a:r>
              <a:rPr kumimoji="1" lang="ja-JP" altLang="en-US" sz="2800" b="1" dirty="0"/>
              <a:t>オフィス</a:t>
            </a: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7DECC73A-CDA1-4D19-9255-ED05AA3AF461}"/>
              </a:ext>
            </a:extLst>
          </p:cNvPr>
          <p:cNvSpPr/>
          <p:nvPr/>
        </p:nvSpPr>
        <p:spPr>
          <a:xfrm>
            <a:off x="762534" y="3518578"/>
            <a:ext cx="3590391" cy="1000125"/>
          </a:xfrm>
          <a:prstGeom prst="round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/>
              <a:t>既存の店舗</a:t>
            </a:r>
            <a:endParaRPr kumimoji="1" lang="en-US" altLang="ja-JP" sz="2800" b="1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CB3F4B8-D354-405F-8A95-736CC212AC4A}"/>
              </a:ext>
            </a:extLst>
          </p:cNvPr>
          <p:cNvSpPr txBox="1"/>
          <p:nvPr/>
        </p:nvSpPr>
        <p:spPr>
          <a:xfrm>
            <a:off x="105123" y="4834759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1F</a:t>
            </a:r>
            <a:endParaRPr kumimoji="1" lang="ja-JP" altLang="en-US" sz="28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7B5F62B-E7F4-4F3A-97DB-B6513DCAC93D}"/>
              </a:ext>
            </a:extLst>
          </p:cNvPr>
          <p:cNvSpPr txBox="1"/>
          <p:nvPr/>
        </p:nvSpPr>
        <p:spPr>
          <a:xfrm>
            <a:off x="105123" y="3790568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2F</a:t>
            </a:r>
            <a:endParaRPr kumimoji="1" lang="ja-JP" altLang="en-US" sz="28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A5FCAD3-95CC-407C-8DE8-CA14F2858EB7}"/>
              </a:ext>
            </a:extLst>
          </p:cNvPr>
          <p:cNvSpPr txBox="1"/>
          <p:nvPr/>
        </p:nvSpPr>
        <p:spPr>
          <a:xfrm>
            <a:off x="105123" y="2746376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3F</a:t>
            </a:r>
            <a:endParaRPr kumimoji="1" lang="ja-JP" altLang="en-US" sz="2800" dirty="0"/>
          </a:p>
        </p:txBody>
      </p:sp>
      <p:sp>
        <p:nvSpPr>
          <p:cNvPr id="6" name="フローチャート: 論理積ゲート 5">
            <a:extLst>
              <a:ext uri="{FF2B5EF4-FFF2-40B4-BE49-F238E27FC236}">
                <a16:creationId xmlns:a16="http://schemas.microsoft.com/office/drawing/2014/main" id="{EEDB4C89-DDD8-4301-9D9F-C3F5991F9F16}"/>
              </a:ext>
            </a:extLst>
          </p:cNvPr>
          <p:cNvSpPr/>
          <p:nvPr/>
        </p:nvSpPr>
        <p:spPr>
          <a:xfrm rot="16200000">
            <a:off x="2117393" y="178667"/>
            <a:ext cx="880678" cy="3590393"/>
          </a:xfrm>
          <a:prstGeom prst="flowChartDelay">
            <a:avLst/>
          </a:prstGeom>
          <a:solidFill>
            <a:srgbClr val="5482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8AD0C0-318F-4491-A149-F9B1C5255DB4}"/>
              </a:ext>
            </a:extLst>
          </p:cNvPr>
          <p:cNvSpPr txBox="1"/>
          <p:nvPr/>
        </p:nvSpPr>
        <p:spPr>
          <a:xfrm>
            <a:off x="1295204" y="1829428"/>
            <a:ext cx="2525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モール</a:t>
            </a:r>
            <a:r>
              <a:rPr kumimoji="1"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2525</a:t>
            </a:r>
            <a:endParaRPr kumimoji="1" lang="ja-JP" altLang="en-US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9720E32A-D205-4AFB-BB9E-64007BA31032}"/>
              </a:ext>
            </a:extLst>
          </p:cNvPr>
          <p:cNvSpPr/>
          <p:nvPr/>
        </p:nvSpPr>
        <p:spPr>
          <a:xfrm>
            <a:off x="5272888" y="1547601"/>
            <a:ext cx="3590391" cy="1922028"/>
          </a:xfrm>
          <a:prstGeom prst="wedgeRoundRectCallout">
            <a:avLst>
              <a:gd name="adj1" fmla="val -69307"/>
              <a:gd name="adj2" fmla="val 23946"/>
              <a:gd name="adj3" fmla="val 16667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/>
              <a:t>夜間営業の店</a:t>
            </a:r>
            <a:endParaRPr kumimoji="1" lang="en-US" altLang="ja-JP" sz="2400" b="1" dirty="0"/>
          </a:p>
          <a:p>
            <a:pPr algn="ctr"/>
            <a:r>
              <a:rPr kumimoji="1" lang="ja-JP" altLang="en-US" sz="2400" b="1" dirty="0"/>
              <a:t>事務所</a:t>
            </a:r>
            <a:endParaRPr kumimoji="1" lang="en-US" altLang="ja-JP" sz="2400" b="1" dirty="0"/>
          </a:p>
        </p:txBody>
      </p:sp>
      <p:pic>
        <p:nvPicPr>
          <p:cNvPr id="9" name="図 8" descr="おもちゃ, 人形, 食品 が含まれている画像&#10;&#10;自動的に生成された説明">
            <a:extLst>
              <a:ext uri="{FF2B5EF4-FFF2-40B4-BE49-F238E27FC236}">
                <a16:creationId xmlns:a16="http://schemas.microsoft.com/office/drawing/2014/main" id="{4C644C5F-A7A2-45AC-B87C-5498F4BC9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45" y="3856904"/>
            <a:ext cx="2581275" cy="22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35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広場整備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モール</a:t>
            </a:r>
            <a:r>
              <a:rPr lang="en-US" altLang="ja-JP" dirty="0"/>
              <a:t>2525</a:t>
            </a:r>
            <a:r>
              <a:rPr lang="ja-JP" altLang="en-US" dirty="0"/>
              <a:t>計画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37</a:t>
            </a:fld>
            <a:endParaRPr kumimoji="1" lang="ja-JP" altLang="en-US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EF73FF8-E306-4FF6-A806-DE40AD93EEAA}"/>
              </a:ext>
            </a:extLst>
          </p:cNvPr>
          <p:cNvGrpSpPr/>
          <p:nvPr/>
        </p:nvGrpSpPr>
        <p:grpSpPr>
          <a:xfrm>
            <a:off x="2471175" y="2562225"/>
            <a:ext cx="4683034" cy="3031621"/>
            <a:chOff x="2385050" y="2819400"/>
            <a:chExt cx="4683034" cy="3031621"/>
          </a:xfrm>
        </p:grpSpPr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4EA8E2FB-BCB0-4D7E-A21F-8FD4106B17B4}"/>
                </a:ext>
              </a:extLst>
            </p:cNvPr>
            <p:cNvSpPr/>
            <p:nvPr/>
          </p:nvSpPr>
          <p:spPr>
            <a:xfrm>
              <a:off x="2385050" y="2819400"/>
              <a:ext cx="4683034" cy="3031621"/>
            </a:xfrm>
            <a:custGeom>
              <a:avLst/>
              <a:gdLst>
                <a:gd name="connsiteX0" fmla="*/ 0 w 1913467"/>
                <a:gd name="connsiteY0" fmla="*/ 757766 h 1206500"/>
                <a:gd name="connsiteX1" fmla="*/ 292100 w 1913467"/>
                <a:gd name="connsiteY1" fmla="*/ 1206500 h 1206500"/>
                <a:gd name="connsiteX2" fmla="*/ 863600 w 1913467"/>
                <a:gd name="connsiteY2" fmla="*/ 838200 h 1206500"/>
                <a:gd name="connsiteX3" fmla="*/ 1143000 w 1913467"/>
                <a:gd name="connsiteY3" fmla="*/ 817033 h 1206500"/>
                <a:gd name="connsiteX4" fmla="*/ 1693334 w 1913467"/>
                <a:gd name="connsiteY4" fmla="*/ 982133 h 1206500"/>
                <a:gd name="connsiteX5" fmla="*/ 1913467 w 1913467"/>
                <a:gd name="connsiteY5" fmla="*/ 541866 h 1206500"/>
                <a:gd name="connsiteX6" fmla="*/ 833967 w 1913467"/>
                <a:gd name="connsiteY6" fmla="*/ 4233 h 1206500"/>
                <a:gd name="connsiteX7" fmla="*/ 740834 w 1913467"/>
                <a:gd name="connsiteY7" fmla="*/ 0 h 1206500"/>
                <a:gd name="connsiteX8" fmla="*/ 474134 w 1913467"/>
                <a:gd name="connsiteY8" fmla="*/ 292100 h 1206500"/>
                <a:gd name="connsiteX9" fmla="*/ 0 w 1913467"/>
                <a:gd name="connsiteY9" fmla="*/ 757766 h 120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3467" h="1206500">
                  <a:moveTo>
                    <a:pt x="0" y="757766"/>
                  </a:moveTo>
                  <a:lnTo>
                    <a:pt x="292100" y="1206500"/>
                  </a:lnTo>
                  <a:lnTo>
                    <a:pt x="863600" y="838200"/>
                  </a:lnTo>
                  <a:lnTo>
                    <a:pt x="1143000" y="817033"/>
                  </a:lnTo>
                  <a:lnTo>
                    <a:pt x="1693334" y="982133"/>
                  </a:lnTo>
                  <a:lnTo>
                    <a:pt x="1913467" y="541866"/>
                  </a:lnTo>
                  <a:lnTo>
                    <a:pt x="833967" y="4233"/>
                  </a:lnTo>
                  <a:lnTo>
                    <a:pt x="740834" y="0"/>
                  </a:lnTo>
                  <a:lnTo>
                    <a:pt x="474134" y="292100"/>
                  </a:lnTo>
                  <a:lnTo>
                    <a:pt x="0" y="757766"/>
                  </a:lnTo>
                  <a:close/>
                </a:path>
              </a:pathLst>
            </a:custGeom>
            <a:solidFill>
              <a:srgbClr val="FFFF00">
                <a:alpha val="50196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57450051-A4C5-4F58-98C1-03DF49953F64}"/>
                </a:ext>
              </a:extLst>
            </p:cNvPr>
            <p:cNvSpPr/>
            <p:nvPr/>
          </p:nvSpPr>
          <p:spPr>
            <a:xfrm>
              <a:off x="3733800" y="3114675"/>
              <a:ext cx="1447800" cy="14478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A89105A1-4033-4706-97A0-69D685A7E74C}"/>
                </a:ext>
              </a:extLst>
            </p:cNvPr>
            <p:cNvSpPr/>
            <p:nvPr/>
          </p:nvSpPr>
          <p:spPr>
            <a:xfrm>
              <a:off x="3810000" y="3195637"/>
              <a:ext cx="1295400" cy="12858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857D9765-97CB-4E4D-9F5E-1592E83953E8}"/>
                </a:ext>
              </a:extLst>
            </p:cNvPr>
            <p:cNvSpPr/>
            <p:nvPr/>
          </p:nvSpPr>
          <p:spPr>
            <a:xfrm rot="21129080">
              <a:off x="4109243" y="4120033"/>
              <a:ext cx="1027808" cy="72295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: 図形 10">
              <a:extLst>
                <a:ext uri="{FF2B5EF4-FFF2-40B4-BE49-F238E27FC236}">
                  <a16:creationId xmlns:a16="http://schemas.microsoft.com/office/drawing/2014/main" id="{F2A4942B-E1B6-4C7C-868E-5547EA670EFA}"/>
                </a:ext>
              </a:extLst>
            </p:cNvPr>
            <p:cNvSpPr/>
            <p:nvPr/>
          </p:nvSpPr>
          <p:spPr>
            <a:xfrm>
              <a:off x="2619375" y="3819525"/>
              <a:ext cx="1562100" cy="1828800"/>
            </a:xfrm>
            <a:custGeom>
              <a:avLst/>
              <a:gdLst>
                <a:gd name="connsiteX0" fmla="*/ 0 w 1562100"/>
                <a:gd name="connsiteY0" fmla="*/ 895350 h 1828800"/>
                <a:gd name="connsiteX1" fmla="*/ 0 w 1562100"/>
                <a:gd name="connsiteY1" fmla="*/ 895350 h 1828800"/>
                <a:gd name="connsiteX2" fmla="*/ 561975 w 1562100"/>
                <a:gd name="connsiteY2" fmla="*/ 1828800 h 1828800"/>
                <a:gd name="connsiteX3" fmla="*/ 1562100 w 1562100"/>
                <a:gd name="connsiteY3" fmla="*/ 1190625 h 1828800"/>
                <a:gd name="connsiteX4" fmla="*/ 914400 w 1562100"/>
                <a:gd name="connsiteY4" fmla="*/ 0 h 1828800"/>
                <a:gd name="connsiteX5" fmla="*/ 0 w 1562100"/>
                <a:gd name="connsiteY5" fmla="*/ 89535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2100" h="1828800">
                  <a:moveTo>
                    <a:pt x="0" y="895350"/>
                  </a:moveTo>
                  <a:lnTo>
                    <a:pt x="0" y="895350"/>
                  </a:lnTo>
                  <a:lnTo>
                    <a:pt x="561975" y="1828800"/>
                  </a:lnTo>
                  <a:lnTo>
                    <a:pt x="1562100" y="1190625"/>
                  </a:lnTo>
                  <a:lnTo>
                    <a:pt x="914400" y="0"/>
                  </a:lnTo>
                  <a:lnTo>
                    <a:pt x="0" y="895350"/>
                  </a:lnTo>
                  <a:close/>
                </a:path>
              </a:pathLst>
            </a:custGeom>
            <a:solidFill>
              <a:srgbClr val="B39F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: 図形 11">
              <a:extLst>
                <a:ext uri="{FF2B5EF4-FFF2-40B4-BE49-F238E27FC236}">
                  <a16:creationId xmlns:a16="http://schemas.microsoft.com/office/drawing/2014/main" id="{DF04FA4C-F333-470B-BC28-71C4AED764BC}"/>
                </a:ext>
              </a:extLst>
            </p:cNvPr>
            <p:cNvSpPr/>
            <p:nvPr/>
          </p:nvSpPr>
          <p:spPr>
            <a:xfrm>
              <a:off x="5238750" y="3533775"/>
              <a:ext cx="1600200" cy="1609725"/>
            </a:xfrm>
            <a:custGeom>
              <a:avLst/>
              <a:gdLst>
                <a:gd name="connsiteX0" fmla="*/ 0 w 1600200"/>
                <a:gd name="connsiteY0" fmla="*/ 1228725 h 1609725"/>
                <a:gd name="connsiteX1" fmla="*/ 1181100 w 1600200"/>
                <a:gd name="connsiteY1" fmla="*/ 1609725 h 1609725"/>
                <a:gd name="connsiteX2" fmla="*/ 1600200 w 1600200"/>
                <a:gd name="connsiteY2" fmla="*/ 742950 h 1609725"/>
                <a:gd name="connsiteX3" fmla="*/ 209550 w 1600200"/>
                <a:gd name="connsiteY3" fmla="*/ 0 h 1609725"/>
                <a:gd name="connsiteX4" fmla="*/ 0 w 1600200"/>
                <a:gd name="connsiteY4" fmla="*/ 1228725 h 160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0" h="1609725">
                  <a:moveTo>
                    <a:pt x="0" y="1228725"/>
                  </a:moveTo>
                  <a:lnTo>
                    <a:pt x="1181100" y="1609725"/>
                  </a:lnTo>
                  <a:lnTo>
                    <a:pt x="1600200" y="742950"/>
                  </a:lnTo>
                  <a:lnTo>
                    <a:pt x="209550" y="0"/>
                  </a:lnTo>
                  <a:lnTo>
                    <a:pt x="0" y="1228725"/>
                  </a:lnTo>
                  <a:close/>
                </a:path>
              </a:pathLst>
            </a:custGeom>
            <a:solidFill>
              <a:srgbClr val="B39F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6" name="コネクタ: カギ線 15">
            <a:extLst>
              <a:ext uri="{FF2B5EF4-FFF2-40B4-BE49-F238E27FC236}">
                <a16:creationId xmlns:a16="http://schemas.microsoft.com/office/drawing/2014/main" id="{FBAB8E52-D36F-4EA3-AB75-439C6AD7F17F}"/>
              </a:ext>
            </a:extLst>
          </p:cNvPr>
          <p:cNvCxnSpPr>
            <a:cxnSpLocks/>
            <a:stCxn id="7" idx="4"/>
          </p:cNvCxnSpPr>
          <p:nvPr/>
        </p:nvCxnSpPr>
        <p:spPr>
          <a:xfrm rot="16200000" flipH="1">
            <a:off x="4708821" y="4632244"/>
            <a:ext cx="594697" cy="495069"/>
          </a:xfrm>
          <a:prstGeom prst="bentConnector3">
            <a:avLst>
              <a:gd name="adj1" fmla="val 99651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429ADF7-3E7B-4472-8E54-D28DEF4608D8}"/>
              </a:ext>
            </a:extLst>
          </p:cNvPr>
          <p:cNvSpPr txBox="1"/>
          <p:nvPr/>
        </p:nvSpPr>
        <p:spPr>
          <a:xfrm>
            <a:off x="5188294" y="499259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ミニステージ</a:t>
            </a:r>
          </a:p>
        </p:txBody>
      </p:sp>
      <p:cxnSp>
        <p:nvCxnSpPr>
          <p:cNvPr id="22" name="コネクタ: カギ線 21">
            <a:extLst>
              <a:ext uri="{FF2B5EF4-FFF2-40B4-BE49-F238E27FC236}">
                <a16:creationId xmlns:a16="http://schemas.microsoft.com/office/drawing/2014/main" id="{5852185C-FC29-41EC-9225-E6F747CD3EE0}"/>
              </a:ext>
            </a:extLst>
          </p:cNvPr>
          <p:cNvCxnSpPr>
            <a:cxnSpLocks/>
            <a:stCxn id="6" idx="7"/>
          </p:cNvCxnSpPr>
          <p:nvPr/>
        </p:nvCxnSpPr>
        <p:spPr>
          <a:xfrm rot="5400000" flipH="1" flipV="1">
            <a:off x="4938779" y="2254538"/>
            <a:ext cx="931908" cy="698067"/>
          </a:xfrm>
          <a:prstGeom prst="bentConnector3">
            <a:avLst>
              <a:gd name="adj1" fmla="val 10110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0BE53F6-DD30-4CA7-81B0-EE6E825836C1}"/>
              </a:ext>
            </a:extLst>
          </p:cNvPr>
          <p:cNvSpPr txBox="1"/>
          <p:nvPr/>
        </p:nvSpPr>
        <p:spPr>
          <a:xfrm>
            <a:off x="5753767" y="189348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芝生広場</a:t>
            </a:r>
          </a:p>
        </p:txBody>
      </p:sp>
      <p:cxnSp>
        <p:nvCxnSpPr>
          <p:cNvPr id="29" name="コネクタ: カギ線 28">
            <a:extLst>
              <a:ext uri="{FF2B5EF4-FFF2-40B4-BE49-F238E27FC236}">
                <a16:creationId xmlns:a16="http://schemas.microsoft.com/office/drawing/2014/main" id="{E9B16437-B70B-4845-8654-A9E16EB71DAB}"/>
              </a:ext>
            </a:extLst>
          </p:cNvPr>
          <p:cNvCxnSpPr>
            <a:cxnSpLocks/>
            <a:stCxn id="11" idx="4"/>
          </p:cNvCxnSpPr>
          <p:nvPr/>
        </p:nvCxnSpPr>
        <p:spPr>
          <a:xfrm flipH="1" flipV="1">
            <a:off x="2778180" y="3015244"/>
            <a:ext cx="841720" cy="547106"/>
          </a:xfrm>
          <a:prstGeom prst="bentConnector3">
            <a:avLst>
              <a:gd name="adj1" fmla="val 113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A9E1D76-9E6A-4E7F-94C3-80551024E069}"/>
              </a:ext>
            </a:extLst>
          </p:cNvPr>
          <p:cNvSpPr txBox="1"/>
          <p:nvPr/>
        </p:nvSpPr>
        <p:spPr>
          <a:xfrm>
            <a:off x="0" y="2474893"/>
            <a:ext cx="34163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マルシェ等が開ける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スペース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6664865C-0924-4A54-B81A-D83D57447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044" y="2485673"/>
            <a:ext cx="2599936" cy="1943452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BD7CDF3A-60C5-45E6-8F35-A7CDD0174676}"/>
              </a:ext>
            </a:extLst>
          </p:cNvPr>
          <p:cNvSpPr/>
          <p:nvPr/>
        </p:nvSpPr>
        <p:spPr>
          <a:xfrm>
            <a:off x="5572552" y="1492240"/>
            <a:ext cx="36920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/>
              <a:t>引用：</a:t>
            </a:r>
            <a:r>
              <a:rPr lang="en-US" altLang="ja-JP" sz="1200" dirty="0"/>
              <a:t>NHK</a:t>
            </a:r>
            <a:r>
              <a:rPr lang="ja-JP" altLang="en-US" sz="1200" dirty="0"/>
              <a:t>長野放送局アナウンサーキャスター日記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911F35-4833-4263-BAEB-2F82F739A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87" y="3471231"/>
            <a:ext cx="2513990" cy="1668137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AACC88FF-74CD-4561-BC2F-669B168B2532}"/>
              </a:ext>
            </a:extLst>
          </p:cNvPr>
          <p:cNvSpPr/>
          <p:nvPr/>
        </p:nvSpPr>
        <p:spPr>
          <a:xfrm>
            <a:off x="953405" y="5114151"/>
            <a:ext cx="20204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/>
              <a:t>引用：</a:t>
            </a:r>
            <a:r>
              <a:rPr lang="en-US" altLang="ja-JP" sz="1200" dirty="0"/>
              <a:t>AFFIDAMENTO</a:t>
            </a:r>
            <a:r>
              <a:rPr lang="ja-JP" altLang="en-US" sz="1200" dirty="0"/>
              <a:t> </a:t>
            </a:r>
            <a:r>
              <a:rPr lang="en-US" altLang="ja-JP" sz="1200" dirty="0"/>
              <a:t>BAGEL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20824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費用１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モール</a:t>
            </a:r>
            <a:r>
              <a:rPr lang="en-US" altLang="ja-JP" dirty="0"/>
              <a:t>2525</a:t>
            </a:r>
            <a:r>
              <a:rPr lang="ja-JP" altLang="en-US" dirty="0"/>
              <a:t>計画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38</a:t>
            </a:fld>
            <a:endParaRPr kumimoji="1" lang="ja-JP" altLang="en-US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D068EB7-120E-4BA6-9A53-2B9F194C3169}"/>
              </a:ext>
            </a:extLst>
          </p:cNvPr>
          <p:cNvSpPr/>
          <p:nvPr/>
        </p:nvSpPr>
        <p:spPr>
          <a:xfrm>
            <a:off x="522724" y="1410077"/>
            <a:ext cx="4445058" cy="107395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店舗解体費用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A17F016F-95E2-4524-9749-A4E75CF56ACD}"/>
              </a:ext>
            </a:extLst>
          </p:cNvPr>
          <p:cNvSpPr/>
          <p:nvPr/>
        </p:nvSpPr>
        <p:spPr>
          <a:xfrm>
            <a:off x="522725" y="2737436"/>
            <a:ext cx="4445057" cy="107395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>
                <a:latin typeface="メイリオ" panose="020B0604030504040204" pitchFamily="50" charset="-128"/>
                <a:ea typeface="メイリオ" panose="020B0604030504040204" pitchFamily="50" charset="-128"/>
              </a:rPr>
              <a:t>店舗移動費用</a:t>
            </a:r>
            <a:endParaRPr kumimoji="1" lang="zh-TW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E1445AD-EC8C-4293-90FE-A020FDA4DA90}"/>
              </a:ext>
            </a:extLst>
          </p:cNvPr>
          <p:cNvSpPr txBox="1"/>
          <p:nvPr/>
        </p:nvSpPr>
        <p:spPr>
          <a:xfrm>
            <a:off x="5574742" y="1623890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5945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FA11041-BD66-401E-92FD-BB4FEBE75CFD}"/>
              </a:ext>
            </a:extLst>
          </p:cNvPr>
          <p:cNvSpPr txBox="1"/>
          <p:nvPr/>
        </p:nvSpPr>
        <p:spPr>
          <a:xfrm>
            <a:off x="5574740" y="2957455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4200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A8C2CC0-B46D-4F21-9C2E-527CC1E64539}"/>
              </a:ext>
            </a:extLst>
          </p:cNvPr>
          <p:cNvSpPr txBox="1"/>
          <p:nvPr/>
        </p:nvSpPr>
        <p:spPr>
          <a:xfrm>
            <a:off x="5135040" y="4278608"/>
            <a:ext cx="34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4800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四角形: 角を丸くする 16">
            <a:extLst>
              <a:ext uri="{FF2B5EF4-FFF2-40B4-BE49-F238E27FC236}">
                <a16:creationId xmlns:a16="http://schemas.microsoft.com/office/drawing/2014/main" id="{E9D48B4D-C558-4602-903A-7C8FB9BD6C35}"/>
              </a:ext>
            </a:extLst>
          </p:cNvPr>
          <p:cNvSpPr/>
          <p:nvPr/>
        </p:nvSpPr>
        <p:spPr>
          <a:xfrm>
            <a:off x="522724" y="5450316"/>
            <a:ext cx="8038700" cy="79784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▲</a:t>
            </a:r>
            <a:r>
              <a:rPr kumimoji="1"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億</a:t>
            </a:r>
            <a:r>
              <a:rPr kumimoji="1" lang="en-US" altLang="ja-JP" sz="3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4945</a:t>
            </a: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1FE00C4D-F61B-469C-B26E-BF6C21D537D8}"/>
              </a:ext>
            </a:extLst>
          </p:cNvPr>
          <p:cNvSpPr/>
          <p:nvPr/>
        </p:nvSpPr>
        <p:spPr>
          <a:xfrm>
            <a:off x="522725" y="4064795"/>
            <a:ext cx="4445057" cy="107395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広場工事費用</a:t>
            </a:r>
          </a:p>
        </p:txBody>
      </p:sp>
    </p:spTree>
    <p:extLst>
      <p:ext uri="{BB962C8B-B14F-4D97-AF65-F5344CB8AC3E}">
        <p14:creationId xmlns:p14="http://schemas.microsoft.com/office/powerpoint/2010/main" val="3090043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美化計画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モール</a:t>
            </a:r>
            <a:r>
              <a:rPr lang="en-US" altLang="ja-JP" dirty="0"/>
              <a:t>2525</a:t>
            </a:r>
            <a:r>
              <a:rPr lang="ja-JP" altLang="en-US" dirty="0"/>
              <a:t>計画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39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FEF8A0-BC01-4198-9620-B8A8AB992028}"/>
              </a:ext>
            </a:extLst>
          </p:cNvPr>
          <p:cNvSpPr txBox="1"/>
          <p:nvPr/>
        </p:nvSpPr>
        <p:spPr>
          <a:xfrm>
            <a:off x="15485" y="1280117"/>
            <a:ext cx="925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きれいでニコニコ！なモール</a:t>
            </a:r>
            <a:r>
              <a:rPr kumimoji="1" lang="en-US" altLang="ja-JP" sz="2800" dirty="0"/>
              <a:t>2525</a:t>
            </a:r>
            <a:r>
              <a:rPr kumimoji="1" lang="ja-JP" altLang="en-US" sz="2800" dirty="0"/>
              <a:t>を目指します</a:t>
            </a:r>
            <a:endParaRPr kumimoji="1" lang="en-US" altLang="ja-JP" sz="2800" dirty="0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BAFCEF7D-2DAA-491C-BD51-197B10CC155E}"/>
              </a:ext>
            </a:extLst>
          </p:cNvPr>
          <p:cNvSpPr/>
          <p:nvPr/>
        </p:nvSpPr>
        <p:spPr>
          <a:xfrm>
            <a:off x="752475" y="1974113"/>
            <a:ext cx="3752849" cy="198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１．外壁塗装</a:t>
            </a:r>
            <a:endParaRPr kumimoji="1" lang="ja-JP" altLang="en-US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70BA930E-795C-45E0-A2C1-71EC90D15BC1}"/>
              </a:ext>
            </a:extLst>
          </p:cNvPr>
          <p:cNvSpPr/>
          <p:nvPr/>
        </p:nvSpPr>
        <p:spPr>
          <a:xfrm>
            <a:off x="4686301" y="1974113"/>
            <a:ext cx="3752849" cy="198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２．屋上看板撤去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B4E7FE85-6661-4AEA-995D-E6533AEB97C5}"/>
              </a:ext>
            </a:extLst>
          </p:cNvPr>
          <p:cNvSpPr/>
          <p:nvPr/>
        </p:nvSpPr>
        <p:spPr>
          <a:xfrm>
            <a:off x="752475" y="4147409"/>
            <a:ext cx="3752849" cy="198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３．ビニール屋根</a:t>
            </a:r>
            <a:endParaRPr kumimoji="1" lang="en-US" altLang="ja-JP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張替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1F458C04-BD6D-410D-BB90-5B43746284E4}"/>
              </a:ext>
            </a:extLst>
          </p:cNvPr>
          <p:cNvSpPr/>
          <p:nvPr/>
        </p:nvSpPr>
        <p:spPr>
          <a:xfrm>
            <a:off x="4686301" y="4147409"/>
            <a:ext cx="3752849" cy="198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４．高架清掃</a:t>
            </a:r>
          </a:p>
        </p:txBody>
      </p:sp>
    </p:spTree>
    <p:extLst>
      <p:ext uri="{BB962C8B-B14F-4D97-AF65-F5344CB8AC3E}">
        <p14:creationId xmlns:p14="http://schemas.microsoft.com/office/powerpoint/2010/main" val="148901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3200" dirty="0"/>
              <a:t>目標：経済的に自立した持続可能なまち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ja-JP" altLang="en-US" dirty="0"/>
              <a:t>基本構想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32" y="1098543"/>
            <a:ext cx="3346994" cy="350550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/>
          <a:stretch/>
        </p:blipFill>
        <p:spPr>
          <a:xfrm>
            <a:off x="166254" y="1098543"/>
            <a:ext cx="7398327" cy="525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9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美化計画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モール</a:t>
            </a:r>
            <a:r>
              <a:rPr lang="en-US" altLang="ja-JP" dirty="0"/>
              <a:t>2525</a:t>
            </a:r>
            <a:r>
              <a:rPr lang="ja-JP" altLang="en-US" dirty="0"/>
              <a:t>計画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40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FEF8A0-BC01-4198-9620-B8A8AB992028}"/>
              </a:ext>
            </a:extLst>
          </p:cNvPr>
          <p:cNvSpPr txBox="1"/>
          <p:nvPr/>
        </p:nvSpPr>
        <p:spPr>
          <a:xfrm>
            <a:off x="15485" y="1280117"/>
            <a:ext cx="925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きれいでニコニコ！なモール</a:t>
            </a:r>
            <a:r>
              <a:rPr kumimoji="1" lang="en-US" altLang="ja-JP" sz="2800" dirty="0"/>
              <a:t>2525</a:t>
            </a:r>
            <a:r>
              <a:rPr kumimoji="1" lang="ja-JP" altLang="en-US" sz="2800" dirty="0"/>
              <a:t>を目指します</a:t>
            </a:r>
            <a:endParaRPr kumimoji="1" lang="en-US" altLang="ja-JP" sz="2800" dirty="0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BAFCEF7D-2DAA-491C-BD51-197B10CC155E}"/>
              </a:ext>
            </a:extLst>
          </p:cNvPr>
          <p:cNvSpPr/>
          <p:nvPr/>
        </p:nvSpPr>
        <p:spPr>
          <a:xfrm>
            <a:off x="752475" y="1974113"/>
            <a:ext cx="3752849" cy="1988072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１．外壁塗装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70BA930E-795C-45E0-A2C1-71EC90D15BC1}"/>
              </a:ext>
            </a:extLst>
          </p:cNvPr>
          <p:cNvSpPr/>
          <p:nvPr/>
        </p:nvSpPr>
        <p:spPr>
          <a:xfrm>
            <a:off x="4686301" y="1974113"/>
            <a:ext cx="3752849" cy="198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２．屋上看板撤去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B4E7FE85-6661-4AEA-995D-E6533AEB97C5}"/>
              </a:ext>
            </a:extLst>
          </p:cNvPr>
          <p:cNvSpPr/>
          <p:nvPr/>
        </p:nvSpPr>
        <p:spPr>
          <a:xfrm>
            <a:off x="752475" y="4147409"/>
            <a:ext cx="3752849" cy="198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３．ビニール屋根</a:t>
            </a:r>
            <a:endParaRPr kumimoji="1" lang="en-US" altLang="ja-JP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張替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1F458C04-BD6D-410D-BB90-5B43746284E4}"/>
              </a:ext>
            </a:extLst>
          </p:cNvPr>
          <p:cNvSpPr/>
          <p:nvPr/>
        </p:nvSpPr>
        <p:spPr>
          <a:xfrm>
            <a:off x="4686301" y="4147409"/>
            <a:ext cx="3752849" cy="198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４．高架清掃</a:t>
            </a:r>
          </a:p>
        </p:txBody>
      </p:sp>
    </p:spTree>
    <p:extLst>
      <p:ext uri="{BB962C8B-B14F-4D97-AF65-F5344CB8AC3E}">
        <p14:creationId xmlns:p14="http://schemas.microsoft.com/office/powerpoint/2010/main" val="580990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美化計画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モール</a:t>
            </a:r>
            <a:r>
              <a:rPr lang="en-US" altLang="ja-JP" dirty="0"/>
              <a:t>2525</a:t>
            </a:r>
            <a:r>
              <a:rPr lang="ja-JP" altLang="en-US" dirty="0"/>
              <a:t>計画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41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FEF8A0-BC01-4198-9620-B8A8AB992028}"/>
              </a:ext>
            </a:extLst>
          </p:cNvPr>
          <p:cNvSpPr txBox="1"/>
          <p:nvPr/>
        </p:nvSpPr>
        <p:spPr>
          <a:xfrm>
            <a:off x="15485" y="1280117"/>
            <a:ext cx="925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きれいでニコニコ！なモール</a:t>
            </a:r>
            <a:r>
              <a:rPr kumimoji="1" lang="en-US" altLang="ja-JP" sz="2800" dirty="0"/>
              <a:t>2525</a:t>
            </a:r>
            <a:r>
              <a:rPr kumimoji="1" lang="ja-JP" altLang="en-US" sz="2800" dirty="0"/>
              <a:t>を目指します</a:t>
            </a:r>
            <a:endParaRPr kumimoji="1" lang="en-US" altLang="ja-JP" sz="2800" dirty="0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BAFCEF7D-2DAA-491C-BD51-197B10CC155E}"/>
              </a:ext>
            </a:extLst>
          </p:cNvPr>
          <p:cNvSpPr/>
          <p:nvPr/>
        </p:nvSpPr>
        <p:spPr>
          <a:xfrm>
            <a:off x="752475" y="1974113"/>
            <a:ext cx="3752849" cy="198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１．外壁塗装</a:t>
            </a:r>
            <a:endParaRPr kumimoji="1" lang="ja-JP" altLang="en-US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70BA930E-795C-45E0-A2C1-71EC90D15BC1}"/>
              </a:ext>
            </a:extLst>
          </p:cNvPr>
          <p:cNvSpPr/>
          <p:nvPr/>
        </p:nvSpPr>
        <p:spPr>
          <a:xfrm>
            <a:off x="4686301" y="1974113"/>
            <a:ext cx="3752849" cy="1988072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２．屋上看板撤去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B4E7FE85-6661-4AEA-995D-E6533AEB97C5}"/>
              </a:ext>
            </a:extLst>
          </p:cNvPr>
          <p:cNvSpPr/>
          <p:nvPr/>
        </p:nvSpPr>
        <p:spPr>
          <a:xfrm>
            <a:off x="752475" y="4147409"/>
            <a:ext cx="3752849" cy="198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３．ビニール屋根</a:t>
            </a:r>
            <a:endParaRPr kumimoji="1" lang="en-US" altLang="ja-JP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張替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1F458C04-BD6D-410D-BB90-5B43746284E4}"/>
              </a:ext>
            </a:extLst>
          </p:cNvPr>
          <p:cNvSpPr/>
          <p:nvPr/>
        </p:nvSpPr>
        <p:spPr>
          <a:xfrm>
            <a:off x="4686301" y="4147409"/>
            <a:ext cx="3752849" cy="198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４．高架清掃</a:t>
            </a:r>
          </a:p>
        </p:txBody>
      </p:sp>
    </p:spTree>
    <p:extLst>
      <p:ext uri="{BB962C8B-B14F-4D97-AF65-F5344CB8AC3E}">
        <p14:creationId xmlns:p14="http://schemas.microsoft.com/office/powerpoint/2010/main" val="34669798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美化計画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モール</a:t>
            </a:r>
            <a:r>
              <a:rPr lang="en-US" altLang="ja-JP" dirty="0"/>
              <a:t>2525</a:t>
            </a:r>
            <a:r>
              <a:rPr lang="ja-JP" altLang="en-US" dirty="0"/>
              <a:t>計画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42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FEF8A0-BC01-4198-9620-B8A8AB992028}"/>
              </a:ext>
            </a:extLst>
          </p:cNvPr>
          <p:cNvSpPr txBox="1"/>
          <p:nvPr/>
        </p:nvSpPr>
        <p:spPr>
          <a:xfrm>
            <a:off x="15485" y="1280117"/>
            <a:ext cx="925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きれいでニコニコ！なモール</a:t>
            </a:r>
            <a:r>
              <a:rPr kumimoji="1" lang="en-US" altLang="ja-JP" sz="2800" dirty="0"/>
              <a:t>2525</a:t>
            </a:r>
            <a:r>
              <a:rPr kumimoji="1" lang="ja-JP" altLang="en-US" sz="2800" dirty="0"/>
              <a:t>を目指します</a:t>
            </a:r>
            <a:endParaRPr kumimoji="1" lang="en-US" altLang="ja-JP" sz="2800" dirty="0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BAFCEF7D-2DAA-491C-BD51-197B10CC155E}"/>
              </a:ext>
            </a:extLst>
          </p:cNvPr>
          <p:cNvSpPr/>
          <p:nvPr/>
        </p:nvSpPr>
        <p:spPr>
          <a:xfrm>
            <a:off x="752475" y="1974113"/>
            <a:ext cx="3752849" cy="198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１．外壁塗装</a:t>
            </a:r>
            <a:endParaRPr kumimoji="1" lang="ja-JP" altLang="en-US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70BA930E-795C-45E0-A2C1-71EC90D15BC1}"/>
              </a:ext>
            </a:extLst>
          </p:cNvPr>
          <p:cNvSpPr/>
          <p:nvPr/>
        </p:nvSpPr>
        <p:spPr>
          <a:xfrm>
            <a:off x="4686301" y="1974113"/>
            <a:ext cx="3752849" cy="198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２．屋上看板撤去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B4E7FE85-6661-4AEA-995D-E6533AEB97C5}"/>
              </a:ext>
            </a:extLst>
          </p:cNvPr>
          <p:cNvSpPr/>
          <p:nvPr/>
        </p:nvSpPr>
        <p:spPr>
          <a:xfrm>
            <a:off x="752475" y="4147409"/>
            <a:ext cx="3752849" cy="1988072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３．ビニール屋根</a:t>
            </a:r>
            <a:endParaRPr kumimoji="1" lang="en-US" altLang="ja-JP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張替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1F458C04-BD6D-410D-BB90-5B43746284E4}"/>
              </a:ext>
            </a:extLst>
          </p:cNvPr>
          <p:cNvSpPr/>
          <p:nvPr/>
        </p:nvSpPr>
        <p:spPr>
          <a:xfrm>
            <a:off x="4686301" y="4147409"/>
            <a:ext cx="3752849" cy="198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４．高架清掃</a:t>
            </a:r>
          </a:p>
        </p:txBody>
      </p:sp>
    </p:spTree>
    <p:extLst>
      <p:ext uri="{BB962C8B-B14F-4D97-AF65-F5344CB8AC3E}">
        <p14:creationId xmlns:p14="http://schemas.microsoft.com/office/powerpoint/2010/main" val="3282462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美化計画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モール</a:t>
            </a:r>
            <a:r>
              <a:rPr lang="en-US" altLang="ja-JP" dirty="0"/>
              <a:t>2525</a:t>
            </a:r>
            <a:r>
              <a:rPr lang="ja-JP" altLang="en-US" dirty="0"/>
              <a:t>計画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43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FEF8A0-BC01-4198-9620-B8A8AB992028}"/>
              </a:ext>
            </a:extLst>
          </p:cNvPr>
          <p:cNvSpPr txBox="1"/>
          <p:nvPr/>
        </p:nvSpPr>
        <p:spPr>
          <a:xfrm>
            <a:off x="15485" y="1280117"/>
            <a:ext cx="925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きれいでニコニコ！なモール</a:t>
            </a:r>
            <a:r>
              <a:rPr kumimoji="1" lang="en-US" altLang="ja-JP" sz="2800" dirty="0"/>
              <a:t>2525</a:t>
            </a:r>
            <a:r>
              <a:rPr kumimoji="1" lang="ja-JP" altLang="en-US" sz="2800" dirty="0"/>
              <a:t>を目指します</a:t>
            </a:r>
            <a:endParaRPr kumimoji="1" lang="en-US" altLang="ja-JP" sz="2800" dirty="0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BAFCEF7D-2DAA-491C-BD51-197B10CC155E}"/>
              </a:ext>
            </a:extLst>
          </p:cNvPr>
          <p:cNvSpPr/>
          <p:nvPr/>
        </p:nvSpPr>
        <p:spPr>
          <a:xfrm>
            <a:off x="752475" y="1974113"/>
            <a:ext cx="3752849" cy="198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１．外壁塗装</a:t>
            </a:r>
            <a:endParaRPr kumimoji="1" lang="ja-JP" altLang="en-US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70BA930E-795C-45E0-A2C1-71EC90D15BC1}"/>
              </a:ext>
            </a:extLst>
          </p:cNvPr>
          <p:cNvSpPr/>
          <p:nvPr/>
        </p:nvSpPr>
        <p:spPr>
          <a:xfrm>
            <a:off x="4686301" y="1974113"/>
            <a:ext cx="3752849" cy="198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２．屋上看板撤去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B4E7FE85-6661-4AEA-995D-E6533AEB97C5}"/>
              </a:ext>
            </a:extLst>
          </p:cNvPr>
          <p:cNvSpPr/>
          <p:nvPr/>
        </p:nvSpPr>
        <p:spPr>
          <a:xfrm>
            <a:off x="752475" y="4147409"/>
            <a:ext cx="3752849" cy="198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３．ビニール屋根</a:t>
            </a:r>
            <a:endParaRPr kumimoji="1" lang="en-US" altLang="ja-JP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張替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1F458C04-BD6D-410D-BB90-5B43746284E4}"/>
              </a:ext>
            </a:extLst>
          </p:cNvPr>
          <p:cNvSpPr/>
          <p:nvPr/>
        </p:nvSpPr>
        <p:spPr>
          <a:xfrm>
            <a:off x="4686301" y="4147409"/>
            <a:ext cx="3752849" cy="1988072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４．高架清掃</a:t>
            </a:r>
          </a:p>
        </p:txBody>
      </p:sp>
    </p:spTree>
    <p:extLst>
      <p:ext uri="{BB962C8B-B14F-4D97-AF65-F5344CB8AC3E}">
        <p14:creationId xmlns:p14="http://schemas.microsoft.com/office/powerpoint/2010/main" val="33891636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費用２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モール</a:t>
            </a:r>
            <a:r>
              <a:rPr lang="en-US" altLang="ja-JP" dirty="0"/>
              <a:t>2525</a:t>
            </a:r>
            <a:r>
              <a:rPr lang="ja-JP" altLang="en-US" dirty="0"/>
              <a:t>計画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44</a:t>
            </a:fld>
            <a:endParaRPr kumimoji="1" lang="ja-JP" altLang="en-US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D068EB7-120E-4BA6-9A53-2B9F194C3169}"/>
              </a:ext>
            </a:extLst>
          </p:cNvPr>
          <p:cNvSpPr/>
          <p:nvPr/>
        </p:nvSpPr>
        <p:spPr>
          <a:xfrm>
            <a:off x="522724" y="1198678"/>
            <a:ext cx="4445058" cy="86775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１．外壁塗装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E1445AD-EC8C-4293-90FE-A020FDA4DA90}"/>
              </a:ext>
            </a:extLst>
          </p:cNvPr>
          <p:cNvSpPr txBox="1"/>
          <p:nvPr/>
        </p:nvSpPr>
        <p:spPr>
          <a:xfrm>
            <a:off x="5574740" y="1372371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600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FA11041-BD66-401E-92FD-BB4FEBE75CFD}"/>
              </a:ext>
            </a:extLst>
          </p:cNvPr>
          <p:cNvSpPr txBox="1"/>
          <p:nvPr/>
        </p:nvSpPr>
        <p:spPr>
          <a:xfrm>
            <a:off x="5574739" y="2430545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A8C2CC0-B46D-4F21-9C2E-527CC1E64539}"/>
              </a:ext>
            </a:extLst>
          </p:cNvPr>
          <p:cNvSpPr txBox="1"/>
          <p:nvPr/>
        </p:nvSpPr>
        <p:spPr>
          <a:xfrm>
            <a:off x="5135039" y="3488719"/>
            <a:ext cx="34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1184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2CF8DB4-08CD-4BD5-B01D-AE6E7EE87FE7}"/>
              </a:ext>
            </a:extLst>
          </p:cNvPr>
          <p:cNvSpPr txBox="1"/>
          <p:nvPr/>
        </p:nvSpPr>
        <p:spPr>
          <a:xfrm>
            <a:off x="5574738" y="4540955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217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四角形: 角を丸くする 16">
            <a:extLst>
              <a:ext uri="{FF2B5EF4-FFF2-40B4-BE49-F238E27FC236}">
                <a16:creationId xmlns:a16="http://schemas.microsoft.com/office/drawing/2014/main" id="{E9D48B4D-C558-4602-903A-7C8FB9BD6C35}"/>
              </a:ext>
            </a:extLst>
          </p:cNvPr>
          <p:cNvSpPr/>
          <p:nvPr/>
        </p:nvSpPr>
        <p:spPr>
          <a:xfrm>
            <a:off x="522724" y="5450316"/>
            <a:ext cx="8038700" cy="79784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▲</a:t>
            </a:r>
            <a:r>
              <a:rPr kumimoji="1"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2031</a:t>
            </a: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D646F608-9A63-4238-81B9-9C8461AC8ED8}"/>
              </a:ext>
            </a:extLst>
          </p:cNvPr>
          <p:cNvSpPr/>
          <p:nvPr/>
        </p:nvSpPr>
        <p:spPr>
          <a:xfrm>
            <a:off x="522724" y="2252891"/>
            <a:ext cx="4445058" cy="86775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２．屋上看板移動</a:t>
            </a: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FD34AEDF-CFB9-4DAF-97F9-A0E2B6230891}"/>
              </a:ext>
            </a:extLst>
          </p:cNvPr>
          <p:cNvSpPr/>
          <p:nvPr/>
        </p:nvSpPr>
        <p:spPr>
          <a:xfrm>
            <a:off x="522724" y="3307104"/>
            <a:ext cx="4445058" cy="86775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３．ビニール屋根張替</a:t>
            </a: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60069F03-17AA-4DEA-ADEC-3805072CFEA2}"/>
              </a:ext>
            </a:extLst>
          </p:cNvPr>
          <p:cNvSpPr/>
          <p:nvPr/>
        </p:nvSpPr>
        <p:spPr>
          <a:xfrm>
            <a:off x="522724" y="4361317"/>
            <a:ext cx="4445058" cy="86775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４．高架清掃</a:t>
            </a:r>
          </a:p>
        </p:txBody>
      </p:sp>
    </p:spTree>
    <p:extLst>
      <p:ext uri="{BB962C8B-B14F-4D97-AF65-F5344CB8AC3E}">
        <p14:creationId xmlns:p14="http://schemas.microsoft.com/office/powerpoint/2010/main" val="1604047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費用合計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モール</a:t>
            </a:r>
            <a:r>
              <a:rPr lang="en-US" altLang="ja-JP" dirty="0"/>
              <a:t>2525</a:t>
            </a:r>
            <a:r>
              <a:rPr lang="ja-JP" altLang="en-US" dirty="0"/>
              <a:t>計画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45</a:t>
            </a:fld>
            <a:endParaRPr kumimoji="1" lang="ja-JP" altLang="en-US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D068EB7-120E-4BA6-9A53-2B9F194C3169}"/>
              </a:ext>
            </a:extLst>
          </p:cNvPr>
          <p:cNvSpPr/>
          <p:nvPr/>
        </p:nvSpPr>
        <p:spPr>
          <a:xfrm>
            <a:off x="522727" y="1890814"/>
            <a:ext cx="4445058" cy="107395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費用１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A17F016F-95E2-4524-9749-A4E75CF56ACD}"/>
              </a:ext>
            </a:extLst>
          </p:cNvPr>
          <p:cNvSpPr/>
          <p:nvPr/>
        </p:nvSpPr>
        <p:spPr>
          <a:xfrm>
            <a:off x="522724" y="3462540"/>
            <a:ext cx="4445057" cy="107395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費用</a:t>
            </a:r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zh-TW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E1445AD-EC8C-4293-90FE-A020FDA4DA90}"/>
              </a:ext>
            </a:extLst>
          </p:cNvPr>
          <p:cNvSpPr txBox="1"/>
          <p:nvPr/>
        </p:nvSpPr>
        <p:spPr>
          <a:xfrm>
            <a:off x="5362575" y="2030165"/>
            <a:ext cx="3198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億</a:t>
            </a:r>
            <a:r>
              <a:rPr kumimoji="1" lang="en-US" altLang="ja-JP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4945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FA11041-BD66-401E-92FD-BB4FEBE75CFD}"/>
              </a:ext>
            </a:extLst>
          </p:cNvPr>
          <p:cNvSpPr txBox="1"/>
          <p:nvPr/>
        </p:nvSpPr>
        <p:spPr>
          <a:xfrm>
            <a:off x="5574741" y="3767100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2031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四角形: 角を丸くする 16">
            <a:extLst>
              <a:ext uri="{FF2B5EF4-FFF2-40B4-BE49-F238E27FC236}">
                <a16:creationId xmlns:a16="http://schemas.microsoft.com/office/drawing/2014/main" id="{E9D48B4D-C558-4602-903A-7C8FB9BD6C35}"/>
              </a:ext>
            </a:extLst>
          </p:cNvPr>
          <p:cNvSpPr/>
          <p:nvPr/>
        </p:nvSpPr>
        <p:spPr>
          <a:xfrm>
            <a:off x="522724" y="5450316"/>
            <a:ext cx="8038700" cy="79784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▲</a:t>
            </a:r>
            <a:r>
              <a:rPr kumimoji="1"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億</a:t>
            </a:r>
            <a:r>
              <a:rPr kumimoji="1" lang="en-US" altLang="ja-JP" sz="3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6976</a:t>
            </a: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</a:p>
        </p:txBody>
      </p:sp>
    </p:spTree>
    <p:extLst>
      <p:ext uri="{BB962C8B-B14F-4D97-AF65-F5344CB8AC3E}">
        <p14:creationId xmlns:p14="http://schemas.microsoft.com/office/powerpoint/2010/main" val="1944455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効果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モール</a:t>
            </a:r>
            <a:r>
              <a:rPr lang="en-US" altLang="ja-JP" dirty="0"/>
              <a:t>2525</a:t>
            </a:r>
            <a:r>
              <a:rPr lang="ja-JP" altLang="en-US" dirty="0"/>
              <a:t>計画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46</a:t>
            </a:fld>
            <a:endParaRPr kumimoji="1" lang="ja-JP" altLang="en-US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9F79D51-C7ED-42DA-BE00-A2ECA873D960}"/>
              </a:ext>
            </a:extLst>
          </p:cNvPr>
          <p:cNvSpPr/>
          <p:nvPr/>
        </p:nvSpPr>
        <p:spPr>
          <a:xfrm>
            <a:off x="295916" y="3803249"/>
            <a:ext cx="4445058" cy="1018417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空き店舗の減少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2C0C84B1-DD74-4DEE-A1C2-AC7674C6937B}"/>
              </a:ext>
            </a:extLst>
          </p:cNvPr>
          <p:cNvSpPr/>
          <p:nvPr/>
        </p:nvSpPr>
        <p:spPr>
          <a:xfrm>
            <a:off x="295916" y="5050782"/>
            <a:ext cx="4445058" cy="1018417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中心市街地に賑わい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D5F9119E-AA2D-4128-B523-207829FF3F08}"/>
              </a:ext>
            </a:extLst>
          </p:cNvPr>
          <p:cNvSpPr/>
          <p:nvPr/>
        </p:nvSpPr>
        <p:spPr>
          <a:xfrm>
            <a:off x="295916" y="2555716"/>
            <a:ext cx="4445058" cy="1018417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昼の街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292B4670-44C5-4AB3-83F0-2DBC5B1495D2}"/>
              </a:ext>
            </a:extLst>
          </p:cNvPr>
          <p:cNvSpPr/>
          <p:nvPr/>
        </p:nvSpPr>
        <p:spPr>
          <a:xfrm>
            <a:off x="295916" y="1308183"/>
            <a:ext cx="4445058" cy="1018417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子連れ客増加</a:t>
            </a:r>
            <a:endParaRPr kumimoji="1"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06939116-9CD9-403F-B15F-22801C3F2A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DFB2E3A3-F34D-41BD-98B9-DC2ACB63FC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E9AD5E4-694C-481C-9018-27F49B4A5D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24" y="3039923"/>
            <a:ext cx="1832282" cy="183228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1B6F4E7-4F50-4C29-B25A-84439D17BA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567" y="1531679"/>
            <a:ext cx="1325205" cy="134187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DC9460B9-DDAC-4A6D-89B9-03E94A7E3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02" y="3039923"/>
            <a:ext cx="3993338" cy="33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0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CCCD39-167A-4304-A1A7-5EA6C7E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キララちゃんバス利用促進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A3D43CA-7846-44D3-A885-DDA98F97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39BB1-A036-403D-99BA-CF8010E78B90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0FF0FE8-CAF2-435B-9B2E-F1C58E301E8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ja-JP" altLang="en-US" dirty="0"/>
              <a:t>提案</a:t>
            </a:r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73C42AD-43F4-438B-9BE1-02B7353F0D43}"/>
              </a:ext>
            </a:extLst>
          </p:cNvPr>
          <p:cNvGrpSpPr/>
          <p:nvPr/>
        </p:nvGrpSpPr>
        <p:grpSpPr>
          <a:xfrm>
            <a:off x="5126400" y="1720800"/>
            <a:ext cx="3195617" cy="3925290"/>
            <a:chOff x="3413840" y="1503503"/>
            <a:chExt cx="3195617" cy="3925290"/>
          </a:xfrm>
        </p:grpSpPr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65DA8785-1C7D-410C-BCF0-8E17E441A473}"/>
                </a:ext>
              </a:extLst>
            </p:cNvPr>
            <p:cNvSpPr/>
            <p:nvPr/>
          </p:nvSpPr>
          <p:spPr>
            <a:xfrm>
              <a:off x="3413840" y="1503503"/>
              <a:ext cx="1572242" cy="1901163"/>
            </a:xfrm>
            <a:custGeom>
              <a:avLst/>
              <a:gdLst>
                <a:gd name="connsiteX0" fmla="*/ 371681 w 1572242"/>
                <a:gd name="connsiteY0" fmla="*/ 65784 h 1901163"/>
                <a:gd name="connsiteX1" fmla="*/ 276294 w 1572242"/>
                <a:gd name="connsiteY1" fmla="*/ 13157 h 1901163"/>
                <a:gd name="connsiteX2" fmla="*/ 269715 w 1572242"/>
                <a:gd name="connsiteY2" fmla="*/ 6579 h 1901163"/>
                <a:gd name="connsiteX3" fmla="*/ 249980 w 1572242"/>
                <a:gd name="connsiteY3" fmla="*/ 0 h 1901163"/>
                <a:gd name="connsiteX4" fmla="*/ 226956 w 1572242"/>
                <a:gd name="connsiteY4" fmla="*/ 3290 h 1901163"/>
                <a:gd name="connsiteX5" fmla="*/ 220377 w 1572242"/>
                <a:gd name="connsiteY5" fmla="*/ 9868 h 1901163"/>
                <a:gd name="connsiteX6" fmla="*/ 210510 w 1572242"/>
                <a:gd name="connsiteY6" fmla="*/ 16446 h 1901163"/>
                <a:gd name="connsiteX7" fmla="*/ 197353 w 1572242"/>
                <a:gd name="connsiteY7" fmla="*/ 32892 h 1901163"/>
                <a:gd name="connsiteX8" fmla="*/ 190774 w 1572242"/>
                <a:gd name="connsiteY8" fmla="*/ 52628 h 1901163"/>
                <a:gd name="connsiteX9" fmla="*/ 187485 w 1572242"/>
                <a:gd name="connsiteY9" fmla="*/ 65784 h 1901163"/>
                <a:gd name="connsiteX10" fmla="*/ 180907 w 1572242"/>
                <a:gd name="connsiteY10" fmla="*/ 95387 h 1901163"/>
                <a:gd name="connsiteX11" fmla="*/ 174328 w 1572242"/>
                <a:gd name="connsiteY11" fmla="*/ 105255 h 1901163"/>
                <a:gd name="connsiteX12" fmla="*/ 157882 w 1572242"/>
                <a:gd name="connsiteY12" fmla="*/ 118412 h 1901163"/>
                <a:gd name="connsiteX13" fmla="*/ 151304 w 1572242"/>
                <a:gd name="connsiteY13" fmla="*/ 128279 h 1901163"/>
                <a:gd name="connsiteX14" fmla="*/ 134858 w 1572242"/>
                <a:gd name="connsiteY14" fmla="*/ 141436 h 1901163"/>
                <a:gd name="connsiteX15" fmla="*/ 118412 w 1572242"/>
                <a:gd name="connsiteY15" fmla="*/ 151304 h 1901163"/>
                <a:gd name="connsiteX16" fmla="*/ 111833 w 1572242"/>
                <a:gd name="connsiteY16" fmla="*/ 157882 h 1901163"/>
                <a:gd name="connsiteX17" fmla="*/ 105255 w 1572242"/>
                <a:gd name="connsiteY17" fmla="*/ 177618 h 1901163"/>
                <a:gd name="connsiteX18" fmla="*/ 108544 w 1572242"/>
                <a:gd name="connsiteY18" fmla="*/ 203931 h 1901163"/>
                <a:gd name="connsiteX19" fmla="*/ 115122 w 1572242"/>
                <a:gd name="connsiteY19" fmla="*/ 210510 h 1901163"/>
                <a:gd name="connsiteX20" fmla="*/ 121701 w 1572242"/>
                <a:gd name="connsiteY20" fmla="*/ 230245 h 1901163"/>
                <a:gd name="connsiteX21" fmla="*/ 128279 w 1572242"/>
                <a:gd name="connsiteY21" fmla="*/ 240113 h 1901163"/>
                <a:gd name="connsiteX22" fmla="*/ 141436 w 1572242"/>
                <a:gd name="connsiteY22" fmla="*/ 269715 h 1901163"/>
                <a:gd name="connsiteX23" fmla="*/ 161171 w 1572242"/>
                <a:gd name="connsiteY23" fmla="*/ 279583 h 1901163"/>
                <a:gd name="connsiteX24" fmla="*/ 171039 w 1572242"/>
                <a:gd name="connsiteY24" fmla="*/ 286161 h 1901163"/>
                <a:gd name="connsiteX25" fmla="*/ 190774 w 1572242"/>
                <a:gd name="connsiteY25" fmla="*/ 292740 h 1901163"/>
                <a:gd name="connsiteX26" fmla="*/ 210510 w 1572242"/>
                <a:gd name="connsiteY26" fmla="*/ 312475 h 1901163"/>
                <a:gd name="connsiteX27" fmla="*/ 217088 w 1572242"/>
                <a:gd name="connsiteY27" fmla="*/ 319054 h 1901163"/>
                <a:gd name="connsiteX28" fmla="*/ 226956 w 1572242"/>
                <a:gd name="connsiteY28" fmla="*/ 325632 h 1901163"/>
                <a:gd name="connsiteX29" fmla="*/ 253269 w 1572242"/>
                <a:gd name="connsiteY29" fmla="*/ 348656 h 1901163"/>
                <a:gd name="connsiteX30" fmla="*/ 259848 w 1572242"/>
                <a:gd name="connsiteY30" fmla="*/ 368392 h 1901163"/>
                <a:gd name="connsiteX31" fmla="*/ 263137 w 1572242"/>
                <a:gd name="connsiteY31" fmla="*/ 378259 h 1901163"/>
                <a:gd name="connsiteX32" fmla="*/ 276294 w 1572242"/>
                <a:gd name="connsiteY32" fmla="*/ 407862 h 1901163"/>
                <a:gd name="connsiteX33" fmla="*/ 282872 w 1572242"/>
                <a:gd name="connsiteY33" fmla="*/ 427597 h 1901163"/>
                <a:gd name="connsiteX34" fmla="*/ 296029 w 1572242"/>
                <a:gd name="connsiteY34" fmla="*/ 444043 h 1901163"/>
                <a:gd name="connsiteX35" fmla="*/ 315764 w 1572242"/>
                <a:gd name="connsiteY35" fmla="*/ 467068 h 1901163"/>
                <a:gd name="connsiteX36" fmla="*/ 322343 w 1572242"/>
                <a:gd name="connsiteY36" fmla="*/ 486803 h 1901163"/>
                <a:gd name="connsiteX37" fmla="*/ 325632 w 1572242"/>
                <a:gd name="connsiteY37" fmla="*/ 496671 h 1901163"/>
                <a:gd name="connsiteX38" fmla="*/ 328921 w 1572242"/>
                <a:gd name="connsiteY38" fmla="*/ 506538 h 1901163"/>
                <a:gd name="connsiteX39" fmla="*/ 335499 w 1572242"/>
                <a:gd name="connsiteY39" fmla="*/ 539431 h 1901163"/>
                <a:gd name="connsiteX40" fmla="*/ 335499 w 1572242"/>
                <a:gd name="connsiteY40" fmla="*/ 667710 h 1901163"/>
                <a:gd name="connsiteX41" fmla="*/ 328921 w 1572242"/>
                <a:gd name="connsiteY41" fmla="*/ 687445 h 1901163"/>
                <a:gd name="connsiteX42" fmla="*/ 325632 w 1572242"/>
                <a:gd name="connsiteY42" fmla="*/ 697313 h 1901163"/>
                <a:gd name="connsiteX43" fmla="*/ 315764 w 1572242"/>
                <a:gd name="connsiteY43" fmla="*/ 726915 h 1901163"/>
                <a:gd name="connsiteX44" fmla="*/ 305897 w 1572242"/>
                <a:gd name="connsiteY44" fmla="*/ 746651 h 1901163"/>
                <a:gd name="connsiteX45" fmla="*/ 292740 w 1572242"/>
                <a:gd name="connsiteY45" fmla="*/ 759808 h 1901163"/>
                <a:gd name="connsiteX46" fmla="*/ 286161 w 1572242"/>
                <a:gd name="connsiteY46" fmla="*/ 766386 h 1901163"/>
                <a:gd name="connsiteX47" fmla="*/ 273004 w 1572242"/>
                <a:gd name="connsiteY47" fmla="*/ 782832 h 1901163"/>
                <a:gd name="connsiteX48" fmla="*/ 266426 w 1572242"/>
                <a:gd name="connsiteY48" fmla="*/ 792700 h 1901163"/>
                <a:gd name="connsiteX49" fmla="*/ 256558 w 1572242"/>
                <a:gd name="connsiteY49" fmla="*/ 799278 h 1901163"/>
                <a:gd name="connsiteX50" fmla="*/ 240112 w 1572242"/>
                <a:gd name="connsiteY50" fmla="*/ 815724 h 1901163"/>
                <a:gd name="connsiteX51" fmla="*/ 223666 w 1572242"/>
                <a:gd name="connsiteY51" fmla="*/ 828881 h 1901163"/>
                <a:gd name="connsiteX52" fmla="*/ 220377 w 1572242"/>
                <a:gd name="connsiteY52" fmla="*/ 838749 h 1901163"/>
                <a:gd name="connsiteX53" fmla="*/ 223666 w 1572242"/>
                <a:gd name="connsiteY53" fmla="*/ 851905 h 1901163"/>
                <a:gd name="connsiteX54" fmla="*/ 230245 w 1572242"/>
                <a:gd name="connsiteY54" fmla="*/ 871641 h 1901163"/>
                <a:gd name="connsiteX55" fmla="*/ 233534 w 1572242"/>
                <a:gd name="connsiteY55" fmla="*/ 881508 h 1901163"/>
                <a:gd name="connsiteX56" fmla="*/ 240112 w 1572242"/>
                <a:gd name="connsiteY56" fmla="*/ 888087 h 1901163"/>
                <a:gd name="connsiteX57" fmla="*/ 253269 w 1572242"/>
                <a:gd name="connsiteY57" fmla="*/ 927557 h 1901163"/>
                <a:gd name="connsiteX58" fmla="*/ 256558 w 1572242"/>
                <a:gd name="connsiteY58" fmla="*/ 937425 h 1901163"/>
                <a:gd name="connsiteX59" fmla="*/ 269715 w 1572242"/>
                <a:gd name="connsiteY59" fmla="*/ 953871 h 1901163"/>
                <a:gd name="connsiteX60" fmla="*/ 279583 w 1572242"/>
                <a:gd name="connsiteY60" fmla="*/ 970317 h 1901163"/>
                <a:gd name="connsiteX61" fmla="*/ 282872 w 1572242"/>
                <a:gd name="connsiteY61" fmla="*/ 980184 h 1901163"/>
                <a:gd name="connsiteX62" fmla="*/ 292740 w 1572242"/>
                <a:gd name="connsiteY62" fmla="*/ 983474 h 1901163"/>
                <a:gd name="connsiteX63" fmla="*/ 315764 w 1572242"/>
                <a:gd name="connsiteY63" fmla="*/ 986763 h 1901163"/>
                <a:gd name="connsiteX64" fmla="*/ 345367 w 1572242"/>
                <a:gd name="connsiteY64" fmla="*/ 993341 h 1901163"/>
                <a:gd name="connsiteX65" fmla="*/ 355235 w 1572242"/>
                <a:gd name="connsiteY65" fmla="*/ 999920 h 1901163"/>
                <a:gd name="connsiteX66" fmla="*/ 365102 w 1572242"/>
                <a:gd name="connsiteY66" fmla="*/ 1003209 h 1901163"/>
                <a:gd name="connsiteX67" fmla="*/ 378259 w 1572242"/>
                <a:gd name="connsiteY67" fmla="*/ 1016366 h 1901163"/>
                <a:gd name="connsiteX68" fmla="*/ 381548 w 1572242"/>
                <a:gd name="connsiteY68" fmla="*/ 1026233 h 1901163"/>
                <a:gd name="connsiteX69" fmla="*/ 371681 w 1572242"/>
                <a:gd name="connsiteY69" fmla="*/ 1049258 h 1901163"/>
                <a:gd name="connsiteX70" fmla="*/ 361813 w 1572242"/>
                <a:gd name="connsiteY70" fmla="*/ 1052547 h 1901163"/>
                <a:gd name="connsiteX71" fmla="*/ 328921 w 1572242"/>
                <a:gd name="connsiteY71" fmla="*/ 1049258 h 1901163"/>
                <a:gd name="connsiteX72" fmla="*/ 309186 w 1572242"/>
                <a:gd name="connsiteY72" fmla="*/ 1042679 h 1901163"/>
                <a:gd name="connsiteX73" fmla="*/ 289451 w 1572242"/>
                <a:gd name="connsiteY73" fmla="*/ 1052547 h 1901163"/>
                <a:gd name="connsiteX74" fmla="*/ 282872 w 1572242"/>
                <a:gd name="connsiteY74" fmla="*/ 1062415 h 1901163"/>
                <a:gd name="connsiteX75" fmla="*/ 263137 w 1572242"/>
                <a:gd name="connsiteY75" fmla="*/ 1068993 h 1901163"/>
                <a:gd name="connsiteX76" fmla="*/ 249980 w 1572242"/>
                <a:gd name="connsiteY76" fmla="*/ 1072282 h 1901163"/>
                <a:gd name="connsiteX77" fmla="*/ 230245 w 1572242"/>
                <a:gd name="connsiteY77" fmla="*/ 1078861 h 1901163"/>
                <a:gd name="connsiteX78" fmla="*/ 210510 w 1572242"/>
                <a:gd name="connsiteY78" fmla="*/ 1065704 h 1901163"/>
                <a:gd name="connsiteX79" fmla="*/ 203931 w 1572242"/>
                <a:gd name="connsiteY79" fmla="*/ 1059125 h 1901163"/>
                <a:gd name="connsiteX80" fmla="*/ 184196 w 1572242"/>
                <a:gd name="connsiteY80" fmla="*/ 1045969 h 1901163"/>
                <a:gd name="connsiteX81" fmla="*/ 167750 w 1572242"/>
                <a:gd name="connsiteY81" fmla="*/ 1036101 h 1901163"/>
                <a:gd name="connsiteX82" fmla="*/ 154593 w 1572242"/>
                <a:gd name="connsiteY82" fmla="*/ 1022944 h 1901163"/>
                <a:gd name="connsiteX83" fmla="*/ 144725 w 1572242"/>
                <a:gd name="connsiteY83" fmla="*/ 1016366 h 1901163"/>
                <a:gd name="connsiteX84" fmla="*/ 131569 w 1572242"/>
                <a:gd name="connsiteY84" fmla="*/ 999920 h 1901163"/>
                <a:gd name="connsiteX85" fmla="*/ 124990 w 1572242"/>
                <a:gd name="connsiteY85" fmla="*/ 980184 h 1901163"/>
                <a:gd name="connsiteX86" fmla="*/ 128279 w 1572242"/>
                <a:gd name="connsiteY86" fmla="*/ 967028 h 1901163"/>
                <a:gd name="connsiteX87" fmla="*/ 131569 w 1572242"/>
                <a:gd name="connsiteY87" fmla="*/ 957160 h 1901163"/>
                <a:gd name="connsiteX88" fmla="*/ 128279 w 1572242"/>
                <a:gd name="connsiteY88" fmla="*/ 947292 h 1901163"/>
                <a:gd name="connsiteX89" fmla="*/ 62495 w 1572242"/>
                <a:gd name="connsiteY89" fmla="*/ 950582 h 1901163"/>
                <a:gd name="connsiteX90" fmla="*/ 42760 w 1572242"/>
                <a:gd name="connsiteY90" fmla="*/ 953871 h 1901163"/>
                <a:gd name="connsiteX91" fmla="*/ 32892 w 1572242"/>
                <a:gd name="connsiteY91" fmla="*/ 960449 h 1901163"/>
                <a:gd name="connsiteX92" fmla="*/ 23025 w 1572242"/>
                <a:gd name="connsiteY92" fmla="*/ 963738 h 1901163"/>
                <a:gd name="connsiteX93" fmla="*/ 19735 w 1572242"/>
                <a:gd name="connsiteY93" fmla="*/ 973606 h 1901163"/>
                <a:gd name="connsiteX94" fmla="*/ 16446 w 1572242"/>
                <a:gd name="connsiteY94" fmla="*/ 1022944 h 1901163"/>
                <a:gd name="connsiteX95" fmla="*/ 6579 w 1572242"/>
                <a:gd name="connsiteY95" fmla="*/ 1029523 h 1901163"/>
                <a:gd name="connsiteX96" fmla="*/ 0 w 1572242"/>
                <a:gd name="connsiteY96" fmla="*/ 1036101 h 1901163"/>
                <a:gd name="connsiteX97" fmla="*/ 19735 w 1572242"/>
                <a:gd name="connsiteY97" fmla="*/ 1072282 h 1901163"/>
                <a:gd name="connsiteX98" fmla="*/ 39471 w 1572242"/>
                <a:gd name="connsiteY98" fmla="*/ 1078861 h 1901163"/>
                <a:gd name="connsiteX99" fmla="*/ 46049 w 1572242"/>
                <a:gd name="connsiteY99" fmla="*/ 1088728 h 1901163"/>
                <a:gd name="connsiteX100" fmla="*/ 39471 w 1572242"/>
                <a:gd name="connsiteY100" fmla="*/ 1141356 h 1901163"/>
                <a:gd name="connsiteX101" fmla="*/ 32892 w 1572242"/>
                <a:gd name="connsiteY101" fmla="*/ 1161091 h 1901163"/>
                <a:gd name="connsiteX102" fmla="*/ 29603 w 1572242"/>
                <a:gd name="connsiteY102" fmla="*/ 1170959 h 1901163"/>
                <a:gd name="connsiteX103" fmla="*/ 13157 w 1572242"/>
                <a:gd name="connsiteY103" fmla="*/ 1187405 h 1901163"/>
                <a:gd name="connsiteX104" fmla="*/ 9868 w 1572242"/>
                <a:gd name="connsiteY104" fmla="*/ 1197272 h 1901163"/>
                <a:gd name="connsiteX105" fmla="*/ 13157 w 1572242"/>
                <a:gd name="connsiteY105" fmla="*/ 1207140 h 1901163"/>
                <a:gd name="connsiteX106" fmla="*/ 29603 w 1572242"/>
                <a:gd name="connsiteY106" fmla="*/ 1223586 h 1901163"/>
                <a:gd name="connsiteX107" fmla="*/ 49338 w 1572242"/>
                <a:gd name="connsiteY107" fmla="*/ 1230164 h 1901163"/>
                <a:gd name="connsiteX108" fmla="*/ 55917 w 1572242"/>
                <a:gd name="connsiteY108" fmla="*/ 1236743 h 1901163"/>
                <a:gd name="connsiteX109" fmla="*/ 65784 w 1572242"/>
                <a:gd name="connsiteY109" fmla="*/ 1253189 h 1901163"/>
                <a:gd name="connsiteX110" fmla="*/ 69074 w 1572242"/>
                <a:gd name="connsiteY110" fmla="*/ 1263056 h 1901163"/>
                <a:gd name="connsiteX111" fmla="*/ 62495 w 1572242"/>
                <a:gd name="connsiteY111" fmla="*/ 1292659 h 1901163"/>
                <a:gd name="connsiteX112" fmla="*/ 65784 w 1572242"/>
                <a:gd name="connsiteY112" fmla="*/ 1302527 h 1901163"/>
                <a:gd name="connsiteX113" fmla="*/ 85520 w 1572242"/>
                <a:gd name="connsiteY113" fmla="*/ 1322262 h 1901163"/>
                <a:gd name="connsiteX114" fmla="*/ 92098 w 1572242"/>
                <a:gd name="connsiteY114" fmla="*/ 1328841 h 1901163"/>
                <a:gd name="connsiteX115" fmla="*/ 105255 w 1572242"/>
                <a:gd name="connsiteY115" fmla="*/ 1345287 h 1901163"/>
                <a:gd name="connsiteX116" fmla="*/ 108544 w 1572242"/>
                <a:gd name="connsiteY116" fmla="*/ 1355154 h 1901163"/>
                <a:gd name="connsiteX117" fmla="*/ 134858 w 1572242"/>
                <a:gd name="connsiteY117" fmla="*/ 1368311 h 1901163"/>
                <a:gd name="connsiteX118" fmla="*/ 144725 w 1572242"/>
                <a:gd name="connsiteY118" fmla="*/ 1371600 h 1901163"/>
                <a:gd name="connsiteX119" fmla="*/ 154593 w 1572242"/>
                <a:gd name="connsiteY119" fmla="*/ 1388046 h 1901163"/>
                <a:gd name="connsiteX120" fmla="*/ 167750 w 1572242"/>
                <a:gd name="connsiteY120" fmla="*/ 1401203 h 1901163"/>
                <a:gd name="connsiteX121" fmla="*/ 180907 w 1572242"/>
                <a:gd name="connsiteY121" fmla="*/ 1427517 h 1901163"/>
                <a:gd name="connsiteX122" fmla="*/ 190774 w 1572242"/>
                <a:gd name="connsiteY122" fmla="*/ 1430806 h 1901163"/>
                <a:gd name="connsiteX123" fmla="*/ 210510 w 1572242"/>
                <a:gd name="connsiteY123" fmla="*/ 1434095 h 1901163"/>
                <a:gd name="connsiteX124" fmla="*/ 217088 w 1572242"/>
                <a:gd name="connsiteY124" fmla="*/ 1440674 h 1901163"/>
                <a:gd name="connsiteX125" fmla="*/ 230245 w 1572242"/>
                <a:gd name="connsiteY125" fmla="*/ 1457120 h 1901163"/>
                <a:gd name="connsiteX126" fmla="*/ 249980 w 1572242"/>
                <a:gd name="connsiteY126" fmla="*/ 1466987 h 1901163"/>
                <a:gd name="connsiteX127" fmla="*/ 259848 w 1572242"/>
                <a:gd name="connsiteY127" fmla="*/ 1486723 h 1901163"/>
                <a:gd name="connsiteX128" fmla="*/ 279583 w 1572242"/>
                <a:gd name="connsiteY128" fmla="*/ 1496590 h 1901163"/>
                <a:gd name="connsiteX129" fmla="*/ 292740 w 1572242"/>
                <a:gd name="connsiteY129" fmla="*/ 1509747 h 1901163"/>
                <a:gd name="connsiteX130" fmla="*/ 302607 w 1572242"/>
                <a:gd name="connsiteY130" fmla="*/ 1516325 h 1901163"/>
                <a:gd name="connsiteX131" fmla="*/ 394705 w 1572242"/>
                <a:gd name="connsiteY131" fmla="*/ 1526193 h 1901163"/>
                <a:gd name="connsiteX132" fmla="*/ 414440 w 1572242"/>
                <a:gd name="connsiteY132" fmla="*/ 1529482 h 1901163"/>
                <a:gd name="connsiteX133" fmla="*/ 513117 w 1572242"/>
                <a:gd name="connsiteY133" fmla="*/ 1532772 h 1901163"/>
                <a:gd name="connsiteX134" fmla="*/ 546009 w 1572242"/>
                <a:gd name="connsiteY134" fmla="*/ 1545928 h 1901163"/>
                <a:gd name="connsiteX135" fmla="*/ 575612 w 1572242"/>
                <a:gd name="connsiteY135" fmla="*/ 1559085 h 1901163"/>
                <a:gd name="connsiteX136" fmla="*/ 582190 w 1572242"/>
                <a:gd name="connsiteY136" fmla="*/ 1565664 h 1901163"/>
                <a:gd name="connsiteX137" fmla="*/ 585479 w 1572242"/>
                <a:gd name="connsiteY137" fmla="*/ 1575531 h 1901163"/>
                <a:gd name="connsiteX138" fmla="*/ 592058 w 1572242"/>
                <a:gd name="connsiteY138" fmla="*/ 1582110 h 1901163"/>
                <a:gd name="connsiteX139" fmla="*/ 605215 w 1572242"/>
                <a:gd name="connsiteY139" fmla="*/ 1598556 h 1901163"/>
                <a:gd name="connsiteX140" fmla="*/ 608504 w 1572242"/>
                <a:gd name="connsiteY140" fmla="*/ 1608423 h 1901163"/>
                <a:gd name="connsiteX141" fmla="*/ 618371 w 1572242"/>
                <a:gd name="connsiteY141" fmla="*/ 1615002 h 1901163"/>
                <a:gd name="connsiteX142" fmla="*/ 631528 w 1572242"/>
                <a:gd name="connsiteY142" fmla="*/ 1628159 h 1901163"/>
                <a:gd name="connsiteX143" fmla="*/ 638107 w 1572242"/>
                <a:gd name="connsiteY143" fmla="*/ 1634737 h 1901163"/>
                <a:gd name="connsiteX144" fmla="*/ 661131 w 1572242"/>
                <a:gd name="connsiteY144" fmla="*/ 1661051 h 1901163"/>
                <a:gd name="connsiteX145" fmla="*/ 667710 w 1572242"/>
                <a:gd name="connsiteY145" fmla="*/ 1667629 h 1901163"/>
                <a:gd name="connsiteX146" fmla="*/ 677577 w 1572242"/>
                <a:gd name="connsiteY146" fmla="*/ 1674208 h 1901163"/>
                <a:gd name="connsiteX147" fmla="*/ 684156 w 1572242"/>
                <a:gd name="connsiteY147" fmla="*/ 1680786 h 1901163"/>
                <a:gd name="connsiteX148" fmla="*/ 694023 w 1572242"/>
                <a:gd name="connsiteY148" fmla="*/ 1687364 h 1901163"/>
                <a:gd name="connsiteX149" fmla="*/ 710469 w 1572242"/>
                <a:gd name="connsiteY149" fmla="*/ 1703810 h 1901163"/>
                <a:gd name="connsiteX150" fmla="*/ 717048 w 1572242"/>
                <a:gd name="connsiteY150" fmla="*/ 1710389 h 1901163"/>
                <a:gd name="connsiteX151" fmla="*/ 726915 w 1572242"/>
                <a:gd name="connsiteY151" fmla="*/ 1713678 h 1901163"/>
                <a:gd name="connsiteX152" fmla="*/ 740072 w 1572242"/>
                <a:gd name="connsiteY152" fmla="*/ 1726835 h 1901163"/>
                <a:gd name="connsiteX153" fmla="*/ 753229 w 1572242"/>
                <a:gd name="connsiteY153" fmla="*/ 1743281 h 1901163"/>
                <a:gd name="connsiteX154" fmla="*/ 763097 w 1572242"/>
                <a:gd name="connsiteY154" fmla="*/ 1763016 h 1901163"/>
                <a:gd name="connsiteX155" fmla="*/ 769675 w 1572242"/>
                <a:gd name="connsiteY155" fmla="*/ 1782751 h 1901163"/>
                <a:gd name="connsiteX156" fmla="*/ 772964 w 1572242"/>
                <a:gd name="connsiteY156" fmla="*/ 1792619 h 1901163"/>
                <a:gd name="connsiteX157" fmla="*/ 779543 w 1572242"/>
                <a:gd name="connsiteY157" fmla="*/ 1799197 h 1901163"/>
                <a:gd name="connsiteX158" fmla="*/ 792699 w 1572242"/>
                <a:gd name="connsiteY158" fmla="*/ 1818933 h 1901163"/>
                <a:gd name="connsiteX159" fmla="*/ 805856 w 1572242"/>
                <a:gd name="connsiteY159" fmla="*/ 1832090 h 1901163"/>
                <a:gd name="connsiteX160" fmla="*/ 822302 w 1572242"/>
                <a:gd name="connsiteY160" fmla="*/ 1848536 h 1901163"/>
                <a:gd name="connsiteX161" fmla="*/ 828881 w 1572242"/>
                <a:gd name="connsiteY161" fmla="*/ 1855114 h 1901163"/>
                <a:gd name="connsiteX162" fmla="*/ 858484 w 1572242"/>
                <a:gd name="connsiteY162" fmla="*/ 1864982 h 1901163"/>
                <a:gd name="connsiteX163" fmla="*/ 868351 w 1572242"/>
                <a:gd name="connsiteY163" fmla="*/ 1868271 h 1901163"/>
                <a:gd name="connsiteX164" fmla="*/ 888086 w 1572242"/>
                <a:gd name="connsiteY164" fmla="*/ 1878138 h 1901163"/>
                <a:gd name="connsiteX165" fmla="*/ 917689 w 1572242"/>
                <a:gd name="connsiteY165" fmla="*/ 1894584 h 1901163"/>
                <a:gd name="connsiteX166" fmla="*/ 924268 w 1572242"/>
                <a:gd name="connsiteY166" fmla="*/ 1901163 h 1901163"/>
                <a:gd name="connsiteX167" fmla="*/ 944003 w 1572242"/>
                <a:gd name="connsiteY167" fmla="*/ 1894584 h 1901163"/>
                <a:gd name="connsiteX168" fmla="*/ 970317 w 1572242"/>
                <a:gd name="connsiteY168" fmla="*/ 1874849 h 1901163"/>
                <a:gd name="connsiteX169" fmla="*/ 973606 w 1572242"/>
                <a:gd name="connsiteY169" fmla="*/ 1864982 h 1901163"/>
                <a:gd name="connsiteX170" fmla="*/ 983474 w 1572242"/>
                <a:gd name="connsiteY170" fmla="*/ 1848536 h 1901163"/>
                <a:gd name="connsiteX171" fmla="*/ 990052 w 1572242"/>
                <a:gd name="connsiteY171" fmla="*/ 1812354 h 1901163"/>
                <a:gd name="connsiteX172" fmla="*/ 1003209 w 1572242"/>
                <a:gd name="connsiteY172" fmla="*/ 1795908 h 1901163"/>
                <a:gd name="connsiteX173" fmla="*/ 1006498 w 1572242"/>
                <a:gd name="connsiteY173" fmla="*/ 1786041 h 1901163"/>
                <a:gd name="connsiteX174" fmla="*/ 1013076 w 1572242"/>
                <a:gd name="connsiteY174" fmla="*/ 1779462 h 1901163"/>
                <a:gd name="connsiteX175" fmla="*/ 1019655 w 1572242"/>
                <a:gd name="connsiteY175" fmla="*/ 1759727 h 1901163"/>
                <a:gd name="connsiteX176" fmla="*/ 1029522 w 1572242"/>
                <a:gd name="connsiteY176" fmla="*/ 1730124 h 1901163"/>
                <a:gd name="connsiteX177" fmla="*/ 1032812 w 1572242"/>
                <a:gd name="connsiteY177" fmla="*/ 1720256 h 1901163"/>
                <a:gd name="connsiteX178" fmla="*/ 1039390 w 1572242"/>
                <a:gd name="connsiteY178" fmla="*/ 1710389 h 1901163"/>
                <a:gd name="connsiteX179" fmla="*/ 1042679 w 1572242"/>
                <a:gd name="connsiteY179" fmla="*/ 1700521 h 1901163"/>
                <a:gd name="connsiteX180" fmla="*/ 1049258 w 1572242"/>
                <a:gd name="connsiteY180" fmla="*/ 1693943 h 1901163"/>
                <a:gd name="connsiteX181" fmla="*/ 1055836 w 1572242"/>
                <a:gd name="connsiteY181" fmla="*/ 1674208 h 1901163"/>
                <a:gd name="connsiteX182" fmla="*/ 1065704 w 1572242"/>
                <a:gd name="connsiteY182" fmla="*/ 1641315 h 1901163"/>
                <a:gd name="connsiteX183" fmla="*/ 1068993 w 1572242"/>
                <a:gd name="connsiteY183" fmla="*/ 1621580 h 1901163"/>
                <a:gd name="connsiteX184" fmla="*/ 1065704 w 1572242"/>
                <a:gd name="connsiteY184" fmla="*/ 1591977 h 1901163"/>
                <a:gd name="connsiteX185" fmla="*/ 1062415 w 1572242"/>
                <a:gd name="connsiteY185" fmla="*/ 1582110 h 1901163"/>
                <a:gd name="connsiteX186" fmla="*/ 1059125 w 1572242"/>
                <a:gd name="connsiteY186" fmla="*/ 1568953 h 1901163"/>
                <a:gd name="connsiteX187" fmla="*/ 1068993 w 1572242"/>
                <a:gd name="connsiteY187" fmla="*/ 1516325 h 1901163"/>
                <a:gd name="connsiteX188" fmla="*/ 1078861 w 1572242"/>
                <a:gd name="connsiteY188" fmla="*/ 1509747 h 1901163"/>
                <a:gd name="connsiteX189" fmla="*/ 1085439 w 1572242"/>
                <a:gd name="connsiteY189" fmla="*/ 1499879 h 1901163"/>
                <a:gd name="connsiteX190" fmla="*/ 1088728 w 1572242"/>
                <a:gd name="connsiteY190" fmla="*/ 1490012 h 1901163"/>
                <a:gd name="connsiteX191" fmla="*/ 1095307 w 1572242"/>
                <a:gd name="connsiteY191" fmla="*/ 1483433 h 1901163"/>
                <a:gd name="connsiteX192" fmla="*/ 1105174 w 1572242"/>
                <a:gd name="connsiteY192" fmla="*/ 1466987 h 1901163"/>
                <a:gd name="connsiteX193" fmla="*/ 1108463 w 1572242"/>
                <a:gd name="connsiteY193" fmla="*/ 1457120 h 1901163"/>
                <a:gd name="connsiteX194" fmla="*/ 1115042 w 1572242"/>
                <a:gd name="connsiteY194" fmla="*/ 1450541 h 1901163"/>
                <a:gd name="connsiteX195" fmla="*/ 1121620 w 1572242"/>
                <a:gd name="connsiteY195" fmla="*/ 1440674 h 1901163"/>
                <a:gd name="connsiteX196" fmla="*/ 1128199 w 1572242"/>
                <a:gd name="connsiteY196" fmla="*/ 1434095 h 1901163"/>
                <a:gd name="connsiteX197" fmla="*/ 1141356 w 1572242"/>
                <a:gd name="connsiteY197" fmla="*/ 1414360 h 1901163"/>
                <a:gd name="connsiteX198" fmla="*/ 1151223 w 1572242"/>
                <a:gd name="connsiteY198" fmla="*/ 1384757 h 1901163"/>
                <a:gd name="connsiteX199" fmla="*/ 1154512 w 1572242"/>
                <a:gd name="connsiteY199" fmla="*/ 1374890 h 1901163"/>
                <a:gd name="connsiteX200" fmla="*/ 1157802 w 1572242"/>
                <a:gd name="connsiteY200" fmla="*/ 1365022 h 1901163"/>
                <a:gd name="connsiteX201" fmla="*/ 1161091 w 1572242"/>
                <a:gd name="connsiteY201" fmla="*/ 1341997 h 1901163"/>
                <a:gd name="connsiteX202" fmla="*/ 1154512 w 1572242"/>
                <a:gd name="connsiteY202" fmla="*/ 1276213 h 1901163"/>
                <a:gd name="connsiteX203" fmla="*/ 1147934 w 1572242"/>
                <a:gd name="connsiteY203" fmla="*/ 1266346 h 1901163"/>
                <a:gd name="connsiteX204" fmla="*/ 1138066 w 1572242"/>
                <a:gd name="connsiteY204" fmla="*/ 1263056 h 1901163"/>
                <a:gd name="connsiteX205" fmla="*/ 1118331 w 1572242"/>
                <a:gd name="connsiteY205" fmla="*/ 1249900 h 1901163"/>
                <a:gd name="connsiteX206" fmla="*/ 1098596 w 1572242"/>
                <a:gd name="connsiteY206" fmla="*/ 1226875 h 1901163"/>
                <a:gd name="connsiteX207" fmla="*/ 1092017 w 1572242"/>
                <a:gd name="connsiteY207" fmla="*/ 1207140 h 1901163"/>
                <a:gd name="connsiteX208" fmla="*/ 1088728 w 1572242"/>
                <a:gd name="connsiteY208" fmla="*/ 1197272 h 1901163"/>
                <a:gd name="connsiteX209" fmla="*/ 1085439 w 1572242"/>
                <a:gd name="connsiteY209" fmla="*/ 1131488 h 1901163"/>
                <a:gd name="connsiteX210" fmla="*/ 1075571 w 1572242"/>
                <a:gd name="connsiteY210" fmla="*/ 1082150 h 1901163"/>
                <a:gd name="connsiteX211" fmla="*/ 1072282 w 1572242"/>
                <a:gd name="connsiteY211" fmla="*/ 1072282 h 1901163"/>
                <a:gd name="connsiteX212" fmla="*/ 1065704 w 1572242"/>
                <a:gd name="connsiteY212" fmla="*/ 1062415 h 1901163"/>
                <a:gd name="connsiteX213" fmla="*/ 1062415 w 1572242"/>
                <a:gd name="connsiteY213" fmla="*/ 1052547 h 1901163"/>
                <a:gd name="connsiteX214" fmla="*/ 1055836 w 1572242"/>
                <a:gd name="connsiteY214" fmla="*/ 983474 h 1901163"/>
                <a:gd name="connsiteX215" fmla="*/ 1042679 w 1572242"/>
                <a:gd name="connsiteY215" fmla="*/ 953871 h 1901163"/>
                <a:gd name="connsiteX216" fmla="*/ 1039390 w 1572242"/>
                <a:gd name="connsiteY216" fmla="*/ 944003 h 1901163"/>
                <a:gd name="connsiteX217" fmla="*/ 1042679 w 1572242"/>
                <a:gd name="connsiteY217" fmla="*/ 920979 h 1901163"/>
                <a:gd name="connsiteX218" fmla="*/ 1049258 w 1572242"/>
                <a:gd name="connsiteY218" fmla="*/ 914400 h 1901163"/>
                <a:gd name="connsiteX219" fmla="*/ 1092017 w 1572242"/>
                <a:gd name="connsiteY219" fmla="*/ 904533 h 1901163"/>
                <a:gd name="connsiteX220" fmla="*/ 1174248 w 1572242"/>
                <a:gd name="connsiteY220" fmla="*/ 901243 h 1901163"/>
                <a:gd name="connsiteX221" fmla="*/ 1197272 w 1572242"/>
                <a:gd name="connsiteY221" fmla="*/ 894665 h 1901163"/>
                <a:gd name="connsiteX222" fmla="*/ 1200561 w 1572242"/>
                <a:gd name="connsiteY222" fmla="*/ 884797 h 1901163"/>
                <a:gd name="connsiteX223" fmla="*/ 1197272 w 1572242"/>
                <a:gd name="connsiteY223" fmla="*/ 871641 h 1901163"/>
                <a:gd name="connsiteX224" fmla="*/ 1213718 w 1572242"/>
                <a:gd name="connsiteY224" fmla="*/ 855195 h 1901163"/>
                <a:gd name="connsiteX225" fmla="*/ 1217007 w 1572242"/>
                <a:gd name="connsiteY225" fmla="*/ 845327 h 1901163"/>
                <a:gd name="connsiteX226" fmla="*/ 1207140 w 1572242"/>
                <a:gd name="connsiteY226" fmla="*/ 838749 h 1901163"/>
                <a:gd name="connsiteX227" fmla="*/ 1200561 w 1572242"/>
                <a:gd name="connsiteY227" fmla="*/ 832170 h 1901163"/>
                <a:gd name="connsiteX228" fmla="*/ 1190694 w 1572242"/>
                <a:gd name="connsiteY228" fmla="*/ 828881 h 1901163"/>
                <a:gd name="connsiteX229" fmla="*/ 1151223 w 1572242"/>
                <a:gd name="connsiteY229" fmla="*/ 825592 h 1901163"/>
                <a:gd name="connsiteX230" fmla="*/ 1151223 w 1572242"/>
                <a:gd name="connsiteY230" fmla="*/ 786121 h 1901163"/>
                <a:gd name="connsiteX231" fmla="*/ 1161091 w 1572242"/>
                <a:gd name="connsiteY231" fmla="*/ 782832 h 1901163"/>
                <a:gd name="connsiteX232" fmla="*/ 1184115 w 1572242"/>
                <a:gd name="connsiteY232" fmla="*/ 786121 h 1901163"/>
                <a:gd name="connsiteX233" fmla="*/ 1190694 w 1572242"/>
                <a:gd name="connsiteY233" fmla="*/ 792700 h 1901163"/>
                <a:gd name="connsiteX234" fmla="*/ 1200561 w 1572242"/>
                <a:gd name="connsiteY234" fmla="*/ 795989 h 1901163"/>
                <a:gd name="connsiteX235" fmla="*/ 1200561 w 1572242"/>
                <a:gd name="connsiteY235" fmla="*/ 694023 h 1901163"/>
                <a:gd name="connsiteX236" fmla="*/ 1210429 w 1572242"/>
                <a:gd name="connsiteY236" fmla="*/ 690734 h 1901163"/>
                <a:gd name="connsiteX237" fmla="*/ 1223586 w 1572242"/>
                <a:gd name="connsiteY237" fmla="*/ 687445 h 1901163"/>
                <a:gd name="connsiteX238" fmla="*/ 1233453 w 1572242"/>
                <a:gd name="connsiteY238" fmla="*/ 684156 h 1901163"/>
                <a:gd name="connsiteX239" fmla="*/ 1253189 w 1572242"/>
                <a:gd name="connsiteY239" fmla="*/ 680866 h 1901163"/>
                <a:gd name="connsiteX240" fmla="*/ 1272924 w 1572242"/>
                <a:gd name="connsiteY240" fmla="*/ 674288 h 1901163"/>
                <a:gd name="connsiteX241" fmla="*/ 1282792 w 1572242"/>
                <a:gd name="connsiteY241" fmla="*/ 670999 h 1901163"/>
                <a:gd name="connsiteX242" fmla="*/ 1302527 w 1572242"/>
                <a:gd name="connsiteY242" fmla="*/ 664420 h 1901163"/>
                <a:gd name="connsiteX243" fmla="*/ 1322262 w 1572242"/>
                <a:gd name="connsiteY243" fmla="*/ 654553 h 1901163"/>
                <a:gd name="connsiteX244" fmla="*/ 1348576 w 1572242"/>
                <a:gd name="connsiteY244" fmla="*/ 641396 h 1901163"/>
                <a:gd name="connsiteX245" fmla="*/ 1358443 w 1572242"/>
                <a:gd name="connsiteY245" fmla="*/ 638107 h 1901163"/>
                <a:gd name="connsiteX246" fmla="*/ 1381468 w 1572242"/>
                <a:gd name="connsiteY246" fmla="*/ 628239 h 1901163"/>
                <a:gd name="connsiteX247" fmla="*/ 1391335 w 1572242"/>
                <a:gd name="connsiteY247" fmla="*/ 621661 h 1901163"/>
                <a:gd name="connsiteX248" fmla="*/ 1476855 w 1572242"/>
                <a:gd name="connsiteY248" fmla="*/ 618372 h 1901163"/>
                <a:gd name="connsiteX249" fmla="*/ 1496590 w 1572242"/>
                <a:gd name="connsiteY249" fmla="*/ 611793 h 1901163"/>
                <a:gd name="connsiteX250" fmla="*/ 1513036 w 1572242"/>
                <a:gd name="connsiteY250" fmla="*/ 601925 h 1901163"/>
                <a:gd name="connsiteX251" fmla="*/ 1529482 w 1572242"/>
                <a:gd name="connsiteY251" fmla="*/ 588769 h 1901163"/>
                <a:gd name="connsiteX252" fmla="*/ 1545928 w 1572242"/>
                <a:gd name="connsiteY252" fmla="*/ 572323 h 1901163"/>
                <a:gd name="connsiteX253" fmla="*/ 1552507 w 1572242"/>
                <a:gd name="connsiteY253" fmla="*/ 565744 h 1901163"/>
                <a:gd name="connsiteX254" fmla="*/ 1568953 w 1572242"/>
                <a:gd name="connsiteY254" fmla="*/ 552587 h 1901163"/>
                <a:gd name="connsiteX255" fmla="*/ 1572242 w 1572242"/>
                <a:gd name="connsiteY255" fmla="*/ 542720 h 1901163"/>
                <a:gd name="connsiteX256" fmla="*/ 1562374 w 1572242"/>
                <a:gd name="connsiteY256" fmla="*/ 490092 h 1901163"/>
                <a:gd name="connsiteX257" fmla="*/ 1559085 w 1572242"/>
                <a:gd name="connsiteY257" fmla="*/ 480225 h 1901163"/>
                <a:gd name="connsiteX258" fmla="*/ 1552507 w 1572242"/>
                <a:gd name="connsiteY258" fmla="*/ 470357 h 1901163"/>
                <a:gd name="connsiteX259" fmla="*/ 1539350 w 1572242"/>
                <a:gd name="connsiteY259" fmla="*/ 457200 h 1901163"/>
                <a:gd name="connsiteX260" fmla="*/ 1526193 w 1572242"/>
                <a:gd name="connsiteY260" fmla="*/ 417730 h 1901163"/>
                <a:gd name="connsiteX261" fmla="*/ 1522904 w 1572242"/>
                <a:gd name="connsiteY261" fmla="*/ 407862 h 1901163"/>
                <a:gd name="connsiteX262" fmla="*/ 1516325 w 1572242"/>
                <a:gd name="connsiteY262" fmla="*/ 401284 h 1901163"/>
                <a:gd name="connsiteX263" fmla="*/ 1493301 w 1572242"/>
                <a:gd name="connsiteY263" fmla="*/ 378259 h 1901163"/>
                <a:gd name="connsiteX264" fmla="*/ 1486722 w 1572242"/>
                <a:gd name="connsiteY264" fmla="*/ 371681 h 1901163"/>
                <a:gd name="connsiteX265" fmla="*/ 1476855 w 1572242"/>
                <a:gd name="connsiteY265" fmla="*/ 368392 h 1901163"/>
                <a:gd name="connsiteX266" fmla="*/ 1460409 w 1572242"/>
                <a:gd name="connsiteY266" fmla="*/ 351946 h 1901163"/>
                <a:gd name="connsiteX267" fmla="*/ 1453830 w 1572242"/>
                <a:gd name="connsiteY267" fmla="*/ 345367 h 1901163"/>
                <a:gd name="connsiteX268" fmla="*/ 1443963 w 1572242"/>
                <a:gd name="connsiteY268" fmla="*/ 342078 h 1901163"/>
                <a:gd name="connsiteX269" fmla="*/ 1427517 w 1572242"/>
                <a:gd name="connsiteY269" fmla="*/ 332210 h 1901163"/>
                <a:gd name="connsiteX270" fmla="*/ 1407781 w 1572242"/>
                <a:gd name="connsiteY270" fmla="*/ 322343 h 1901163"/>
                <a:gd name="connsiteX271" fmla="*/ 1391335 w 1572242"/>
                <a:gd name="connsiteY271" fmla="*/ 312475 h 1901163"/>
                <a:gd name="connsiteX272" fmla="*/ 1381468 w 1572242"/>
                <a:gd name="connsiteY272" fmla="*/ 305897 h 1901163"/>
                <a:gd name="connsiteX273" fmla="*/ 1365022 w 1572242"/>
                <a:gd name="connsiteY273" fmla="*/ 302608 h 1901163"/>
                <a:gd name="connsiteX274" fmla="*/ 1305816 w 1572242"/>
                <a:gd name="connsiteY274" fmla="*/ 292740 h 1901163"/>
                <a:gd name="connsiteX275" fmla="*/ 1282792 w 1572242"/>
                <a:gd name="connsiteY275" fmla="*/ 286161 h 1901163"/>
                <a:gd name="connsiteX276" fmla="*/ 1276213 w 1572242"/>
                <a:gd name="connsiteY276" fmla="*/ 279583 h 1901163"/>
                <a:gd name="connsiteX277" fmla="*/ 1256478 w 1572242"/>
                <a:gd name="connsiteY277" fmla="*/ 273005 h 1901163"/>
                <a:gd name="connsiteX278" fmla="*/ 1236743 w 1572242"/>
                <a:gd name="connsiteY278" fmla="*/ 266426 h 1901163"/>
                <a:gd name="connsiteX279" fmla="*/ 1164380 w 1572242"/>
                <a:gd name="connsiteY279" fmla="*/ 256559 h 1901163"/>
                <a:gd name="connsiteX280" fmla="*/ 1141356 w 1572242"/>
                <a:gd name="connsiteY280" fmla="*/ 253269 h 1901163"/>
                <a:gd name="connsiteX281" fmla="*/ 1105174 w 1572242"/>
                <a:gd name="connsiteY281" fmla="*/ 243402 h 1901163"/>
                <a:gd name="connsiteX282" fmla="*/ 1092017 w 1572242"/>
                <a:gd name="connsiteY282" fmla="*/ 240113 h 1901163"/>
                <a:gd name="connsiteX283" fmla="*/ 1072282 w 1572242"/>
                <a:gd name="connsiteY283" fmla="*/ 233534 h 1901163"/>
                <a:gd name="connsiteX284" fmla="*/ 1039390 w 1572242"/>
                <a:gd name="connsiteY284" fmla="*/ 230245 h 1901163"/>
                <a:gd name="connsiteX285" fmla="*/ 1029522 w 1572242"/>
                <a:gd name="connsiteY285" fmla="*/ 187485 h 1901163"/>
                <a:gd name="connsiteX286" fmla="*/ 1026233 w 1572242"/>
                <a:gd name="connsiteY286" fmla="*/ 161172 h 1901163"/>
                <a:gd name="connsiteX287" fmla="*/ 1016366 w 1572242"/>
                <a:gd name="connsiteY287" fmla="*/ 128279 h 1901163"/>
                <a:gd name="connsiteX288" fmla="*/ 1003209 w 1572242"/>
                <a:gd name="connsiteY288" fmla="*/ 111833 h 1901163"/>
                <a:gd name="connsiteX289" fmla="*/ 986763 w 1572242"/>
                <a:gd name="connsiteY289" fmla="*/ 88809 h 1901163"/>
                <a:gd name="connsiteX290" fmla="*/ 947292 w 1572242"/>
                <a:gd name="connsiteY290" fmla="*/ 92098 h 1901163"/>
                <a:gd name="connsiteX291" fmla="*/ 937425 w 1572242"/>
                <a:gd name="connsiteY291" fmla="*/ 98677 h 1901163"/>
                <a:gd name="connsiteX292" fmla="*/ 917689 w 1572242"/>
                <a:gd name="connsiteY292" fmla="*/ 105255 h 1901163"/>
                <a:gd name="connsiteX293" fmla="*/ 907822 w 1572242"/>
                <a:gd name="connsiteY293" fmla="*/ 108544 h 1901163"/>
                <a:gd name="connsiteX294" fmla="*/ 858484 w 1572242"/>
                <a:gd name="connsiteY294" fmla="*/ 105255 h 1901163"/>
                <a:gd name="connsiteX295" fmla="*/ 848616 w 1572242"/>
                <a:gd name="connsiteY295" fmla="*/ 88809 h 1901163"/>
                <a:gd name="connsiteX296" fmla="*/ 838748 w 1572242"/>
                <a:gd name="connsiteY296" fmla="*/ 82231 h 1901163"/>
                <a:gd name="connsiteX297" fmla="*/ 809145 w 1572242"/>
                <a:gd name="connsiteY297" fmla="*/ 72363 h 1901163"/>
                <a:gd name="connsiteX298" fmla="*/ 799278 w 1572242"/>
                <a:gd name="connsiteY298" fmla="*/ 69074 h 1901163"/>
                <a:gd name="connsiteX299" fmla="*/ 789410 w 1572242"/>
                <a:gd name="connsiteY299" fmla="*/ 62495 h 1901163"/>
                <a:gd name="connsiteX300" fmla="*/ 743361 w 1572242"/>
                <a:gd name="connsiteY300" fmla="*/ 49338 h 1901163"/>
                <a:gd name="connsiteX301" fmla="*/ 720337 w 1572242"/>
                <a:gd name="connsiteY301" fmla="*/ 42760 h 1901163"/>
                <a:gd name="connsiteX302" fmla="*/ 690734 w 1572242"/>
                <a:gd name="connsiteY302" fmla="*/ 32892 h 1901163"/>
                <a:gd name="connsiteX303" fmla="*/ 680866 w 1572242"/>
                <a:gd name="connsiteY303" fmla="*/ 29603 h 1901163"/>
                <a:gd name="connsiteX304" fmla="*/ 670999 w 1572242"/>
                <a:gd name="connsiteY304" fmla="*/ 23025 h 1901163"/>
                <a:gd name="connsiteX305" fmla="*/ 664420 w 1572242"/>
                <a:gd name="connsiteY305" fmla="*/ 16446 h 1901163"/>
                <a:gd name="connsiteX306" fmla="*/ 644685 w 1572242"/>
                <a:gd name="connsiteY306" fmla="*/ 9868 h 1901163"/>
                <a:gd name="connsiteX307" fmla="*/ 608504 w 1572242"/>
                <a:gd name="connsiteY307" fmla="*/ 16446 h 1901163"/>
                <a:gd name="connsiteX308" fmla="*/ 601925 w 1572242"/>
                <a:gd name="connsiteY308" fmla="*/ 23025 h 1901163"/>
                <a:gd name="connsiteX309" fmla="*/ 572322 w 1572242"/>
                <a:gd name="connsiteY309" fmla="*/ 36182 h 1901163"/>
                <a:gd name="connsiteX310" fmla="*/ 562455 w 1572242"/>
                <a:gd name="connsiteY310" fmla="*/ 39471 h 1901163"/>
                <a:gd name="connsiteX311" fmla="*/ 486803 w 1572242"/>
                <a:gd name="connsiteY311" fmla="*/ 42760 h 1901163"/>
                <a:gd name="connsiteX312" fmla="*/ 470357 w 1572242"/>
                <a:gd name="connsiteY312" fmla="*/ 52628 h 1901163"/>
                <a:gd name="connsiteX313" fmla="*/ 460489 w 1572242"/>
                <a:gd name="connsiteY313" fmla="*/ 55917 h 1901163"/>
                <a:gd name="connsiteX314" fmla="*/ 450622 w 1572242"/>
                <a:gd name="connsiteY314" fmla="*/ 62495 h 1901163"/>
                <a:gd name="connsiteX315" fmla="*/ 444043 w 1572242"/>
                <a:gd name="connsiteY315" fmla="*/ 69074 h 1901163"/>
                <a:gd name="connsiteX316" fmla="*/ 424308 w 1572242"/>
                <a:gd name="connsiteY316" fmla="*/ 75652 h 1901163"/>
                <a:gd name="connsiteX317" fmla="*/ 414440 w 1572242"/>
                <a:gd name="connsiteY317" fmla="*/ 78941 h 1901163"/>
                <a:gd name="connsiteX318" fmla="*/ 371681 w 1572242"/>
                <a:gd name="connsiteY318" fmla="*/ 65784 h 190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</a:cxnLst>
              <a:rect l="l" t="t" r="r" b="b"/>
              <a:pathLst>
                <a:path w="1572242" h="1901163">
                  <a:moveTo>
                    <a:pt x="371681" y="65784"/>
                  </a:moveTo>
                  <a:cubicBezTo>
                    <a:pt x="339885" y="48242"/>
                    <a:pt x="307698" y="31391"/>
                    <a:pt x="276294" y="13157"/>
                  </a:cubicBezTo>
                  <a:cubicBezTo>
                    <a:pt x="273612" y="11600"/>
                    <a:pt x="272489" y="7966"/>
                    <a:pt x="269715" y="6579"/>
                  </a:cubicBezTo>
                  <a:cubicBezTo>
                    <a:pt x="263513" y="3478"/>
                    <a:pt x="249980" y="0"/>
                    <a:pt x="249980" y="0"/>
                  </a:cubicBezTo>
                  <a:cubicBezTo>
                    <a:pt x="242305" y="1097"/>
                    <a:pt x="234311" y="838"/>
                    <a:pt x="226956" y="3290"/>
                  </a:cubicBezTo>
                  <a:cubicBezTo>
                    <a:pt x="224014" y="4271"/>
                    <a:pt x="222799" y="7931"/>
                    <a:pt x="220377" y="9868"/>
                  </a:cubicBezTo>
                  <a:cubicBezTo>
                    <a:pt x="217290" y="12337"/>
                    <a:pt x="213799" y="14253"/>
                    <a:pt x="210510" y="16446"/>
                  </a:cubicBezTo>
                  <a:cubicBezTo>
                    <a:pt x="198509" y="52441"/>
                    <a:pt x="218610" y="-1120"/>
                    <a:pt x="197353" y="32892"/>
                  </a:cubicBezTo>
                  <a:cubicBezTo>
                    <a:pt x="193678" y="38773"/>
                    <a:pt x="192456" y="45900"/>
                    <a:pt x="190774" y="52628"/>
                  </a:cubicBezTo>
                  <a:cubicBezTo>
                    <a:pt x="189678" y="57013"/>
                    <a:pt x="188371" y="61351"/>
                    <a:pt x="187485" y="65784"/>
                  </a:cubicBezTo>
                  <a:cubicBezTo>
                    <a:pt x="185801" y="74205"/>
                    <a:pt x="185175" y="86852"/>
                    <a:pt x="180907" y="95387"/>
                  </a:cubicBezTo>
                  <a:cubicBezTo>
                    <a:pt x="179139" y="98923"/>
                    <a:pt x="177123" y="102460"/>
                    <a:pt x="174328" y="105255"/>
                  </a:cubicBezTo>
                  <a:cubicBezTo>
                    <a:pt x="157230" y="122353"/>
                    <a:pt x="170904" y="102134"/>
                    <a:pt x="157882" y="118412"/>
                  </a:cubicBezTo>
                  <a:cubicBezTo>
                    <a:pt x="155413" y="121499"/>
                    <a:pt x="153773" y="125192"/>
                    <a:pt x="151304" y="128279"/>
                  </a:cubicBezTo>
                  <a:cubicBezTo>
                    <a:pt x="144244" y="137104"/>
                    <a:pt x="144357" y="133837"/>
                    <a:pt x="134858" y="141436"/>
                  </a:cubicBezTo>
                  <a:cubicBezTo>
                    <a:pt x="121958" y="151756"/>
                    <a:pt x="135547" y="145592"/>
                    <a:pt x="118412" y="151304"/>
                  </a:cubicBezTo>
                  <a:cubicBezTo>
                    <a:pt x="116219" y="153497"/>
                    <a:pt x="113220" y="155108"/>
                    <a:pt x="111833" y="157882"/>
                  </a:cubicBezTo>
                  <a:cubicBezTo>
                    <a:pt x="108732" y="164084"/>
                    <a:pt x="105255" y="177618"/>
                    <a:pt x="105255" y="177618"/>
                  </a:cubicBezTo>
                  <a:cubicBezTo>
                    <a:pt x="106351" y="186389"/>
                    <a:pt x="106004" y="195464"/>
                    <a:pt x="108544" y="203931"/>
                  </a:cubicBezTo>
                  <a:cubicBezTo>
                    <a:pt x="109435" y="206901"/>
                    <a:pt x="113735" y="207736"/>
                    <a:pt x="115122" y="210510"/>
                  </a:cubicBezTo>
                  <a:cubicBezTo>
                    <a:pt x="118223" y="216712"/>
                    <a:pt x="117855" y="224475"/>
                    <a:pt x="121701" y="230245"/>
                  </a:cubicBezTo>
                  <a:cubicBezTo>
                    <a:pt x="123894" y="233534"/>
                    <a:pt x="126673" y="236501"/>
                    <a:pt x="128279" y="240113"/>
                  </a:cubicBezTo>
                  <a:cubicBezTo>
                    <a:pt x="133489" y="251836"/>
                    <a:pt x="132505" y="260784"/>
                    <a:pt x="141436" y="269715"/>
                  </a:cubicBezTo>
                  <a:cubicBezTo>
                    <a:pt x="150863" y="279142"/>
                    <a:pt x="150470" y="274233"/>
                    <a:pt x="161171" y="279583"/>
                  </a:cubicBezTo>
                  <a:cubicBezTo>
                    <a:pt x="164707" y="281351"/>
                    <a:pt x="167427" y="284555"/>
                    <a:pt x="171039" y="286161"/>
                  </a:cubicBezTo>
                  <a:cubicBezTo>
                    <a:pt x="177376" y="288977"/>
                    <a:pt x="190774" y="292740"/>
                    <a:pt x="190774" y="292740"/>
                  </a:cubicBezTo>
                  <a:lnTo>
                    <a:pt x="210510" y="312475"/>
                  </a:lnTo>
                  <a:cubicBezTo>
                    <a:pt x="212703" y="314668"/>
                    <a:pt x="214508" y="317334"/>
                    <a:pt x="217088" y="319054"/>
                  </a:cubicBezTo>
                  <a:cubicBezTo>
                    <a:pt x="220377" y="321247"/>
                    <a:pt x="223981" y="323029"/>
                    <a:pt x="226956" y="325632"/>
                  </a:cubicBezTo>
                  <a:cubicBezTo>
                    <a:pt x="257746" y="352572"/>
                    <a:pt x="231063" y="333852"/>
                    <a:pt x="253269" y="348656"/>
                  </a:cubicBezTo>
                  <a:lnTo>
                    <a:pt x="259848" y="368392"/>
                  </a:lnTo>
                  <a:cubicBezTo>
                    <a:pt x="260944" y="371681"/>
                    <a:pt x="261214" y="375374"/>
                    <a:pt x="263137" y="378259"/>
                  </a:cubicBezTo>
                  <a:cubicBezTo>
                    <a:pt x="273561" y="393896"/>
                    <a:pt x="268466" y="384378"/>
                    <a:pt x="276294" y="407862"/>
                  </a:cubicBezTo>
                  <a:lnTo>
                    <a:pt x="282872" y="427597"/>
                  </a:lnTo>
                  <a:cubicBezTo>
                    <a:pt x="305269" y="449994"/>
                    <a:pt x="271133" y="414998"/>
                    <a:pt x="296029" y="444043"/>
                  </a:cubicBezTo>
                  <a:cubicBezTo>
                    <a:pt x="303556" y="452825"/>
                    <a:pt x="311116" y="456610"/>
                    <a:pt x="315764" y="467068"/>
                  </a:cubicBezTo>
                  <a:cubicBezTo>
                    <a:pt x="318580" y="473405"/>
                    <a:pt x="320150" y="480225"/>
                    <a:pt x="322343" y="486803"/>
                  </a:cubicBezTo>
                  <a:lnTo>
                    <a:pt x="325632" y="496671"/>
                  </a:lnTo>
                  <a:cubicBezTo>
                    <a:pt x="326728" y="499960"/>
                    <a:pt x="328241" y="503138"/>
                    <a:pt x="328921" y="506538"/>
                  </a:cubicBezTo>
                  <a:lnTo>
                    <a:pt x="335499" y="539431"/>
                  </a:lnTo>
                  <a:cubicBezTo>
                    <a:pt x="338070" y="590847"/>
                    <a:pt x="341616" y="616737"/>
                    <a:pt x="335499" y="667710"/>
                  </a:cubicBezTo>
                  <a:cubicBezTo>
                    <a:pt x="334673" y="674595"/>
                    <a:pt x="331114" y="680867"/>
                    <a:pt x="328921" y="687445"/>
                  </a:cubicBezTo>
                  <a:lnTo>
                    <a:pt x="325632" y="697313"/>
                  </a:lnTo>
                  <a:lnTo>
                    <a:pt x="315764" y="726915"/>
                  </a:lnTo>
                  <a:cubicBezTo>
                    <a:pt x="312581" y="736465"/>
                    <a:pt x="312852" y="738536"/>
                    <a:pt x="305897" y="746651"/>
                  </a:cubicBezTo>
                  <a:cubicBezTo>
                    <a:pt x="301861" y="751360"/>
                    <a:pt x="297126" y="755422"/>
                    <a:pt x="292740" y="759808"/>
                  </a:cubicBezTo>
                  <a:lnTo>
                    <a:pt x="286161" y="766386"/>
                  </a:lnTo>
                  <a:cubicBezTo>
                    <a:pt x="279758" y="785598"/>
                    <a:pt x="287883" y="767953"/>
                    <a:pt x="273004" y="782832"/>
                  </a:cubicBezTo>
                  <a:cubicBezTo>
                    <a:pt x="270209" y="785627"/>
                    <a:pt x="269221" y="789905"/>
                    <a:pt x="266426" y="792700"/>
                  </a:cubicBezTo>
                  <a:cubicBezTo>
                    <a:pt x="263631" y="795495"/>
                    <a:pt x="259533" y="796675"/>
                    <a:pt x="256558" y="799278"/>
                  </a:cubicBezTo>
                  <a:cubicBezTo>
                    <a:pt x="250723" y="804383"/>
                    <a:pt x="246563" y="811424"/>
                    <a:pt x="240112" y="815724"/>
                  </a:cubicBezTo>
                  <a:cubicBezTo>
                    <a:pt x="227665" y="824022"/>
                    <a:pt x="233040" y="819507"/>
                    <a:pt x="223666" y="828881"/>
                  </a:cubicBezTo>
                  <a:cubicBezTo>
                    <a:pt x="222570" y="832170"/>
                    <a:pt x="220377" y="835282"/>
                    <a:pt x="220377" y="838749"/>
                  </a:cubicBezTo>
                  <a:cubicBezTo>
                    <a:pt x="220377" y="843269"/>
                    <a:pt x="222367" y="847575"/>
                    <a:pt x="223666" y="851905"/>
                  </a:cubicBezTo>
                  <a:cubicBezTo>
                    <a:pt x="225659" y="858547"/>
                    <a:pt x="228052" y="865062"/>
                    <a:pt x="230245" y="871641"/>
                  </a:cubicBezTo>
                  <a:cubicBezTo>
                    <a:pt x="231341" y="874930"/>
                    <a:pt x="231083" y="879056"/>
                    <a:pt x="233534" y="881508"/>
                  </a:cubicBezTo>
                  <a:lnTo>
                    <a:pt x="240112" y="888087"/>
                  </a:lnTo>
                  <a:lnTo>
                    <a:pt x="253269" y="927557"/>
                  </a:lnTo>
                  <a:cubicBezTo>
                    <a:pt x="254365" y="930846"/>
                    <a:pt x="254635" y="934540"/>
                    <a:pt x="256558" y="937425"/>
                  </a:cubicBezTo>
                  <a:cubicBezTo>
                    <a:pt x="264857" y="949872"/>
                    <a:pt x="260342" y="944497"/>
                    <a:pt x="269715" y="953871"/>
                  </a:cubicBezTo>
                  <a:cubicBezTo>
                    <a:pt x="279031" y="981820"/>
                    <a:pt x="266038" y="947743"/>
                    <a:pt x="279583" y="970317"/>
                  </a:cubicBezTo>
                  <a:cubicBezTo>
                    <a:pt x="281367" y="973290"/>
                    <a:pt x="280421" y="977733"/>
                    <a:pt x="282872" y="980184"/>
                  </a:cubicBezTo>
                  <a:cubicBezTo>
                    <a:pt x="285324" y="982636"/>
                    <a:pt x="289340" y="982794"/>
                    <a:pt x="292740" y="983474"/>
                  </a:cubicBezTo>
                  <a:cubicBezTo>
                    <a:pt x="300342" y="984995"/>
                    <a:pt x="308102" y="985584"/>
                    <a:pt x="315764" y="986763"/>
                  </a:cubicBezTo>
                  <a:cubicBezTo>
                    <a:pt x="337265" y="990071"/>
                    <a:pt x="330032" y="988230"/>
                    <a:pt x="345367" y="993341"/>
                  </a:cubicBezTo>
                  <a:cubicBezTo>
                    <a:pt x="348656" y="995534"/>
                    <a:pt x="351699" y="998152"/>
                    <a:pt x="355235" y="999920"/>
                  </a:cubicBezTo>
                  <a:cubicBezTo>
                    <a:pt x="358336" y="1001471"/>
                    <a:pt x="362281" y="1001194"/>
                    <a:pt x="365102" y="1003209"/>
                  </a:cubicBezTo>
                  <a:cubicBezTo>
                    <a:pt x="370149" y="1006814"/>
                    <a:pt x="378259" y="1016366"/>
                    <a:pt x="378259" y="1016366"/>
                  </a:cubicBezTo>
                  <a:cubicBezTo>
                    <a:pt x="379355" y="1019655"/>
                    <a:pt x="381548" y="1022766"/>
                    <a:pt x="381548" y="1026233"/>
                  </a:cubicBezTo>
                  <a:cubicBezTo>
                    <a:pt x="381548" y="1035785"/>
                    <a:pt x="380050" y="1044236"/>
                    <a:pt x="371681" y="1049258"/>
                  </a:cubicBezTo>
                  <a:cubicBezTo>
                    <a:pt x="368708" y="1051042"/>
                    <a:pt x="365102" y="1051451"/>
                    <a:pt x="361813" y="1052547"/>
                  </a:cubicBezTo>
                  <a:cubicBezTo>
                    <a:pt x="350849" y="1051451"/>
                    <a:pt x="339751" y="1051289"/>
                    <a:pt x="328921" y="1049258"/>
                  </a:cubicBezTo>
                  <a:cubicBezTo>
                    <a:pt x="322106" y="1047980"/>
                    <a:pt x="309186" y="1042679"/>
                    <a:pt x="309186" y="1042679"/>
                  </a:cubicBezTo>
                  <a:cubicBezTo>
                    <a:pt x="301161" y="1045354"/>
                    <a:pt x="295826" y="1046172"/>
                    <a:pt x="289451" y="1052547"/>
                  </a:cubicBezTo>
                  <a:cubicBezTo>
                    <a:pt x="286656" y="1055342"/>
                    <a:pt x="286224" y="1060320"/>
                    <a:pt x="282872" y="1062415"/>
                  </a:cubicBezTo>
                  <a:cubicBezTo>
                    <a:pt x="276992" y="1066090"/>
                    <a:pt x="269864" y="1067311"/>
                    <a:pt x="263137" y="1068993"/>
                  </a:cubicBezTo>
                  <a:cubicBezTo>
                    <a:pt x="258751" y="1070089"/>
                    <a:pt x="254310" y="1070983"/>
                    <a:pt x="249980" y="1072282"/>
                  </a:cubicBezTo>
                  <a:cubicBezTo>
                    <a:pt x="243338" y="1074275"/>
                    <a:pt x="230245" y="1078861"/>
                    <a:pt x="230245" y="1078861"/>
                  </a:cubicBezTo>
                  <a:cubicBezTo>
                    <a:pt x="223667" y="1074475"/>
                    <a:pt x="216101" y="1071295"/>
                    <a:pt x="210510" y="1065704"/>
                  </a:cubicBezTo>
                  <a:cubicBezTo>
                    <a:pt x="208317" y="1063511"/>
                    <a:pt x="206412" y="1060986"/>
                    <a:pt x="203931" y="1059125"/>
                  </a:cubicBezTo>
                  <a:cubicBezTo>
                    <a:pt x="197606" y="1054381"/>
                    <a:pt x="189786" y="1051559"/>
                    <a:pt x="184196" y="1045969"/>
                  </a:cubicBezTo>
                  <a:cubicBezTo>
                    <a:pt x="175166" y="1036939"/>
                    <a:pt x="180559" y="1040371"/>
                    <a:pt x="167750" y="1036101"/>
                  </a:cubicBezTo>
                  <a:cubicBezTo>
                    <a:pt x="163364" y="1031715"/>
                    <a:pt x="159754" y="1026384"/>
                    <a:pt x="154593" y="1022944"/>
                  </a:cubicBezTo>
                  <a:cubicBezTo>
                    <a:pt x="151304" y="1020751"/>
                    <a:pt x="147812" y="1018836"/>
                    <a:pt x="144725" y="1016366"/>
                  </a:cubicBezTo>
                  <a:cubicBezTo>
                    <a:pt x="140013" y="1012596"/>
                    <a:pt x="133926" y="1005223"/>
                    <a:pt x="131569" y="999920"/>
                  </a:cubicBezTo>
                  <a:cubicBezTo>
                    <a:pt x="128753" y="993583"/>
                    <a:pt x="124990" y="980184"/>
                    <a:pt x="124990" y="980184"/>
                  </a:cubicBezTo>
                  <a:cubicBezTo>
                    <a:pt x="126086" y="975799"/>
                    <a:pt x="127037" y="971374"/>
                    <a:pt x="128279" y="967028"/>
                  </a:cubicBezTo>
                  <a:cubicBezTo>
                    <a:pt x="129232" y="963694"/>
                    <a:pt x="131569" y="960627"/>
                    <a:pt x="131569" y="957160"/>
                  </a:cubicBezTo>
                  <a:cubicBezTo>
                    <a:pt x="131569" y="953693"/>
                    <a:pt x="129376" y="950581"/>
                    <a:pt x="128279" y="947292"/>
                  </a:cubicBezTo>
                  <a:cubicBezTo>
                    <a:pt x="106351" y="948389"/>
                    <a:pt x="84386" y="948898"/>
                    <a:pt x="62495" y="950582"/>
                  </a:cubicBezTo>
                  <a:cubicBezTo>
                    <a:pt x="55846" y="951094"/>
                    <a:pt x="49087" y="951762"/>
                    <a:pt x="42760" y="953871"/>
                  </a:cubicBezTo>
                  <a:cubicBezTo>
                    <a:pt x="39010" y="955121"/>
                    <a:pt x="36428" y="958681"/>
                    <a:pt x="32892" y="960449"/>
                  </a:cubicBezTo>
                  <a:cubicBezTo>
                    <a:pt x="29791" y="961999"/>
                    <a:pt x="26314" y="962642"/>
                    <a:pt x="23025" y="963738"/>
                  </a:cubicBezTo>
                  <a:cubicBezTo>
                    <a:pt x="21928" y="967027"/>
                    <a:pt x="20118" y="970160"/>
                    <a:pt x="19735" y="973606"/>
                  </a:cubicBezTo>
                  <a:cubicBezTo>
                    <a:pt x="17915" y="989988"/>
                    <a:pt x="20221" y="1006900"/>
                    <a:pt x="16446" y="1022944"/>
                  </a:cubicBezTo>
                  <a:cubicBezTo>
                    <a:pt x="15541" y="1026792"/>
                    <a:pt x="9666" y="1027054"/>
                    <a:pt x="6579" y="1029523"/>
                  </a:cubicBezTo>
                  <a:cubicBezTo>
                    <a:pt x="4157" y="1031460"/>
                    <a:pt x="2193" y="1033908"/>
                    <a:pt x="0" y="1036101"/>
                  </a:cubicBezTo>
                  <a:cubicBezTo>
                    <a:pt x="2422" y="1050634"/>
                    <a:pt x="1063" y="1066058"/>
                    <a:pt x="19735" y="1072282"/>
                  </a:cubicBezTo>
                  <a:lnTo>
                    <a:pt x="39471" y="1078861"/>
                  </a:lnTo>
                  <a:cubicBezTo>
                    <a:pt x="41664" y="1082150"/>
                    <a:pt x="45786" y="1084784"/>
                    <a:pt x="46049" y="1088728"/>
                  </a:cubicBezTo>
                  <a:cubicBezTo>
                    <a:pt x="47092" y="1104368"/>
                    <a:pt x="44350" y="1125093"/>
                    <a:pt x="39471" y="1141356"/>
                  </a:cubicBezTo>
                  <a:cubicBezTo>
                    <a:pt x="37478" y="1147998"/>
                    <a:pt x="35085" y="1154513"/>
                    <a:pt x="32892" y="1161091"/>
                  </a:cubicBezTo>
                  <a:cubicBezTo>
                    <a:pt x="31796" y="1164380"/>
                    <a:pt x="32055" y="1168507"/>
                    <a:pt x="29603" y="1170959"/>
                  </a:cubicBezTo>
                  <a:lnTo>
                    <a:pt x="13157" y="1187405"/>
                  </a:lnTo>
                  <a:cubicBezTo>
                    <a:pt x="12061" y="1190694"/>
                    <a:pt x="9868" y="1193805"/>
                    <a:pt x="9868" y="1197272"/>
                  </a:cubicBezTo>
                  <a:cubicBezTo>
                    <a:pt x="9868" y="1200739"/>
                    <a:pt x="11607" y="1204039"/>
                    <a:pt x="13157" y="1207140"/>
                  </a:cubicBezTo>
                  <a:cubicBezTo>
                    <a:pt x="17230" y="1215286"/>
                    <a:pt x="21144" y="1219827"/>
                    <a:pt x="29603" y="1223586"/>
                  </a:cubicBezTo>
                  <a:cubicBezTo>
                    <a:pt x="35940" y="1226402"/>
                    <a:pt x="49338" y="1230164"/>
                    <a:pt x="49338" y="1230164"/>
                  </a:cubicBezTo>
                  <a:cubicBezTo>
                    <a:pt x="51531" y="1232357"/>
                    <a:pt x="54321" y="1234084"/>
                    <a:pt x="55917" y="1236743"/>
                  </a:cubicBezTo>
                  <a:cubicBezTo>
                    <a:pt x="68729" y="1258096"/>
                    <a:pt x="49113" y="1236516"/>
                    <a:pt x="65784" y="1253189"/>
                  </a:cubicBezTo>
                  <a:cubicBezTo>
                    <a:pt x="66881" y="1256478"/>
                    <a:pt x="69074" y="1259589"/>
                    <a:pt x="69074" y="1263056"/>
                  </a:cubicBezTo>
                  <a:cubicBezTo>
                    <a:pt x="69074" y="1274632"/>
                    <a:pt x="65887" y="1282484"/>
                    <a:pt x="62495" y="1292659"/>
                  </a:cubicBezTo>
                  <a:cubicBezTo>
                    <a:pt x="63591" y="1295948"/>
                    <a:pt x="63769" y="1299706"/>
                    <a:pt x="65784" y="1302527"/>
                  </a:cubicBezTo>
                  <a:cubicBezTo>
                    <a:pt x="65792" y="1302539"/>
                    <a:pt x="82226" y="1318968"/>
                    <a:pt x="85520" y="1322262"/>
                  </a:cubicBezTo>
                  <a:cubicBezTo>
                    <a:pt x="87713" y="1324455"/>
                    <a:pt x="90378" y="1326261"/>
                    <a:pt x="92098" y="1328841"/>
                  </a:cubicBezTo>
                  <a:cubicBezTo>
                    <a:pt x="100396" y="1341288"/>
                    <a:pt x="95881" y="1335913"/>
                    <a:pt x="105255" y="1345287"/>
                  </a:cubicBezTo>
                  <a:cubicBezTo>
                    <a:pt x="106351" y="1348576"/>
                    <a:pt x="106760" y="1352181"/>
                    <a:pt x="108544" y="1355154"/>
                  </a:cubicBezTo>
                  <a:cubicBezTo>
                    <a:pt x="114286" y="1364724"/>
                    <a:pt x="125014" y="1365030"/>
                    <a:pt x="134858" y="1368311"/>
                  </a:cubicBezTo>
                  <a:lnTo>
                    <a:pt x="144725" y="1371600"/>
                  </a:lnTo>
                  <a:cubicBezTo>
                    <a:pt x="169035" y="1395910"/>
                    <a:pt x="133243" y="1358157"/>
                    <a:pt x="154593" y="1388046"/>
                  </a:cubicBezTo>
                  <a:cubicBezTo>
                    <a:pt x="158198" y="1393093"/>
                    <a:pt x="167750" y="1401203"/>
                    <a:pt x="167750" y="1401203"/>
                  </a:cubicBezTo>
                  <a:cubicBezTo>
                    <a:pt x="171030" y="1411045"/>
                    <a:pt x="171338" y="1421776"/>
                    <a:pt x="180907" y="1427517"/>
                  </a:cubicBezTo>
                  <a:cubicBezTo>
                    <a:pt x="183880" y="1429301"/>
                    <a:pt x="187390" y="1430054"/>
                    <a:pt x="190774" y="1430806"/>
                  </a:cubicBezTo>
                  <a:cubicBezTo>
                    <a:pt x="197285" y="1432253"/>
                    <a:pt x="203931" y="1432999"/>
                    <a:pt x="210510" y="1434095"/>
                  </a:cubicBezTo>
                  <a:cubicBezTo>
                    <a:pt x="212703" y="1436288"/>
                    <a:pt x="215151" y="1438252"/>
                    <a:pt x="217088" y="1440674"/>
                  </a:cubicBezTo>
                  <a:cubicBezTo>
                    <a:pt x="224685" y="1450171"/>
                    <a:pt x="221421" y="1450061"/>
                    <a:pt x="230245" y="1457120"/>
                  </a:cubicBezTo>
                  <a:cubicBezTo>
                    <a:pt x="239354" y="1464407"/>
                    <a:pt x="239558" y="1463513"/>
                    <a:pt x="249980" y="1466987"/>
                  </a:cubicBezTo>
                  <a:cubicBezTo>
                    <a:pt x="273620" y="1490630"/>
                    <a:pt x="235594" y="1450342"/>
                    <a:pt x="259848" y="1486723"/>
                  </a:cubicBezTo>
                  <a:cubicBezTo>
                    <a:pt x="263492" y="1492189"/>
                    <a:pt x="273954" y="1494714"/>
                    <a:pt x="279583" y="1496590"/>
                  </a:cubicBezTo>
                  <a:cubicBezTo>
                    <a:pt x="283969" y="1500976"/>
                    <a:pt x="287579" y="1506307"/>
                    <a:pt x="292740" y="1509747"/>
                  </a:cubicBezTo>
                  <a:cubicBezTo>
                    <a:pt x="296029" y="1511940"/>
                    <a:pt x="298995" y="1514720"/>
                    <a:pt x="302607" y="1516325"/>
                  </a:cubicBezTo>
                  <a:cubicBezTo>
                    <a:pt x="333376" y="1530000"/>
                    <a:pt x="356758" y="1524468"/>
                    <a:pt x="394705" y="1526193"/>
                  </a:cubicBezTo>
                  <a:cubicBezTo>
                    <a:pt x="401283" y="1527289"/>
                    <a:pt x="407781" y="1529112"/>
                    <a:pt x="414440" y="1529482"/>
                  </a:cubicBezTo>
                  <a:cubicBezTo>
                    <a:pt x="447300" y="1531308"/>
                    <a:pt x="480320" y="1530039"/>
                    <a:pt x="513117" y="1532772"/>
                  </a:cubicBezTo>
                  <a:cubicBezTo>
                    <a:pt x="526894" y="1533920"/>
                    <a:pt x="534152" y="1541185"/>
                    <a:pt x="546009" y="1545928"/>
                  </a:cubicBezTo>
                  <a:cubicBezTo>
                    <a:pt x="564258" y="1553228"/>
                    <a:pt x="562959" y="1548963"/>
                    <a:pt x="575612" y="1559085"/>
                  </a:cubicBezTo>
                  <a:cubicBezTo>
                    <a:pt x="578034" y="1561022"/>
                    <a:pt x="579997" y="1563471"/>
                    <a:pt x="582190" y="1565664"/>
                  </a:cubicBezTo>
                  <a:cubicBezTo>
                    <a:pt x="583286" y="1568953"/>
                    <a:pt x="583695" y="1572558"/>
                    <a:pt x="585479" y="1575531"/>
                  </a:cubicBezTo>
                  <a:cubicBezTo>
                    <a:pt x="587075" y="1578190"/>
                    <a:pt x="590121" y="1579688"/>
                    <a:pt x="592058" y="1582110"/>
                  </a:cubicBezTo>
                  <a:cubicBezTo>
                    <a:pt x="608656" y="1602857"/>
                    <a:pt x="589329" y="1582670"/>
                    <a:pt x="605215" y="1598556"/>
                  </a:cubicBezTo>
                  <a:cubicBezTo>
                    <a:pt x="606311" y="1601845"/>
                    <a:pt x="606338" y="1605716"/>
                    <a:pt x="608504" y="1608423"/>
                  </a:cubicBezTo>
                  <a:cubicBezTo>
                    <a:pt x="610973" y="1611510"/>
                    <a:pt x="615370" y="1612429"/>
                    <a:pt x="618371" y="1615002"/>
                  </a:cubicBezTo>
                  <a:cubicBezTo>
                    <a:pt x="623080" y="1619039"/>
                    <a:pt x="627142" y="1623773"/>
                    <a:pt x="631528" y="1628159"/>
                  </a:cubicBezTo>
                  <a:cubicBezTo>
                    <a:pt x="633721" y="1630352"/>
                    <a:pt x="636387" y="1632157"/>
                    <a:pt x="638107" y="1634737"/>
                  </a:cubicBezTo>
                  <a:cubicBezTo>
                    <a:pt x="648984" y="1651055"/>
                    <a:pt x="641891" y="1641812"/>
                    <a:pt x="661131" y="1661051"/>
                  </a:cubicBezTo>
                  <a:cubicBezTo>
                    <a:pt x="663324" y="1663244"/>
                    <a:pt x="665130" y="1665909"/>
                    <a:pt x="667710" y="1667629"/>
                  </a:cubicBezTo>
                  <a:cubicBezTo>
                    <a:pt x="670999" y="1669822"/>
                    <a:pt x="674490" y="1671739"/>
                    <a:pt x="677577" y="1674208"/>
                  </a:cubicBezTo>
                  <a:cubicBezTo>
                    <a:pt x="679999" y="1676145"/>
                    <a:pt x="681734" y="1678849"/>
                    <a:pt x="684156" y="1680786"/>
                  </a:cubicBezTo>
                  <a:cubicBezTo>
                    <a:pt x="687243" y="1683255"/>
                    <a:pt x="691048" y="1684761"/>
                    <a:pt x="694023" y="1687364"/>
                  </a:cubicBezTo>
                  <a:cubicBezTo>
                    <a:pt x="699858" y="1692469"/>
                    <a:pt x="704987" y="1698328"/>
                    <a:pt x="710469" y="1703810"/>
                  </a:cubicBezTo>
                  <a:cubicBezTo>
                    <a:pt x="712662" y="1706003"/>
                    <a:pt x="714106" y="1709408"/>
                    <a:pt x="717048" y="1710389"/>
                  </a:cubicBezTo>
                  <a:lnTo>
                    <a:pt x="726915" y="1713678"/>
                  </a:lnTo>
                  <a:cubicBezTo>
                    <a:pt x="731301" y="1718064"/>
                    <a:pt x="736631" y="1721675"/>
                    <a:pt x="740072" y="1726835"/>
                  </a:cubicBezTo>
                  <a:cubicBezTo>
                    <a:pt x="748371" y="1739282"/>
                    <a:pt x="743856" y="1733907"/>
                    <a:pt x="753229" y="1743281"/>
                  </a:cubicBezTo>
                  <a:cubicBezTo>
                    <a:pt x="765223" y="1779266"/>
                    <a:pt x="746095" y="1724763"/>
                    <a:pt x="763097" y="1763016"/>
                  </a:cubicBezTo>
                  <a:cubicBezTo>
                    <a:pt x="765913" y="1769352"/>
                    <a:pt x="767482" y="1776173"/>
                    <a:pt x="769675" y="1782751"/>
                  </a:cubicBezTo>
                  <a:cubicBezTo>
                    <a:pt x="770771" y="1786040"/>
                    <a:pt x="770512" y="1790167"/>
                    <a:pt x="772964" y="1792619"/>
                  </a:cubicBezTo>
                  <a:cubicBezTo>
                    <a:pt x="775157" y="1794812"/>
                    <a:pt x="777682" y="1796716"/>
                    <a:pt x="779543" y="1799197"/>
                  </a:cubicBezTo>
                  <a:cubicBezTo>
                    <a:pt x="784287" y="1805522"/>
                    <a:pt x="787108" y="1813342"/>
                    <a:pt x="792699" y="1818933"/>
                  </a:cubicBezTo>
                  <a:lnTo>
                    <a:pt x="805856" y="1832090"/>
                  </a:lnTo>
                  <a:lnTo>
                    <a:pt x="822302" y="1848536"/>
                  </a:lnTo>
                  <a:cubicBezTo>
                    <a:pt x="824495" y="1850729"/>
                    <a:pt x="825939" y="1854133"/>
                    <a:pt x="828881" y="1855114"/>
                  </a:cubicBezTo>
                  <a:lnTo>
                    <a:pt x="858484" y="1864982"/>
                  </a:lnTo>
                  <a:cubicBezTo>
                    <a:pt x="861773" y="1866078"/>
                    <a:pt x="865466" y="1866348"/>
                    <a:pt x="868351" y="1868271"/>
                  </a:cubicBezTo>
                  <a:cubicBezTo>
                    <a:pt x="881104" y="1876772"/>
                    <a:pt x="874469" y="1873599"/>
                    <a:pt x="888086" y="1878138"/>
                  </a:cubicBezTo>
                  <a:cubicBezTo>
                    <a:pt x="910707" y="1893218"/>
                    <a:pt x="900321" y="1888795"/>
                    <a:pt x="917689" y="1894584"/>
                  </a:cubicBezTo>
                  <a:cubicBezTo>
                    <a:pt x="919882" y="1896777"/>
                    <a:pt x="921167" y="1901163"/>
                    <a:pt x="924268" y="1901163"/>
                  </a:cubicBezTo>
                  <a:cubicBezTo>
                    <a:pt x="931202" y="1901163"/>
                    <a:pt x="938233" y="1898430"/>
                    <a:pt x="944003" y="1894584"/>
                  </a:cubicBezTo>
                  <a:cubicBezTo>
                    <a:pt x="966319" y="1879708"/>
                    <a:pt x="958148" y="1887018"/>
                    <a:pt x="970317" y="1874849"/>
                  </a:cubicBezTo>
                  <a:cubicBezTo>
                    <a:pt x="971413" y="1871560"/>
                    <a:pt x="971822" y="1867955"/>
                    <a:pt x="973606" y="1864982"/>
                  </a:cubicBezTo>
                  <a:cubicBezTo>
                    <a:pt x="987153" y="1842402"/>
                    <a:pt x="974152" y="1876493"/>
                    <a:pt x="983474" y="1848536"/>
                  </a:cubicBezTo>
                  <a:cubicBezTo>
                    <a:pt x="983843" y="1846319"/>
                    <a:pt x="988673" y="1816032"/>
                    <a:pt x="990052" y="1812354"/>
                  </a:cubicBezTo>
                  <a:cubicBezTo>
                    <a:pt x="992541" y="1805715"/>
                    <a:pt x="998393" y="1800724"/>
                    <a:pt x="1003209" y="1795908"/>
                  </a:cubicBezTo>
                  <a:cubicBezTo>
                    <a:pt x="1004305" y="1792619"/>
                    <a:pt x="1004714" y="1789014"/>
                    <a:pt x="1006498" y="1786041"/>
                  </a:cubicBezTo>
                  <a:cubicBezTo>
                    <a:pt x="1008093" y="1783382"/>
                    <a:pt x="1011689" y="1782236"/>
                    <a:pt x="1013076" y="1779462"/>
                  </a:cubicBezTo>
                  <a:cubicBezTo>
                    <a:pt x="1016177" y="1773260"/>
                    <a:pt x="1017462" y="1766305"/>
                    <a:pt x="1019655" y="1759727"/>
                  </a:cubicBezTo>
                  <a:lnTo>
                    <a:pt x="1029522" y="1730124"/>
                  </a:lnTo>
                  <a:cubicBezTo>
                    <a:pt x="1030619" y="1726835"/>
                    <a:pt x="1030889" y="1723141"/>
                    <a:pt x="1032812" y="1720256"/>
                  </a:cubicBezTo>
                  <a:lnTo>
                    <a:pt x="1039390" y="1710389"/>
                  </a:lnTo>
                  <a:cubicBezTo>
                    <a:pt x="1040486" y="1707100"/>
                    <a:pt x="1040895" y="1703494"/>
                    <a:pt x="1042679" y="1700521"/>
                  </a:cubicBezTo>
                  <a:cubicBezTo>
                    <a:pt x="1044275" y="1697862"/>
                    <a:pt x="1047871" y="1696717"/>
                    <a:pt x="1049258" y="1693943"/>
                  </a:cubicBezTo>
                  <a:cubicBezTo>
                    <a:pt x="1052359" y="1687741"/>
                    <a:pt x="1053643" y="1680786"/>
                    <a:pt x="1055836" y="1674208"/>
                  </a:cubicBezTo>
                  <a:cubicBezTo>
                    <a:pt x="1059471" y="1663303"/>
                    <a:pt x="1063443" y="1652622"/>
                    <a:pt x="1065704" y="1641315"/>
                  </a:cubicBezTo>
                  <a:cubicBezTo>
                    <a:pt x="1067012" y="1634775"/>
                    <a:pt x="1067897" y="1628158"/>
                    <a:pt x="1068993" y="1621580"/>
                  </a:cubicBezTo>
                  <a:cubicBezTo>
                    <a:pt x="1067897" y="1611712"/>
                    <a:pt x="1067336" y="1601770"/>
                    <a:pt x="1065704" y="1591977"/>
                  </a:cubicBezTo>
                  <a:cubicBezTo>
                    <a:pt x="1065134" y="1588557"/>
                    <a:pt x="1063368" y="1585443"/>
                    <a:pt x="1062415" y="1582110"/>
                  </a:cubicBezTo>
                  <a:cubicBezTo>
                    <a:pt x="1061173" y="1577763"/>
                    <a:pt x="1060222" y="1573339"/>
                    <a:pt x="1059125" y="1568953"/>
                  </a:cubicBezTo>
                  <a:cubicBezTo>
                    <a:pt x="1060531" y="1550677"/>
                    <a:pt x="1055091" y="1530227"/>
                    <a:pt x="1068993" y="1516325"/>
                  </a:cubicBezTo>
                  <a:cubicBezTo>
                    <a:pt x="1071788" y="1513530"/>
                    <a:pt x="1075572" y="1511940"/>
                    <a:pt x="1078861" y="1509747"/>
                  </a:cubicBezTo>
                  <a:cubicBezTo>
                    <a:pt x="1081054" y="1506458"/>
                    <a:pt x="1083671" y="1503415"/>
                    <a:pt x="1085439" y="1499879"/>
                  </a:cubicBezTo>
                  <a:cubicBezTo>
                    <a:pt x="1086989" y="1496778"/>
                    <a:pt x="1086944" y="1492985"/>
                    <a:pt x="1088728" y="1490012"/>
                  </a:cubicBezTo>
                  <a:cubicBezTo>
                    <a:pt x="1090324" y="1487353"/>
                    <a:pt x="1093114" y="1485626"/>
                    <a:pt x="1095307" y="1483433"/>
                  </a:cubicBezTo>
                  <a:cubicBezTo>
                    <a:pt x="1104624" y="1455483"/>
                    <a:pt x="1091630" y="1489562"/>
                    <a:pt x="1105174" y="1466987"/>
                  </a:cubicBezTo>
                  <a:cubicBezTo>
                    <a:pt x="1106958" y="1464014"/>
                    <a:pt x="1106679" y="1460093"/>
                    <a:pt x="1108463" y="1457120"/>
                  </a:cubicBezTo>
                  <a:cubicBezTo>
                    <a:pt x="1110059" y="1454461"/>
                    <a:pt x="1113105" y="1452963"/>
                    <a:pt x="1115042" y="1450541"/>
                  </a:cubicBezTo>
                  <a:cubicBezTo>
                    <a:pt x="1117511" y="1447454"/>
                    <a:pt x="1119151" y="1443761"/>
                    <a:pt x="1121620" y="1440674"/>
                  </a:cubicBezTo>
                  <a:cubicBezTo>
                    <a:pt x="1123557" y="1438252"/>
                    <a:pt x="1126338" y="1436576"/>
                    <a:pt x="1128199" y="1434095"/>
                  </a:cubicBezTo>
                  <a:cubicBezTo>
                    <a:pt x="1132943" y="1427770"/>
                    <a:pt x="1141356" y="1414360"/>
                    <a:pt x="1141356" y="1414360"/>
                  </a:cubicBezTo>
                  <a:lnTo>
                    <a:pt x="1151223" y="1384757"/>
                  </a:lnTo>
                  <a:lnTo>
                    <a:pt x="1154512" y="1374890"/>
                  </a:lnTo>
                  <a:lnTo>
                    <a:pt x="1157802" y="1365022"/>
                  </a:lnTo>
                  <a:cubicBezTo>
                    <a:pt x="1158898" y="1357347"/>
                    <a:pt x="1161091" y="1349750"/>
                    <a:pt x="1161091" y="1341997"/>
                  </a:cubicBezTo>
                  <a:cubicBezTo>
                    <a:pt x="1161091" y="1339094"/>
                    <a:pt x="1163059" y="1293306"/>
                    <a:pt x="1154512" y="1276213"/>
                  </a:cubicBezTo>
                  <a:cubicBezTo>
                    <a:pt x="1152744" y="1272677"/>
                    <a:pt x="1151021" y="1268815"/>
                    <a:pt x="1147934" y="1266346"/>
                  </a:cubicBezTo>
                  <a:cubicBezTo>
                    <a:pt x="1145226" y="1264180"/>
                    <a:pt x="1141097" y="1264740"/>
                    <a:pt x="1138066" y="1263056"/>
                  </a:cubicBezTo>
                  <a:cubicBezTo>
                    <a:pt x="1131155" y="1259217"/>
                    <a:pt x="1123921" y="1255490"/>
                    <a:pt x="1118331" y="1249900"/>
                  </a:cubicBezTo>
                  <a:cubicBezTo>
                    <a:pt x="1111807" y="1243376"/>
                    <a:pt x="1102605" y="1235894"/>
                    <a:pt x="1098596" y="1226875"/>
                  </a:cubicBezTo>
                  <a:cubicBezTo>
                    <a:pt x="1095780" y="1220538"/>
                    <a:pt x="1094210" y="1213718"/>
                    <a:pt x="1092017" y="1207140"/>
                  </a:cubicBezTo>
                  <a:lnTo>
                    <a:pt x="1088728" y="1197272"/>
                  </a:lnTo>
                  <a:cubicBezTo>
                    <a:pt x="1087632" y="1175344"/>
                    <a:pt x="1086949" y="1153391"/>
                    <a:pt x="1085439" y="1131488"/>
                  </a:cubicBezTo>
                  <a:cubicBezTo>
                    <a:pt x="1083323" y="1100807"/>
                    <a:pt x="1083936" y="1107243"/>
                    <a:pt x="1075571" y="1082150"/>
                  </a:cubicBezTo>
                  <a:cubicBezTo>
                    <a:pt x="1074475" y="1078861"/>
                    <a:pt x="1074205" y="1075167"/>
                    <a:pt x="1072282" y="1072282"/>
                  </a:cubicBezTo>
                  <a:lnTo>
                    <a:pt x="1065704" y="1062415"/>
                  </a:lnTo>
                  <a:cubicBezTo>
                    <a:pt x="1064608" y="1059126"/>
                    <a:pt x="1062744" y="1055999"/>
                    <a:pt x="1062415" y="1052547"/>
                  </a:cubicBezTo>
                  <a:cubicBezTo>
                    <a:pt x="1062260" y="1050915"/>
                    <a:pt x="1064792" y="1001387"/>
                    <a:pt x="1055836" y="983474"/>
                  </a:cubicBezTo>
                  <a:cubicBezTo>
                    <a:pt x="1040200" y="952201"/>
                    <a:pt x="1059650" y="1004782"/>
                    <a:pt x="1042679" y="953871"/>
                  </a:cubicBezTo>
                  <a:lnTo>
                    <a:pt x="1039390" y="944003"/>
                  </a:lnTo>
                  <a:cubicBezTo>
                    <a:pt x="1040486" y="936328"/>
                    <a:pt x="1040227" y="928334"/>
                    <a:pt x="1042679" y="920979"/>
                  </a:cubicBezTo>
                  <a:cubicBezTo>
                    <a:pt x="1043660" y="918037"/>
                    <a:pt x="1046484" y="915787"/>
                    <a:pt x="1049258" y="914400"/>
                  </a:cubicBezTo>
                  <a:cubicBezTo>
                    <a:pt x="1061117" y="908470"/>
                    <a:pt x="1079157" y="905337"/>
                    <a:pt x="1092017" y="904533"/>
                  </a:cubicBezTo>
                  <a:cubicBezTo>
                    <a:pt x="1119396" y="902822"/>
                    <a:pt x="1146838" y="902340"/>
                    <a:pt x="1174248" y="901243"/>
                  </a:cubicBezTo>
                  <a:cubicBezTo>
                    <a:pt x="1174362" y="901215"/>
                    <a:pt x="1195700" y="896237"/>
                    <a:pt x="1197272" y="894665"/>
                  </a:cubicBezTo>
                  <a:cubicBezTo>
                    <a:pt x="1199724" y="892213"/>
                    <a:pt x="1199465" y="888086"/>
                    <a:pt x="1200561" y="884797"/>
                  </a:cubicBezTo>
                  <a:cubicBezTo>
                    <a:pt x="1199465" y="880412"/>
                    <a:pt x="1196633" y="876116"/>
                    <a:pt x="1197272" y="871641"/>
                  </a:cubicBezTo>
                  <a:cubicBezTo>
                    <a:pt x="1198426" y="863562"/>
                    <a:pt x="1208178" y="858888"/>
                    <a:pt x="1213718" y="855195"/>
                  </a:cubicBezTo>
                  <a:cubicBezTo>
                    <a:pt x="1214814" y="851906"/>
                    <a:pt x="1218295" y="848546"/>
                    <a:pt x="1217007" y="845327"/>
                  </a:cubicBezTo>
                  <a:cubicBezTo>
                    <a:pt x="1215539" y="841657"/>
                    <a:pt x="1210227" y="841218"/>
                    <a:pt x="1207140" y="838749"/>
                  </a:cubicBezTo>
                  <a:cubicBezTo>
                    <a:pt x="1204718" y="836812"/>
                    <a:pt x="1203220" y="833766"/>
                    <a:pt x="1200561" y="832170"/>
                  </a:cubicBezTo>
                  <a:cubicBezTo>
                    <a:pt x="1197588" y="830386"/>
                    <a:pt x="1194131" y="829339"/>
                    <a:pt x="1190694" y="828881"/>
                  </a:cubicBezTo>
                  <a:cubicBezTo>
                    <a:pt x="1177607" y="827136"/>
                    <a:pt x="1164380" y="826688"/>
                    <a:pt x="1151223" y="825592"/>
                  </a:cubicBezTo>
                  <a:cubicBezTo>
                    <a:pt x="1146310" y="810852"/>
                    <a:pt x="1143211" y="806150"/>
                    <a:pt x="1151223" y="786121"/>
                  </a:cubicBezTo>
                  <a:cubicBezTo>
                    <a:pt x="1152511" y="782902"/>
                    <a:pt x="1157802" y="783928"/>
                    <a:pt x="1161091" y="782832"/>
                  </a:cubicBezTo>
                  <a:cubicBezTo>
                    <a:pt x="1168766" y="783928"/>
                    <a:pt x="1176760" y="783669"/>
                    <a:pt x="1184115" y="786121"/>
                  </a:cubicBezTo>
                  <a:cubicBezTo>
                    <a:pt x="1187057" y="787102"/>
                    <a:pt x="1188035" y="791104"/>
                    <a:pt x="1190694" y="792700"/>
                  </a:cubicBezTo>
                  <a:cubicBezTo>
                    <a:pt x="1193667" y="794484"/>
                    <a:pt x="1197272" y="794893"/>
                    <a:pt x="1200561" y="795989"/>
                  </a:cubicBezTo>
                  <a:cubicBezTo>
                    <a:pt x="1198277" y="764008"/>
                    <a:pt x="1193535" y="725638"/>
                    <a:pt x="1200561" y="694023"/>
                  </a:cubicBezTo>
                  <a:cubicBezTo>
                    <a:pt x="1201313" y="690638"/>
                    <a:pt x="1207095" y="691686"/>
                    <a:pt x="1210429" y="690734"/>
                  </a:cubicBezTo>
                  <a:cubicBezTo>
                    <a:pt x="1214776" y="689492"/>
                    <a:pt x="1219239" y="688687"/>
                    <a:pt x="1223586" y="687445"/>
                  </a:cubicBezTo>
                  <a:cubicBezTo>
                    <a:pt x="1226920" y="686493"/>
                    <a:pt x="1230069" y="684908"/>
                    <a:pt x="1233453" y="684156"/>
                  </a:cubicBezTo>
                  <a:cubicBezTo>
                    <a:pt x="1239964" y="682709"/>
                    <a:pt x="1246719" y="682484"/>
                    <a:pt x="1253189" y="680866"/>
                  </a:cubicBezTo>
                  <a:cubicBezTo>
                    <a:pt x="1259916" y="679184"/>
                    <a:pt x="1266346" y="676481"/>
                    <a:pt x="1272924" y="674288"/>
                  </a:cubicBezTo>
                  <a:lnTo>
                    <a:pt x="1282792" y="670999"/>
                  </a:lnTo>
                  <a:cubicBezTo>
                    <a:pt x="1282796" y="670998"/>
                    <a:pt x="1302524" y="664422"/>
                    <a:pt x="1302527" y="664420"/>
                  </a:cubicBezTo>
                  <a:cubicBezTo>
                    <a:pt x="1315279" y="655919"/>
                    <a:pt x="1308644" y="659092"/>
                    <a:pt x="1322262" y="654553"/>
                  </a:cubicBezTo>
                  <a:cubicBezTo>
                    <a:pt x="1333743" y="643070"/>
                    <a:pt x="1325898" y="648955"/>
                    <a:pt x="1348576" y="641396"/>
                  </a:cubicBezTo>
                  <a:lnTo>
                    <a:pt x="1358443" y="638107"/>
                  </a:lnTo>
                  <a:cubicBezTo>
                    <a:pt x="1383215" y="621592"/>
                    <a:pt x="1351734" y="640982"/>
                    <a:pt x="1381468" y="628239"/>
                  </a:cubicBezTo>
                  <a:cubicBezTo>
                    <a:pt x="1385101" y="626682"/>
                    <a:pt x="1387403" y="622068"/>
                    <a:pt x="1391335" y="621661"/>
                  </a:cubicBezTo>
                  <a:cubicBezTo>
                    <a:pt x="1419711" y="618726"/>
                    <a:pt x="1448348" y="619468"/>
                    <a:pt x="1476855" y="618372"/>
                  </a:cubicBezTo>
                  <a:cubicBezTo>
                    <a:pt x="1483433" y="616179"/>
                    <a:pt x="1491686" y="616696"/>
                    <a:pt x="1496590" y="611793"/>
                  </a:cubicBezTo>
                  <a:cubicBezTo>
                    <a:pt x="1505621" y="602764"/>
                    <a:pt x="1500227" y="606196"/>
                    <a:pt x="1513036" y="601925"/>
                  </a:cubicBezTo>
                  <a:cubicBezTo>
                    <a:pt x="1538706" y="576258"/>
                    <a:pt x="1496263" y="617836"/>
                    <a:pt x="1529482" y="588769"/>
                  </a:cubicBezTo>
                  <a:cubicBezTo>
                    <a:pt x="1535317" y="583664"/>
                    <a:pt x="1540446" y="577805"/>
                    <a:pt x="1545928" y="572323"/>
                  </a:cubicBezTo>
                  <a:cubicBezTo>
                    <a:pt x="1548121" y="570130"/>
                    <a:pt x="1549927" y="567464"/>
                    <a:pt x="1552507" y="565744"/>
                  </a:cubicBezTo>
                  <a:cubicBezTo>
                    <a:pt x="1564954" y="557446"/>
                    <a:pt x="1559579" y="561961"/>
                    <a:pt x="1568953" y="552587"/>
                  </a:cubicBezTo>
                  <a:cubicBezTo>
                    <a:pt x="1570049" y="549298"/>
                    <a:pt x="1572242" y="546187"/>
                    <a:pt x="1572242" y="542720"/>
                  </a:cubicBezTo>
                  <a:cubicBezTo>
                    <a:pt x="1572242" y="514864"/>
                    <a:pt x="1569933" y="512769"/>
                    <a:pt x="1562374" y="490092"/>
                  </a:cubicBezTo>
                  <a:cubicBezTo>
                    <a:pt x="1561278" y="486803"/>
                    <a:pt x="1561008" y="483110"/>
                    <a:pt x="1559085" y="480225"/>
                  </a:cubicBezTo>
                  <a:cubicBezTo>
                    <a:pt x="1556892" y="476936"/>
                    <a:pt x="1555080" y="473359"/>
                    <a:pt x="1552507" y="470357"/>
                  </a:cubicBezTo>
                  <a:cubicBezTo>
                    <a:pt x="1548471" y="465648"/>
                    <a:pt x="1539350" y="457200"/>
                    <a:pt x="1539350" y="457200"/>
                  </a:cubicBezTo>
                  <a:lnTo>
                    <a:pt x="1526193" y="417730"/>
                  </a:lnTo>
                  <a:cubicBezTo>
                    <a:pt x="1525097" y="414441"/>
                    <a:pt x="1525356" y="410314"/>
                    <a:pt x="1522904" y="407862"/>
                  </a:cubicBezTo>
                  <a:cubicBezTo>
                    <a:pt x="1520711" y="405669"/>
                    <a:pt x="1518186" y="403765"/>
                    <a:pt x="1516325" y="401284"/>
                  </a:cubicBezTo>
                  <a:cubicBezTo>
                    <a:pt x="1498731" y="377826"/>
                    <a:pt x="1511772" y="384417"/>
                    <a:pt x="1493301" y="378259"/>
                  </a:cubicBezTo>
                  <a:cubicBezTo>
                    <a:pt x="1491108" y="376066"/>
                    <a:pt x="1489381" y="373276"/>
                    <a:pt x="1486722" y="371681"/>
                  </a:cubicBezTo>
                  <a:cubicBezTo>
                    <a:pt x="1483749" y="369897"/>
                    <a:pt x="1479629" y="370472"/>
                    <a:pt x="1476855" y="368392"/>
                  </a:cubicBezTo>
                  <a:cubicBezTo>
                    <a:pt x="1470653" y="363740"/>
                    <a:pt x="1465891" y="357428"/>
                    <a:pt x="1460409" y="351946"/>
                  </a:cubicBezTo>
                  <a:cubicBezTo>
                    <a:pt x="1458216" y="349753"/>
                    <a:pt x="1456772" y="346348"/>
                    <a:pt x="1453830" y="345367"/>
                  </a:cubicBezTo>
                  <a:lnTo>
                    <a:pt x="1443963" y="342078"/>
                  </a:lnTo>
                  <a:cubicBezTo>
                    <a:pt x="1431114" y="329231"/>
                    <a:pt x="1444595" y="340749"/>
                    <a:pt x="1427517" y="332210"/>
                  </a:cubicBezTo>
                  <a:cubicBezTo>
                    <a:pt x="1402023" y="319462"/>
                    <a:pt x="1432574" y="330607"/>
                    <a:pt x="1407781" y="322343"/>
                  </a:cubicBezTo>
                  <a:cubicBezTo>
                    <a:pt x="1394933" y="309494"/>
                    <a:pt x="1408414" y="321014"/>
                    <a:pt x="1391335" y="312475"/>
                  </a:cubicBezTo>
                  <a:cubicBezTo>
                    <a:pt x="1387799" y="310707"/>
                    <a:pt x="1385169" y="307285"/>
                    <a:pt x="1381468" y="305897"/>
                  </a:cubicBezTo>
                  <a:cubicBezTo>
                    <a:pt x="1376233" y="303934"/>
                    <a:pt x="1370416" y="304079"/>
                    <a:pt x="1365022" y="302608"/>
                  </a:cubicBezTo>
                  <a:cubicBezTo>
                    <a:pt x="1322436" y="290994"/>
                    <a:pt x="1371854" y="298243"/>
                    <a:pt x="1305816" y="292740"/>
                  </a:cubicBezTo>
                  <a:cubicBezTo>
                    <a:pt x="1303352" y="292124"/>
                    <a:pt x="1286167" y="288186"/>
                    <a:pt x="1282792" y="286161"/>
                  </a:cubicBezTo>
                  <a:cubicBezTo>
                    <a:pt x="1280133" y="284565"/>
                    <a:pt x="1278987" y="280970"/>
                    <a:pt x="1276213" y="279583"/>
                  </a:cubicBezTo>
                  <a:cubicBezTo>
                    <a:pt x="1270011" y="276482"/>
                    <a:pt x="1263056" y="275198"/>
                    <a:pt x="1256478" y="273005"/>
                  </a:cubicBezTo>
                  <a:cubicBezTo>
                    <a:pt x="1256468" y="273002"/>
                    <a:pt x="1236754" y="266429"/>
                    <a:pt x="1236743" y="266426"/>
                  </a:cubicBezTo>
                  <a:cubicBezTo>
                    <a:pt x="1195500" y="256116"/>
                    <a:pt x="1219447" y="260492"/>
                    <a:pt x="1164380" y="256559"/>
                  </a:cubicBezTo>
                  <a:cubicBezTo>
                    <a:pt x="1156705" y="255462"/>
                    <a:pt x="1148958" y="254789"/>
                    <a:pt x="1141356" y="253269"/>
                  </a:cubicBezTo>
                  <a:cubicBezTo>
                    <a:pt x="1102261" y="245450"/>
                    <a:pt x="1127231" y="249703"/>
                    <a:pt x="1105174" y="243402"/>
                  </a:cubicBezTo>
                  <a:cubicBezTo>
                    <a:pt x="1100827" y="242160"/>
                    <a:pt x="1096347" y="241412"/>
                    <a:pt x="1092017" y="240113"/>
                  </a:cubicBezTo>
                  <a:cubicBezTo>
                    <a:pt x="1085375" y="238120"/>
                    <a:pt x="1079182" y="234224"/>
                    <a:pt x="1072282" y="233534"/>
                  </a:cubicBezTo>
                  <a:lnTo>
                    <a:pt x="1039390" y="230245"/>
                  </a:lnTo>
                  <a:cubicBezTo>
                    <a:pt x="1024088" y="214941"/>
                    <a:pt x="1033722" y="227384"/>
                    <a:pt x="1029522" y="187485"/>
                  </a:cubicBezTo>
                  <a:cubicBezTo>
                    <a:pt x="1028597" y="178694"/>
                    <a:pt x="1027686" y="169891"/>
                    <a:pt x="1026233" y="161172"/>
                  </a:cubicBezTo>
                  <a:cubicBezTo>
                    <a:pt x="1025339" y="155806"/>
                    <a:pt x="1018120" y="130033"/>
                    <a:pt x="1016366" y="128279"/>
                  </a:cubicBezTo>
                  <a:cubicBezTo>
                    <a:pt x="1010896" y="122810"/>
                    <a:pt x="1006530" y="119305"/>
                    <a:pt x="1003209" y="111833"/>
                  </a:cubicBezTo>
                  <a:cubicBezTo>
                    <a:pt x="992531" y="87808"/>
                    <a:pt x="1004709" y="94791"/>
                    <a:pt x="986763" y="88809"/>
                  </a:cubicBezTo>
                  <a:cubicBezTo>
                    <a:pt x="973606" y="89905"/>
                    <a:pt x="960238" y="89509"/>
                    <a:pt x="947292" y="92098"/>
                  </a:cubicBezTo>
                  <a:cubicBezTo>
                    <a:pt x="943416" y="92873"/>
                    <a:pt x="941037" y="97071"/>
                    <a:pt x="937425" y="98677"/>
                  </a:cubicBezTo>
                  <a:cubicBezTo>
                    <a:pt x="931088" y="101493"/>
                    <a:pt x="924268" y="103062"/>
                    <a:pt x="917689" y="105255"/>
                  </a:cubicBezTo>
                  <a:lnTo>
                    <a:pt x="907822" y="108544"/>
                  </a:lnTo>
                  <a:cubicBezTo>
                    <a:pt x="891376" y="107448"/>
                    <a:pt x="874716" y="108119"/>
                    <a:pt x="858484" y="105255"/>
                  </a:cubicBezTo>
                  <a:cubicBezTo>
                    <a:pt x="850153" y="103785"/>
                    <a:pt x="852103" y="93167"/>
                    <a:pt x="848616" y="88809"/>
                  </a:cubicBezTo>
                  <a:cubicBezTo>
                    <a:pt x="846146" y="85722"/>
                    <a:pt x="842360" y="83837"/>
                    <a:pt x="838748" y="82231"/>
                  </a:cubicBezTo>
                  <a:cubicBezTo>
                    <a:pt x="838733" y="82224"/>
                    <a:pt x="814087" y="74010"/>
                    <a:pt x="809145" y="72363"/>
                  </a:cubicBezTo>
                  <a:lnTo>
                    <a:pt x="799278" y="69074"/>
                  </a:lnTo>
                  <a:cubicBezTo>
                    <a:pt x="795989" y="66881"/>
                    <a:pt x="793023" y="64101"/>
                    <a:pt x="789410" y="62495"/>
                  </a:cubicBezTo>
                  <a:cubicBezTo>
                    <a:pt x="770414" y="54052"/>
                    <a:pt x="764255" y="56303"/>
                    <a:pt x="743361" y="49338"/>
                  </a:cubicBezTo>
                  <a:cubicBezTo>
                    <a:pt x="710211" y="38288"/>
                    <a:pt x="761625" y="55146"/>
                    <a:pt x="720337" y="42760"/>
                  </a:cubicBezTo>
                  <a:cubicBezTo>
                    <a:pt x="720264" y="42738"/>
                    <a:pt x="695704" y="34549"/>
                    <a:pt x="690734" y="32892"/>
                  </a:cubicBezTo>
                  <a:lnTo>
                    <a:pt x="680866" y="29603"/>
                  </a:lnTo>
                  <a:cubicBezTo>
                    <a:pt x="677577" y="27410"/>
                    <a:pt x="674086" y="25494"/>
                    <a:pt x="670999" y="23025"/>
                  </a:cubicBezTo>
                  <a:cubicBezTo>
                    <a:pt x="668577" y="21088"/>
                    <a:pt x="667194" y="17833"/>
                    <a:pt x="664420" y="16446"/>
                  </a:cubicBezTo>
                  <a:cubicBezTo>
                    <a:pt x="658218" y="13345"/>
                    <a:pt x="644685" y="9868"/>
                    <a:pt x="644685" y="9868"/>
                  </a:cubicBezTo>
                  <a:cubicBezTo>
                    <a:pt x="641059" y="10321"/>
                    <a:pt x="616509" y="11643"/>
                    <a:pt x="608504" y="16446"/>
                  </a:cubicBezTo>
                  <a:cubicBezTo>
                    <a:pt x="605845" y="18042"/>
                    <a:pt x="604347" y="21088"/>
                    <a:pt x="601925" y="23025"/>
                  </a:cubicBezTo>
                  <a:cubicBezTo>
                    <a:pt x="590756" y="31960"/>
                    <a:pt x="587969" y="30966"/>
                    <a:pt x="572322" y="36182"/>
                  </a:cubicBezTo>
                  <a:cubicBezTo>
                    <a:pt x="569033" y="37278"/>
                    <a:pt x="565919" y="39320"/>
                    <a:pt x="562455" y="39471"/>
                  </a:cubicBezTo>
                  <a:lnTo>
                    <a:pt x="486803" y="42760"/>
                  </a:lnTo>
                  <a:cubicBezTo>
                    <a:pt x="458848" y="52077"/>
                    <a:pt x="492932" y="39082"/>
                    <a:pt x="470357" y="52628"/>
                  </a:cubicBezTo>
                  <a:cubicBezTo>
                    <a:pt x="467384" y="54412"/>
                    <a:pt x="463778" y="54821"/>
                    <a:pt x="460489" y="55917"/>
                  </a:cubicBezTo>
                  <a:cubicBezTo>
                    <a:pt x="457200" y="58110"/>
                    <a:pt x="453709" y="60026"/>
                    <a:pt x="450622" y="62495"/>
                  </a:cubicBezTo>
                  <a:cubicBezTo>
                    <a:pt x="448200" y="64432"/>
                    <a:pt x="446817" y="67687"/>
                    <a:pt x="444043" y="69074"/>
                  </a:cubicBezTo>
                  <a:cubicBezTo>
                    <a:pt x="437841" y="72175"/>
                    <a:pt x="430886" y="73459"/>
                    <a:pt x="424308" y="75652"/>
                  </a:cubicBezTo>
                  <a:cubicBezTo>
                    <a:pt x="421019" y="76748"/>
                    <a:pt x="417907" y="78941"/>
                    <a:pt x="414440" y="78941"/>
                  </a:cubicBezTo>
                  <a:lnTo>
                    <a:pt x="371681" y="65784"/>
                  </a:lnTo>
                  <a:close/>
                </a:path>
              </a:pathLst>
            </a:custGeom>
            <a:solidFill>
              <a:srgbClr val="843C0C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" name="フリーフォーム: 図形 6">
              <a:extLst>
                <a:ext uri="{FF2B5EF4-FFF2-40B4-BE49-F238E27FC236}">
                  <a16:creationId xmlns:a16="http://schemas.microsoft.com/office/drawing/2014/main" id="{8FFF0BFE-29F5-4561-9300-D3885B8AC7A5}"/>
                </a:ext>
              </a:extLst>
            </p:cNvPr>
            <p:cNvSpPr/>
            <p:nvPr/>
          </p:nvSpPr>
          <p:spPr>
            <a:xfrm>
              <a:off x="4428673" y="2063826"/>
              <a:ext cx="2180784" cy="2085358"/>
            </a:xfrm>
            <a:custGeom>
              <a:avLst/>
              <a:gdLst>
                <a:gd name="connsiteX0" fmla="*/ 351946 w 2180784"/>
                <a:gd name="connsiteY0" fmla="*/ 562455 h 2085358"/>
                <a:gd name="connsiteX1" fmla="*/ 427598 w 2180784"/>
                <a:gd name="connsiteY1" fmla="*/ 490092 h 2085358"/>
                <a:gd name="connsiteX2" fmla="*/ 437465 w 2180784"/>
                <a:gd name="connsiteY2" fmla="*/ 470357 h 2085358"/>
                <a:gd name="connsiteX3" fmla="*/ 444044 w 2180784"/>
                <a:gd name="connsiteY3" fmla="*/ 463778 h 2085358"/>
                <a:gd name="connsiteX4" fmla="*/ 450622 w 2180784"/>
                <a:gd name="connsiteY4" fmla="*/ 453911 h 2085358"/>
                <a:gd name="connsiteX5" fmla="*/ 457200 w 2180784"/>
                <a:gd name="connsiteY5" fmla="*/ 430886 h 2085358"/>
                <a:gd name="connsiteX6" fmla="*/ 460490 w 2180784"/>
                <a:gd name="connsiteY6" fmla="*/ 421019 h 2085358"/>
                <a:gd name="connsiteX7" fmla="*/ 473647 w 2180784"/>
                <a:gd name="connsiteY7" fmla="*/ 407862 h 2085358"/>
                <a:gd name="connsiteX8" fmla="*/ 490093 w 2180784"/>
                <a:gd name="connsiteY8" fmla="*/ 391416 h 2085358"/>
                <a:gd name="connsiteX9" fmla="*/ 493382 w 2180784"/>
                <a:gd name="connsiteY9" fmla="*/ 381548 h 2085358"/>
                <a:gd name="connsiteX10" fmla="*/ 503249 w 2180784"/>
                <a:gd name="connsiteY10" fmla="*/ 374970 h 2085358"/>
                <a:gd name="connsiteX11" fmla="*/ 509828 w 2180784"/>
                <a:gd name="connsiteY11" fmla="*/ 368391 h 2085358"/>
                <a:gd name="connsiteX12" fmla="*/ 522985 w 2180784"/>
                <a:gd name="connsiteY12" fmla="*/ 351945 h 2085358"/>
                <a:gd name="connsiteX13" fmla="*/ 532852 w 2180784"/>
                <a:gd name="connsiteY13" fmla="*/ 335499 h 2085358"/>
                <a:gd name="connsiteX14" fmla="*/ 552588 w 2180784"/>
                <a:gd name="connsiteY14" fmla="*/ 312475 h 2085358"/>
                <a:gd name="connsiteX15" fmla="*/ 569034 w 2180784"/>
                <a:gd name="connsiteY15" fmla="*/ 299318 h 2085358"/>
                <a:gd name="connsiteX16" fmla="*/ 578901 w 2180784"/>
                <a:gd name="connsiteY16" fmla="*/ 292740 h 2085358"/>
                <a:gd name="connsiteX17" fmla="*/ 592058 w 2180784"/>
                <a:gd name="connsiteY17" fmla="*/ 276294 h 2085358"/>
                <a:gd name="connsiteX18" fmla="*/ 601926 w 2180784"/>
                <a:gd name="connsiteY18" fmla="*/ 243401 h 2085358"/>
                <a:gd name="connsiteX19" fmla="*/ 598636 w 2180784"/>
                <a:gd name="connsiteY19" fmla="*/ 210509 h 2085358"/>
                <a:gd name="connsiteX20" fmla="*/ 595347 w 2180784"/>
                <a:gd name="connsiteY20" fmla="*/ 200642 h 2085358"/>
                <a:gd name="connsiteX21" fmla="*/ 592058 w 2180784"/>
                <a:gd name="connsiteY21" fmla="*/ 187485 h 2085358"/>
                <a:gd name="connsiteX22" fmla="*/ 582190 w 2180784"/>
                <a:gd name="connsiteY22" fmla="*/ 157882 h 2085358"/>
                <a:gd name="connsiteX23" fmla="*/ 572323 w 2180784"/>
                <a:gd name="connsiteY23" fmla="*/ 128279 h 2085358"/>
                <a:gd name="connsiteX24" fmla="*/ 569034 w 2180784"/>
                <a:gd name="connsiteY24" fmla="*/ 118411 h 2085358"/>
                <a:gd name="connsiteX25" fmla="*/ 565744 w 2180784"/>
                <a:gd name="connsiteY25" fmla="*/ 95387 h 2085358"/>
                <a:gd name="connsiteX26" fmla="*/ 559166 w 2180784"/>
                <a:gd name="connsiteY26" fmla="*/ 62495 h 2085358"/>
                <a:gd name="connsiteX27" fmla="*/ 546009 w 2180784"/>
                <a:gd name="connsiteY27" fmla="*/ 36181 h 2085358"/>
                <a:gd name="connsiteX28" fmla="*/ 542720 w 2180784"/>
                <a:gd name="connsiteY28" fmla="*/ 26314 h 2085358"/>
                <a:gd name="connsiteX29" fmla="*/ 539431 w 2180784"/>
                <a:gd name="connsiteY29" fmla="*/ 3289 h 2085358"/>
                <a:gd name="connsiteX30" fmla="*/ 529563 w 2180784"/>
                <a:gd name="connsiteY30" fmla="*/ 0 h 2085358"/>
                <a:gd name="connsiteX31" fmla="*/ 509828 w 2180784"/>
                <a:gd name="connsiteY31" fmla="*/ 6578 h 2085358"/>
                <a:gd name="connsiteX32" fmla="*/ 483514 w 2180784"/>
                <a:gd name="connsiteY32" fmla="*/ 26314 h 2085358"/>
                <a:gd name="connsiteX33" fmla="*/ 463779 w 2180784"/>
                <a:gd name="connsiteY33" fmla="*/ 39470 h 2085358"/>
                <a:gd name="connsiteX34" fmla="*/ 453911 w 2180784"/>
                <a:gd name="connsiteY34" fmla="*/ 42760 h 2085358"/>
                <a:gd name="connsiteX35" fmla="*/ 444044 w 2180784"/>
                <a:gd name="connsiteY35" fmla="*/ 49338 h 2085358"/>
                <a:gd name="connsiteX36" fmla="*/ 404573 w 2180784"/>
                <a:gd name="connsiteY36" fmla="*/ 55917 h 2085358"/>
                <a:gd name="connsiteX37" fmla="*/ 384838 w 2180784"/>
                <a:gd name="connsiteY37" fmla="*/ 59206 h 2085358"/>
                <a:gd name="connsiteX38" fmla="*/ 335500 w 2180784"/>
                <a:gd name="connsiteY38" fmla="*/ 62495 h 2085358"/>
                <a:gd name="connsiteX39" fmla="*/ 319054 w 2180784"/>
                <a:gd name="connsiteY39" fmla="*/ 72363 h 2085358"/>
                <a:gd name="connsiteX40" fmla="*/ 309186 w 2180784"/>
                <a:gd name="connsiteY40" fmla="*/ 75652 h 2085358"/>
                <a:gd name="connsiteX41" fmla="*/ 299318 w 2180784"/>
                <a:gd name="connsiteY41" fmla="*/ 82230 h 2085358"/>
                <a:gd name="connsiteX42" fmla="*/ 253270 w 2180784"/>
                <a:gd name="connsiteY42" fmla="*/ 85519 h 2085358"/>
                <a:gd name="connsiteX43" fmla="*/ 213799 w 2180784"/>
                <a:gd name="connsiteY43" fmla="*/ 92098 h 2085358"/>
                <a:gd name="connsiteX44" fmla="*/ 190775 w 2180784"/>
                <a:gd name="connsiteY44" fmla="*/ 98676 h 2085358"/>
                <a:gd name="connsiteX45" fmla="*/ 174329 w 2180784"/>
                <a:gd name="connsiteY45" fmla="*/ 111833 h 2085358"/>
                <a:gd name="connsiteX46" fmla="*/ 154593 w 2180784"/>
                <a:gd name="connsiteY46" fmla="*/ 134858 h 2085358"/>
                <a:gd name="connsiteX47" fmla="*/ 154593 w 2180784"/>
                <a:gd name="connsiteY47" fmla="*/ 167750 h 2085358"/>
                <a:gd name="connsiteX48" fmla="*/ 157882 w 2180784"/>
                <a:gd name="connsiteY48" fmla="*/ 177617 h 2085358"/>
                <a:gd name="connsiteX49" fmla="*/ 164461 w 2180784"/>
                <a:gd name="connsiteY49" fmla="*/ 184196 h 2085358"/>
                <a:gd name="connsiteX50" fmla="*/ 171039 w 2180784"/>
                <a:gd name="connsiteY50" fmla="*/ 203931 h 2085358"/>
                <a:gd name="connsiteX51" fmla="*/ 161172 w 2180784"/>
                <a:gd name="connsiteY51" fmla="*/ 210509 h 2085358"/>
                <a:gd name="connsiteX52" fmla="*/ 131569 w 2180784"/>
                <a:gd name="connsiteY52" fmla="*/ 217088 h 2085358"/>
                <a:gd name="connsiteX53" fmla="*/ 124990 w 2180784"/>
                <a:gd name="connsiteY53" fmla="*/ 223666 h 2085358"/>
                <a:gd name="connsiteX54" fmla="*/ 118412 w 2180784"/>
                <a:gd name="connsiteY54" fmla="*/ 243401 h 2085358"/>
                <a:gd name="connsiteX55" fmla="*/ 134858 w 2180784"/>
                <a:gd name="connsiteY55" fmla="*/ 256558 h 2085358"/>
                <a:gd name="connsiteX56" fmla="*/ 144726 w 2180784"/>
                <a:gd name="connsiteY56" fmla="*/ 259847 h 2085358"/>
                <a:gd name="connsiteX57" fmla="*/ 157882 w 2180784"/>
                <a:gd name="connsiteY57" fmla="*/ 276294 h 2085358"/>
                <a:gd name="connsiteX58" fmla="*/ 164461 w 2180784"/>
                <a:gd name="connsiteY58" fmla="*/ 282872 h 2085358"/>
                <a:gd name="connsiteX59" fmla="*/ 171039 w 2180784"/>
                <a:gd name="connsiteY59" fmla="*/ 302607 h 2085358"/>
                <a:gd name="connsiteX60" fmla="*/ 167750 w 2180784"/>
                <a:gd name="connsiteY60" fmla="*/ 315764 h 2085358"/>
                <a:gd name="connsiteX61" fmla="*/ 161172 w 2180784"/>
                <a:gd name="connsiteY61" fmla="*/ 325632 h 2085358"/>
                <a:gd name="connsiteX62" fmla="*/ 151304 w 2180784"/>
                <a:gd name="connsiteY62" fmla="*/ 328921 h 2085358"/>
                <a:gd name="connsiteX63" fmla="*/ 95388 w 2180784"/>
                <a:gd name="connsiteY63" fmla="*/ 332210 h 2085358"/>
                <a:gd name="connsiteX64" fmla="*/ 55917 w 2180784"/>
                <a:gd name="connsiteY64" fmla="*/ 342078 h 2085358"/>
                <a:gd name="connsiteX65" fmla="*/ 42760 w 2180784"/>
                <a:gd name="connsiteY65" fmla="*/ 345367 h 2085358"/>
                <a:gd name="connsiteX66" fmla="*/ 23025 w 2180784"/>
                <a:gd name="connsiteY66" fmla="*/ 351945 h 2085358"/>
                <a:gd name="connsiteX67" fmla="*/ 16447 w 2180784"/>
                <a:gd name="connsiteY67" fmla="*/ 358524 h 2085358"/>
                <a:gd name="connsiteX68" fmla="*/ 16447 w 2180784"/>
                <a:gd name="connsiteY68" fmla="*/ 401283 h 2085358"/>
                <a:gd name="connsiteX69" fmla="*/ 19736 w 2180784"/>
                <a:gd name="connsiteY69" fmla="*/ 411151 h 2085358"/>
                <a:gd name="connsiteX70" fmla="*/ 26314 w 2180784"/>
                <a:gd name="connsiteY70" fmla="*/ 421019 h 2085358"/>
                <a:gd name="connsiteX71" fmla="*/ 26314 w 2180784"/>
                <a:gd name="connsiteY71" fmla="*/ 457200 h 2085358"/>
                <a:gd name="connsiteX72" fmla="*/ 19736 w 2180784"/>
                <a:gd name="connsiteY72" fmla="*/ 476935 h 2085358"/>
                <a:gd name="connsiteX73" fmla="*/ 23025 w 2180784"/>
                <a:gd name="connsiteY73" fmla="*/ 503249 h 2085358"/>
                <a:gd name="connsiteX74" fmla="*/ 36182 w 2180784"/>
                <a:gd name="connsiteY74" fmla="*/ 519695 h 2085358"/>
                <a:gd name="connsiteX75" fmla="*/ 46049 w 2180784"/>
                <a:gd name="connsiteY75" fmla="*/ 539430 h 2085358"/>
                <a:gd name="connsiteX76" fmla="*/ 52628 w 2180784"/>
                <a:gd name="connsiteY76" fmla="*/ 549298 h 2085358"/>
                <a:gd name="connsiteX77" fmla="*/ 55917 w 2180784"/>
                <a:gd name="connsiteY77" fmla="*/ 559165 h 2085358"/>
                <a:gd name="connsiteX78" fmla="*/ 62495 w 2180784"/>
                <a:gd name="connsiteY78" fmla="*/ 634817 h 2085358"/>
                <a:gd name="connsiteX79" fmla="*/ 65785 w 2180784"/>
                <a:gd name="connsiteY79" fmla="*/ 674288 h 2085358"/>
                <a:gd name="connsiteX80" fmla="*/ 75652 w 2180784"/>
                <a:gd name="connsiteY80" fmla="*/ 680866 h 2085358"/>
                <a:gd name="connsiteX81" fmla="*/ 92098 w 2180784"/>
                <a:gd name="connsiteY81" fmla="*/ 690734 h 2085358"/>
                <a:gd name="connsiteX82" fmla="*/ 105255 w 2180784"/>
                <a:gd name="connsiteY82" fmla="*/ 703891 h 2085358"/>
                <a:gd name="connsiteX83" fmla="*/ 111834 w 2180784"/>
                <a:gd name="connsiteY83" fmla="*/ 710469 h 2085358"/>
                <a:gd name="connsiteX84" fmla="*/ 128280 w 2180784"/>
                <a:gd name="connsiteY84" fmla="*/ 723626 h 2085358"/>
                <a:gd name="connsiteX85" fmla="*/ 134858 w 2180784"/>
                <a:gd name="connsiteY85" fmla="*/ 743361 h 2085358"/>
                <a:gd name="connsiteX86" fmla="*/ 138147 w 2180784"/>
                <a:gd name="connsiteY86" fmla="*/ 753229 h 2085358"/>
                <a:gd name="connsiteX87" fmla="*/ 131569 w 2180784"/>
                <a:gd name="connsiteY87" fmla="*/ 825591 h 2085358"/>
                <a:gd name="connsiteX88" fmla="*/ 124990 w 2180784"/>
                <a:gd name="connsiteY88" fmla="*/ 845327 h 2085358"/>
                <a:gd name="connsiteX89" fmla="*/ 115123 w 2180784"/>
                <a:gd name="connsiteY89" fmla="*/ 855194 h 2085358"/>
                <a:gd name="connsiteX90" fmla="*/ 111834 w 2180784"/>
                <a:gd name="connsiteY90" fmla="*/ 865062 h 2085358"/>
                <a:gd name="connsiteX91" fmla="*/ 105255 w 2180784"/>
                <a:gd name="connsiteY91" fmla="*/ 871640 h 2085358"/>
                <a:gd name="connsiteX92" fmla="*/ 92098 w 2180784"/>
                <a:gd name="connsiteY92" fmla="*/ 897954 h 2085358"/>
                <a:gd name="connsiteX93" fmla="*/ 82231 w 2180784"/>
                <a:gd name="connsiteY93" fmla="*/ 927557 h 2085358"/>
                <a:gd name="connsiteX94" fmla="*/ 78941 w 2180784"/>
                <a:gd name="connsiteY94" fmla="*/ 937424 h 2085358"/>
                <a:gd name="connsiteX95" fmla="*/ 65785 w 2180784"/>
                <a:gd name="connsiteY95" fmla="*/ 953870 h 2085358"/>
                <a:gd name="connsiteX96" fmla="*/ 59206 w 2180784"/>
                <a:gd name="connsiteY96" fmla="*/ 960449 h 2085358"/>
                <a:gd name="connsiteX97" fmla="*/ 55917 w 2180784"/>
                <a:gd name="connsiteY97" fmla="*/ 970317 h 2085358"/>
                <a:gd name="connsiteX98" fmla="*/ 42760 w 2180784"/>
                <a:gd name="connsiteY98" fmla="*/ 986763 h 2085358"/>
                <a:gd name="connsiteX99" fmla="*/ 32893 w 2180784"/>
                <a:gd name="connsiteY99" fmla="*/ 1006498 h 2085358"/>
                <a:gd name="connsiteX100" fmla="*/ 29603 w 2180784"/>
                <a:gd name="connsiteY100" fmla="*/ 1016365 h 2085358"/>
                <a:gd name="connsiteX101" fmla="*/ 23025 w 2180784"/>
                <a:gd name="connsiteY101" fmla="*/ 1026233 h 2085358"/>
                <a:gd name="connsiteX102" fmla="*/ 16447 w 2180784"/>
                <a:gd name="connsiteY102" fmla="*/ 1045968 h 2085358"/>
                <a:gd name="connsiteX103" fmla="*/ 13157 w 2180784"/>
                <a:gd name="connsiteY103" fmla="*/ 1055836 h 2085358"/>
                <a:gd name="connsiteX104" fmla="*/ 9868 w 2180784"/>
                <a:gd name="connsiteY104" fmla="*/ 1078860 h 2085358"/>
                <a:gd name="connsiteX105" fmla="*/ 3290 w 2180784"/>
                <a:gd name="connsiteY105" fmla="*/ 1144645 h 2085358"/>
                <a:gd name="connsiteX106" fmla="*/ 0 w 2180784"/>
                <a:gd name="connsiteY106" fmla="*/ 1157801 h 2085358"/>
                <a:gd name="connsiteX107" fmla="*/ 3290 w 2180784"/>
                <a:gd name="connsiteY107" fmla="*/ 1203850 h 2085358"/>
                <a:gd name="connsiteX108" fmla="*/ 9868 w 2180784"/>
                <a:gd name="connsiteY108" fmla="*/ 1223586 h 2085358"/>
                <a:gd name="connsiteX109" fmla="*/ 16447 w 2180784"/>
                <a:gd name="connsiteY109" fmla="*/ 1230164 h 2085358"/>
                <a:gd name="connsiteX110" fmla="*/ 23025 w 2180784"/>
                <a:gd name="connsiteY110" fmla="*/ 1249899 h 2085358"/>
                <a:gd name="connsiteX111" fmla="*/ 29603 w 2180784"/>
                <a:gd name="connsiteY111" fmla="*/ 1259767 h 2085358"/>
                <a:gd name="connsiteX112" fmla="*/ 42760 w 2180784"/>
                <a:gd name="connsiteY112" fmla="*/ 1286081 h 2085358"/>
                <a:gd name="connsiteX113" fmla="*/ 55917 w 2180784"/>
                <a:gd name="connsiteY113" fmla="*/ 1315683 h 2085358"/>
                <a:gd name="connsiteX114" fmla="*/ 65785 w 2180784"/>
                <a:gd name="connsiteY114" fmla="*/ 1332129 h 2085358"/>
                <a:gd name="connsiteX115" fmla="*/ 69074 w 2180784"/>
                <a:gd name="connsiteY115" fmla="*/ 1341997 h 2085358"/>
                <a:gd name="connsiteX116" fmla="*/ 82231 w 2180784"/>
                <a:gd name="connsiteY116" fmla="*/ 1361732 h 2085358"/>
                <a:gd name="connsiteX117" fmla="*/ 92098 w 2180784"/>
                <a:gd name="connsiteY117" fmla="*/ 1381468 h 2085358"/>
                <a:gd name="connsiteX118" fmla="*/ 101966 w 2180784"/>
                <a:gd name="connsiteY118" fmla="*/ 1411070 h 2085358"/>
                <a:gd name="connsiteX119" fmla="*/ 105255 w 2180784"/>
                <a:gd name="connsiteY119" fmla="*/ 1420938 h 2085358"/>
                <a:gd name="connsiteX120" fmla="*/ 121701 w 2180784"/>
                <a:gd name="connsiteY120" fmla="*/ 1443963 h 2085358"/>
                <a:gd name="connsiteX121" fmla="*/ 151304 w 2180784"/>
                <a:gd name="connsiteY121" fmla="*/ 1457119 h 2085358"/>
                <a:gd name="connsiteX122" fmla="*/ 161172 w 2180784"/>
                <a:gd name="connsiteY122" fmla="*/ 1460409 h 2085358"/>
                <a:gd name="connsiteX123" fmla="*/ 171039 w 2180784"/>
                <a:gd name="connsiteY123" fmla="*/ 1463698 h 2085358"/>
                <a:gd name="connsiteX124" fmla="*/ 243402 w 2180784"/>
                <a:gd name="connsiteY124" fmla="*/ 1460409 h 2085358"/>
                <a:gd name="connsiteX125" fmla="*/ 253270 w 2180784"/>
                <a:gd name="connsiteY125" fmla="*/ 1457119 h 2085358"/>
                <a:gd name="connsiteX126" fmla="*/ 263137 w 2180784"/>
                <a:gd name="connsiteY126" fmla="*/ 1450541 h 2085358"/>
                <a:gd name="connsiteX127" fmla="*/ 276294 w 2180784"/>
                <a:gd name="connsiteY127" fmla="*/ 1411070 h 2085358"/>
                <a:gd name="connsiteX128" fmla="*/ 279583 w 2180784"/>
                <a:gd name="connsiteY128" fmla="*/ 1401203 h 2085358"/>
                <a:gd name="connsiteX129" fmla="*/ 282872 w 2180784"/>
                <a:gd name="connsiteY129" fmla="*/ 1391335 h 2085358"/>
                <a:gd name="connsiteX130" fmla="*/ 286162 w 2180784"/>
                <a:gd name="connsiteY130" fmla="*/ 1368311 h 2085358"/>
                <a:gd name="connsiteX131" fmla="*/ 296029 w 2180784"/>
                <a:gd name="connsiteY131" fmla="*/ 1335419 h 2085358"/>
                <a:gd name="connsiteX132" fmla="*/ 299318 w 2180784"/>
                <a:gd name="connsiteY132" fmla="*/ 1325551 h 2085358"/>
                <a:gd name="connsiteX133" fmla="*/ 312475 w 2180784"/>
                <a:gd name="connsiteY133" fmla="*/ 1312394 h 2085358"/>
                <a:gd name="connsiteX134" fmla="*/ 319054 w 2180784"/>
                <a:gd name="connsiteY134" fmla="*/ 1305816 h 2085358"/>
                <a:gd name="connsiteX135" fmla="*/ 328921 w 2180784"/>
                <a:gd name="connsiteY135" fmla="*/ 1286081 h 2085358"/>
                <a:gd name="connsiteX136" fmla="*/ 335500 w 2180784"/>
                <a:gd name="connsiteY136" fmla="*/ 1279502 h 2085358"/>
                <a:gd name="connsiteX137" fmla="*/ 355235 w 2180784"/>
                <a:gd name="connsiteY137" fmla="*/ 1253188 h 2085358"/>
                <a:gd name="connsiteX138" fmla="*/ 365103 w 2180784"/>
                <a:gd name="connsiteY138" fmla="*/ 1236742 h 2085358"/>
                <a:gd name="connsiteX139" fmla="*/ 368392 w 2180784"/>
                <a:gd name="connsiteY139" fmla="*/ 1226875 h 2085358"/>
                <a:gd name="connsiteX140" fmla="*/ 374970 w 2180784"/>
                <a:gd name="connsiteY140" fmla="*/ 1220296 h 2085358"/>
                <a:gd name="connsiteX141" fmla="*/ 381549 w 2180784"/>
                <a:gd name="connsiteY141" fmla="*/ 1210429 h 2085358"/>
                <a:gd name="connsiteX142" fmla="*/ 388127 w 2180784"/>
                <a:gd name="connsiteY142" fmla="*/ 1203850 h 2085358"/>
                <a:gd name="connsiteX143" fmla="*/ 401284 w 2180784"/>
                <a:gd name="connsiteY143" fmla="*/ 1184115 h 2085358"/>
                <a:gd name="connsiteX144" fmla="*/ 407862 w 2180784"/>
                <a:gd name="connsiteY144" fmla="*/ 1174247 h 2085358"/>
                <a:gd name="connsiteX145" fmla="*/ 430887 w 2180784"/>
                <a:gd name="connsiteY145" fmla="*/ 1147934 h 2085358"/>
                <a:gd name="connsiteX146" fmla="*/ 434176 w 2180784"/>
                <a:gd name="connsiteY146" fmla="*/ 1138066 h 2085358"/>
                <a:gd name="connsiteX147" fmla="*/ 447333 w 2180784"/>
                <a:gd name="connsiteY147" fmla="*/ 1121620 h 2085358"/>
                <a:gd name="connsiteX148" fmla="*/ 460490 w 2180784"/>
                <a:gd name="connsiteY148" fmla="*/ 1095306 h 2085358"/>
                <a:gd name="connsiteX149" fmla="*/ 473647 w 2180784"/>
                <a:gd name="connsiteY149" fmla="*/ 1068993 h 2085358"/>
                <a:gd name="connsiteX150" fmla="*/ 483514 w 2180784"/>
                <a:gd name="connsiteY150" fmla="*/ 1049258 h 2085358"/>
                <a:gd name="connsiteX151" fmla="*/ 490093 w 2180784"/>
                <a:gd name="connsiteY151" fmla="*/ 1042679 h 2085358"/>
                <a:gd name="connsiteX152" fmla="*/ 529563 w 2180784"/>
                <a:gd name="connsiteY152" fmla="*/ 1039390 h 2085358"/>
                <a:gd name="connsiteX153" fmla="*/ 611793 w 2180784"/>
                <a:gd name="connsiteY153" fmla="*/ 1036101 h 2085358"/>
                <a:gd name="connsiteX154" fmla="*/ 631529 w 2180784"/>
                <a:gd name="connsiteY154" fmla="*/ 1032811 h 2085358"/>
                <a:gd name="connsiteX155" fmla="*/ 687445 w 2180784"/>
                <a:gd name="connsiteY155" fmla="*/ 1042679 h 2085358"/>
                <a:gd name="connsiteX156" fmla="*/ 700602 w 2180784"/>
                <a:gd name="connsiteY156" fmla="*/ 1045968 h 2085358"/>
                <a:gd name="connsiteX157" fmla="*/ 740072 w 2180784"/>
                <a:gd name="connsiteY157" fmla="*/ 1055836 h 2085358"/>
                <a:gd name="connsiteX158" fmla="*/ 792700 w 2180784"/>
                <a:gd name="connsiteY158" fmla="*/ 1062414 h 2085358"/>
                <a:gd name="connsiteX159" fmla="*/ 812435 w 2180784"/>
                <a:gd name="connsiteY159" fmla="*/ 1065704 h 2085358"/>
                <a:gd name="connsiteX160" fmla="*/ 832170 w 2180784"/>
                <a:gd name="connsiteY160" fmla="*/ 1072282 h 2085358"/>
                <a:gd name="connsiteX161" fmla="*/ 851906 w 2180784"/>
                <a:gd name="connsiteY161" fmla="*/ 1092017 h 2085358"/>
                <a:gd name="connsiteX162" fmla="*/ 858484 w 2180784"/>
                <a:gd name="connsiteY162" fmla="*/ 1098596 h 2085358"/>
                <a:gd name="connsiteX163" fmla="*/ 871641 w 2180784"/>
                <a:gd name="connsiteY163" fmla="*/ 1115042 h 2085358"/>
                <a:gd name="connsiteX164" fmla="*/ 878219 w 2180784"/>
                <a:gd name="connsiteY164" fmla="*/ 1124909 h 2085358"/>
                <a:gd name="connsiteX165" fmla="*/ 894665 w 2180784"/>
                <a:gd name="connsiteY165" fmla="*/ 1138066 h 2085358"/>
                <a:gd name="connsiteX166" fmla="*/ 904533 w 2180784"/>
                <a:gd name="connsiteY166" fmla="*/ 1141355 h 2085358"/>
                <a:gd name="connsiteX167" fmla="*/ 937425 w 2180784"/>
                <a:gd name="connsiteY167" fmla="*/ 1147934 h 2085358"/>
                <a:gd name="connsiteX168" fmla="*/ 960449 w 2180784"/>
                <a:gd name="connsiteY168" fmla="*/ 1144645 h 2085358"/>
                <a:gd name="connsiteX169" fmla="*/ 967028 w 2180784"/>
                <a:gd name="connsiteY169" fmla="*/ 1138066 h 2085358"/>
                <a:gd name="connsiteX170" fmla="*/ 990052 w 2180784"/>
                <a:gd name="connsiteY170" fmla="*/ 1141355 h 2085358"/>
                <a:gd name="connsiteX171" fmla="*/ 1009788 w 2180784"/>
                <a:gd name="connsiteY171" fmla="*/ 1147934 h 2085358"/>
                <a:gd name="connsiteX172" fmla="*/ 1029523 w 2180784"/>
                <a:gd name="connsiteY172" fmla="*/ 1157801 h 2085358"/>
                <a:gd name="connsiteX173" fmla="*/ 1036101 w 2180784"/>
                <a:gd name="connsiteY173" fmla="*/ 1177537 h 2085358"/>
                <a:gd name="connsiteX174" fmla="*/ 1039390 w 2180784"/>
                <a:gd name="connsiteY174" fmla="*/ 1187404 h 2085358"/>
                <a:gd name="connsiteX175" fmla="*/ 1026234 w 2180784"/>
                <a:gd name="connsiteY175" fmla="*/ 1203850 h 2085358"/>
                <a:gd name="connsiteX176" fmla="*/ 1019655 w 2180784"/>
                <a:gd name="connsiteY176" fmla="*/ 1210429 h 2085358"/>
                <a:gd name="connsiteX177" fmla="*/ 1009788 w 2180784"/>
                <a:gd name="connsiteY177" fmla="*/ 1246610 h 2085358"/>
                <a:gd name="connsiteX178" fmla="*/ 999920 w 2180784"/>
                <a:gd name="connsiteY178" fmla="*/ 1312394 h 2085358"/>
                <a:gd name="connsiteX179" fmla="*/ 993341 w 2180784"/>
                <a:gd name="connsiteY179" fmla="*/ 1322262 h 2085358"/>
                <a:gd name="connsiteX180" fmla="*/ 983474 w 2180784"/>
                <a:gd name="connsiteY180" fmla="*/ 1341997 h 2085358"/>
                <a:gd name="connsiteX181" fmla="*/ 976895 w 2180784"/>
                <a:gd name="connsiteY181" fmla="*/ 1361732 h 2085358"/>
                <a:gd name="connsiteX182" fmla="*/ 973606 w 2180784"/>
                <a:gd name="connsiteY182" fmla="*/ 1371600 h 2085358"/>
                <a:gd name="connsiteX183" fmla="*/ 967028 w 2180784"/>
                <a:gd name="connsiteY183" fmla="*/ 1381468 h 2085358"/>
                <a:gd name="connsiteX184" fmla="*/ 960449 w 2180784"/>
                <a:gd name="connsiteY184" fmla="*/ 1414360 h 2085358"/>
                <a:gd name="connsiteX185" fmla="*/ 953871 w 2180784"/>
                <a:gd name="connsiteY185" fmla="*/ 1453830 h 2085358"/>
                <a:gd name="connsiteX186" fmla="*/ 947293 w 2180784"/>
                <a:gd name="connsiteY186" fmla="*/ 1473565 h 2085358"/>
                <a:gd name="connsiteX187" fmla="*/ 937425 w 2180784"/>
                <a:gd name="connsiteY187" fmla="*/ 1506458 h 2085358"/>
                <a:gd name="connsiteX188" fmla="*/ 934136 w 2180784"/>
                <a:gd name="connsiteY188" fmla="*/ 1516325 h 2085358"/>
                <a:gd name="connsiteX189" fmla="*/ 930847 w 2180784"/>
                <a:gd name="connsiteY189" fmla="*/ 1578820 h 2085358"/>
                <a:gd name="connsiteX190" fmla="*/ 924268 w 2180784"/>
                <a:gd name="connsiteY190" fmla="*/ 1598555 h 2085358"/>
                <a:gd name="connsiteX191" fmla="*/ 920979 w 2180784"/>
                <a:gd name="connsiteY191" fmla="*/ 1608423 h 2085358"/>
                <a:gd name="connsiteX192" fmla="*/ 924268 w 2180784"/>
                <a:gd name="connsiteY192" fmla="*/ 1621580 h 2085358"/>
                <a:gd name="connsiteX193" fmla="*/ 934136 w 2180784"/>
                <a:gd name="connsiteY193" fmla="*/ 1624869 h 2085358"/>
                <a:gd name="connsiteX194" fmla="*/ 947293 w 2180784"/>
                <a:gd name="connsiteY194" fmla="*/ 1628158 h 2085358"/>
                <a:gd name="connsiteX195" fmla="*/ 999920 w 2180784"/>
                <a:gd name="connsiteY195" fmla="*/ 1631447 h 2085358"/>
                <a:gd name="connsiteX196" fmla="*/ 1013077 w 2180784"/>
                <a:gd name="connsiteY196" fmla="*/ 1634737 h 2085358"/>
                <a:gd name="connsiteX197" fmla="*/ 1036101 w 2180784"/>
                <a:gd name="connsiteY197" fmla="*/ 1641315 h 2085358"/>
                <a:gd name="connsiteX198" fmla="*/ 1068993 w 2180784"/>
                <a:gd name="connsiteY198" fmla="*/ 1647894 h 2085358"/>
                <a:gd name="connsiteX199" fmla="*/ 1157802 w 2180784"/>
                <a:gd name="connsiteY199" fmla="*/ 1677496 h 2085358"/>
                <a:gd name="connsiteX200" fmla="*/ 1187405 w 2180784"/>
                <a:gd name="connsiteY200" fmla="*/ 1687364 h 2085358"/>
                <a:gd name="connsiteX201" fmla="*/ 1207140 w 2180784"/>
                <a:gd name="connsiteY201" fmla="*/ 1693942 h 2085358"/>
                <a:gd name="connsiteX202" fmla="*/ 1230164 w 2180784"/>
                <a:gd name="connsiteY202" fmla="*/ 1700521 h 2085358"/>
                <a:gd name="connsiteX203" fmla="*/ 1236743 w 2180784"/>
                <a:gd name="connsiteY203" fmla="*/ 1707099 h 2085358"/>
                <a:gd name="connsiteX204" fmla="*/ 1256478 w 2180784"/>
                <a:gd name="connsiteY204" fmla="*/ 1720256 h 2085358"/>
                <a:gd name="connsiteX205" fmla="*/ 1266346 w 2180784"/>
                <a:gd name="connsiteY205" fmla="*/ 1749859 h 2085358"/>
                <a:gd name="connsiteX206" fmla="*/ 1269635 w 2180784"/>
                <a:gd name="connsiteY206" fmla="*/ 1759727 h 2085358"/>
                <a:gd name="connsiteX207" fmla="*/ 1272924 w 2180784"/>
                <a:gd name="connsiteY207" fmla="*/ 1802486 h 2085358"/>
                <a:gd name="connsiteX208" fmla="*/ 1276213 w 2180784"/>
                <a:gd name="connsiteY208" fmla="*/ 1822222 h 2085358"/>
                <a:gd name="connsiteX209" fmla="*/ 1282792 w 2180784"/>
                <a:gd name="connsiteY209" fmla="*/ 1871560 h 2085358"/>
                <a:gd name="connsiteX210" fmla="*/ 1289370 w 2180784"/>
                <a:gd name="connsiteY210" fmla="*/ 1907741 h 2085358"/>
                <a:gd name="connsiteX211" fmla="*/ 1292659 w 2180784"/>
                <a:gd name="connsiteY211" fmla="*/ 1927476 h 2085358"/>
                <a:gd name="connsiteX212" fmla="*/ 1295949 w 2180784"/>
                <a:gd name="connsiteY212" fmla="*/ 1940633 h 2085358"/>
                <a:gd name="connsiteX213" fmla="*/ 1302527 w 2180784"/>
                <a:gd name="connsiteY213" fmla="*/ 1980104 h 2085358"/>
                <a:gd name="connsiteX214" fmla="*/ 1312395 w 2180784"/>
                <a:gd name="connsiteY214" fmla="*/ 2009706 h 2085358"/>
                <a:gd name="connsiteX215" fmla="*/ 1315684 w 2180784"/>
                <a:gd name="connsiteY215" fmla="*/ 2019574 h 2085358"/>
                <a:gd name="connsiteX216" fmla="*/ 1338708 w 2180784"/>
                <a:gd name="connsiteY216" fmla="*/ 2039309 h 2085358"/>
                <a:gd name="connsiteX217" fmla="*/ 1345287 w 2180784"/>
                <a:gd name="connsiteY217" fmla="*/ 2045888 h 2085358"/>
                <a:gd name="connsiteX218" fmla="*/ 1365022 w 2180784"/>
                <a:gd name="connsiteY218" fmla="*/ 2052466 h 2085358"/>
                <a:gd name="connsiteX219" fmla="*/ 1374890 w 2180784"/>
                <a:gd name="connsiteY219" fmla="*/ 2055755 h 2085358"/>
                <a:gd name="connsiteX220" fmla="*/ 1384757 w 2180784"/>
                <a:gd name="connsiteY220" fmla="*/ 2059045 h 2085358"/>
                <a:gd name="connsiteX221" fmla="*/ 1401203 w 2180784"/>
                <a:gd name="connsiteY221" fmla="*/ 2062334 h 2085358"/>
                <a:gd name="connsiteX222" fmla="*/ 1414360 w 2180784"/>
                <a:gd name="connsiteY222" fmla="*/ 2065623 h 2085358"/>
                <a:gd name="connsiteX223" fmla="*/ 1437385 w 2180784"/>
                <a:gd name="connsiteY223" fmla="*/ 2068912 h 2085358"/>
                <a:gd name="connsiteX224" fmla="*/ 1457120 w 2180784"/>
                <a:gd name="connsiteY224" fmla="*/ 2072201 h 2085358"/>
                <a:gd name="connsiteX225" fmla="*/ 1483434 w 2180784"/>
                <a:gd name="connsiteY225" fmla="*/ 2075491 h 2085358"/>
                <a:gd name="connsiteX226" fmla="*/ 1559085 w 2180784"/>
                <a:gd name="connsiteY226" fmla="*/ 2085358 h 2085358"/>
                <a:gd name="connsiteX227" fmla="*/ 1644605 w 2180784"/>
                <a:gd name="connsiteY227" fmla="*/ 2082069 h 2085358"/>
                <a:gd name="connsiteX228" fmla="*/ 1670918 w 2180784"/>
                <a:gd name="connsiteY228" fmla="*/ 2078780 h 2085358"/>
                <a:gd name="connsiteX229" fmla="*/ 1707100 w 2180784"/>
                <a:gd name="connsiteY229" fmla="*/ 2072201 h 2085358"/>
                <a:gd name="connsiteX230" fmla="*/ 1720257 w 2180784"/>
                <a:gd name="connsiteY230" fmla="*/ 2068912 h 2085358"/>
                <a:gd name="connsiteX231" fmla="*/ 1776173 w 2180784"/>
                <a:gd name="connsiteY231" fmla="*/ 2059045 h 2085358"/>
                <a:gd name="connsiteX232" fmla="*/ 1795908 w 2180784"/>
                <a:gd name="connsiteY232" fmla="*/ 2052466 h 2085358"/>
                <a:gd name="connsiteX233" fmla="*/ 1809065 w 2180784"/>
                <a:gd name="connsiteY233" fmla="*/ 2039309 h 2085358"/>
                <a:gd name="connsiteX234" fmla="*/ 1815644 w 2180784"/>
                <a:gd name="connsiteY234" fmla="*/ 2032731 h 2085358"/>
                <a:gd name="connsiteX235" fmla="*/ 1818933 w 2180784"/>
                <a:gd name="connsiteY235" fmla="*/ 2022863 h 2085358"/>
                <a:gd name="connsiteX236" fmla="*/ 1812354 w 2180784"/>
                <a:gd name="connsiteY236" fmla="*/ 1957079 h 2085358"/>
                <a:gd name="connsiteX237" fmla="*/ 1812354 w 2180784"/>
                <a:gd name="connsiteY237" fmla="*/ 1861692 h 2085358"/>
                <a:gd name="connsiteX238" fmla="*/ 1802487 w 2180784"/>
                <a:gd name="connsiteY238" fmla="*/ 1815643 h 2085358"/>
                <a:gd name="connsiteX239" fmla="*/ 1799198 w 2180784"/>
                <a:gd name="connsiteY239" fmla="*/ 1805776 h 2085358"/>
                <a:gd name="connsiteX240" fmla="*/ 1802487 w 2180784"/>
                <a:gd name="connsiteY240" fmla="*/ 1733413 h 2085358"/>
                <a:gd name="connsiteX241" fmla="*/ 1809065 w 2180784"/>
                <a:gd name="connsiteY241" fmla="*/ 1713678 h 2085358"/>
                <a:gd name="connsiteX242" fmla="*/ 1812354 w 2180784"/>
                <a:gd name="connsiteY242" fmla="*/ 1703810 h 2085358"/>
                <a:gd name="connsiteX243" fmla="*/ 1815644 w 2180784"/>
                <a:gd name="connsiteY243" fmla="*/ 1693942 h 2085358"/>
                <a:gd name="connsiteX244" fmla="*/ 1818933 w 2180784"/>
                <a:gd name="connsiteY244" fmla="*/ 1684075 h 2085358"/>
                <a:gd name="connsiteX245" fmla="*/ 1809065 w 2180784"/>
                <a:gd name="connsiteY245" fmla="*/ 1644604 h 2085358"/>
                <a:gd name="connsiteX246" fmla="*/ 1799198 w 2180784"/>
                <a:gd name="connsiteY246" fmla="*/ 1641315 h 2085358"/>
                <a:gd name="connsiteX247" fmla="*/ 1782752 w 2180784"/>
                <a:gd name="connsiteY247" fmla="*/ 1631447 h 2085358"/>
                <a:gd name="connsiteX248" fmla="*/ 1756438 w 2180784"/>
                <a:gd name="connsiteY248" fmla="*/ 1611712 h 2085358"/>
                <a:gd name="connsiteX249" fmla="*/ 1753149 w 2180784"/>
                <a:gd name="connsiteY249" fmla="*/ 1601845 h 2085358"/>
                <a:gd name="connsiteX250" fmla="*/ 1746570 w 2180784"/>
                <a:gd name="connsiteY250" fmla="*/ 1595266 h 2085358"/>
                <a:gd name="connsiteX251" fmla="*/ 1739992 w 2180784"/>
                <a:gd name="connsiteY251" fmla="*/ 1585399 h 2085358"/>
                <a:gd name="connsiteX252" fmla="*/ 1726835 w 2180784"/>
                <a:gd name="connsiteY252" fmla="*/ 1568953 h 2085358"/>
                <a:gd name="connsiteX253" fmla="*/ 1723546 w 2180784"/>
                <a:gd name="connsiteY253" fmla="*/ 1559085 h 2085358"/>
                <a:gd name="connsiteX254" fmla="*/ 1720257 w 2180784"/>
                <a:gd name="connsiteY254" fmla="*/ 1509747 h 2085358"/>
                <a:gd name="connsiteX255" fmla="*/ 1700521 w 2180784"/>
                <a:gd name="connsiteY255" fmla="*/ 1483433 h 2085358"/>
                <a:gd name="connsiteX256" fmla="*/ 1690654 w 2180784"/>
                <a:gd name="connsiteY256" fmla="*/ 1463698 h 2085358"/>
                <a:gd name="connsiteX257" fmla="*/ 1693943 w 2180784"/>
                <a:gd name="connsiteY257" fmla="*/ 1427517 h 2085358"/>
                <a:gd name="connsiteX258" fmla="*/ 1716967 w 2180784"/>
                <a:gd name="connsiteY258" fmla="*/ 1404492 h 2085358"/>
                <a:gd name="connsiteX259" fmla="*/ 1726835 w 2180784"/>
                <a:gd name="connsiteY259" fmla="*/ 1401203 h 2085358"/>
                <a:gd name="connsiteX260" fmla="*/ 1792619 w 2180784"/>
                <a:gd name="connsiteY260" fmla="*/ 1397914 h 2085358"/>
                <a:gd name="connsiteX261" fmla="*/ 1815644 w 2180784"/>
                <a:gd name="connsiteY261" fmla="*/ 1391335 h 2085358"/>
                <a:gd name="connsiteX262" fmla="*/ 1825511 w 2180784"/>
                <a:gd name="connsiteY262" fmla="*/ 1384757 h 2085358"/>
                <a:gd name="connsiteX263" fmla="*/ 1832090 w 2180784"/>
                <a:gd name="connsiteY263" fmla="*/ 1378178 h 2085358"/>
                <a:gd name="connsiteX264" fmla="*/ 1841957 w 2180784"/>
                <a:gd name="connsiteY264" fmla="*/ 1371600 h 2085358"/>
                <a:gd name="connsiteX265" fmla="*/ 1848536 w 2180784"/>
                <a:gd name="connsiteY265" fmla="*/ 1365022 h 2085358"/>
                <a:gd name="connsiteX266" fmla="*/ 1868271 w 2180784"/>
                <a:gd name="connsiteY266" fmla="*/ 1358443 h 2085358"/>
                <a:gd name="connsiteX267" fmla="*/ 1878139 w 2180784"/>
                <a:gd name="connsiteY267" fmla="*/ 1355154 h 2085358"/>
                <a:gd name="connsiteX268" fmla="*/ 1888006 w 2180784"/>
                <a:gd name="connsiteY268" fmla="*/ 1348576 h 2085358"/>
                <a:gd name="connsiteX269" fmla="*/ 1927477 w 2180784"/>
                <a:gd name="connsiteY269" fmla="*/ 1355154 h 2085358"/>
                <a:gd name="connsiteX270" fmla="*/ 1940634 w 2180784"/>
                <a:gd name="connsiteY270" fmla="*/ 1394624 h 2085358"/>
                <a:gd name="connsiteX271" fmla="*/ 1943923 w 2180784"/>
                <a:gd name="connsiteY271" fmla="*/ 1404492 h 2085358"/>
                <a:gd name="connsiteX272" fmla="*/ 1953790 w 2180784"/>
                <a:gd name="connsiteY272" fmla="*/ 1411070 h 2085358"/>
                <a:gd name="connsiteX273" fmla="*/ 1983393 w 2180784"/>
                <a:gd name="connsiteY273" fmla="*/ 1420938 h 2085358"/>
                <a:gd name="connsiteX274" fmla="*/ 2003129 w 2180784"/>
                <a:gd name="connsiteY274" fmla="*/ 1427517 h 2085358"/>
                <a:gd name="connsiteX275" fmla="*/ 2012996 w 2180784"/>
                <a:gd name="connsiteY275" fmla="*/ 1434095 h 2085358"/>
                <a:gd name="connsiteX276" fmla="*/ 2029442 w 2180784"/>
                <a:gd name="connsiteY276" fmla="*/ 1430806 h 2085358"/>
                <a:gd name="connsiteX277" fmla="*/ 2036021 w 2180784"/>
                <a:gd name="connsiteY277" fmla="*/ 1424227 h 2085358"/>
                <a:gd name="connsiteX278" fmla="*/ 2052467 w 2180784"/>
                <a:gd name="connsiteY278" fmla="*/ 1394624 h 2085358"/>
                <a:gd name="connsiteX279" fmla="*/ 2055756 w 2180784"/>
                <a:gd name="connsiteY279" fmla="*/ 1381468 h 2085358"/>
                <a:gd name="connsiteX280" fmla="*/ 2059045 w 2180784"/>
                <a:gd name="connsiteY280" fmla="*/ 1358443 h 2085358"/>
                <a:gd name="connsiteX281" fmla="*/ 2062334 w 2180784"/>
                <a:gd name="connsiteY281" fmla="*/ 1348576 h 2085358"/>
                <a:gd name="connsiteX282" fmla="*/ 2065623 w 2180784"/>
                <a:gd name="connsiteY282" fmla="*/ 1335419 h 2085358"/>
                <a:gd name="connsiteX283" fmla="*/ 2068913 w 2180784"/>
                <a:gd name="connsiteY283" fmla="*/ 1318973 h 2085358"/>
                <a:gd name="connsiteX284" fmla="*/ 2072202 w 2180784"/>
                <a:gd name="connsiteY284" fmla="*/ 1299237 h 2085358"/>
                <a:gd name="connsiteX285" fmla="*/ 2082070 w 2180784"/>
                <a:gd name="connsiteY285" fmla="*/ 1269635 h 2085358"/>
                <a:gd name="connsiteX286" fmla="*/ 2088648 w 2180784"/>
                <a:gd name="connsiteY286" fmla="*/ 1249899 h 2085358"/>
                <a:gd name="connsiteX287" fmla="*/ 2091937 w 2180784"/>
                <a:gd name="connsiteY287" fmla="*/ 1240032 h 2085358"/>
                <a:gd name="connsiteX288" fmla="*/ 2114962 w 2180784"/>
                <a:gd name="connsiteY288" fmla="*/ 1233453 h 2085358"/>
                <a:gd name="connsiteX289" fmla="*/ 2134697 w 2180784"/>
                <a:gd name="connsiteY289" fmla="*/ 1220296 h 2085358"/>
                <a:gd name="connsiteX290" fmla="*/ 2154432 w 2180784"/>
                <a:gd name="connsiteY290" fmla="*/ 1210429 h 2085358"/>
                <a:gd name="connsiteX291" fmla="*/ 2170878 w 2180784"/>
                <a:gd name="connsiteY291" fmla="*/ 1193983 h 2085358"/>
                <a:gd name="connsiteX292" fmla="*/ 2177457 w 2180784"/>
                <a:gd name="connsiteY292" fmla="*/ 1187404 h 2085358"/>
                <a:gd name="connsiteX293" fmla="*/ 2180746 w 2180784"/>
                <a:gd name="connsiteY293" fmla="*/ 1177537 h 2085358"/>
                <a:gd name="connsiteX294" fmla="*/ 2167589 w 2180784"/>
                <a:gd name="connsiteY294" fmla="*/ 1147934 h 2085358"/>
                <a:gd name="connsiteX295" fmla="*/ 2154432 w 2180784"/>
                <a:gd name="connsiteY295" fmla="*/ 1134777 h 2085358"/>
                <a:gd name="connsiteX296" fmla="*/ 2134697 w 2180784"/>
                <a:gd name="connsiteY296" fmla="*/ 1118331 h 2085358"/>
                <a:gd name="connsiteX297" fmla="*/ 2128118 w 2180784"/>
                <a:gd name="connsiteY297" fmla="*/ 1098596 h 2085358"/>
                <a:gd name="connsiteX298" fmla="*/ 2134697 w 2180784"/>
                <a:gd name="connsiteY298" fmla="*/ 1062414 h 2085358"/>
                <a:gd name="connsiteX299" fmla="*/ 2128118 w 2180784"/>
                <a:gd name="connsiteY299" fmla="*/ 1029522 h 2085358"/>
                <a:gd name="connsiteX300" fmla="*/ 2111672 w 2180784"/>
                <a:gd name="connsiteY300" fmla="*/ 1013076 h 2085358"/>
                <a:gd name="connsiteX301" fmla="*/ 2101805 w 2180784"/>
                <a:gd name="connsiteY301" fmla="*/ 1003209 h 2085358"/>
                <a:gd name="connsiteX302" fmla="*/ 2095226 w 2180784"/>
                <a:gd name="connsiteY302" fmla="*/ 996630 h 2085358"/>
                <a:gd name="connsiteX303" fmla="*/ 2075491 w 2180784"/>
                <a:gd name="connsiteY303" fmla="*/ 970317 h 2085358"/>
                <a:gd name="connsiteX304" fmla="*/ 2065623 w 2180784"/>
                <a:gd name="connsiteY304" fmla="*/ 967027 h 2085358"/>
                <a:gd name="connsiteX305" fmla="*/ 2059045 w 2180784"/>
                <a:gd name="connsiteY305" fmla="*/ 986763 h 2085358"/>
                <a:gd name="connsiteX306" fmla="*/ 2049177 w 2180784"/>
                <a:gd name="connsiteY306" fmla="*/ 990052 h 2085358"/>
                <a:gd name="connsiteX307" fmla="*/ 2019575 w 2180784"/>
                <a:gd name="connsiteY307" fmla="*/ 996630 h 2085358"/>
                <a:gd name="connsiteX308" fmla="*/ 2006418 w 2180784"/>
                <a:gd name="connsiteY308" fmla="*/ 999919 h 2085358"/>
                <a:gd name="connsiteX309" fmla="*/ 1986682 w 2180784"/>
                <a:gd name="connsiteY309" fmla="*/ 996630 h 2085358"/>
                <a:gd name="connsiteX310" fmla="*/ 1966947 w 2180784"/>
                <a:gd name="connsiteY310" fmla="*/ 990052 h 2085358"/>
                <a:gd name="connsiteX311" fmla="*/ 1960369 w 2180784"/>
                <a:gd name="connsiteY311" fmla="*/ 983473 h 2085358"/>
                <a:gd name="connsiteX312" fmla="*/ 1940634 w 2180784"/>
                <a:gd name="connsiteY312" fmla="*/ 970317 h 2085358"/>
                <a:gd name="connsiteX313" fmla="*/ 1924188 w 2180784"/>
                <a:gd name="connsiteY313" fmla="*/ 957160 h 2085358"/>
                <a:gd name="connsiteX314" fmla="*/ 1888006 w 2180784"/>
                <a:gd name="connsiteY314" fmla="*/ 953870 h 2085358"/>
                <a:gd name="connsiteX315" fmla="*/ 1861693 w 2180784"/>
                <a:gd name="connsiteY315" fmla="*/ 947292 h 2085358"/>
                <a:gd name="connsiteX316" fmla="*/ 1848536 w 2180784"/>
                <a:gd name="connsiteY316" fmla="*/ 944003 h 2085358"/>
                <a:gd name="connsiteX317" fmla="*/ 1789330 w 2180784"/>
                <a:gd name="connsiteY317" fmla="*/ 937424 h 2085358"/>
                <a:gd name="connsiteX318" fmla="*/ 1776173 w 2180784"/>
                <a:gd name="connsiteY318" fmla="*/ 934135 h 2085358"/>
                <a:gd name="connsiteX319" fmla="*/ 1756438 w 2180784"/>
                <a:gd name="connsiteY319" fmla="*/ 927557 h 2085358"/>
                <a:gd name="connsiteX320" fmla="*/ 1739992 w 2180784"/>
                <a:gd name="connsiteY320" fmla="*/ 917689 h 2085358"/>
                <a:gd name="connsiteX321" fmla="*/ 1733413 w 2180784"/>
                <a:gd name="connsiteY321" fmla="*/ 911111 h 2085358"/>
                <a:gd name="connsiteX322" fmla="*/ 1713678 w 2180784"/>
                <a:gd name="connsiteY322" fmla="*/ 904532 h 2085358"/>
                <a:gd name="connsiteX323" fmla="*/ 1693943 w 2180784"/>
                <a:gd name="connsiteY323" fmla="*/ 891376 h 2085358"/>
                <a:gd name="connsiteX324" fmla="*/ 1674208 w 2180784"/>
                <a:gd name="connsiteY324" fmla="*/ 884797 h 2085358"/>
                <a:gd name="connsiteX325" fmla="*/ 1647894 w 2180784"/>
                <a:gd name="connsiteY325" fmla="*/ 871640 h 2085358"/>
                <a:gd name="connsiteX326" fmla="*/ 1638026 w 2180784"/>
                <a:gd name="connsiteY326" fmla="*/ 868351 h 2085358"/>
                <a:gd name="connsiteX327" fmla="*/ 1608423 w 2180784"/>
                <a:gd name="connsiteY327" fmla="*/ 855194 h 2085358"/>
                <a:gd name="connsiteX328" fmla="*/ 1598556 w 2180784"/>
                <a:gd name="connsiteY328" fmla="*/ 851905 h 2085358"/>
                <a:gd name="connsiteX329" fmla="*/ 1591977 w 2180784"/>
                <a:gd name="connsiteY329" fmla="*/ 845327 h 2085358"/>
                <a:gd name="connsiteX330" fmla="*/ 1595267 w 2180784"/>
                <a:gd name="connsiteY330" fmla="*/ 835459 h 2085358"/>
                <a:gd name="connsiteX331" fmla="*/ 1591977 w 2180784"/>
                <a:gd name="connsiteY331" fmla="*/ 802567 h 2085358"/>
                <a:gd name="connsiteX332" fmla="*/ 1565664 w 2180784"/>
                <a:gd name="connsiteY332" fmla="*/ 789410 h 2085358"/>
                <a:gd name="connsiteX333" fmla="*/ 1555796 w 2180784"/>
                <a:gd name="connsiteY333" fmla="*/ 786121 h 2085358"/>
                <a:gd name="connsiteX334" fmla="*/ 1539350 w 2180784"/>
                <a:gd name="connsiteY334" fmla="*/ 776253 h 2085358"/>
                <a:gd name="connsiteX335" fmla="*/ 1529482 w 2180784"/>
                <a:gd name="connsiteY335" fmla="*/ 769675 h 2085358"/>
                <a:gd name="connsiteX336" fmla="*/ 1499880 w 2180784"/>
                <a:gd name="connsiteY336" fmla="*/ 759807 h 2085358"/>
                <a:gd name="connsiteX337" fmla="*/ 1490012 w 2180784"/>
                <a:gd name="connsiteY337" fmla="*/ 756518 h 2085358"/>
                <a:gd name="connsiteX338" fmla="*/ 1480144 w 2180784"/>
                <a:gd name="connsiteY338" fmla="*/ 753229 h 2085358"/>
                <a:gd name="connsiteX339" fmla="*/ 1437385 w 2180784"/>
                <a:gd name="connsiteY339" fmla="*/ 746650 h 2085358"/>
                <a:gd name="connsiteX340" fmla="*/ 1404493 w 2180784"/>
                <a:gd name="connsiteY340" fmla="*/ 736783 h 2085358"/>
                <a:gd name="connsiteX341" fmla="*/ 1394625 w 2180784"/>
                <a:gd name="connsiteY341" fmla="*/ 733494 h 2085358"/>
                <a:gd name="connsiteX342" fmla="*/ 1384757 w 2180784"/>
                <a:gd name="connsiteY342" fmla="*/ 730204 h 2085358"/>
                <a:gd name="connsiteX343" fmla="*/ 1345287 w 2180784"/>
                <a:gd name="connsiteY343" fmla="*/ 726915 h 2085358"/>
                <a:gd name="connsiteX344" fmla="*/ 1151223 w 2180784"/>
                <a:gd name="connsiteY344" fmla="*/ 726915 h 2085358"/>
                <a:gd name="connsiteX345" fmla="*/ 1141356 w 2180784"/>
                <a:gd name="connsiteY345" fmla="*/ 723626 h 2085358"/>
                <a:gd name="connsiteX346" fmla="*/ 1115042 w 2180784"/>
                <a:gd name="connsiteY346" fmla="*/ 717047 h 2085358"/>
                <a:gd name="connsiteX347" fmla="*/ 1088729 w 2180784"/>
                <a:gd name="connsiteY347" fmla="*/ 710469 h 2085358"/>
                <a:gd name="connsiteX348" fmla="*/ 960449 w 2180784"/>
                <a:gd name="connsiteY348" fmla="*/ 700601 h 2085358"/>
                <a:gd name="connsiteX349" fmla="*/ 947293 w 2180784"/>
                <a:gd name="connsiteY349" fmla="*/ 697312 h 2085358"/>
                <a:gd name="connsiteX350" fmla="*/ 927557 w 2180784"/>
                <a:gd name="connsiteY350" fmla="*/ 690734 h 2085358"/>
                <a:gd name="connsiteX351" fmla="*/ 907822 w 2180784"/>
                <a:gd name="connsiteY351" fmla="*/ 680866 h 2085358"/>
                <a:gd name="connsiteX352" fmla="*/ 888087 w 2180784"/>
                <a:gd name="connsiteY352" fmla="*/ 667709 h 2085358"/>
                <a:gd name="connsiteX353" fmla="*/ 858484 w 2180784"/>
                <a:gd name="connsiteY353" fmla="*/ 657842 h 2085358"/>
                <a:gd name="connsiteX354" fmla="*/ 848616 w 2180784"/>
                <a:gd name="connsiteY354" fmla="*/ 654553 h 2085358"/>
                <a:gd name="connsiteX355" fmla="*/ 832170 w 2180784"/>
                <a:gd name="connsiteY355" fmla="*/ 651263 h 2085358"/>
                <a:gd name="connsiteX356" fmla="*/ 812435 w 2180784"/>
                <a:gd name="connsiteY356" fmla="*/ 644685 h 2085358"/>
                <a:gd name="connsiteX357" fmla="*/ 782832 w 2180784"/>
                <a:gd name="connsiteY357" fmla="*/ 634817 h 2085358"/>
                <a:gd name="connsiteX358" fmla="*/ 772964 w 2180784"/>
                <a:gd name="connsiteY358" fmla="*/ 631528 h 2085358"/>
                <a:gd name="connsiteX359" fmla="*/ 743362 w 2180784"/>
                <a:gd name="connsiteY359" fmla="*/ 624950 h 2085358"/>
                <a:gd name="connsiteX360" fmla="*/ 713759 w 2180784"/>
                <a:gd name="connsiteY360" fmla="*/ 618371 h 2085358"/>
                <a:gd name="connsiteX361" fmla="*/ 601926 w 2180784"/>
                <a:gd name="connsiteY361" fmla="*/ 611793 h 2085358"/>
                <a:gd name="connsiteX362" fmla="*/ 582190 w 2180784"/>
                <a:gd name="connsiteY362" fmla="*/ 608504 h 2085358"/>
                <a:gd name="connsiteX363" fmla="*/ 562455 w 2180784"/>
                <a:gd name="connsiteY363" fmla="*/ 601925 h 2085358"/>
                <a:gd name="connsiteX364" fmla="*/ 542720 w 2180784"/>
                <a:gd name="connsiteY364" fmla="*/ 598636 h 2085358"/>
                <a:gd name="connsiteX365" fmla="*/ 519695 w 2180784"/>
                <a:gd name="connsiteY365" fmla="*/ 595347 h 2085358"/>
                <a:gd name="connsiteX366" fmla="*/ 480225 w 2180784"/>
                <a:gd name="connsiteY366" fmla="*/ 588768 h 2085358"/>
                <a:gd name="connsiteX367" fmla="*/ 463779 w 2180784"/>
                <a:gd name="connsiteY367" fmla="*/ 585479 h 2085358"/>
                <a:gd name="connsiteX368" fmla="*/ 430887 w 2180784"/>
                <a:gd name="connsiteY368" fmla="*/ 582190 h 2085358"/>
                <a:gd name="connsiteX369" fmla="*/ 417730 w 2180784"/>
                <a:gd name="connsiteY369" fmla="*/ 578901 h 2085358"/>
                <a:gd name="connsiteX370" fmla="*/ 388127 w 2180784"/>
                <a:gd name="connsiteY370" fmla="*/ 569033 h 2085358"/>
                <a:gd name="connsiteX371" fmla="*/ 351946 w 2180784"/>
                <a:gd name="connsiteY371" fmla="*/ 562455 h 208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</a:cxnLst>
              <a:rect l="l" t="t" r="r" b="b"/>
              <a:pathLst>
                <a:path w="2180784" h="2085358">
                  <a:moveTo>
                    <a:pt x="351946" y="562455"/>
                  </a:moveTo>
                  <a:cubicBezTo>
                    <a:pt x="358524" y="549298"/>
                    <a:pt x="402923" y="514767"/>
                    <a:pt x="427598" y="490092"/>
                  </a:cubicBezTo>
                  <a:cubicBezTo>
                    <a:pt x="440074" y="477616"/>
                    <a:pt x="429440" y="483732"/>
                    <a:pt x="437465" y="470357"/>
                  </a:cubicBezTo>
                  <a:cubicBezTo>
                    <a:pt x="439061" y="467698"/>
                    <a:pt x="442107" y="466200"/>
                    <a:pt x="444044" y="463778"/>
                  </a:cubicBezTo>
                  <a:cubicBezTo>
                    <a:pt x="446513" y="460691"/>
                    <a:pt x="448429" y="457200"/>
                    <a:pt x="450622" y="453911"/>
                  </a:cubicBezTo>
                  <a:cubicBezTo>
                    <a:pt x="458517" y="430225"/>
                    <a:pt x="448929" y="459832"/>
                    <a:pt x="457200" y="430886"/>
                  </a:cubicBezTo>
                  <a:cubicBezTo>
                    <a:pt x="458153" y="427552"/>
                    <a:pt x="458475" y="423840"/>
                    <a:pt x="460490" y="421019"/>
                  </a:cubicBezTo>
                  <a:cubicBezTo>
                    <a:pt x="464095" y="415972"/>
                    <a:pt x="470207" y="413023"/>
                    <a:pt x="473647" y="407862"/>
                  </a:cubicBezTo>
                  <a:cubicBezTo>
                    <a:pt x="482418" y="394705"/>
                    <a:pt x="476936" y="400187"/>
                    <a:pt x="490093" y="391416"/>
                  </a:cubicBezTo>
                  <a:cubicBezTo>
                    <a:pt x="491189" y="388127"/>
                    <a:pt x="491216" y="384256"/>
                    <a:pt x="493382" y="381548"/>
                  </a:cubicBezTo>
                  <a:cubicBezTo>
                    <a:pt x="495851" y="378461"/>
                    <a:pt x="500162" y="377439"/>
                    <a:pt x="503249" y="374970"/>
                  </a:cubicBezTo>
                  <a:cubicBezTo>
                    <a:pt x="505671" y="373033"/>
                    <a:pt x="507891" y="370813"/>
                    <a:pt x="509828" y="368391"/>
                  </a:cubicBezTo>
                  <a:cubicBezTo>
                    <a:pt x="526426" y="347644"/>
                    <a:pt x="507099" y="367831"/>
                    <a:pt x="522985" y="351945"/>
                  </a:cubicBezTo>
                  <a:cubicBezTo>
                    <a:pt x="528696" y="334813"/>
                    <a:pt x="522534" y="348397"/>
                    <a:pt x="532852" y="335499"/>
                  </a:cubicBezTo>
                  <a:cubicBezTo>
                    <a:pt x="541354" y="324872"/>
                    <a:pt x="539017" y="321524"/>
                    <a:pt x="552588" y="312475"/>
                  </a:cubicBezTo>
                  <a:cubicBezTo>
                    <a:pt x="582971" y="292217"/>
                    <a:pt x="545589" y="318073"/>
                    <a:pt x="569034" y="299318"/>
                  </a:cubicBezTo>
                  <a:cubicBezTo>
                    <a:pt x="572121" y="296849"/>
                    <a:pt x="575814" y="295209"/>
                    <a:pt x="578901" y="292740"/>
                  </a:cubicBezTo>
                  <a:cubicBezTo>
                    <a:pt x="585597" y="287383"/>
                    <a:pt x="587173" y="283621"/>
                    <a:pt x="592058" y="276294"/>
                  </a:cubicBezTo>
                  <a:cubicBezTo>
                    <a:pt x="600065" y="252269"/>
                    <a:pt x="596954" y="263285"/>
                    <a:pt x="601926" y="243401"/>
                  </a:cubicBezTo>
                  <a:cubicBezTo>
                    <a:pt x="600829" y="232437"/>
                    <a:pt x="600312" y="221400"/>
                    <a:pt x="598636" y="210509"/>
                  </a:cubicBezTo>
                  <a:cubicBezTo>
                    <a:pt x="598109" y="207082"/>
                    <a:pt x="596299" y="203976"/>
                    <a:pt x="595347" y="200642"/>
                  </a:cubicBezTo>
                  <a:cubicBezTo>
                    <a:pt x="594105" y="196295"/>
                    <a:pt x="593357" y="191815"/>
                    <a:pt x="592058" y="187485"/>
                  </a:cubicBezTo>
                  <a:cubicBezTo>
                    <a:pt x="592036" y="187412"/>
                    <a:pt x="583847" y="162852"/>
                    <a:pt x="582190" y="157882"/>
                  </a:cubicBezTo>
                  <a:lnTo>
                    <a:pt x="572323" y="128279"/>
                  </a:lnTo>
                  <a:lnTo>
                    <a:pt x="569034" y="118411"/>
                  </a:lnTo>
                  <a:cubicBezTo>
                    <a:pt x="567937" y="110736"/>
                    <a:pt x="566923" y="103049"/>
                    <a:pt x="565744" y="95387"/>
                  </a:cubicBezTo>
                  <a:cubicBezTo>
                    <a:pt x="563872" y="83220"/>
                    <a:pt x="562608" y="73970"/>
                    <a:pt x="559166" y="62495"/>
                  </a:cubicBezTo>
                  <a:cubicBezTo>
                    <a:pt x="552687" y="40898"/>
                    <a:pt x="557008" y="47180"/>
                    <a:pt x="546009" y="36181"/>
                  </a:cubicBezTo>
                  <a:cubicBezTo>
                    <a:pt x="544913" y="32892"/>
                    <a:pt x="543400" y="29714"/>
                    <a:pt x="542720" y="26314"/>
                  </a:cubicBezTo>
                  <a:cubicBezTo>
                    <a:pt x="541200" y="18712"/>
                    <a:pt x="542898" y="10223"/>
                    <a:pt x="539431" y="3289"/>
                  </a:cubicBezTo>
                  <a:cubicBezTo>
                    <a:pt x="537880" y="188"/>
                    <a:pt x="532852" y="1096"/>
                    <a:pt x="529563" y="0"/>
                  </a:cubicBezTo>
                  <a:cubicBezTo>
                    <a:pt x="522985" y="2193"/>
                    <a:pt x="514731" y="1675"/>
                    <a:pt x="509828" y="6578"/>
                  </a:cubicBezTo>
                  <a:cubicBezTo>
                    <a:pt x="497659" y="18747"/>
                    <a:pt x="505829" y="11437"/>
                    <a:pt x="483514" y="26314"/>
                  </a:cubicBezTo>
                  <a:lnTo>
                    <a:pt x="463779" y="39470"/>
                  </a:lnTo>
                  <a:cubicBezTo>
                    <a:pt x="460490" y="40567"/>
                    <a:pt x="457012" y="41209"/>
                    <a:pt x="453911" y="42760"/>
                  </a:cubicBezTo>
                  <a:cubicBezTo>
                    <a:pt x="450375" y="44528"/>
                    <a:pt x="447580" y="47570"/>
                    <a:pt x="444044" y="49338"/>
                  </a:cubicBezTo>
                  <a:cubicBezTo>
                    <a:pt x="432826" y="54947"/>
                    <a:pt x="414516" y="54591"/>
                    <a:pt x="404573" y="55917"/>
                  </a:cubicBezTo>
                  <a:cubicBezTo>
                    <a:pt x="397962" y="56798"/>
                    <a:pt x="391477" y="58574"/>
                    <a:pt x="384838" y="59206"/>
                  </a:cubicBezTo>
                  <a:cubicBezTo>
                    <a:pt x="368430" y="60769"/>
                    <a:pt x="351946" y="61399"/>
                    <a:pt x="335500" y="62495"/>
                  </a:cubicBezTo>
                  <a:cubicBezTo>
                    <a:pt x="307545" y="71812"/>
                    <a:pt x="341629" y="58817"/>
                    <a:pt x="319054" y="72363"/>
                  </a:cubicBezTo>
                  <a:cubicBezTo>
                    <a:pt x="316081" y="74147"/>
                    <a:pt x="312287" y="74102"/>
                    <a:pt x="309186" y="75652"/>
                  </a:cubicBezTo>
                  <a:cubicBezTo>
                    <a:pt x="305650" y="77420"/>
                    <a:pt x="303211" y="81543"/>
                    <a:pt x="299318" y="82230"/>
                  </a:cubicBezTo>
                  <a:cubicBezTo>
                    <a:pt x="284164" y="84904"/>
                    <a:pt x="268619" y="84423"/>
                    <a:pt x="253270" y="85519"/>
                  </a:cubicBezTo>
                  <a:cubicBezTo>
                    <a:pt x="231237" y="92865"/>
                    <a:pt x="254713" y="85804"/>
                    <a:pt x="213799" y="92098"/>
                  </a:cubicBezTo>
                  <a:cubicBezTo>
                    <a:pt x="206128" y="93278"/>
                    <a:pt x="198144" y="96220"/>
                    <a:pt x="190775" y="98676"/>
                  </a:cubicBezTo>
                  <a:cubicBezTo>
                    <a:pt x="168378" y="121073"/>
                    <a:pt x="203374" y="86937"/>
                    <a:pt x="174329" y="111833"/>
                  </a:cubicBezTo>
                  <a:cubicBezTo>
                    <a:pt x="161922" y="122468"/>
                    <a:pt x="162353" y="123219"/>
                    <a:pt x="154593" y="134858"/>
                  </a:cubicBezTo>
                  <a:cubicBezTo>
                    <a:pt x="149275" y="150812"/>
                    <a:pt x="149869" y="144128"/>
                    <a:pt x="154593" y="167750"/>
                  </a:cubicBezTo>
                  <a:cubicBezTo>
                    <a:pt x="155273" y="171150"/>
                    <a:pt x="156098" y="174644"/>
                    <a:pt x="157882" y="177617"/>
                  </a:cubicBezTo>
                  <a:cubicBezTo>
                    <a:pt x="159478" y="180276"/>
                    <a:pt x="162268" y="182003"/>
                    <a:pt x="164461" y="184196"/>
                  </a:cubicBezTo>
                  <a:cubicBezTo>
                    <a:pt x="166654" y="190774"/>
                    <a:pt x="176809" y="200085"/>
                    <a:pt x="171039" y="203931"/>
                  </a:cubicBezTo>
                  <a:cubicBezTo>
                    <a:pt x="167750" y="206124"/>
                    <a:pt x="164708" y="208741"/>
                    <a:pt x="161172" y="210509"/>
                  </a:cubicBezTo>
                  <a:cubicBezTo>
                    <a:pt x="153072" y="214559"/>
                    <a:pt x="139155" y="215824"/>
                    <a:pt x="131569" y="217088"/>
                  </a:cubicBezTo>
                  <a:cubicBezTo>
                    <a:pt x="129376" y="219281"/>
                    <a:pt x="126377" y="220892"/>
                    <a:pt x="124990" y="223666"/>
                  </a:cubicBezTo>
                  <a:cubicBezTo>
                    <a:pt x="121889" y="229868"/>
                    <a:pt x="118412" y="243401"/>
                    <a:pt x="118412" y="243401"/>
                  </a:cubicBezTo>
                  <a:cubicBezTo>
                    <a:pt x="124532" y="249522"/>
                    <a:pt x="126557" y="252408"/>
                    <a:pt x="134858" y="256558"/>
                  </a:cubicBezTo>
                  <a:cubicBezTo>
                    <a:pt x="137959" y="258108"/>
                    <a:pt x="141437" y="258751"/>
                    <a:pt x="144726" y="259847"/>
                  </a:cubicBezTo>
                  <a:cubicBezTo>
                    <a:pt x="160618" y="275741"/>
                    <a:pt x="141274" y="255535"/>
                    <a:pt x="157882" y="276294"/>
                  </a:cubicBezTo>
                  <a:cubicBezTo>
                    <a:pt x="159819" y="278716"/>
                    <a:pt x="162268" y="280679"/>
                    <a:pt x="164461" y="282872"/>
                  </a:cubicBezTo>
                  <a:cubicBezTo>
                    <a:pt x="166654" y="289450"/>
                    <a:pt x="172721" y="295880"/>
                    <a:pt x="171039" y="302607"/>
                  </a:cubicBezTo>
                  <a:cubicBezTo>
                    <a:pt x="169943" y="306993"/>
                    <a:pt x="169531" y="311609"/>
                    <a:pt x="167750" y="315764"/>
                  </a:cubicBezTo>
                  <a:cubicBezTo>
                    <a:pt x="166193" y="319398"/>
                    <a:pt x="164259" y="323162"/>
                    <a:pt x="161172" y="325632"/>
                  </a:cubicBezTo>
                  <a:cubicBezTo>
                    <a:pt x="158465" y="327798"/>
                    <a:pt x="154754" y="328576"/>
                    <a:pt x="151304" y="328921"/>
                  </a:cubicBezTo>
                  <a:cubicBezTo>
                    <a:pt x="132726" y="330779"/>
                    <a:pt x="114027" y="331114"/>
                    <a:pt x="95388" y="332210"/>
                  </a:cubicBezTo>
                  <a:lnTo>
                    <a:pt x="55917" y="342078"/>
                  </a:lnTo>
                  <a:cubicBezTo>
                    <a:pt x="51531" y="343174"/>
                    <a:pt x="47049" y="343938"/>
                    <a:pt x="42760" y="345367"/>
                  </a:cubicBezTo>
                  <a:lnTo>
                    <a:pt x="23025" y="351945"/>
                  </a:lnTo>
                  <a:cubicBezTo>
                    <a:pt x="20832" y="354138"/>
                    <a:pt x="18043" y="355865"/>
                    <a:pt x="16447" y="358524"/>
                  </a:cubicBezTo>
                  <a:cubicBezTo>
                    <a:pt x="9056" y="370842"/>
                    <a:pt x="14768" y="390373"/>
                    <a:pt x="16447" y="401283"/>
                  </a:cubicBezTo>
                  <a:cubicBezTo>
                    <a:pt x="16974" y="404710"/>
                    <a:pt x="18186" y="408050"/>
                    <a:pt x="19736" y="411151"/>
                  </a:cubicBezTo>
                  <a:cubicBezTo>
                    <a:pt x="21504" y="414687"/>
                    <a:pt x="24121" y="417730"/>
                    <a:pt x="26314" y="421019"/>
                  </a:cubicBezTo>
                  <a:cubicBezTo>
                    <a:pt x="30750" y="438765"/>
                    <a:pt x="31499" y="434729"/>
                    <a:pt x="26314" y="457200"/>
                  </a:cubicBezTo>
                  <a:cubicBezTo>
                    <a:pt x="24755" y="463957"/>
                    <a:pt x="19736" y="476935"/>
                    <a:pt x="19736" y="476935"/>
                  </a:cubicBezTo>
                  <a:cubicBezTo>
                    <a:pt x="20832" y="485706"/>
                    <a:pt x="20699" y="494721"/>
                    <a:pt x="23025" y="503249"/>
                  </a:cubicBezTo>
                  <a:cubicBezTo>
                    <a:pt x="25121" y="510934"/>
                    <a:pt x="31673" y="514059"/>
                    <a:pt x="36182" y="519695"/>
                  </a:cubicBezTo>
                  <a:cubicBezTo>
                    <a:pt x="48749" y="535404"/>
                    <a:pt x="37944" y="523220"/>
                    <a:pt x="46049" y="539430"/>
                  </a:cubicBezTo>
                  <a:cubicBezTo>
                    <a:pt x="47817" y="542966"/>
                    <a:pt x="50435" y="546009"/>
                    <a:pt x="52628" y="549298"/>
                  </a:cubicBezTo>
                  <a:cubicBezTo>
                    <a:pt x="53724" y="552587"/>
                    <a:pt x="55237" y="555765"/>
                    <a:pt x="55917" y="559165"/>
                  </a:cubicBezTo>
                  <a:cubicBezTo>
                    <a:pt x="60778" y="583472"/>
                    <a:pt x="60793" y="610993"/>
                    <a:pt x="62495" y="634817"/>
                  </a:cubicBezTo>
                  <a:cubicBezTo>
                    <a:pt x="63436" y="647986"/>
                    <a:pt x="62158" y="661593"/>
                    <a:pt x="65785" y="674288"/>
                  </a:cubicBezTo>
                  <a:cubicBezTo>
                    <a:pt x="66871" y="678089"/>
                    <a:pt x="72565" y="678397"/>
                    <a:pt x="75652" y="680866"/>
                  </a:cubicBezTo>
                  <a:cubicBezTo>
                    <a:pt x="88552" y="691186"/>
                    <a:pt x="74963" y="685022"/>
                    <a:pt x="92098" y="690734"/>
                  </a:cubicBezTo>
                  <a:lnTo>
                    <a:pt x="105255" y="703891"/>
                  </a:lnTo>
                  <a:cubicBezTo>
                    <a:pt x="107448" y="706084"/>
                    <a:pt x="109254" y="708749"/>
                    <a:pt x="111834" y="710469"/>
                  </a:cubicBezTo>
                  <a:cubicBezTo>
                    <a:pt x="124281" y="718767"/>
                    <a:pt x="118906" y="714252"/>
                    <a:pt x="128280" y="723626"/>
                  </a:cubicBezTo>
                  <a:lnTo>
                    <a:pt x="134858" y="743361"/>
                  </a:lnTo>
                  <a:lnTo>
                    <a:pt x="138147" y="753229"/>
                  </a:lnTo>
                  <a:cubicBezTo>
                    <a:pt x="136851" y="775254"/>
                    <a:pt x="137824" y="802655"/>
                    <a:pt x="131569" y="825591"/>
                  </a:cubicBezTo>
                  <a:cubicBezTo>
                    <a:pt x="129744" y="832281"/>
                    <a:pt x="129893" y="840424"/>
                    <a:pt x="124990" y="845327"/>
                  </a:cubicBezTo>
                  <a:lnTo>
                    <a:pt x="115123" y="855194"/>
                  </a:lnTo>
                  <a:cubicBezTo>
                    <a:pt x="114027" y="858483"/>
                    <a:pt x="113618" y="862089"/>
                    <a:pt x="111834" y="865062"/>
                  </a:cubicBezTo>
                  <a:cubicBezTo>
                    <a:pt x="110238" y="867721"/>
                    <a:pt x="106642" y="868866"/>
                    <a:pt x="105255" y="871640"/>
                  </a:cubicBezTo>
                  <a:cubicBezTo>
                    <a:pt x="90137" y="901877"/>
                    <a:pt x="106962" y="883093"/>
                    <a:pt x="92098" y="897954"/>
                  </a:cubicBezTo>
                  <a:lnTo>
                    <a:pt x="82231" y="927557"/>
                  </a:lnTo>
                  <a:cubicBezTo>
                    <a:pt x="81135" y="930846"/>
                    <a:pt x="81392" y="934972"/>
                    <a:pt x="78941" y="937424"/>
                  </a:cubicBezTo>
                  <a:cubicBezTo>
                    <a:pt x="63053" y="953314"/>
                    <a:pt x="82388" y="933117"/>
                    <a:pt x="65785" y="953870"/>
                  </a:cubicBezTo>
                  <a:cubicBezTo>
                    <a:pt x="63848" y="956292"/>
                    <a:pt x="61399" y="958256"/>
                    <a:pt x="59206" y="960449"/>
                  </a:cubicBezTo>
                  <a:cubicBezTo>
                    <a:pt x="58110" y="963738"/>
                    <a:pt x="57468" y="967216"/>
                    <a:pt x="55917" y="970317"/>
                  </a:cubicBezTo>
                  <a:cubicBezTo>
                    <a:pt x="51768" y="978615"/>
                    <a:pt x="48878" y="980645"/>
                    <a:pt x="42760" y="986763"/>
                  </a:cubicBezTo>
                  <a:cubicBezTo>
                    <a:pt x="34496" y="1011556"/>
                    <a:pt x="45642" y="981002"/>
                    <a:pt x="32893" y="1006498"/>
                  </a:cubicBezTo>
                  <a:cubicBezTo>
                    <a:pt x="31342" y="1009599"/>
                    <a:pt x="31154" y="1013264"/>
                    <a:pt x="29603" y="1016365"/>
                  </a:cubicBezTo>
                  <a:cubicBezTo>
                    <a:pt x="27835" y="1019901"/>
                    <a:pt x="24630" y="1022621"/>
                    <a:pt x="23025" y="1026233"/>
                  </a:cubicBezTo>
                  <a:cubicBezTo>
                    <a:pt x="20209" y="1032570"/>
                    <a:pt x="18640" y="1039390"/>
                    <a:pt x="16447" y="1045968"/>
                  </a:cubicBezTo>
                  <a:lnTo>
                    <a:pt x="13157" y="1055836"/>
                  </a:lnTo>
                  <a:cubicBezTo>
                    <a:pt x="12061" y="1063511"/>
                    <a:pt x="10680" y="1071150"/>
                    <a:pt x="9868" y="1078860"/>
                  </a:cubicBezTo>
                  <a:cubicBezTo>
                    <a:pt x="7178" y="1104419"/>
                    <a:pt x="7324" y="1120443"/>
                    <a:pt x="3290" y="1144645"/>
                  </a:cubicBezTo>
                  <a:cubicBezTo>
                    <a:pt x="2547" y="1149104"/>
                    <a:pt x="1097" y="1153416"/>
                    <a:pt x="0" y="1157801"/>
                  </a:cubicBezTo>
                  <a:cubicBezTo>
                    <a:pt x="1097" y="1173151"/>
                    <a:pt x="1007" y="1188631"/>
                    <a:pt x="3290" y="1203850"/>
                  </a:cubicBezTo>
                  <a:cubicBezTo>
                    <a:pt x="4319" y="1210708"/>
                    <a:pt x="4964" y="1218683"/>
                    <a:pt x="9868" y="1223586"/>
                  </a:cubicBezTo>
                  <a:lnTo>
                    <a:pt x="16447" y="1230164"/>
                  </a:lnTo>
                  <a:cubicBezTo>
                    <a:pt x="18640" y="1236742"/>
                    <a:pt x="19179" y="1244129"/>
                    <a:pt x="23025" y="1249899"/>
                  </a:cubicBezTo>
                  <a:cubicBezTo>
                    <a:pt x="25218" y="1253188"/>
                    <a:pt x="27997" y="1256155"/>
                    <a:pt x="29603" y="1259767"/>
                  </a:cubicBezTo>
                  <a:cubicBezTo>
                    <a:pt x="41698" y="1286979"/>
                    <a:pt x="29251" y="1272570"/>
                    <a:pt x="42760" y="1286081"/>
                  </a:cubicBezTo>
                  <a:cubicBezTo>
                    <a:pt x="50589" y="1309566"/>
                    <a:pt x="45493" y="1300046"/>
                    <a:pt x="55917" y="1315683"/>
                  </a:cubicBezTo>
                  <a:cubicBezTo>
                    <a:pt x="65234" y="1343638"/>
                    <a:pt x="52239" y="1309554"/>
                    <a:pt x="65785" y="1332129"/>
                  </a:cubicBezTo>
                  <a:cubicBezTo>
                    <a:pt x="67569" y="1335102"/>
                    <a:pt x="67390" y="1338966"/>
                    <a:pt x="69074" y="1341997"/>
                  </a:cubicBezTo>
                  <a:cubicBezTo>
                    <a:pt x="72914" y="1348908"/>
                    <a:pt x="82231" y="1361732"/>
                    <a:pt x="82231" y="1361732"/>
                  </a:cubicBezTo>
                  <a:cubicBezTo>
                    <a:pt x="94221" y="1397706"/>
                    <a:pt x="75101" y="1343226"/>
                    <a:pt x="92098" y="1381468"/>
                  </a:cubicBezTo>
                  <a:cubicBezTo>
                    <a:pt x="92100" y="1381473"/>
                    <a:pt x="100320" y="1406133"/>
                    <a:pt x="101966" y="1411070"/>
                  </a:cubicBezTo>
                  <a:lnTo>
                    <a:pt x="105255" y="1420938"/>
                  </a:lnTo>
                  <a:cubicBezTo>
                    <a:pt x="109259" y="1432950"/>
                    <a:pt x="108322" y="1435045"/>
                    <a:pt x="121701" y="1443963"/>
                  </a:cubicBezTo>
                  <a:cubicBezTo>
                    <a:pt x="137340" y="1454388"/>
                    <a:pt x="127817" y="1449290"/>
                    <a:pt x="151304" y="1457119"/>
                  </a:cubicBezTo>
                  <a:lnTo>
                    <a:pt x="161172" y="1460409"/>
                  </a:lnTo>
                  <a:lnTo>
                    <a:pt x="171039" y="1463698"/>
                  </a:lnTo>
                  <a:cubicBezTo>
                    <a:pt x="195160" y="1462602"/>
                    <a:pt x="219333" y="1462335"/>
                    <a:pt x="243402" y="1460409"/>
                  </a:cubicBezTo>
                  <a:cubicBezTo>
                    <a:pt x="246858" y="1460132"/>
                    <a:pt x="250169" y="1458670"/>
                    <a:pt x="253270" y="1457119"/>
                  </a:cubicBezTo>
                  <a:cubicBezTo>
                    <a:pt x="256806" y="1455351"/>
                    <a:pt x="259848" y="1452734"/>
                    <a:pt x="263137" y="1450541"/>
                  </a:cubicBezTo>
                  <a:lnTo>
                    <a:pt x="276294" y="1411070"/>
                  </a:lnTo>
                  <a:lnTo>
                    <a:pt x="279583" y="1401203"/>
                  </a:lnTo>
                  <a:lnTo>
                    <a:pt x="282872" y="1391335"/>
                  </a:lnTo>
                  <a:cubicBezTo>
                    <a:pt x="283969" y="1383660"/>
                    <a:pt x="284775" y="1375939"/>
                    <a:pt x="286162" y="1368311"/>
                  </a:cubicBezTo>
                  <a:cubicBezTo>
                    <a:pt x="288151" y="1357372"/>
                    <a:pt x="292595" y="1345722"/>
                    <a:pt x="296029" y="1335419"/>
                  </a:cubicBezTo>
                  <a:cubicBezTo>
                    <a:pt x="297125" y="1332130"/>
                    <a:pt x="296866" y="1328003"/>
                    <a:pt x="299318" y="1325551"/>
                  </a:cubicBezTo>
                  <a:lnTo>
                    <a:pt x="312475" y="1312394"/>
                  </a:lnTo>
                  <a:lnTo>
                    <a:pt x="319054" y="1305816"/>
                  </a:lnTo>
                  <a:cubicBezTo>
                    <a:pt x="322528" y="1295394"/>
                    <a:pt x="321634" y="1295190"/>
                    <a:pt x="328921" y="1286081"/>
                  </a:cubicBezTo>
                  <a:cubicBezTo>
                    <a:pt x="330858" y="1283659"/>
                    <a:pt x="333639" y="1281983"/>
                    <a:pt x="335500" y="1279502"/>
                  </a:cubicBezTo>
                  <a:cubicBezTo>
                    <a:pt x="357820" y="1249743"/>
                    <a:pt x="340148" y="1268278"/>
                    <a:pt x="355235" y="1253188"/>
                  </a:cubicBezTo>
                  <a:cubicBezTo>
                    <a:pt x="364551" y="1225239"/>
                    <a:pt x="351558" y="1259316"/>
                    <a:pt x="365103" y="1236742"/>
                  </a:cubicBezTo>
                  <a:cubicBezTo>
                    <a:pt x="366887" y="1233769"/>
                    <a:pt x="366608" y="1229848"/>
                    <a:pt x="368392" y="1226875"/>
                  </a:cubicBezTo>
                  <a:cubicBezTo>
                    <a:pt x="369987" y="1224216"/>
                    <a:pt x="373033" y="1222718"/>
                    <a:pt x="374970" y="1220296"/>
                  </a:cubicBezTo>
                  <a:cubicBezTo>
                    <a:pt x="377439" y="1217209"/>
                    <a:pt x="379080" y="1213516"/>
                    <a:pt x="381549" y="1210429"/>
                  </a:cubicBezTo>
                  <a:cubicBezTo>
                    <a:pt x="383486" y="1208007"/>
                    <a:pt x="386266" y="1206331"/>
                    <a:pt x="388127" y="1203850"/>
                  </a:cubicBezTo>
                  <a:cubicBezTo>
                    <a:pt x="392871" y="1197525"/>
                    <a:pt x="396898" y="1190693"/>
                    <a:pt x="401284" y="1184115"/>
                  </a:cubicBezTo>
                  <a:cubicBezTo>
                    <a:pt x="403477" y="1180826"/>
                    <a:pt x="405067" y="1177042"/>
                    <a:pt x="407862" y="1174247"/>
                  </a:cubicBezTo>
                  <a:cubicBezTo>
                    <a:pt x="427103" y="1155006"/>
                    <a:pt x="420007" y="1164251"/>
                    <a:pt x="430887" y="1147934"/>
                  </a:cubicBezTo>
                  <a:cubicBezTo>
                    <a:pt x="431983" y="1144645"/>
                    <a:pt x="432625" y="1141167"/>
                    <a:pt x="434176" y="1138066"/>
                  </a:cubicBezTo>
                  <a:cubicBezTo>
                    <a:pt x="438325" y="1129768"/>
                    <a:pt x="441215" y="1127738"/>
                    <a:pt x="447333" y="1121620"/>
                  </a:cubicBezTo>
                  <a:cubicBezTo>
                    <a:pt x="454892" y="1098943"/>
                    <a:pt x="449008" y="1106788"/>
                    <a:pt x="460490" y="1095306"/>
                  </a:cubicBezTo>
                  <a:cubicBezTo>
                    <a:pt x="468049" y="1072629"/>
                    <a:pt x="462164" y="1080474"/>
                    <a:pt x="473647" y="1068993"/>
                  </a:cubicBezTo>
                  <a:cubicBezTo>
                    <a:pt x="477121" y="1058571"/>
                    <a:pt x="476227" y="1058367"/>
                    <a:pt x="483514" y="1049258"/>
                  </a:cubicBezTo>
                  <a:cubicBezTo>
                    <a:pt x="485451" y="1046836"/>
                    <a:pt x="487060" y="1043329"/>
                    <a:pt x="490093" y="1042679"/>
                  </a:cubicBezTo>
                  <a:cubicBezTo>
                    <a:pt x="503002" y="1039913"/>
                    <a:pt x="516380" y="1040103"/>
                    <a:pt x="529563" y="1039390"/>
                  </a:cubicBezTo>
                  <a:cubicBezTo>
                    <a:pt x="556955" y="1037909"/>
                    <a:pt x="584383" y="1037197"/>
                    <a:pt x="611793" y="1036101"/>
                  </a:cubicBezTo>
                  <a:cubicBezTo>
                    <a:pt x="618372" y="1035004"/>
                    <a:pt x="624860" y="1032811"/>
                    <a:pt x="631529" y="1032811"/>
                  </a:cubicBezTo>
                  <a:cubicBezTo>
                    <a:pt x="652961" y="1032811"/>
                    <a:pt x="667123" y="1037599"/>
                    <a:pt x="687445" y="1042679"/>
                  </a:cubicBezTo>
                  <a:cubicBezTo>
                    <a:pt x="691831" y="1043775"/>
                    <a:pt x="696313" y="1044538"/>
                    <a:pt x="700602" y="1045968"/>
                  </a:cubicBezTo>
                  <a:cubicBezTo>
                    <a:pt x="722414" y="1053239"/>
                    <a:pt x="717585" y="1052770"/>
                    <a:pt x="740072" y="1055836"/>
                  </a:cubicBezTo>
                  <a:cubicBezTo>
                    <a:pt x="757589" y="1058225"/>
                    <a:pt x="775261" y="1059507"/>
                    <a:pt x="792700" y="1062414"/>
                  </a:cubicBezTo>
                  <a:cubicBezTo>
                    <a:pt x="799278" y="1063511"/>
                    <a:pt x="805965" y="1064086"/>
                    <a:pt x="812435" y="1065704"/>
                  </a:cubicBezTo>
                  <a:cubicBezTo>
                    <a:pt x="819162" y="1067386"/>
                    <a:pt x="832170" y="1072282"/>
                    <a:pt x="832170" y="1072282"/>
                  </a:cubicBezTo>
                  <a:lnTo>
                    <a:pt x="851906" y="1092017"/>
                  </a:lnTo>
                  <a:cubicBezTo>
                    <a:pt x="854099" y="1094210"/>
                    <a:pt x="856764" y="1096016"/>
                    <a:pt x="858484" y="1098596"/>
                  </a:cubicBezTo>
                  <a:cubicBezTo>
                    <a:pt x="878728" y="1128963"/>
                    <a:pt x="852894" y="1091609"/>
                    <a:pt x="871641" y="1115042"/>
                  </a:cubicBezTo>
                  <a:cubicBezTo>
                    <a:pt x="874110" y="1118129"/>
                    <a:pt x="875750" y="1121822"/>
                    <a:pt x="878219" y="1124909"/>
                  </a:cubicBezTo>
                  <a:cubicBezTo>
                    <a:pt x="882298" y="1130008"/>
                    <a:pt x="888966" y="1135217"/>
                    <a:pt x="894665" y="1138066"/>
                  </a:cubicBezTo>
                  <a:cubicBezTo>
                    <a:pt x="897766" y="1139617"/>
                    <a:pt x="901155" y="1140575"/>
                    <a:pt x="904533" y="1141355"/>
                  </a:cubicBezTo>
                  <a:cubicBezTo>
                    <a:pt x="915428" y="1143869"/>
                    <a:pt x="937425" y="1147934"/>
                    <a:pt x="937425" y="1147934"/>
                  </a:cubicBezTo>
                  <a:cubicBezTo>
                    <a:pt x="945100" y="1146838"/>
                    <a:pt x="953094" y="1147097"/>
                    <a:pt x="960449" y="1144645"/>
                  </a:cubicBezTo>
                  <a:cubicBezTo>
                    <a:pt x="963391" y="1143664"/>
                    <a:pt x="963946" y="1138409"/>
                    <a:pt x="967028" y="1138066"/>
                  </a:cubicBezTo>
                  <a:cubicBezTo>
                    <a:pt x="974733" y="1137210"/>
                    <a:pt x="982377" y="1140259"/>
                    <a:pt x="990052" y="1141355"/>
                  </a:cubicBezTo>
                  <a:cubicBezTo>
                    <a:pt x="996631" y="1143548"/>
                    <a:pt x="1004018" y="1144087"/>
                    <a:pt x="1009788" y="1147934"/>
                  </a:cubicBezTo>
                  <a:cubicBezTo>
                    <a:pt x="1022540" y="1156435"/>
                    <a:pt x="1015905" y="1153262"/>
                    <a:pt x="1029523" y="1157801"/>
                  </a:cubicBezTo>
                  <a:lnTo>
                    <a:pt x="1036101" y="1177537"/>
                  </a:lnTo>
                  <a:lnTo>
                    <a:pt x="1039390" y="1187404"/>
                  </a:lnTo>
                  <a:cubicBezTo>
                    <a:pt x="1023502" y="1203294"/>
                    <a:pt x="1042837" y="1183097"/>
                    <a:pt x="1026234" y="1203850"/>
                  </a:cubicBezTo>
                  <a:cubicBezTo>
                    <a:pt x="1024297" y="1206272"/>
                    <a:pt x="1021848" y="1208236"/>
                    <a:pt x="1019655" y="1210429"/>
                  </a:cubicBezTo>
                  <a:cubicBezTo>
                    <a:pt x="1011309" y="1235468"/>
                    <a:pt x="1014437" y="1223365"/>
                    <a:pt x="1009788" y="1246610"/>
                  </a:cubicBezTo>
                  <a:cubicBezTo>
                    <a:pt x="1009053" y="1256900"/>
                    <a:pt x="1009990" y="1297289"/>
                    <a:pt x="999920" y="1312394"/>
                  </a:cubicBezTo>
                  <a:lnTo>
                    <a:pt x="993341" y="1322262"/>
                  </a:lnTo>
                  <a:cubicBezTo>
                    <a:pt x="981348" y="1358240"/>
                    <a:pt x="1000474" y="1303748"/>
                    <a:pt x="983474" y="1341997"/>
                  </a:cubicBezTo>
                  <a:cubicBezTo>
                    <a:pt x="980658" y="1348334"/>
                    <a:pt x="979088" y="1355154"/>
                    <a:pt x="976895" y="1361732"/>
                  </a:cubicBezTo>
                  <a:cubicBezTo>
                    <a:pt x="975799" y="1365021"/>
                    <a:pt x="975529" y="1368715"/>
                    <a:pt x="973606" y="1371600"/>
                  </a:cubicBezTo>
                  <a:lnTo>
                    <a:pt x="967028" y="1381468"/>
                  </a:lnTo>
                  <a:cubicBezTo>
                    <a:pt x="962669" y="1398904"/>
                    <a:pt x="963674" y="1393397"/>
                    <a:pt x="960449" y="1414360"/>
                  </a:cubicBezTo>
                  <a:cubicBezTo>
                    <a:pt x="958788" y="1425158"/>
                    <a:pt x="956937" y="1442589"/>
                    <a:pt x="953871" y="1453830"/>
                  </a:cubicBezTo>
                  <a:cubicBezTo>
                    <a:pt x="952047" y="1460520"/>
                    <a:pt x="948975" y="1466838"/>
                    <a:pt x="947293" y="1473565"/>
                  </a:cubicBezTo>
                  <a:cubicBezTo>
                    <a:pt x="942321" y="1493447"/>
                    <a:pt x="945432" y="1482436"/>
                    <a:pt x="937425" y="1506458"/>
                  </a:cubicBezTo>
                  <a:lnTo>
                    <a:pt x="934136" y="1516325"/>
                  </a:lnTo>
                  <a:cubicBezTo>
                    <a:pt x="933040" y="1537157"/>
                    <a:pt x="933333" y="1558108"/>
                    <a:pt x="930847" y="1578820"/>
                  </a:cubicBezTo>
                  <a:cubicBezTo>
                    <a:pt x="930021" y="1585705"/>
                    <a:pt x="926461" y="1591977"/>
                    <a:pt x="924268" y="1598555"/>
                  </a:cubicBezTo>
                  <a:lnTo>
                    <a:pt x="920979" y="1608423"/>
                  </a:lnTo>
                  <a:cubicBezTo>
                    <a:pt x="922075" y="1612809"/>
                    <a:pt x="921444" y="1618050"/>
                    <a:pt x="924268" y="1621580"/>
                  </a:cubicBezTo>
                  <a:cubicBezTo>
                    <a:pt x="926434" y="1624287"/>
                    <a:pt x="930802" y="1623917"/>
                    <a:pt x="934136" y="1624869"/>
                  </a:cubicBezTo>
                  <a:cubicBezTo>
                    <a:pt x="938483" y="1626111"/>
                    <a:pt x="942795" y="1627708"/>
                    <a:pt x="947293" y="1628158"/>
                  </a:cubicBezTo>
                  <a:cubicBezTo>
                    <a:pt x="964782" y="1629907"/>
                    <a:pt x="982378" y="1630351"/>
                    <a:pt x="999920" y="1631447"/>
                  </a:cubicBezTo>
                  <a:cubicBezTo>
                    <a:pt x="1004306" y="1632544"/>
                    <a:pt x="1008730" y="1633495"/>
                    <a:pt x="1013077" y="1634737"/>
                  </a:cubicBezTo>
                  <a:cubicBezTo>
                    <a:pt x="1030332" y="1639668"/>
                    <a:pt x="1015539" y="1636909"/>
                    <a:pt x="1036101" y="1641315"/>
                  </a:cubicBezTo>
                  <a:cubicBezTo>
                    <a:pt x="1047034" y="1643658"/>
                    <a:pt x="1058386" y="1644359"/>
                    <a:pt x="1068993" y="1647894"/>
                  </a:cubicBezTo>
                  <a:lnTo>
                    <a:pt x="1157802" y="1677496"/>
                  </a:lnTo>
                  <a:lnTo>
                    <a:pt x="1187405" y="1687364"/>
                  </a:lnTo>
                  <a:lnTo>
                    <a:pt x="1207140" y="1693942"/>
                  </a:lnTo>
                  <a:cubicBezTo>
                    <a:pt x="1223660" y="1698073"/>
                    <a:pt x="1216008" y="1695802"/>
                    <a:pt x="1230164" y="1700521"/>
                  </a:cubicBezTo>
                  <a:cubicBezTo>
                    <a:pt x="1232357" y="1702714"/>
                    <a:pt x="1234262" y="1705238"/>
                    <a:pt x="1236743" y="1707099"/>
                  </a:cubicBezTo>
                  <a:cubicBezTo>
                    <a:pt x="1243068" y="1711843"/>
                    <a:pt x="1256478" y="1720256"/>
                    <a:pt x="1256478" y="1720256"/>
                  </a:cubicBezTo>
                  <a:lnTo>
                    <a:pt x="1266346" y="1749859"/>
                  </a:lnTo>
                  <a:lnTo>
                    <a:pt x="1269635" y="1759727"/>
                  </a:lnTo>
                  <a:cubicBezTo>
                    <a:pt x="1270731" y="1773980"/>
                    <a:pt x="1271428" y="1788269"/>
                    <a:pt x="1272924" y="1802486"/>
                  </a:cubicBezTo>
                  <a:cubicBezTo>
                    <a:pt x="1273622" y="1809119"/>
                    <a:pt x="1275270" y="1815620"/>
                    <a:pt x="1276213" y="1822222"/>
                  </a:cubicBezTo>
                  <a:cubicBezTo>
                    <a:pt x="1283786" y="1875230"/>
                    <a:pt x="1275340" y="1823118"/>
                    <a:pt x="1282792" y="1871560"/>
                  </a:cubicBezTo>
                  <a:cubicBezTo>
                    <a:pt x="1287637" y="1903055"/>
                    <a:pt x="1284239" y="1879520"/>
                    <a:pt x="1289370" y="1907741"/>
                  </a:cubicBezTo>
                  <a:cubicBezTo>
                    <a:pt x="1290563" y="1914303"/>
                    <a:pt x="1291351" y="1920936"/>
                    <a:pt x="1292659" y="1927476"/>
                  </a:cubicBezTo>
                  <a:cubicBezTo>
                    <a:pt x="1293546" y="1931909"/>
                    <a:pt x="1295140" y="1936185"/>
                    <a:pt x="1295949" y="1940633"/>
                  </a:cubicBezTo>
                  <a:cubicBezTo>
                    <a:pt x="1298516" y="1954751"/>
                    <a:pt x="1298808" y="1966469"/>
                    <a:pt x="1302527" y="1980104"/>
                  </a:cubicBezTo>
                  <a:cubicBezTo>
                    <a:pt x="1305264" y="1990139"/>
                    <a:pt x="1309106" y="1999839"/>
                    <a:pt x="1312395" y="2009706"/>
                  </a:cubicBezTo>
                  <a:cubicBezTo>
                    <a:pt x="1313491" y="2012995"/>
                    <a:pt x="1313232" y="2017122"/>
                    <a:pt x="1315684" y="2019574"/>
                  </a:cubicBezTo>
                  <a:cubicBezTo>
                    <a:pt x="1347358" y="2051248"/>
                    <a:pt x="1313660" y="2019271"/>
                    <a:pt x="1338708" y="2039309"/>
                  </a:cubicBezTo>
                  <a:cubicBezTo>
                    <a:pt x="1341130" y="2041246"/>
                    <a:pt x="1342513" y="2044501"/>
                    <a:pt x="1345287" y="2045888"/>
                  </a:cubicBezTo>
                  <a:cubicBezTo>
                    <a:pt x="1351489" y="2048989"/>
                    <a:pt x="1358444" y="2050273"/>
                    <a:pt x="1365022" y="2052466"/>
                  </a:cubicBezTo>
                  <a:lnTo>
                    <a:pt x="1374890" y="2055755"/>
                  </a:lnTo>
                  <a:cubicBezTo>
                    <a:pt x="1378179" y="2056851"/>
                    <a:pt x="1381357" y="2058365"/>
                    <a:pt x="1384757" y="2059045"/>
                  </a:cubicBezTo>
                  <a:cubicBezTo>
                    <a:pt x="1390239" y="2060141"/>
                    <a:pt x="1395746" y="2061121"/>
                    <a:pt x="1401203" y="2062334"/>
                  </a:cubicBezTo>
                  <a:cubicBezTo>
                    <a:pt x="1405616" y="2063315"/>
                    <a:pt x="1409912" y="2064814"/>
                    <a:pt x="1414360" y="2065623"/>
                  </a:cubicBezTo>
                  <a:cubicBezTo>
                    <a:pt x="1421988" y="2067010"/>
                    <a:pt x="1429722" y="2067733"/>
                    <a:pt x="1437385" y="2068912"/>
                  </a:cubicBezTo>
                  <a:cubicBezTo>
                    <a:pt x="1443977" y="2069926"/>
                    <a:pt x="1450518" y="2071258"/>
                    <a:pt x="1457120" y="2072201"/>
                  </a:cubicBezTo>
                  <a:cubicBezTo>
                    <a:pt x="1465871" y="2073451"/>
                    <a:pt x="1474675" y="2074297"/>
                    <a:pt x="1483434" y="2075491"/>
                  </a:cubicBezTo>
                  <a:cubicBezTo>
                    <a:pt x="1553643" y="2085065"/>
                    <a:pt x="1504894" y="2079337"/>
                    <a:pt x="1559085" y="2085358"/>
                  </a:cubicBezTo>
                  <a:cubicBezTo>
                    <a:pt x="1587592" y="2084262"/>
                    <a:pt x="1616126" y="2083744"/>
                    <a:pt x="1644605" y="2082069"/>
                  </a:cubicBezTo>
                  <a:cubicBezTo>
                    <a:pt x="1653429" y="2081550"/>
                    <a:pt x="1662168" y="2080030"/>
                    <a:pt x="1670918" y="2078780"/>
                  </a:cubicBezTo>
                  <a:cubicBezTo>
                    <a:pt x="1680934" y="2077349"/>
                    <a:pt x="1696885" y="2074471"/>
                    <a:pt x="1707100" y="2072201"/>
                  </a:cubicBezTo>
                  <a:cubicBezTo>
                    <a:pt x="1711513" y="2071220"/>
                    <a:pt x="1715809" y="2069721"/>
                    <a:pt x="1720257" y="2068912"/>
                  </a:cubicBezTo>
                  <a:cubicBezTo>
                    <a:pt x="1738404" y="2065613"/>
                    <a:pt x="1758677" y="2064878"/>
                    <a:pt x="1776173" y="2059045"/>
                  </a:cubicBezTo>
                  <a:lnTo>
                    <a:pt x="1795908" y="2052466"/>
                  </a:lnTo>
                  <a:lnTo>
                    <a:pt x="1809065" y="2039309"/>
                  </a:lnTo>
                  <a:lnTo>
                    <a:pt x="1815644" y="2032731"/>
                  </a:lnTo>
                  <a:cubicBezTo>
                    <a:pt x="1816740" y="2029442"/>
                    <a:pt x="1819084" y="2026327"/>
                    <a:pt x="1818933" y="2022863"/>
                  </a:cubicBezTo>
                  <a:cubicBezTo>
                    <a:pt x="1817976" y="2000846"/>
                    <a:pt x="1812354" y="1957079"/>
                    <a:pt x="1812354" y="1957079"/>
                  </a:cubicBezTo>
                  <a:cubicBezTo>
                    <a:pt x="1815864" y="1893911"/>
                    <a:pt x="1817711" y="1912577"/>
                    <a:pt x="1812354" y="1861692"/>
                  </a:cubicBezTo>
                  <a:cubicBezTo>
                    <a:pt x="1809162" y="1831368"/>
                    <a:pt x="1811110" y="1841512"/>
                    <a:pt x="1802487" y="1815643"/>
                  </a:cubicBezTo>
                  <a:lnTo>
                    <a:pt x="1799198" y="1805776"/>
                  </a:lnTo>
                  <a:cubicBezTo>
                    <a:pt x="1800294" y="1781655"/>
                    <a:pt x="1799915" y="1757422"/>
                    <a:pt x="1802487" y="1733413"/>
                  </a:cubicBezTo>
                  <a:cubicBezTo>
                    <a:pt x="1803226" y="1726518"/>
                    <a:pt x="1806872" y="1720256"/>
                    <a:pt x="1809065" y="1713678"/>
                  </a:cubicBezTo>
                  <a:lnTo>
                    <a:pt x="1812354" y="1703810"/>
                  </a:lnTo>
                  <a:lnTo>
                    <a:pt x="1815644" y="1693942"/>
                  </a:lnTo>
                  <a:lnTo>
                    <a:pt x="1818933" y="1684075"/>
                  </a:lnTo>
                  <a:cubicBezTo>
                    <a:pt x="1817508" y="1669821"/>
                    <a:pt x="1822824" y="1652860"/>
                    <a:pt x="1809065" y="1644604"/>
                  </a:cubicBezTo>
                  <a:cubicBezTo>
                    <a:pt x="1806092" y="1642820"/>
                    <a:pt x="1802487" y="1642411"/>
                    <a:pt x="1799198" y="1641315"/>
                  </a:cubicBezTo>
                  <a:cubicBezTo>
                    <a:pt x="1784439" y="1626559"/>
                    <a:pt x="1801964" y="1642121"/>
                    <a:pt x="1782752" y="1631447"/>
                  </a:cubicBezTo>
                  <a:cubicBezTo>
                    <a:pt x="1766010" y="1622146"/>
                    <a:pt x="1766420" y="1621695"/>
                    <a:pt x="1756438" y="1611712"/>
                  </a:cubicBezTo>
                  <a:cubicBezTo>
                    <a:pt x="1755342" y="1608423"/>
                    <a:pt x="1754933" y="1604818"/>
                    <a:pt x="1753149" y="1601845"/>
                  </a:cubicBezTo>
                  <a:cubicBezTo>
                    <a:pt x="1751553" y="1599186"/>
                    <a:pt x="1748507" y="1597688"/>
                    <a:pt x="1746570" y="1595266"/>
                  </a:cubicBezTo>
                  <a:cubicBezTo>
                    <a:pt x="1744101" y="1592179"/>
                    <a:pt x="1742461" y="1588486"/>
                    <a:pt x="1739992" y="1585399"/>
                  </a:cubicBezTo>
                  <a:cubicBezTo>
                    <a:pt x="1721245" y="1561966"/>
                    <a:pt x="1747079" y="1599320"/>
                    <a:pt x="1726835" y="1568953"/>
                  </a:cubicBezTo>
                  <a:cubicBezTo>
                    <a:pt x="1725739" y="1565664"/>
                    <a:pt x="1723929" y="1562531"/>
                    <a:pt x="1723546" y="1559085"/>
                  </a:cubicBezTo>
                  <a:cubicBezTo>
                    <a:pt x="1721726" y="1542703"/>
                    <a:pt x="1724075" y="1525781"/>
                    <a:pt x="1720257" y="1509747"/>
                  </a:cubicBezTo>
                  <a:cubicBezTo>
                    <a:pt x="1716365" y="1493401"/>
                    <a:pt x="1708382" y="1493260"/>
                    <a:pt x="1700521" y="1483433"/>
                  </a:cubicBezTo>
                  <a:cubicBezTo>
                    <a:pt x="1693235" y="1474326"/>
                    <a:pt x="1694127" y="1474118"/>
                    <a:pt x="1690654" y="1463698"/>
                  </a:cubicBezTo>
                  <a:cubicBezTo>
                    <a:pt x="1691750" y="1451638"/>
                    <a:pt x="1692230" y="1439505"/>
                    <a:pt x="1693943" y="1427517"/>
                  </a:cubicBezTo>
                  <a:cubicBezTo>
                    <a:pt x="1695763" y="1414778"/>
                    <a:pt x="1703398" y="1409014"/>
                    <a:pt x="1716967" y="1404492"/>
                  </a:cubicBezTo>
                  <a:cubicBezTo>
                    <a:pt x="1720256" y="1403396"/>
                    <a:pt x="1723381" y="1401503"/>
                    <a:pt x="1726835" y="1401203"/>
                  </a:cubicBezTo>
                  <a:cubicBezTo>
                    <a:pt x="1748708" y="1399301"/>
                    <a:pt x="1770691" y="1399010"/>
                    <a:pt x="1792619" y="1397914"/>
                  </a:cubicBezTo>
                  <a:cubicBezTo>
                    <a:pt x="1796830" y="1396861"/>
                    <a:pt x="1810929" y="1393693"/>
                    <a:pt x="1815644" y="1391335"/>
                  </a:cubicBezTo>
                  <a:cubicBezTo>
                    <a:pt x="1819180" y="1389567"/>
                    <a:pt x="1822424" y="1387226"/>
                    <a:pt x="1825511" y="1384757"/>
                  </a:cubicBezTo>
                  <a:cubicBezTo>
                    <a:pt x="1827933" y="1382820"/>
                    <a:pt x="1829668" y="1380115"/>
                    <a:pt x="1832090" y="1378178"/>
                  </a:cubicBezTo>
                  <a:cubicBezTo>
                    <a:pt x="1835177" y="1375709"/>
                    <a:pt x="1838870" y="1374069"/>
                    <a:pt x="1841957" y="1371600"/>
                  </a:cubicBezTo>
                  <a:cubicBezTo>
                    <a:pt x="1844379" y="1369663"/>
                    <a:pt x="1845762" y="1366409"/>
                    <a:pt x="1848536" y="1365022"/>
                  </a:cubicBezTo>
                  <a:cubicBezTo>
                    <a:pt x="1854738" y="1361921"/>
                    <a:pt x="1861693" y="1360636"/>
                    <a:pt x="1868271" y="1358443"/>
                  </a:cubicBezTo>
                  <a:lnTo>
                    <a:pt x="1878139" y="1355154"/>
                  </a:lnTo>
                  <a:cubicBezTo>
                    <a:pt x="1881428" y="1352961"/>
                    <a:pt x="1884067" y="1348904"/>
                    <a:pt x="1888006" y="1348576"/>
                  </a:cubicBezTo>
                  <a:cubicBezTo>
                    <a:pt x="1905632" y="1347107"/>
                    <a:pt x="1913576" y="1350521"/>
                    <a:pt x="1927477" y="1355154"/>
                  </a:cubicBezTo>
                  <a:lnTo>
                    <a:pt x="1940634" y="1394624"/>
                  </a:lnTo>
                  <a:cubicBezTo>
                    <a:pt x="1941731" y="1397913"/>
                    <a:pt x="1941038" y="1402569"/>
                    <a:pt x="1943923" y="1404492"/>
                  </a:cubicBezTo>
                  <a:cubicBezTo>
                    <a:pt x="1947212" y="1406685"/>
                    <a:pt x="1950178" y="1409465"/>
                    <a:pt x="1953790" y="1411070"/>
                  </a:cubicBezTo>
                  <a:cubicBezTo>
                    <a:pt x="1953792" y="1411071"/>
                    <a:pt x="1978458" y="1419293"/>
                    <a:pt x="1983393" y="1420938"/>
                  </a:cubicBezTo>
                  <a:cubicBezTo>
                    <a:pt x="1983398" y="1420940"/>
                    <a:pt x="2003125" y="1427514"/>
                    <a:pt x="2003129" y="1427517"/>
                  </a:cubicBezTo>
                  <a:lnTo>
                    <a:pt x="2012996" y="1434095"/>
                  </a:lnTo>
                  <a:cubicBezTo>
                    <a:pt x="2018478" y="1432999"/>
                    <a:pt x="2024303" y="1433008"/>
                    <a:pt x="2029442" y="1430806"/>
                  </a:cubicBezTo>
                  <a:cubicBezTo>
                    <a:pt x="2032293" y="1429584"/>
                    <a:pt x="2034160" y="1426708"/>
                    <a:pt x="2036021" y="1424227"/>
                  </a:cubicBezTo>
                  <a:cubicBezTo>
                    <a:pt x="2046891" y="1409733"/>
                    <a:pt x="2048523" y="1408428"/>
                    <a:pt x="2052467" y="1394624"/>
                  </a:cubicBezTo>
                  <a:cubicBezTo>
                    <a:pt x="2053709" y="1390278"/>
                    <a:pt x="2054947" y="1385915"/>
                    <a:pt x="2055756" y="1381468"/>
                  </a:cubicBezTo>
                  <a:cubicBezTo>
                    <a:pt x="2057143" y="1373840"/>
                    <a:pt x="2057525" y="1366045"/>
                    <a:pt x="2059045" y="1358443"/>
                  </a:cubicBezTo>
                  <a:cubicBezTo>
                    <a:pt x="2059725" y="1355043"/>
                    <a:pt x="2061382" y="1351910"/>
                    <a:pt x="2062334" y="1348576"/>
                  </a:cubicBezTo>
                  <a:cubicBezTo>
                    <a:pt x="2063576" y="1344229"/>
                    <a:pt x="2064642" y="1339832"/>
                    <a:pt x="2065623" y="1335419"/>
                  </a:cubicBezTo>
                  <a:cubicBezTo>
                    <a:pt x="2066836" y="1329962"/>
                    <a:pt x="2067913" y="1324473"/>
                    <a:pt x="2068913" y="1318973"/>
                  </a:cubicBezTo>
                  <a:cubicBezTo>
                    <a:pt x="2070106" y="1312411"/>
                    <a:pt x="2070585" y="1305707"/>
                    <a:pt x="2072202" y="1299237"/>
                  </a:cubicBezTo>
                  <a:cubicBezTo>
                    <a:pt x="2072212" y="1299196"/>
                    <a:pt x="2080419" y="1274589"/>
                    <a:pt x="2082070" y="1269635"/>
                  </a:cubicBezTo>
                  <a:lnTo>
                    <a:pt x="2088648" y="1249899"/>
                  </a:lnTo>
                  <a:cubicBezTo>
                    <a:pt x="2089744" y="1246610"/>
                    <a:pt x="2088574" y="1240873"/>
                    <a:pt x="2091937" y="1240032"/>
                  </a:cubicBezTo>
                  <a:cubicBezTo>
                    <a:pt x="2108458" y="1235901"/>
                    <a:pt x="2100805" y="1238171"/>
                    <a:pt x="2114962" y="1233453"/>
                  </a:cubicBezTo>
                  <a:cubicBezTo>
                    <a:pt x="2121540" y="1229067"/>
                    <a:pt x="2127196" y="1222796"/>
                    <a:pt x="2134697" y="1220296"/>
                  </a:cubicBezTo>
                  <a:cubicBezTo>
                    <a:pt x="2144012" y="1217191"/>
                    <a:pt x="2146585" y="1217295"/>
                    <a:pt x="2154432" y="1210429"/>
                  </a:cubicBezTo>
                  <a:cubicBezTo>
                    <a:pt x="2160267" y="1205324"/>
                    <a:pt x="2165396" y="1199465"/>
                    <a:pt x="2170878" y="1193983"/>
                  </a:cubicBezTo>
                  <a:lnTo>
                    <a:pt x="2177457" y="1187404"/>
                  </a:lnTo>
                  <a:cubicBezTo>
                    <a:pt x="2178553" y="1184115"/>
                    <a:pt x="2181129" y="1180983"/>
                    <a:pt x="2180746" y="1177537"/>
                  </a:cubicBezTo>
                  <a:cubicBezTo>
                    <a:pt x="2179692" y="1168051"/>
                    <a:pt x="2174152" y="1155591"/>
                    <a:pt x="2167589" y="1147934"/>
                  </a:cubicBezTo>
                  <a:cubicBezTo>
                    <a:pt x="2163553" y="1143225"/>
                    <a:pt x="2158818" y="1139163"/>
                    <a:pt x="2154432" y="1134777"/>
                  </a:cubicBezTo>
                  <a:cubicBezTo>
                    <a:pt x="2141769" y="1122114"/>
                    <a:pt x="2148435" y="1127489"/>
                    <a:pt x="2134697" y="1118331"/>
                  </a:cubicBezTo>
                  <a:cubicBezTo>
                    <a:pt x="2132504" y="1111753"/>
                    <a:pt x="2127258" y="1105477"/>
                    <a:pt x="2128118" y="1098596"/>
                  </a:cubicBezTo>
                  <a:cubicBezTo>
                    <a:pt x="2131838" y="1068842"/>
                    <a:pt x="2128613" y="1080668"/>
                    <a:pt x="2134697" y="1062414"/>
                  </a:cubicBezTo>
                  <a:cubicBezTo>
                    <a:pt x="2134692" y="1062380"/>
                    <a:pt x="2132172" y="1034927"/>
                    <a:pt x="2128118" y="1029522"/>
                  </a:cubicBezTo>
                  <a:cubicBezTo>
                    <a:pt x="2123466" y="1023320"/>
                    <a:pt x="2117154" y="1018558"/>
                    <a:pt x="2111672" y="1013076"/>
                  </a:cubicBezTo>
                  <a:lnTo>
                    <a:pt x="2101805" y="1003209"/>
                  </a:lnTo>
                  <a:cubicBezTo>
                    <a:pt x="2099612" y="1001016"/>
                    <a:pt x="2096946" y="999211"/>
                    <a:pt x="2095226" y="996630"/>
                  </a:cubicBezTo>
                  <a:cubicBezTo>
                    <a:pt x="2094133" y="994990"/>
                    <a:pt x="2082254" y="974375"/>
                    <a:pt x="2075491" y="970317"/>
                  </a:cubicBezTo>
                  <a:cubicBezTo>
                    <a:pt x="2072518" y="968533"/>
                    <a:pt x="2068912" y="968124"/>
                    <a:pt x="2065623" y="967027"/>
                  </a:cubicBezTo>
                  <a:cubicBezTo>
                    <a:pt x="2063430" y="973606"/>
                    <a:pt x="2065624" y="984570"/>
                    <a:pt x="2059045" y="986763"/>
                  </a:cubicBezTo>
                  <a:cubicBezTo>
                    <a:pt x="2055756" y="987859"/>
                    <a:pt x="2052511" y="989100"/>
                    <a:pt x="2049177" y="990052"/>
                  </a:cubicBezTo>
                  <a:cubicBezTo>
                    <a:pt x="2035137" y="994063"/>
                    <a:pt x="2034839" y="993238"/>
                    <a:pt x="2019575" y="996630"/>
                  </a:cubicBezTo>
                  <a:cubicBezTo>
                    <a:pt x="2015162" y="997611"/>
                    <a:pt x="2010804" y="998823"/>
                    <a:pt x="2006418" y="999919"/>
                  </a:cubicBezTo>
                  <a:cubicBezTo>
                    <a:pt x="1999839" y="998823"/>
                    <a:pt x="1993152" y="998247"/>
                    <a:pt x="1986682" y="996630"/>
                  </a:cubicBezTo>
                  <a:cubicBezTo>
                    <a:pt x="1979955" y="994948"/>
                    <a:pt x="1966947" y="990052"/>
                    <a:pt x="1966947" y="990052"/>
                  </a:cubicBezTo>
                  <a:cubicBezTo>
                    <a:pt x="1964754" y="987859"/>
                    <a:pt x="1962850" y="985334"/>
                    <a:pt x="1960369" y="983473"/>
                  </a:cubicBezTo>
                  <a:cubicBezTo>
                    <a:pt x="1954044" y="978729"/>
                    <a:pt x="1946224" y="975907"/>
                    <a:pt x="1940634" y="970317"/>
                  </a:cubicBezTo>
                  <a:cubicBezTo>
                    <a:pt x="1936883" y="966566"/>
                    <a:pt x="1929469" y="958292"/>
                    <a:pt x="1924188" y="957160"/>
                  </a:cubicBezTo>
                  <a:cubicBezTo>
                    <a:pt x="1912346" y="954622"/>
                    <a:pt x="1900067" y="954967"/>
                    <a:pt x="1888006" y="953870"/>
                  </a:cubicBezTo>
                  <a:lnTo>
                    <a:pt x="1861693" y="947292"/>
                  </a:lnTo>
                  <a:cubicBezTo>
                    <a:pt x="1857307" y="946196"/>
                    <a:pt x="1853029" y="944502"/>
                    <a:pt x="1848536" y="944003"/>
                  </a:cubicBezTo>
                  <a:lnTo>
                    <a:pt x="1789330" y="937424"/>
                  </a:lnTo>
                  <a:cubicBezTo>
                    <a:pt x="1784944" y="936328"/>
                    <a:pt x="1780503" y="935434"/>
                    <a:pt x="1776173" y="934135"/>
                  </a:cubicBezTo>
                  <a:cubicBezTo>
                    <a:pt x="1769531" y="932143"/>
                    <a:pt x="1756438" y="927557"/>
                    <a:pt x="1756438" y="927557"/>
                  </a:cubicBezTo>
                  <a:cubicBezTo>
                    <a:pt x="1739770" y="910889"/>
                    <a:pt x="1761339" y="930496"/>
                    <a:pt x="1739992" y="917689"/>
                  </a:cubicBezTo>
                  <a:cubicBezTo>
                    <a:pt x="1737333" y="916094"/>
                    <a:pt x="1736187" y="912498"/>
                    <a:pt x="1733413" y="911111"/>
                  </a:cubicBezTo>
                  <a:cubicBezTo>
                    <a:pt x="1727211" y="908010"/>
                    <a:pt x="1719448" y="908378"/>
                    <a:pt x="1713678" y="904532"/>
                  </a:cubicBezTo>
                  <a:cubicBezTo>
                    <a:pt x="1707100" y="900147"/>
                    <a:pt x="1701443" y="893876"/>
                    <a:pt x="1693943" y="891376"/>
                  </a:cubicBezTo>
                  <a:lnTo>
                    <a:pt x="1674208" y="884797"/>
                  </a:lnTo>
                  <a:cubicBezTo>
                    <a:pt x="1662726" y="873316"/>
                    <a:pt x="1670570" y="879199"/>
                    <a:pt x="1647894" y="871640"/>
                  </a:cubicBezTo>
                  <a:lnTo>
                    <a:pt x="1638026" y="868351"/>
                  </a:lnTo>
                  <a:cubicBezTo>
                    <a:pt x="1622389" y="857927"/>
                    <a:pt x="1631909" y="863023"/>
                    <a:pt x="1608423" y="855194"/>
                  </a:cubicBezTo>
                  <a:lnTo>
                    <a:pt x="1598556" y="851905"/>
                  </a:lnTo>
                  <a:cubicBezTo>
                    <a:pt x="1596363" y="849712"/>
                    <a:pt x="1592585" y="848368"/>
                    <a:pt x="1591977" y="845327"/>
                  </a:cubicBezTo>
                  <a:cubicBezTo>
                    <a:pt x="1591297" y="841927"/>
                    <a:pt x="1595267" y="838926"/>
                    <a:pt x="1595267" y="835459"/>
                  </a:cubicBezTo>
                  <a:cubicBezTo>
                    <a:pt x="1595267" y="824440"/>
                    <a:pt x="1594649" y="813257"/>
                    <a:pt x="1591977" y="802567"/>
                  </a:cubicBezTo>
                  <a:cubicBezTo>
                    <a:pt x="1589889" y="794215"/>
                    <a:pt x="1567339" y="789968"/>
                    <a:pt x="1565664" y="789410"/>
                  </a:cubicBezTo>
                  <a:lnTo>
                    <a:pt x="1555796" y="786121"/>
                  </a:lnTo>
                  <a:cubicBezTo>
                    <a:pt x="1542949" y="773272"/>
                    <a:pt x="1556428" y="784791"/>
                    <a:pt x="1539350" y="776253"/>
                  </a:cubicBezTo>
                  <a:cubicBezTo>
                    <a:pt x="1535814" y="774485"/>
                    <a:pt x="1533094" y="771281"/>
                    <a:pt x="1529482" y="769675"/>
                  </a:cubicBezTo>
                  <a:cubicBezTo>
                    <a:pt x="1529477" y="769673"/>
                    <a:pt x="1504817" y="761453"/>
                    <a:pt x="1499880" y="759807"/>
                  </a:cubicBezTo>
                  <a:lnTo>
                    <a:pt x="1490012" y="756518"/>
                  </a:lnTo>
                  <a:cubicBezTo>
                    <a:pt x="1486723" y="755422"/>
                    <a:pt x="1483576" y="753719"/>
                    <a:pt x="1480144" y="753229"/>
                  </a:cubicBezTo>
                  <a:cubicBezTo>
                    <a:pt x="1469064" y="751646"/>
                    <a:pt x="1448813" y="748936"/>
                    <a:pt x="1437385" y="746650"/>
                  </a:cubicBezTo>
                  <a:cubicBezTo>
                    <a:pt x="1424953" y="744163"/>
                    <a:pt x="1417085" y="740980"/>
                    <a:pt x="1404493" y="736783"/>
                  </a:cubicBezTo>
                  <a:lnTo>
                    <a:pt x="1394625" y="733494"/>
                  </a:lnTo>
                  <a:cubicBezTo>
                    <a:pt x="1391336" y="732397"/>
                    <a:pt x="1388212" y="730492"/>
                    <a:pt x="1384757" y="730204"/>
                  </a:cubicBezTo>
                  <a:lnTo>
                    <a:pt x="1345287" y="726915"/>
                  </a:lnTo>
                  <a:cubicBezTo>
                    <a:pt x="1253185" y="730091"/>
                    <a:pt x="1244275" y="732554"/>
                    <a:pt x="1151223" y="726915"/>
                  </a:cubicBezTo>
                  <a:cubicBezTo>
                    <a:pt x="1147762" y="726705"/>
                    <a:pt x="1144701" y="724538"/>
                    <a:pt x="1141356" y="723626"/>
                  </a:cubicBezTo>
                  <a:cubicBezTo>
                    <a:pt x="1132633" y="721247"/>
                    <a:pt x="1123619" y="719906"/>
                    <a:pt x="1115042" y="717047"/>
                  </a:cubicBezTo>
                  <a:cubicBezTo>
                    <a:pt x="1104794" y="713631"/>
                    <a:pt x="1100637" y="711792"/>
                    <a:pt x="1088729" y="710469"/>
                  </a:cubicBezTo>
                  <a:cubicBezTo>
                    <a:pt x="1032926" y="704269"/>
                    <a:pt x="1013444" y="703719"/>
                    <a:pt x="960449" y="700601"/>
                  </a:cubicBezTo>
                  <a:cubicBezTo>
                    <a:pt x="956064" y="699505"/>
                    <a:pt x="951623" y="698611"/>
                    <a:pt x="947293" y="697312"/>
                  </a:cubicBezTo>
                  <a:cubicBezTo>
                    <a:pt x="940651" y="695320"/>
                    <a:pt x="927557" y="690734"/>
                    <a:pt x="927557" y="690734"/>
                  </a:cubicBezTo>
                  <a:cubicBezTo>
                    <a:pt x="883777" y="661543"/>
                    <a:pt x="948655" y="703551"/>
                    <a:pt x="907822" y="680866"/>
                  </a:cubicBezTo>
                  <a:cubicBezTo>
                    <a:pt x="900911" y="677026"/>
                    <a:pt x="895588" y="670209"/>
                    <a:pt x="888087" y="667709"/>
                  </a:cubicBezTo>
                  <a:lnTo>
                    <a:pt x="858484" y="657842"/>
                  </a:lnTo>
                  <a:cubicBezTo>
                    <a:pt x="855195" y="656746"/>
                    <a:pt x="852016" y="655233"/>
                    <a:pt x="848616" y="654553"/>
                  </a:cubicBezTo>
                  <a:cubicBezTo>
                    <a:pt x="843134" y="653456"/>
                    <a:pt x="837564" y="652734"/>
                    <a:pt x="832170" y="651263"/>
                  </a:cubicBezTo>
                  <a:cubicBezTo>
                    <a:pt x="825480" y="649438"/>
                    <a:pt x="819013" y="646878"/>
                    <a:pt x="812435" y="644685"/>
                  </a:cubicBezTo>
                  <a:lnTo>
                    <a:pt x="782832" y="634817"/>
                  </a:lnTo>
                  <a:cubicBezTo>
                    <a:pt x="779543" y="633721"/>
                    <a:pt x="776328" y="632369"/>
                    <a:pt x="772964" y="631528"/>
                  </a:cubicBezTo>
                  <a:cubicBezTo>
                    <a:pt x="740851" y="623500"/>
                    <a:pt x="780978" y="633310"/>
                    <a:pt x="743362" y="624950"/>
                  </a:cubicBezTo>
                  <a:cubicBezTo>
                    <a:pt x="732487" y="622533"/>
                    <a:pt x="725109" y="619790"/>
                    <a:pt x="713759" y="618371"/>
                  </a:cubicBezTo>
                  <a:cubicBezTo>
                    <a:pt x="678083" y="613912"/>
                    <a:pt x="636229" y="613284"/>
                    <a:pt x="601926" y="611793"/>
                  </a:cubicBezTo>
                  <a:cubicBezTo>
                    <a:pt x="595347" y="610697"/>
                    <a:pt x="588660" y="610122"/>
                    <a:pt x="582190" y="608504"/>
                  </a:cubicBezTo>
                  <a:cubicBezTo>
                    <a:pt x="575463" y="606822"/>
                    <a:pt x="569295" y="603065"/>
                    <a:pt x="562455" y="601925"/>
                  </a:cubicBezTo>
                  <a:lnTo>
                    <a:pt x="542720" y="598636"/>
                  </a:lnTo>
                  <a:cubicBezTo>
                    <a:pt x="535057" y="597457"/>
                    <a:pt x="527353" y="596556"/>
                    <a:pt x="519695" y="595347"/>
                  </a:cubicBezTo>
                  <a:cubicBezTo>
                    <a:pt x="506520" y="593267"/>
                    <a:pt x="493304" y="591384"/>
                    <a:pt x="480225" y="588768"/>
                  </a:cubicBezTo>
                  <a:cubicBezTo>
                    <a:pt x="474743" y="587672"/>
                    <a:pt x="469321" y="586218"/>
                    <a:pt x="463779" y="585479"/>
                  </a:cubicBezTo>
                  <a:cubicBezTo>
                    <a:pt x="452857" y="584023"/>
                    <a:pt x="441851" y="583286"/>
                    <a:pt x="430887" y="582190"/>
                  </a:cubicBezTo>
                  <a:cubicBezTo>
                    <a:pt x="426501" y="581094"/>
                    <a:pt x="422060" y="580200"/>
                    <a:pt x="417730" y="578901"/>
                  </a:cubicBezTo>
                  <a:cubicBezTo>
                    <a:pt x="407767" y="575912"/>
                    <a:pt x="397995" y="572322"/>
                    <a:pt x="388127" y="569033"/>
                  </a:cubicBezTo>
                  <a:cubicBezTo>
                    <a:pt x="377219" y="565397"/>
                    <a:pt x="345368" y="575612"/>
                    <a:pt x="351946" y="56245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D0C54970-CDD4-4985-9DC7-F54BFA1BAC34}"/>
                </a:ext>
              </a:extLst>
            </p:cNvPr>
            <p:cNvSpPr/>
            <p:nvPr/>
          </p:nvSpPr>
          <p:spPr>
            <a:xfrm>
              <a:off x="3931814" y="3066510"/>
              <a:ext cx="1549218" cy="1391335"/>
            </a:xfrm>
            <a:custGeom>
              <a:avLst/>
              <a:gdLst>
                <a:gd name="connsiteX0" fmla="*/ 493382 w 1549218"/>
                <a:gd name="connsiteY0" fmla="*/ 184196 h 1391335"/>
                <a:gd name="connsiteX1" fmla="*/ 444044 w 1549218"/>
                <a:gd name="connsiteY1" fmla="*/ 276293 h 1391335"/>
                <a:gd name="connsiteX2" fmla="*/ 430887 w 1549218"/>
                <a:gd name="connsiteY2" fmla="*/ 305896 h 1391335"/>
                <a:gd name="connsiteX3" fmla="*/ 404573 w 1549218"/>
                <a:gd name="connsiteY3" fmla="*/ 325632 h 1391335"/>
                <a:gd name="connsiteX4" fmla="*/ 388127 w 1549218"/>
                <a:gd name="connsiteY4" fmla="*/ 322342 h 1391335"/>
                <a:gd name="connsiteX5" fmla="*/ 365102 w 1549218"/>
                <a:gd name="connsiteY5" fmla="*/ 302607 h 1391335"/>
                <a:gd name="connsiteX6" fmla="*/ 348656 w 1549218"/>
                <a:gd name="connsiteY6" fmla="*/ 289450 h 1391335"/>
                <a:gd name="connsiteX7" fmla="*/ 338789 w 1549218"/>
                <a:gd name="connsiteY7" fmla="*/ 282872 h 1391335"/>
                <a:gd name="connsiteX8" fmla="*/ 332210 w 1549218"/>
                <a:gd name="connsiteY8" fmla="*/ 276293 h 1391335"/>
                <a:gd name="connsiteX9" fmla="*/ 299318 w 1549218"/>
                <a:gd name="connsiteY9" fmla="*/ 269715 h 1391335"/>
                <a:gd name="connsiteX10" fmla="*/ 286161 w 1549218"/>
                <a:gd name="connsiteY10" fmla="*/ 249980 h 1391335"/>
                <a:gd name="connsiteX11" fmla="*/ 279583 w 1549218"/>
                <a:gd name="connsiteY11" fmla="*/ 240112 h 1391335"/>
                <a:gd name="connsiteX12" fmla="*/ 266426 w 1549218"/>
                <a:gd name="connsiteY12" fmla="*/ 213798 h 1391335"/>
                <a:gd name="connsiteX13" fmla="*/ 259848 w 1549218"/>
                <a:gd name="connsiteY13" fmla="*/ 194063 h 1391335"/>
                <a:gd name="connsiteX14" fmla="*/ 246691 w 1549218"/>
                <a:gd name="connsiteY14" fmla="*/ 174328 h 1391335"/>
                <a:gd name="connsiteX15" fmla="*/ 236823 w 1549218"/>
                <a:gd name="connsiteY15" fmla="*/ 167750 h 1391335"/>
                <a:gd name="connsiteX16" fmla="*/ 220377 w 1549218"/>
                <a:gd name="connsiteY16" fmla="*/ 154593 h 1391335"/>
                <a:gd name="connsiteX17" fmla="*/ 210510 w 1549218"/>
                <a:gd name="connsiteY17" fmla="*/ 151303 h 1391335"/>
                <a:gd name="connsiteX18" fmla="*/ 164461 w 1549218"/>
                <a:gd name="connsiteY18" fmla="*/ 154593 h 1391335"/>
                <a:gd name="connsiteX19" fmla="*/ 161172 w 1549218"/>
                <a:gd name="connsiteY19" fmla="*/ 213798 h 1391335"/>
                <a:gd name="connsiteX20" fmla="*/ 144726 w 1549218"/>
                <a:gd name="connsiteY20" fmla="*/ 243401 h 1391335"/>
                <a:gd name="connsiteX21" fmla="*/ 141436 w 1549218"/>
                <a:gd name="connsiteY21" fmla="*/ 253269 h 1391335"/>
                <a:gd name="connsiteX22" fmla="*/ 128279 w 1549218"/>
                <a:gd name="connsiteY22" fmla="*/ 269715 h 1391335"/>
                <a:gd name="connsiteX23" fmla="*/ 124990 w 1549218"/>
                <a:gd name="connsiteY23" fmla="*/ 279583 h 1391335"/>
                <a:gd name="connsiteX24" fmla="*/ 118412 w 1549218"/>
                <a:gd name="connsiteY24" fmla="*/ 289450 h 1391335"/>
                <a:gd name="connsiteX25" fmla="*/ 105255 w 1549218"/>
                <a:gd name="connsiteY25" fmla="*/ 315764 h 1391335"/>
                <a:gd name="connsiteX26" fmla="*/ 101966 w 1549218"/>
                <a:gd name="connsiteY26" fmla="*/ 325632 h 1391335"/>
                <a:gd name="connsiteX27" fmla="*/ 85520 w 1549218"/>
                <a:gd name="connsiteY27" fmla="*/ 338788 h 1391335"/>
                <a:gd name="connsiteX28" fmla="*/ 69074 w 1549218"/>
                <a:gd name="connsiteY28" fmla="*/ 351945 h 1391335"/>
                <a:gd name="connsiteX29" fmla="*/ 49338 w 1549218"/>
                <a:gd name="connsiteY29" fmla="*/ 358524 h 1391335"/>
                <a:gd name="connsiteX30" fmla="*/ 19736 w 1549218"/>
                <a:gd name="connsiteY30" fmla="*/ 365102 h 1391335"/>
                <a:gd name="connsiteX31" fmla="*/ 13157 w 1549218"/>
                <a:gd name="connsiteY31" fmla="*/ 371680 h 1391335"/>
                <a:gd name="connsiteX32" fmla="*/ 6579 w 1549218"/>
                <a:gd name="connsiteY32" fmla="*/ 391416 h 1391335"/>
                <a:gd name="connsiteX33" fmla="*/ 9868 w 1549218"/>
                <a:gd name="connsiteY33" fmla="*/ 411151 h 1391335"/>
                <a:gd name="connsiteX34" fmla="*/ 29603 w 1549218"/>
                <a:gd name="connsiteY34" fmla="*/ 427597 h 1391335"/>
                <a:gd name="connsiteX35" fmla="*/ 32892 w 1549218"/>
                <a:gd name="connsiteY35" fmla="*/ 437465 h 1391335"/>
                <a:gd name="connsiteX36" fmla="*/ 26314 w 1549218"/>
                <a:gd name="connsiteY36" fmla="*/ 463778 h 1391335"/>
                <a:gd name="connsiteX37" fmla="*/ 19736 w 1549218"/>
                <a:gd name="connsiteY37" fmla="*/ 470357 h 1391335"/>
                <a:gd name="connsiteX38" fmla="*/ 16446 w 1549218"/>
                <a:gd name="connsiteY38" fmla="*/ 480224 h 1391335"/>
                <a:gd name="connsiteX39" fmla="*/ 9868 w 1549218"/>
                <a:gd name="connsiteY39" fmla="*/ 486803 h 1391335"/>
                <a:gd name="connsiteX40" fmla="*/ 0 w 1549218"/>
                <a:gd name="connsiteY40" fmla="*/ 506538 h 1391335"/>
                <a:gd name="connsiteX41" fmla="*/ 3290 w 1549218"/>
                <a:gd name="connsiteY41" fmla="*/ 542719 h 1391335"/>
                <a:gd name="connsiteX42" fmla="*/ 19736 w 1549218"/>
                <a:gd name="connsiteY42" fmla="*/ 562455 h 1391335"/>
                <a:gd name="connsiteX43" fmla="*/ 32892 w 1549218"/>
                <a:gd name="connsiteY43" fmla="*/ 578901 h 1391335"/>
                <a:gd name="connsiteX44" fmla="*/ 42760 w 1549218"/>
                <a:gd name="connsiteY44" fmla="*/ 582190 h 1391335"/>
                <a:gd name="connsiteX45" fmla="*/ 49338 w 1549218"/>
                <a:gd name="connsiteY45" fmla="*/ 592057 h 1391335"/>
                <a:gd name="connsiteX46" fmla="*/ 75652 w 1549218"/>
                <a:gd name="connsiteY46" fmla="*/ 611793 h 1391335"/>
                <a:gd name="connsiteX47" fmla="*/ 95387 w 1549218"/>
                <a:gd name="connsiteY47" fmla="*/ 618371 h 1391335"/>
                <a:gd name="connsiteX48" fmla="*/ 101966 w 1549218"/>
                <a:gd name="connsiteY48" fmla="*/ 624950 h 1391335"/>
                <a:gd name="connsiteX49" fmla="*/ 111833 w 1549218"/>
                <a:gd name="connsiteY49" fmla="*/ 641396 h 1391335"/>
                <a:gd name="connsiteX50" fmla="*/ 118412 w 1549218"/>
                <a:gd name="connsiteY50" fmla="*/ 674288 h 1391335"/>
                <a:gd name="connsiteX51" fmla="*/ 111833 w 1549218"/>
                <a:gd name="connsiteY51" fmla="*/ 707180 h 1391335"/>
                <a:gd name="connsiteX52" fmla="*/ 108544 w 1549218"/>
                <a:gd name="connsiteY52" fmla="*/ 769675 h 1391335"/>
                <a:gd name="connsiteX53" fmla="*/ 105255 w 1549218"/>
                <a:gd name="connsiteY53" fmla="*/ 782832 h 1391335"/>
                <a:gd name="connsiteX54" fmla="*/ 101966 w 1549218"/>
                <a:gd name="connsiteY54" fmla="*/ 799278 h 1391335"/>
                <a:gd name="connsiteX55" fmla="*/ 105255 w 1549218"/>
                <a:gd name="connsiteY55" fmla="*/ 881508 h 1391335"/>
                <a:gd name="connsiteX56" fmla="*/ 121701 w 1549218"/>
                <a:gd name="connsiteY56" fmla="*/ 884797 h 1391335"/>
                <a:gd name="connsiteX57" fmla="*/ 141436 w 1549218"/>
                <a:gd name="connsiteY57" fmla="*/ 891375 h 1391335"/>
                <a:gd name="connsiteX58" fmla="*/ 151304 w 1549218"/>
                <a:gd name="connsiteY58" fmla="*/ 894665 h 1391335"/>
                <a:gd name="connsiteX59" fmla="*/ 177618 w 1549218"/>
                <a:gd name="connsiteY59" fmla="*/ 914400 h 1391335"/>
                <a:gd name="connsiteX60" fmla="*/ 187485 w 1549218"/>
                <a:gd name="connsiteY60" fmla="*/ 920978 h 1391335"/>
                <a:gd name="connsiteX61" fmla="*/ 197353 w 1549218"/>
                <a:gd name="connsiteY61" fmla="*/ 924267 h 1391335"/>
                <a:gd name="connsiteX62" fmla="*/ 203931 w 1549218"/>
                <a:gd name="connsiteY62" fmla="*/ 930846 h 1391335"/>
                <a:gd name="connsiteX63" fmla="*/ 223667 w 1549218"/>
                <a:gd name="connsiteY63" fmla="*/ 940714 h 1391335"/>
                <a:gd name="connsiteX64" fmla="*/ 253269 w 1549218"/>
                <a:gd name="connsiteY64" fmla="*/ 957160 h 1391335"/>
                <a:gd name="connsiteX65" fmla="*/ 259848 w 1549218"/>
                <a:gd name="connsiteY65" fmla="*/ 963738 h 1391335"/>
                <a:gd name="connsiteX66" fmla="*/ 276294 w 1549218"/>
                <a:gd name="connsiteY66" fmla="*/ 976895 h 1391335"/>
                <a:gd name="connsiteX67" fmla="*/ 289451 w 1549218"/>
                <a:gd name="connsiteY67" fmla="*/ 993341 h 1391335"/>
                <a:gd name="connsiteX68" fmla="*/ 299318 w 1549218"/>
                <a:gd name="connsiteY68" fmla="*/ 999919 h 1391335"/>
                <a:gd name="connsiteX69" fmla="*/ 315764 w 1549218"/>
                <a:gd name="connsiteY69" fmla="*/ 1016365 h 1391335"/>
                <a:gd name="connsiteX70" fmla="*/ 335500 w 1549218"/>
                <a:gd name="connsiteY70" fmla="*/ 1022944 h 1391335"/>
                <a:gd name="connsiteX71" fmla="*/ 345367 w 1549218"/>
                <a:gd name="connsiteY71" fmla="*/ 1026233 h 1391335"/>
                <a:gd name="connsiteX72" fmla="*/ 358524 w 1549218"/>
                <a:gd name="connsiteY72" fmla="*/ 1029522 h 1391335"/>
                <a:gd name="connsiteX73" fmla="*/ 388127 w 1549218"/>
                <a:gd name="connsiteY73" fmla="*/ 1036101 h 1391335"/>
                <a:gd name="connsiteX74" fmla="*/ 407862 w 1549218"/>
                <a:gd name="connsiteY74" fmla="*/ 1042679 h 1391335"/>
                <a:gd name="connsiteX75" fmla="*/ 417730 w 1549218"/>
                <a:gd name="connsiteY75" fmla="*/ 1045968 h 1391335"/>
                <a:gd name="connsiteX76" fmla="*/ 427597 w 1549218"/>
                <a:gd name="connsiteY76" fmla="*/ 1052547 h 1391335"/>
                <a:gd name="connsiteX77" fmla="*/ 437465 w 1549218"/>
                <a:gd name="connsiteY77" fmla="*/ 1055836 h 1391335"/>
                <a:gd name="connsiteX78" fmla="*/ 450622 w 1549218"/>
                <a:gd name="connsiteY78" fmla="*/ 1068993 h 1391335"/>
                <a:gd name="connsiteX79" fmla="*/ 453911 w 1549218"/>
                <a:gd name="connsiteY79" fmla="*/ 1078860 h 1391335"/>
                <a:gd name="connsiteX80" fmla="*/ 460490 w 1549218"/>
                <a:gd name="connsiteY80" fmla="*/ 1085439 h 1391335"/>
                <a:gd name="connsiteX81" fmla="*/ 467068 w 1549218"/>
                <a:gd name="connsiteY81" fmla="*/ 1105174 h 1391335"/>
                <a:gd name="connsiteX82" fmla="*/ 470357 w 1549218"/>
                <a:gd name="connsiteY82" fmla="*/ 1115042 h 1391335"/>
                <a:gd name="connsiteX83" fmla="*/ 460490 w 1549218"/>
                <a:gd name="connsiteY83" fmla="*/ 1121620 h 1391335"/>
                <a:gd name="connsiteX84" fmla="*/ 440754 w 1549218"/>
                <a:gd name="connsiteY84" fmla="*/ 1128198 h 1391335"/>
                <a:gd name="connsiteX85" fmla="*/ 434176 w 1549218"/>
                <a:gd name="connsiteY85" fmla="*/ 1134777 h 1391335"/>
                <a:gd name="connsiteX86" fmla="*/ 424308 w 1549218"/>
                <a:gd name="connsiteY86" fmla="*/ 1138066 h 1391335"/>
                <a:gd name="connsiteX87" fmla="*/ 417730 w 1549218"/>
                <a:gd name="connsiteY87" fmla="*/ 1157801 h 1391335"/>
                <a:gd name="connsiteX88" fmla="*/ 411151 w 1549218"/>
                <a:gd name="connsiteY88" fmla="*/ 1184115 h 1391335"/>
                <a:gd name="connsiteX89" fmla="*/ 404573 w 1549218"/>
                <a:gd name="connsiteY89" fmla="*/ 1203850 h 1391335"/>
                <a:gd name="connsiteX90" fmla="*/ 401284 w 1549218"/>
                <a:gd name="connsiteY90" fmla="*/ 1213718 h 1391335"/>
                <a:gd name="connsiteX91" fmla="*/ 407862 w 1549218"/>
                <a:gd name="connsiteY91" fmla="*/ 1253188 h 1391335"/>
                <a:gd name="connsiteX92" fmla="*/ 414441 w 1549218"/>
                <a:gd name="connsiteY92" fmla="*/ 1259767 h 1391335"/>
                <a:gd name="connsiteX93" fmla="*/ 421019 w 1549218"/>
                <a:gd name="connsiteY93" fmla="*/ 1269634 h 1391335"/>
                <a:gd name="connsiteX94" fmla="*/ 450622 w 1549218"/>
                <a:gd name="connsiteY94" fmla="*/ 1286080 h 1391335"/>
                <a:gd name="connsiteX95" fmla="*/ 467068 w 1549218"/>
                <a:gd name="connsiteY95" fmla="*/ 1295948 h 1391335"/>
                <a:gd name="connsiteX96" fmla="*/ 476936 w 1549218"/>
                <a:gd name="connsiteY96" fmla="*/ 1302526 h 1391335"/>
                <a:gd name="connsiteX97" fmla="*/ 496671 w 1549218"/>
                <a:gd name="connsiteY97" fmla="*/ 1309105 h 1391335"/>
                <a:gd name="connsiteX98" fmla="*/ 526274 w 1549218"/>
                <a:gd name="connsiteY98" fmla="*/ 1322262 h 1391335"/>
                <a:gd name="connsiteX99" fmla="*/ 536141 w 1549218"/>
                <a:gd name="connsiteY99" fmla="*/ 1325551 h 1391335"/>
                <a:gd name="connsiteX100" fmla="*/ 546009 w 1549218"/>
                <a:gd name="connsiteY100" fmla="*/ 1328840 h 1391335"/>
                <a:gd name="connsiteX101" fmla="*/ 552587 w 1549218"/>
                <a:gd name="connsiteY101" fmla="*/ 1335419 h 1391335"/>
                <a:gd name="connsiteX102" fmla="*/ 572323 w 1549218"/>
                <a:gd name="connsiteY102" fmla="*/ 1341997 h 1391335"/>
                <a:gd name="connsiteX103" fmla="*/ 582190 w 1549218"/>
                <a:gd name="connsiteY103" fmla="*/ 1348575 h 1391335"/>
                <a:gd name="connsiteX104" fmla="*/ 601926 w 1549218"/>
                <a:gd name="connsiteY104" fmla="*/ 1355154 h 1391335"/>
                <a:gd name="connsiteX105" fmla="*/ 611793 w 1549218"/>
                <a:gd name="connsiteY105" fmla="*/ 1361732 h 1391335"/>
                <a:gd name="connsiteX106" fmla="*/ 631528 w 1549218"/>
                <a:gd name="connsiteY106" fmla="*/ 1368311 h 1391335"/>
                <a:gd name="connsiteX107" fmla="*/ 661131 w 1549218"/>
                <a:gd name="connsiteY107" fmla="*/ 1381467 h 1391335"/>
                <a:gd name="connsiteX108" fmla="*/ 680867 w 1549218"/>
                <a:gd name="connsiteY108" fmla="*/ 1388046 h 1391335"/>
                <a:gd name="connsiteX109" fmla="*/ 690734 w 1549218"/>
                <a:gd name="connsiteY109" fmla="*/ 1391335 h 1391335"/>
                <a:gd name="connsiteX110" fmla="*/ 700602 w 1549218"/>
                <a:gd name="connsiteY110" fmla="*/ 1374889 h 1391335"/>
                <a:gd name="connsiteX111" fmla="*/ 707180 w 1549218"/>
                <a:gd name="connsiteY111" fmla="*/ 1365021 h 1391335"/>
                <a:gd name="connsiteX112" fmla="*/ 717048 w 1549218"/>
                <a:gd name="connsiteY112" fmla="*/ 1345286 h 1391335"/>
                <a:gd name="connsiteX113" fmla="*/ 726915 w 1549218"/>
                <a:gd name="connsiteY113" fmla="*/ 1325551 h 1391335"/>
                <a:gd name="connsiteX114" fmla="*/ 740072 w 1549218"/>
                <a:gd name="connsiteY114" fmla="*/ 1266345 h 1391335"/>
                <a:gd name="connsiteX115" fmla="*/ 743361 w 1549218"/>
                <a:gd name="connsiteY115" fmla="*/ 1246610 h 1391335"/>
                <a:gd name="connsiteX116" fmla="*/ 746651 w 1549218"/>
                <a:gd name="connsiteY116" fmla="*/ 1236742 h 1391335"/>
                <a:gd name="connsiteX117" fmla="*/ 756518 w 1549218"/>
                <a:gd name="connsiteY117" fmla="*/ 1233453 h 1391335"/>
                <a:gd name="connsiteX118" fmla="*/ 786121 w 1549218"/>
                <a:gd name="connsiteY118" fmla="*/ 1240032 h 1391335"/>
                <a:gd name="connsiteX119" fmla="*/ 805856 w 1549218"/>
                <a:gd name="connsiteY119" fmla="*/ 1266345 h 1391335"/>
                <a:gd name="connsiteX120" fmla="*/ 812435 w 1549218"/>
                <a:gd name="connsiteY120" fmla="*/ 1272924 h 1391335"/>
                <a:gd name="connsiteX121" fmla="*/ 822302 w 1549218"/>
                <a:gd name="connsiteY121" fmla="*/ 1276213 h 1391335"/>
                <a:gd name="connsiteX122" fmla="*/ 874930 w 1549218"/>
                <a:gd name="connsiteY122" fmla="*/ 1269634 h 1391335"/>
                <a:gd name="connsiteX123" fmla="*/ 888087 w 1549218"/>
                <a:gd name="connsiteY123" fmla="*/ 1266345 h 1391335"/>
                <a:gd name="connsiteX124" fmla="*/ 907822 w 1549218"/>
                <a:gd name="connsiteY124" fmla="*/ 1259767 h 1391335"/>
                <a:gd name="connsiteX125" fmla="*/ 940714 w 1549218"/>
                <a:gd name="connsiteY125" fmla="*/ 1233453 h 1391335"/>
                <a:gd name="connsiteX126" fmla="*/ 950582 w 1549218"/>
                <a:gd name="connsiteY126" fmla="*/ 1223585 h 1391335"/>
                <a:gd name="connsiteX127" fmla="*/ 957160 w 1549218"/>
                <a:gd name="connsiteY127" fmla="*/ 1213718 h 1391335"/>
                <a:gd name="connsiteX128" fmla="*/ 970317 w 1549218"/>
                <a:gd name="connsiteY128" fmla="*/ 1200561 h 1391335"/>
                <a:gd name="connsiteX129" fmla="*/ 973606 w 1549218"/>
                <a:gd name="connsiteY129" fmla="*/ 1190693 h 1391335"/>
                <a:gd name="connsiteX130" fmla="*/ 990052 w 1549218"/>
                <a:gd name="connsiteY130" fmla="*/ 1177537 h 1391335"/>
                <a:gd name="connsiteX131" fmla="*/ 1006498 w 1549218"/>
                <a:gd name="connsiteY131" fmla="*/ 1167669 h 1391335"/>
                <a:gd name="connsiteX132" fmla="*/ 1042679 w 1549218"/>
                <a:gd name="connsiteY132" fmla="*/ 1164380 h 1391335"/>
                <a:gd name="connsiteX133" fmla="*/ 1062415 w 1549218"/>
                <a:gd name="connsiteY133" fmla="*/ 1157801 h 1391335"/>
                <a:gd name="connsiteX134" fmla="*/ 1082150 w 1549218"/>
                <a:gd name="connsiteY134" fmla="*/ 1164380 h 1391335"/>
                <a:gd name="connsiteX135" fmla="*/ 1108464 w 1549218"/>
                <a:gd name="connsiteY135" fmla="*/ 1161091 h 1391335"/>
                <a:gd name="connsiteX136" fmla="*/ 1118331 w 1549218"/>
                <a:gd name="connsiteY136" fmla="*/ 1157801 h 1391335"/>
                <a:gd name="connsiteX137" fmla="*/ 1180826 w 1549218"/>
                <a:gd name="connsiteY137" fmla="*/ 1154512 h 1391335"/>
                <a:gd name="connsiteX138" fmla="*/ 1200561 w 1549218"/>
                <a:gd name="connsiteY138" fmla="*/ 1131488 h 1391335"/>
                <a:gd name="connsiteX139" fmla="*/ 1203851 w 1549218"/>
                <a:gd name="connsiteY139" fmla="*/ 1121620 h 1391335"/>
                <a:gd name="connsiteX140" fmla="*/ 1210429 w 1549218"/>
                <a:gd name="connsiteY140" fmla="*/ 1075571 h 1391335"/>
                <a:gd name="connsiteX141" fmla="*/ 1217008 w 1549218"/>
                <a:gd name="connsiteY141" fmla="*/ 1068993 h 1391335"/>
                <a:gd name="connsiteX142" fmla="*/ 1243321 w 1549218"/>
                <a:gd name="connsiteY142" fmla="*/ 1072282 h 1391335"/>
                <a:gd name="connsiteX143" fmla="*/ 1253189 w 1549218"/>
                <a:gd name="connsiteY143" fmla="*/ 1075571 h 1391335"/>
                <a:gd name="connsiteX144" fmla="*/ 1279502 w 1549218"/>
                <a:gd name="connsiteY144" fmla="*/ 1082150 h 1391335"/>
                <a:gd name="connsiteX145" fmla="*/ 1322262 w 1549218"/>
                <a:gd name="connsiteY145" fmla="*/ 1092017 h 1391335"/>
                <a:gd name="connsiteX146" fmla="*/ 1332130 w 1549218"/>
                <a:gd name="connsiteY146" fmla="*/ 1095306 h 1391335"/>
                <a:gd name="connsiteX147" fmla="*/ 1351865 w 1549218"/>
                <a:gd name="connsiteY147" fmla="*/ 1098596 h 1391335"/>
                <a:gd name="connsiteX148" fmla="*/ 1371600 w 1549218"/>
                <a:gd name="connsiteY148" fmla="*/ 1095306 h 1391335"/>
                <a:gd name="connsiteX149" fmla="*/ 1378179 w 1549218"/>
                <a:gd name="connsiteY149" fmla="*/ 1088728 h 1391335"/>
                <a:gd name="connsiteX150" fmla="*/ 1391336 w 1549218"/>
                <a:gd name="connsiteY150" fmla="*/ 1065703 h 1391335"/>
                <a:gd name="connsiteX151" fmla="*/ 1394625 w 1549218"/>
                <a:gd name="connsiteY151" fmla="*/ 1055836 h 1391335"/>
                <a:gd name="connsiteX152" fmla="*/ 1397914 w 1549218"/>
                <a:gd name="connsiteY152" fmla="*/ 983473 h 1391335"/>
                <a:gd name="connsiteX153" fmla="*/ 1401203 w 1549218"/>
                <a:gd name="connsiteY153" fmla="*/ 963738 h 1391335"/>
                <a:gd name="connsiteX154" fmla="*/ 1397914 w 1549218"/>
                <a:gd name="connsiteY154" fmla="*/ 924267 h 1391335"/>
                <a:gd name="connsiteX155" fmla="*/ 1394625 w 1549218"/>
                <a:gd name="connsiteY155" fmla="*/ 911111 h 1391335"/>
                <a:gd name="connsiteX156" fmla="*/ 1368311 w 1549218"/>
                <a:gd name="connsiteY156" fmla="*/ 897954 h 1391335"/>
                <a:gd name="connsiteX157" fmla="*/ 1358444 w 1549218"/>
                <a:gd name="connsiteY157" fmla="*/ 894665 h 1391335"/>
                <a:gd name="connsiteX158" fmla="*/ 1348576 w 1549218"/>
                <a:gd name="connsiteY158" fmla="*/ 891375 h 1391335"/>
                <a:gd name="connsiteX159" fmla="*/ 1338708 w 1549218"/>
                <a:gd name="connsiteY159" fmla="*/ 888086 h 1391335"/>
                <a:gd name="connsiteX160" fmla="*/ 1236743 w 1549218"/>
                <a:gd name="connsiteY160" fmla="*/ 891375 h 1391335"/>
                <a:gd name="connsiteX161" fmla="*/ 1203851 w 1549218"/>
                <a:gd name="connsiteY161" fmla="*/ 904532 h 1391335"/>
                <a:gd name="connsiteX162" fmla="*/ 1193983 w 1549218"/>
                <a:gd name="connsiteY162" fmla="*/ 907821 h 1391335"/>
                <a:gd name="connsiteX163" fmla="*/ 1187405 w 1549218"/>
                <a:gd name="connsiteY163" fmla="*/ 914400 h 1391335"/>
                <a:gd name="connsiteX164" fmla="*/ 1154513 w 1549218"/>
                <a:gd name="connsiteY164" fmla="*/ 914400 h 1391335"/>
                <a:gd name="connsiteX165" fmla="*/ 1151223 w 1549218"/>
                <a:gd name="connsiteY165" fmla="*/ 904532 h 1391335"/>
                <a:gd name="connsiteX166" fmla="*/ 1164380 w 1549218"/>
                <a:gd name="connsiteY166" fmla="*/ 891375 h 1391335"/>
                <a:gd name="connsiteX167" fmla="*/ 1236743 w 1549218"/>
                <a:gd name="connsiteY167" fmla="*/ 891375 h 1391335"/>
                <a:gd name="connsiteX168" fmla="*/ 1256478 w 1549218"/>
                <a:gd name="connsiteY168" fmla="*/ 884797 h 1391335"/>
                <a:gd name="connsiteX169" fmla="*/ 1266346 w 1549218"/>
                <a:gd name="connsiteY169" fmla="*/ 881508 h 1391335"/>
                <a:gd name="connsiteX170" fmla="*/ 1286081 w 1549218"/>
                <a:gd name="connsiteY170" fmla="*/ 874929 h 1391335"/>
                <a:gd name="connsiteX171" fmla="*/ 1295949 w 1549218"/>
                <a:gd name="connsiteY171" fmla="*/ 871640 h 1391335"/>
                <a:gd name="connsiteX172" fmla="*/ 1315684 w 1549218"/>
                <a:gd name="connsiteY172" fmla="*/ 868351 h 1391335"/>
                <a:gd name="connsiteX173" fmla="*/ 1345287 w 1549218"/>
                <a:gd name="connsiteY173" fmla="*/ 861773 h 1391335"/>
                <a:gd name="connsiteX174" fmla="*/ 1355154 w 1549218"/>
                <a:gd name="connsiteY174" fmla="*/ 858483 h 1391335"/>
                <a:gd name="connsiteX175" fmla="*/ 1361733 w 1549218"/>
                <a:gd name="connsiteY175" fmla="*/ 851905 h 1391335"/>
                <a:gd name="connsiteX176" fmla="*/ 1361733 w 1549218"/>
                <a:gd name="connsiteY176" fmla="*/ 825591 h 1391335"/>
                <a:gd name="connsiteX177" fmla="*/ 1355154 w 1549218"/>
                <a:gd name="connsiteY177" fmla="*/ 815724 h 1391335"/>
                <a:gd name="connsiteX178" fmla="*/ 1345287 w 1549218"/>
                <a:gd name="connsiteY178" fmla="*/ 776253 h 1391335"/>
                <a:gd name="connsiteX179" fmla="*/ 1279502 w 1549218"/>
                <a:gd name="connsiteY179" fmla="*/ 779542 h 1391335"/>
                <a:gd name="connsiteX180" fmla="*/ 1266346 w 1549218"/>
                <a:gd name="connsiteY180" fmla="*/ 782832 h 1391335"/>
                <a:gd name="connsiteX181" fmla="*/ 1256478 w 1549218"/>
                <a:gd name="connsiteY181" fmla="*/ 789410 h 1391335"/>
                <a:gd name="connsiteX182" fmla="*/ 1240032 w 1549218"/>
                <a:gd name="connsiteY182" fmla="*/ 786121 h 1391335"/>
                <a:gd name="connsiteX183" fmla="*/ 1249900 w 1549218"/>
                <a:gd name="connsiteY183" fmla="*/ 779542 h 1391335"/>
                <a:gd name="connsiteX184" fmla="*/ 1266346 w 1549218"/>
                <a:gd name="connsiteY184" fmla="*/ 763096 h 1391335"/>
                <a:gd name="connsiteX185" fmla="*/ 1276213 w 1549218"/>
                <a:gd name="connsiteY185" fmla="*/ 753229 h 1391335"/>
                <a:gd name="connsiteX186" fmla="*/ 1282792 w 1549218"/>
                <a:gd name="connsiteY186" fmla="*/ 733493 h 1391335"/>
                <a:gd name="connsiteX187" fmla="*/ 1286081 w 1549218"/>
                <a:gd name="connsiteY187" fmla="*/ 723626 h 1391335"/>
                <a:gd name="connsiteX188" fmla="*/ 1292659 w 1549218"/>
                <a:gd name="connsiteY188" fmla="*/ 717047 h 1391335"/>
                <a:gd name="connsiteX189" fmla="*/ 1299238 w 1549218"/>
                <a:gd name="connsiteY189" fmla="*/ 707180 h 1391335"/>
                <a:gd name="connsiteX190" fmla="*/ 1318973 w 1549218"/>
                <a:gd name="connsiteY190" fmla="*/ 697312 h 1391335"/>
                <a:gd name="connsiteX191" fmla="*/ 1335419 w 1549218"/>
                <a:gd name="connsiteY191" fmla="*/ 684155 h 1391335"/>
                <a:gd name="connsiteX192" fmla="*/ 1348576 w 1549218"/>
                <a:gd name="connsiteY192" fmla="*/ 651263 h 1391335"/>
                <a:gd name="connsiteX193" fmla="*/ 1358444 w 1549218"/>
                <a:gd name="connsiteY193" fmla="*/ 634817 h 1391335"/>
                <a:gd name="connsiteX194" fmla="*/ 1361733 w 1549218"/>
                <a:gd name="connsiteY194" fmla="*/ 624950 h 1391335"/>
                <a:gd name="connsiteX195" fmla="*/ 1391336 w 1549218"/>
                <a:gd name="connsiteY195" fmla="*/ 608503 h 1391335"/>
                <a:gd name="connsiteX196" fmla="*/ 1414360 w 1549218"/>
                <a:gd name="connsiteY196" fmla="*/ 611793 h 1391335"/>
                <a:gd name="connsiteX197" fmla="*/ 1420938 w 1549218"/>
                <a:gd name="connsiteY197" fmla="*/ 605214 h 1391335"/>
                <a:gd name="connsiteX198" fmla="*/ 1427517 w 1549218"/>
                <a:gd name="connsiteY198" fmla="*/ 585479 h 1391335"/>
                <a:gd name="connsiteX199" fmla="*/ 1430806 w 1549218"/>
                <a:gd name="connsiteY199" fmla="*/ 575611 h 1391335"/>
                <a:gd name="connsiteX200" fmla="*/ 1437385 w 1549218"/>
                <a:gd name="connsiteY200" fmla="*/ 562455 h 1391335"/>
                <a:gd name="connsiteX201" fmla="*/ 1447252 w 1549218"/>
                <a:gd name="connsiteY201" fmla="*/ 529562 h 1391335"/>
                <a:gd name="connsiteX202" fmla="*/ 1450541 w 1549218"/>
                <a:gd name="connsiteY202" fmla="*/ 519695 h 1391335"/>
                <a:gd name="connsiteX203" fmla="*/ 1453831 w 1549218"/>
                <a:gd name="connsiteY203" fmla="*/ 509827 h 1391335"/>
                <a:gd name="connsiteX204" fmla="*/ 1457120 w 1549218"/>
                <a:gd name="connsiteY204" fmla="*/ 447332 h 1391335"/>
                <a:gd name="connsiteX205" fmla="*/ 1466987 w 1549218"/>
                <a:gd name="connsiteY205" fmla="*/ 424308 h 1391335"/>
                <a:gd name="connsiteX206" fmla="*/ 1476855 w 1549218"/>
                <a:gd name="connsiteY206" fmla="*/ 404573 h 1391335"/>
                <a:gd name="connsiteX207" fmla="*/ 1483433 w 1549218"/>
                <a:gd name="connsiteY207" fmla="*/ 371680 h 1391335"/>
                <a:gd name="connsiteX208" fmla="*/ 1490012 w 1549218"/>
                <a:gd name="connsiteY208" fmla="*/ 348656 h 1391335"/>
                <a:gd name="connsiteX209" fmla="*/ 1496590 w 1549218"/>
                <a:gd name="connsiteY209" fmla="*/ 322342 h 1391335"/>
                <a:gd name="connsiteX210" fmla="*/ 1503169 w 1549218"/>
                <a:gd name="connsiteY210" fmla="*/ 269715 h 1391335"/>
                <a:gd name="connsiteX211" fmla="*/ 1506458 w 1549218"/>
                <a:gd name="connsiteY211" fmla="*/ 207220 h 1391335"/>
                <a:gd name="connsiteX212" fmla="*/ 1522904 w 1549218"/>
                <a:gd name="connsiteY212" fmla="*/ 194063 h 1391335"/>
                <a:gd name="connsiteX213" fmla="*/ 1539350 w 1549218"/>
                <a:gd name="connsiteY213" fmla="*/ 180906 h 1391335"/>
                <a:gd name="connsiteX214" fmla="*/ 1549218 w 1549218"/>
                <a:gd name="connsiteY214" fmla="*/ 174328 h 1391335"/>
                <a:gd name="connsiteX215" fmla="*/ 1545928 w 1549218"/>
                <a:gd name="connsiteY215" fmla="*/ 154593 h 1391335"/>
                <a:gd name="connsiteX216" fmla="*/ 1539350 w 1549218"/>
                <a:gd name="connsiteY216" fmla="*/ 148014 h 1391335"/>
                <a:gd name="connsiteX217" fmla="*/ 1529482 w 1549218"/>
                <a:gd name="connsiteY217" fmla="*/ 141436 h 1391335"/>
                <a:gd name="connsiteX218" fmla="*/ 1522904 w 1549218"/>
                <a:gd name="connsiteY218" fmla="*/ 134857 h 1391335"/>
                <a:gd name="connsiteX219" fmla="*/ 1513036 w 1549218"/>
                <a:gd name="connsiteY219" fmla="*/ 131568 h 1391335"/>
                <a:gd name="connsiteX220" fmla="*/ 1503169 w 1549218"/>
                <a:gd name="connsiteY220" fmla="*/ 124990 h 1391335"/>
                <a:gd name="connsiteX221" fmla="*/ 1493301 w 1549218"/>
                <a:gd name="connsiteY221" fmla="*/ 121701 h 1391335"/>
                <a:gd name="connsiteX222" fmla="*/ 1476855 w 1549218"/>
                <a:gd name="connsiteY222" fmla="*/ 108544 h 1391335"/>
                <a:gd name="connsiteX223" fmla="*/ 1457120 w 1549218"/>
                <a:gd name="connsiteY223" fmla="*/ 101965 h 1391335"/>
                <a:gd name="connsiteX224" fmla="*/ 1434095 w 1549218"/>
                <a:gd name="connsiteY224" fmla="*/ 105255 h 1391335"/>
                <a:gd name="connsiteX225" fmla="*/ 1424228 w 1549218"/>
                <a:gd name="connsiteY225" fmla="*/ 108544 h 1391335"/>
                <a:gd name="connsiteX226" fmla="*/ 1388046 w 1549218"/>
                <a:gd name="connsiteY226" fmla="*/ 105255 h 1391335"/>
                <a:gd name="connsiteX227" fmla="*/ 1365022 w 1549218"/>
                <a:gd name="connsiteY227" fmla="*/ 98676 h 1391335"/>
                <a:gd name="connsiteX228" fmla="*/ 1355154 w 1549218"/>
                <a:gd name="connsiteY228" fmla="*/ 92098 h 1391335"/>
                <a:gd name="connsiteX229" fmla="*/ 1341997 w 1549218"/>
                <a:gd name="connsiteY229" fmla="*/ 78941 h 1391335"/>
                <a:gd name="connsiteX230" fmla="*/ 1332130 w 1549218"/>
                <a:gd name="connsiteY230" fmla="*/ 72362 h 1391335"/>
                <a:gd name="connsiteX231" fmla="*/ 1325551 w 1549218"/>
                <a:gd name="connsiteY231" fmla="*/ 65784 h 1391335"/>
                <a:gd name="connsiteX232" fmla="*/ 1315684 w 1549218"/>
                <a:gd name="connsiteY232" fmla="*/ 62495 h 1391335"/>
                <a:gd name="connsiteX233" fmla="*/ 1299238 w 1549218"/>
                <a:gd name="connsiteY233" fmla="*/ 52627 h 1391335"/>
                <a:gd name="connsiteX234" fmla="*/ 1289370 w 1549218"/>
                <a:gd name="connsiteY234" fmla="*/ 46049 h 1391335"/>
                <a:gd name="connsiteX235" fmla="*/ 1259767 w 1549218"/>
                <a:gd name="connsiteY235" fmla="*/ 36181 h 1391335"/>
                <a:gd name="connsiteX236" fmla="*/ 1249900 w 1549218"/>
                <a:gd name="connsiteY236" fmla="*/ 32892 h 1391335"/>
                <a:gd name="connsiteX237" fmla="*/ 1210429 w 1549218"/>
                <a:gd name="connsiteY237" fmla="*/ 29603 h 1391335"/>
                <a:gd name="connsiteX238" fmla="*/ 1190694 w 1549218"/>
                <a:gd name="connsiteY238" fmla="*/ 19735 h 1391335"/>
                <a:gd name="connsiteX239" fmla="*/ 1180826 w 1549218"/>
                <a:gd name="connsiteY239" fmla="*/ 16446 h 1391335"/>
                <a:gd name="connsiteX240" fmla="*/ 1045969 w 1549218"/>
                <a:gd name="connsiteY240" fmla="*/ 16446 h 1391335"/>
                <a:gd name="connsiteX241" fmla="*/ 1022944 w 1549218"/>
                <a:gd name="connsiteY241" fmla="*/ 9867 h 1391335"/>
                <a:gd name="connsiteX242" fmla="*/ 1003209 w 1549218"/>
                <a:gd name="connsiteY242" fmla="*/ 0 h 1391335"/>
                <a:gd name="connsiteX243" fmla="*/ 976895 w 1549218"/>
                <a:gd name="connsiteY243" fmla="*/ 3289 h 1391335"/>
                <a:gd name="connsiteX244" fmla="*/ 970317 w 1549218"/>
                <a:gd name="connsiteY244" fmla="*/ 13157 h 1391335"/>
                <a:gd name="connsiteX245" fmla="*/ 957160 w 1549218"/>
                <a:gd name="connsiteY245" fmla="*/ 26314 h 1391335"/>
                <a:gd name="connsiteX246" fmla="*/ 953871 w 1549218"/>
                <a:gd name="connsiteY246" fmla="*/ 36181 h 1391335"/>
                <a:gd name="connsiteX247" fmla="*/ 947292 w 1549218"/>
                <a:gd name="connsiteY247" fmla="*/ 42760 h 1391335"/>
                <a:gd name="connsiteX248" fmla="*/ 934136 w 1549218"/>
                <a:gd name="connsiteY248" fmla="*/ 59206 h 1391335"/>
                <a:gd name="connsiteX249" fmla="*/ 927557 w 1549218"/>
                <a:gd name="connsiteY249" fmla="*/ 78941 h 1391335"/>
                <a:gd name="connsiteX250" fmla="*/ 920979 w 1549218"/>
                <a:gd name="connsiteY250" fmla="*/ 88809 h 1391335"/>
                <a:gd name="connsiteX251" fmla="*/ 907822 w 1549218"/>
                <a:gd name="connsiteY251" fmla="*/ 118411 h 1391335"/>
                <a:gd name="connsiteX252" fmla="*/ 901244 w 1549218"/>
                <a:gd name="connsiteY252" fmla="*/ 138147 h 1391335"/>
                <a:gd name="connsiteX253" fmla="*/ 878219 w 1549218"/>
                <a:gd name="connsiteY253" fmla="*/ 164460 h 1391335"/>
                <a:gd name="connsiteX254" fmla="*/ 874930 w 1549218"/>
                <a:gd name="connsiteY254" fmla="*/ 174328 h 1391335"/>
                <a:gd name="connsiteX255" fmla="*/ 868351 w 1549218"/>
                <a:gd name="connsiteY255" fmla="*/ 180906 h 1391335"/>
                <a:gd name="connsiteX256" fmla="*/ 861773 w 1549218"/>
                <a:gd name="connsiteY256" fmla="*/ 200642 h 1391335"/>
                <a:gd name="connsiteX257" fmla="*/ 848616 w 1549218"/>
                <a:gd name="connsiteY257" fmla="*/ 217088 h 1391335"/>
                <a:gd name="connsiteX258" fmla="*/ 845327 w 1549218"/>
                <a:gd name="connsiteY258" fmla="*/ 226955 h 1391335"/>
                <a:gd name="connsiteX259" fmla="*/ 838749 w 1549218"/>
                <a:gd name="connsiteY259" fmla="*/ 236823 h 1391335"/>
                <a:gd name="connsiteX260" fmla="*/ 825592 w 1549218"/>
                <a:gd name="connsiteY260" fmla="*/ 263137 h 1391335"/>
                <a:gd name="connsiteX261" fmla="*/ 822302 w 1549218"/>
                <a:gd name="connsiteY261" fmla="*/ 273004 h 1391335"/>
                <a:gd name="connsiteX262" fmla="*/ 805856 w 1549218"/>
                <a:gd name="connsiteY262" fmla="*/ 286161 h 1391335"/>
                <a:gd name="connsiteX263" fmla="*/ 802567 w 1549218"/>
                <a:gd name="connsiteY263" fmla="*/ 296029 h 1391335"/>
                <a:gd name="connsiteX264" fmla="*/ 795989 w 1549218"/>
                <a:gd name="connsiteY264" fmla="*/ 305896 h 1391335"/>
                <a:gd name="connsiteX265" fmla="*/ 789410 w 1549218"/>
                <a:gd name="connsiteY265" fmla="*/ 325632 h 1391335"/>
                <a:gd name="connsiteX266" fmla="*/ 782832 w 1549218"/>
                <a:gd name="connsiteY266" fmla="*/ 368391 h 1391335"/>
                <a:gd name="connsiteX267" fmla="*/ 776254 w 1549218"/>
                <a:gd name="connsiteY267" fmla="*/ 388126 h 1391335"/>
                <a:gd name="connsiteX268" fmla="*/ 769675 w 1549218"/>
                <a:gd name="connsiteY268" fmla="*/ 394705 h 1391335"/>
                <a:gd name="connsiteX269" fmla="*/ 759808 w 1549218"/>
                <a:gd name="connsiteY269" fmla="*/ 414440 h 1391335"/>
                <a:gd name="connsiteX270" fmla="*/ 753229 w 1549218"/>
                <a:gd name="connsiteY270" fmla="*/ 421019 h 1391335"/>
                <a:gd name="connsiteX271" fmla="*/ 726915 w 1549218"/>
                <a:gd name="connsiteY271" fmla="*/ 444043 h 1391335"/>
                <a:gd name="connsiteX272" fmla="*/ 684156 w 1549218"/>
                <a:gd name="connsiteY272" fmla="*/ 453911 h 1391335"/>
                <a:gd name="connsiteX273" fmla="*/ 644685 w 1549218"/>
                <a:gd name="connsiteY273" fmla="*/ 450621 h 1391335"/>
                <a:gd name="connsiteX274" fmla="*/ 631528 w 1549218"/>
                <a:gd name="connsiteY274" fmla="*/ 434175 h 1391335"/>
                <a:gd name="connsiteX275" fmla="*/ 618372 w 1549218"/>
                <a:gd name="connsiteY275" fmla="*/ 417729 h 1391335"/>
                <a:gd name="connsiteX276" fmla="*/ 611793 w 1549218"/>
                <a:gd name="connsiteY276" fmla="*/ 397994 h 1391335"/>
                <a:gd name="connsiteX277" fmla="*/ 598636 w 1549218"/>
                <a:gd name="connsiteY277" fmla="*/ 381548 h 1391335"/>
                <a:gd name="connsiteX278" fmla="*/ 585479 w 1549218"/>
                <a:gd name="connsiteY278" fmla="*/ 365102 h 1391335"/>
                <a:gd name="connsiteX279" fmla="*/ 582190 w 1549218"/>
                <a:gd name="connsiteY279" fmla="*/ 355234 h 1391335"/>
                <a:gd name="connsiteX280" fmla="*/ 572323 w 1549218"/>
                <a:gd name="connsiteY280" fmla="*/ 335499 h 1391335"/>
                <a:gd name="connsiteX281" fmla="*/ 565744 w 1549218"/>
                <a:gd name="connsiteY281" fmla="*/ 296029 h 1391335"/>
                <a:gd name="connsiteX282" fmla="*/ 562455 w 1549218"/>
                <a:gd name="connsiteY282" fmla="*/ 282872 h 1391335"/>
                <a:gd name="connsiteX283" fmla="*/ 555877 w 1549218"/>
                <a:gd name="connsiteY283" fmla="*/ 263137 h 1391335"/>
                <a:gd name="connsiteX284" fmla="*/ 549298 w 1549218"/>
                <a:gd name="connsiteY284" fmla="*/ 243401 h 1391335"/>
                <a:gd name="connsiteX285" fmla="*/ 546009 w 1549218"/>
                <a:gd name="connsiteY285" fmla="*/ 233534 h 1391335"/>
                <a:gd name="connsiteX286" fmla="*/ 539431 w 1549218"/>
                <a:gd name="connsiteY286" fmla="*/ 223666 h 1391335"/>
                <a:gd name="connsiteX287" fmla="*/ 526274 w 1549218"/>
                <a:gd name="connsiteY287" fmla="*/ 197352 h 1391335"/>
                <a:gd name="connsiteX288" fmla="*/ 493382 w 1549218"/>
                <a:gd name="connsiteY288" fmla="*/ 184196 h 1391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1549218" h="1391335">
                  <a:moveTo>
                    <a:pt x="493382" y="184196"/>
                  </a:moveTo>
                  <a:cubicBezTo>
                    <a:pt x="476936" y="214895"/>
                    <a:pt x="459619" y="245143"/>
                    <a:pt x="444044" y="276293"/>
                  </a:cubicBezTo>
                  <a:cubicBezTo>
                    <a:pt x="439417" y="285547"/>
                    <a:pt x="439486" y="298372"/>
                    <a:pt x="430887" y="305896"/>
                  </a:cubicBezTo>
                  <a:cubicBezTo>
                    <a:pt x="371433" y="357917"/>
                    <a:pt x="431308" y="298893"/>
                    <a:pt x="404573" y="325632"/>
                  </a:cubicBezTo>
                  <a:cubicBezTo>
                    <a:pt x="399091" y="324535"/>
                    <a:pt x="393362" y="324305"/>
                    <a:pt x="388127" y="322342"/>
                  </a:cubicBezTo>
                  <a:cubicBezTo>
                    <a:pt x="376503" y="317983"/>
                    <a:pt x="375712" y="309681"/>
                    <a:pt x="365102" y="302607"/>
                  </a:cubicBezTo>
                  <a:cubicBezTo>
                    <a:pt x="334735" y="282363"/>
                    <a:pt x="372089" y="308197"/>
                    <a:pt x="348656" y="289450"/>
                  </a:cubicBezTo>
                  <a:cubicBezTo>
                    <a:pt x="345569" y="286981"/>
                    <a:pt x="341876" y="285341"/>
                    <a:pt x="338789" y="282872"/>
                  </a:cubicBezTo>
                  <a:cubicBezTo>
                    <a:pt x="336367" y="280935"/>
                    <a:pt x="334869" y="277889"/>
                    <a:pt x="332210" y="276293"/>
                  </a:cubicBezTo>
                  <a:cubicBezTo>
                    <a:pt x="325034" y="271987"/>
                    <a:pt x="303309" y="270285"/>
                    <a:pt x="299318" y="269715"/>
                  </a:cubicBezTo>
                  <a:lnTo>
                    <a:pt x="286161" y="249980"/>
                  </a:lnTo>
                  <a:cubicBezTo>
                    <a:pt x="283968" y="246691"/>
                    <a:pt x="280833" y="243862"/>
                    <a:pt x="279583" y="240112"/>
                  </a:cubicBezTo>
                  <a:cubicBezTo>
                    <a:pt x="272024" y="217435"/>
                    <a:pt x="277908" y="225280"/>
                    <a:pt x="266426" y="213798"/>
                  </a:cubicBezTo>
                  <a:cubicBezTo>
                    <a:pt x="264233" y="207220"/>
                    <a:pt x="263694" y="199833"/>
                    <a:pt x="259848" y="194063"/>
                  </a:cubicBezTo>
                  <a:cubicBezTo>
                    <a:pt x="255462" y="187485"/>
                    <a:pt x="253270" y="178713"/>
                    <a:pt x="246691" y="174328"/>
                  </a:cubicBezTo>
                  <a:cubicBezTo>
                    <a:pt x="243402" y="172135"/>
                    <a:pt x="239910" y="170220"/>
                    <a:pt x="236823" y="167750"/>
                  </a:cubicBezTo>
                  <a:cubicBezTo>
                    <a:pt x="226619" y="159587"/>
                    <a:pt x="233885" y="161347"/>
                    <a:pt x="220377" y="154593"/>
                  </a:cubicBezTo>
                  <a:cubicBezTo>
                    <a:pt x="217276" y="153042"/>
                    <a:pt x="213799" y="152400"/>
                    <a:pt x="210510" y="151303"/>
                  </a:cubicBezTo>
                  <a:cubicBezTo>
                    <a:pt x="195160" y="152400"/>
                    <a:pt x="173997" y="142515"/>
                    <a:pt x="164461" y="154593"/>
                  </a:cubicBezTo>
                  <a:cubicBezTo>
                    <a:pt x="152213" y="170107"/>
                    <a:pt x="163046" y="194122"/>
                    <a:pt x="161172" y="213798"/>
                  </a:cubicBezTo>
                  <a:cubicBezTo>
                    <a:pt x="159850" y="227679"/>
                    <a:pt x="149617" y="228732"/>
                    <a:pt x="144726" y="243401"/>
                  </a:cubicBezTo>
                  <a:cubicBezTo>
                    <a:pt x="143629" y="246690"/>
                    <a:pt x="142987" y="250168"/>
                    <a:pt x="141436" y="253269"/>
                  </a:cubicBezTo>
                  <a:cubicBezTo>
                    <a:pt x="137285" y="261571"/>
                    <a:pt x="134400" y="263595"/>
                    <a:pt x="128279" y="269715"/>
                  </a:cubicBezTo>
                  <a:cubicBezTo>
                    <a:pt x="127183" y="273004"/>
                    <a:pt x="126541" y="276482"/>
                    <a:pt x="124990" y="279583"/>
                  </a:cubicBezTo>
                  <a:cubicBezTo>
                    <a:pt x="123222" y="283119"/>
                    <a:pt x="120017" y="285838"/>
                    <a:pt x="118412" y="289450"/>
                  </a:cubicBezTo>
                  <a:cubicBezTo>
                    <a:pt x="106317" y="316663"/>
                    <a:pt x="118764" y="302253"/>
                    <a:pt x="105255" y="315764"/>
                  </a:cubicBezTo>
                  <a:cubicBezTo>
                    <a:pt x="104159" y="319053"/>
                    <a:pt x="103750" y="322659"/>
                    <a:pt x="101966" y="325632"/>
                  </a:cubicBezTo>
                  <a:cubicBezTo>
                    <a:pt x="98302" y="331739"/>
                    <a:pt x="90689" y="334653"/>
                    <a:pt x="85520" y="338788"/>
                  </a:cubicBezTo>
                  <a:cubicBezTo>
                    <a:pt x="76977" y="345623"/>
                    <a:pt x="80462" y="346884"/>
                    <a:pt x="69074" y="351945"/>
                  </a:cubicBezTo>
                  <a:cubicBezTo>
                    <a:pt x="62737" y="354761"/>
                    <a:pt x="55917" y="356331"/>
                    <a:pt x="49338" y="358524"/>
                  </a:cubicBezTo>
                  <a:cubicBezTo>
                    <a:pt x="33145" y="363922"/>
                    <a:pt x="42889" y="361243"/>
                    <a:pt x="19736" y="365102"/>
                  </a:cubicBezTo>
                  <a:cubicBezTo>
                    <a:pt x="17543" y="367295"/>
                    <a:pt x="14544" y="368906"/>
                    <a:pt x="13157" y="371680"/>
                  </a:cubicBezTo>
                  <a:cubicBezTo>
                    <a:pt x="10056" y="377882"/>
                    <a:pt x="6579" y="391416"/>
                    <a:pt x="6579" y="391416"/>
                  </a:cubicBezTo>
                  <a:cubicBezTo>
                    <a:pt x="7675" y="397994"/>
                    <a:pt x="7159" y="405057"/>
                    <a:pt x="9868" y="411151"/>
                  </a:cubicBezTo>
                  <a:cubicBezTo>
                    <a:pt x="12534" y="417149"/>
                    <a:pt x="24361" y="424102"/>
                    <a:pt x="29603" y="427597"/>
                  </a:cubicBezTo>
                  <a:cubicBezTo>
                    <a:pt x="30699" y="430886"/>
                    <a:pt x="32892" y="433998"/>
                    <a:pt x="32892" y="437465"/>
                  </a:cubicBezTo>
                  <a:cubicBezTo>
                    <a:pt x="32892" y="439824"/>
                    <a:pt x="28910" y="459452"/>
                    <a:pt x="26314" y="463778"/>
                  </a:cubicBezTo>
                  <a:cubicBezTo>
                    <a:pt x="24719" y="466437"/>
                    <a:pt x="21929" y="468164"/>
                    <a:pt x="19736" y="470357"/>
                  </a:cubicBezTo>
                  <a:cubicBezTo>
                    <a:pt x="18639" y="473646"/>
                    <a:pt x="18230" y="477251"/>
                    <a:pt x="16446" y="480224"/>
                  </a:cubicBezTo>
                  <a:cubicBezTo>
                    <a:pt x="14850" y="482883"/>
                    <a:pt x="11805" y="484381"/>
                    <a:pt x="9868" y="486803"/>
                  </a:cubicBezTo>
                  <a:cubicBezTo>
                    <a:pt x="2581" y="495912"/>
                    <a:pt x="3475" y="496116"/>
                    <a:pt x="0" y="506538"/>
                  </a:cubicBezTo>
                  <a:cubicBezTo>
                    <a:pt x="1097" y="518598"/>
                    <a:pt x="752" y="530878"/>
                    <a:pt x="3290" y="542719"/>
                  </a:cubicBezTo>
                  <a:cubicBezTo>
                    <a:pt x="4704" y="549317"/>
                    <a:pt x="16186" y="558195"/>
                    <a:pt x="19736" y="562455"/>
                  </a:cubicBezTo>
                  <a:cubicBezTo>
                    <a:pt x="24216" y="567831"/>
                    <a:pt x="26515" y="575074"/>
                    <a:pt x="32892" y="578901"/>
                  </a:cubicBezTo>
                  <a:cubicBezTo>
                    <a:pt x="35865" y="580685"/>
                    <a:pt x="39471" y="581094"/>
                    <a:pt x="42760" y="582190"/>
                  </a:cubicBezTo>
                  <a:cubicBezTo>
                    <a:pt x="44953" y="585479"/>
                    <a:pt x="46869" y="588970"/>
                    <a:pt x="49338" y="592057"/>
                  </a:cubicBezTo>
                  <a:cubicBezTo>
                    <a:pt x="55005" y="599141"/>
                    <a:pt x="69912" y="609880"/>
                    <a:pt x="75652" y="611793"/>
                  </a:cubicBezTo>
                  <a:lnTo>
                    <a:pt x="95387" y="618371"/>
                  </a:lnTo>
                  <a:cubicBezTo>
                    <a:pt x="97580" y="620564"/>
                    <a:pt x="100370" y="622291"/>
                    <a:pt x="101966" y="624950"/>
                  </a:cubicBezTo>
                  <a:cubicBezTo>
                    <a:pt x="114778" y="646303"/>
                    <a:pt x="95162" y="624723"/>
                    <a:pt x="111833" y="641396"/>
                  </a:cubicBezTo>
                  <a:cubicBezTo>
                    <a:pt x="115547" y="652535"/>
                    <a:pt x="119168" y="661433"/>
                    <a:pt x="118412" y="674288"/>
                  </a:cubicBezTo>
                  <a:cubicBezTo>
                    <a:pt x="117755" y="685450"/>
                    <a:pt x="111833" y="707180"/>
                    <a:pt x="111833" y="707180"/>
                  </a:cubicBezTo>
                  <a:cubicBezTo>
                    <a:pt x="110737" y="728012"/>
                    <a:pt x="110351" y="748893"/>
                    <a:pt x="108544" y="769675"/>
                  </a:cubicBezTo>
                  <a:cubicBezTo>
                    <a:pt x="108152" y="774179"/>
                    <a:pt x="106236" y="778419"/>
                    <a:pt x="105255" y="782832"/>
                  </a:cubicBezTo>
                  <a:cubicBezTo>
                    <a:pt x="104042" y="788289"/>
                    <a:pt x="103062" y="793796"/>
                    <a:pt x="101966" y="799278"/>
                  </a:cubicBezTo>
                  <a:cubicBezTo>
                    <a:pt x="103062" y="826688"/>
                    <a:pt x="99087" y="854779"/>
                    <a:pt x="105255" y="881508"/>
                  </a:cubicBezTo>
                  <a:cubicBezTo>
                    <a:pt x="106512" y="886955"/>
                    <a:pt x="116307" y="883326"/>
                    <a:pt x="121701" y="884797"/>
                  </a:cubicBezTo>
                  <a:cubicBezTo>
                    <a:pt x="128391" y="886621"/>
                    <a:pt x="134858" y="889182"/>
                    <a:pt x="141436" y="891375"/>
                  </a:cubicBezTo>
                  <a:lnTo>
                    <a:pt x="151304" y="894665"/>
                  </a:lnTo>
                  <a:cubicBezTo>
                    <a:pt x="170202" y="913563"/>
                    <a:pt x="160395" y="908660"/>
                    <a:pt x="177618" y="914400"/>
                  </a:cubicBezTo>
                  <a:cubicBezTo>
                    <a:pt x="180907" y="916593"/>
                    <a:pt x="183949" y="919210"/>
                    <a:pt x="187485" y="920978"/>
                  </a:cubicBezTo>
                  <a:cubicBezTo>
                    <a:pt x="190586" y="922529"/>
                    <a:pt x="194380" y="922483"/>
                    <a:pt x="197353" y="924267"/>
                  </a:cubicBezTo>
                  <a:cubicBezTo>
                    <a:pt x="200012" y="925863"/>
                    <a:pt x="201509" y="928909"/>
                    <a:pt x="203931" y="930846"/>
                  </a:cubicBezTo>
                  <a:cubicBezTo>
                    <a:pt x="223834" y="946768"/>
                    <a:pt x="203778" y="929665"/>
                    <a:pt x="223667" y="940714"/>
                  </a:cubicBezTo>
                  <a:cubicBezTo>
                    <a:pt x="257599" y="959565"/>
                    <a:pt x="230941" y="949715"/>
                    <a:pt x="253269" y="957160"/>
                  </a:cubicBezTo>
                  <a:cubicBezTo>
                    <a:pt x="255462" y="959353"/>
                    <a:pt x="257426" y="961801"/>
                    <a:pt x="259848" y="963738"/>
                  </a:cubicBezTo>
                  <a:cubicBezTo>
                    <a:pt x="269345" y="971335"/>
                    <a:pt x="269235" y="968071"/>
                    <a:pt x="276294" y="976895"/>
                  </a:cubicBezTo>
                  <a:cubicBezTo>
                    <a:pt x="283893" y="986394"/>
                    <a:pt x="280626" y="986281"/>
                    <a:pt x="289451" y="993341"/>
                  </a:cubicBezTo>
                  <a:cubicBezTo>
                    <a:pt x="292538" y="995810"/>
                    <a:pt x="296343" y="997316"/>
                    <a:pt x="299318" y="999919"/>
                  </a:cubicBezTo>
                  <a:cubicBezTo>
                    <a:pt x="305153" y="1005024"/>
                    <a:pt x="308409" y="1013913"/>
                    <a:pt x="315764" y="1016365"/>
                  </a:cubicBezTo>
                  <a:lnTo>
                    <a:pt x="335500" y="1022944"/>
                  </a:lnTo>
                  <a:cubicBezTo>
                    <a:pt x="338789" y="1024040"/>
                    <a:pt x="342004" y="1025392"/>
                    <a:pt x="345367" y="1026233"/>
                  </a:cubicBezTo>
                  <a:cubicBezTo>
                    <a:pt x="349753" y="1027329"/>
                    <a:pt x="354111" y="1028541"/>
                    <a:pt x="358524" y="1029522"/>
                  </a:cubicBezTo>
                  <a:cubicBezTo>
                    <a:pt x="370612" y="1032208"/>
                    <a:pt x="376655" y="1032659"/>
                    <a:pt x="388127" y="1036101"/>
                  </a:cubicBezTo>
                  <a:cubicBezTo>
                    <a:pt x="394769" y="1038094"/>
                    <a:pt x="401284" y="1040486"/>
                    <a:pt x="407862" y="1042679"/>
                  </a:cubicBezTo>
                  <a:lnTo>
                    <a:pt x="417730" y="1045968"/>
                  </a:lnTo>
                  <a:cubicBezTo>
                    <a:pt x="421019" y="1048161"/>
                    <a:pt x="424061" y="1050779"/>
                    <a:pt x="427597" y="1052547"/>
                  </a:cubicBezTo>
                  <a:cubicBezTo>
                    <a:pt x="430698" y="1054098"/>
                    <a:pt x="434644" y="1053821"/>
                    <a:pt x="437465" y="1055836"/>
                  </a:cubicBezTo>
                  <a:cubicBezTo>
                    <a:pt x="442512" y="1059441"/>
                    <a:pt x="450622" y="1068993"/>
                    <a:pt x="450622" y="1068993"/>
                  </a:cubicBezTo>
                  <a:cubicBezTo>
                    <a:pt x="451718" y="1072282"/>
                    <a:pt x="452127" y="1075887"/>
                    <a:pt x="453911" y="1078860"/>
                  </a:cubicBezTo>
                  <a:cubicBezTo>
                    <a:pt x="455507" y="1081519"/>
                    <a:pt x="459103" y="1082665"/>
                    <a:pt x="460490" y="1085439"/>
                  </a:cubicBezTo>
                  <a:cubicBezTo>
                    <a:pt x="463591" y="1091641"/>
                    <a:pt x="464875" y="1098596"/>
                    <a:pt x="467068" y="1105174"/>
                  </a:cubicBezTo>
                  <a:lnTo>
                    <a:pt x="470357" y="1115042"/>
                  </a:lnTo>
                  <a:cubicBezTo>
                    <a:pt x="467068" y="1117235"/>
                    <a:pt x="464102" y="1120015"/>
                    <a:pt x="460490" y="1121620"/>
                  </a:cubicBezTo>
                  <a:cubicBezTo>
                    <a:pt x="454153" y="1124436"/>
                    <a:pt x="440754" y="1128198"/>
                    <a:pt x="440754" y="1128198"/>
                  </a:cubicBezTo>
                  <a:cubicBezTo>
                    <a:pt x="438561" y="1130391"/>
                    <a:pt x="436835" y="1133181"/>
                    <a:pt x="434176" y="1134777"/>
                  </a:cubicBezTo>
                  <a:cubicBezTo>
                    <a:pt x="431203" y="1136561"/>
                    <a:pt x="426323" y="1135245"/>
                    <a:pt x="424308" y="1138066"/>
                  </a:cubicBezTo>
                  <a:cubicBezTo>
                    <a:pt x="420278" y="1143709"/>
                    <a:pt x="419923" y="1151223"/>
                    <a:pt x="417730" y="1157801"/>
                  </a:cubicBezTo>
                  <a:cubicBezTo>
                    <a:pt x="407751" y="1187741"/>
                    <a:pt x="423058" y="1140457"/>
                    <a:pt x="411151" y="1184115"/>
                  </a:cubicBezTo>
                  <a:cubicBezTo>
                    <a:pt x="409326" y="1190805"/>
                    <a:pt x="406766" y="1197272"/>
                    <a:pt x="404573" y="1203850"/>
                  </a:cubicBezTo>
                  <a:lnTo>
                    <a:pt x="401284" y="1213718"/>
                  </a:lnTo>
                  <a:cubicBezTo>
                    <a:pt x="401609" y="1216640"/>
                    <a:pt x="402602" y="1244422"/>
                    <a:pt x="407862" y="1253188"/>
                  </a:cubicBezTo>
                  <a:cubicBezTo>
                    <a:pt x="409458" y="1255847"/>
                    <a:pt x="412504" y="1257345"/>
                    <a:pt x="414441" y="1259767"/>
                  </a:cubicBezTo>
                  <a:cubicBezTo>
                    <a:pt x="416910" y="1262854"/>
                    <a:pt x="418044" y="1267031"/>
                    <a:pt x="421019" y="1269634"/>
                  </a:cubicBezTo>
                  <a:cubicBezTo>
                    <a:pt x="434940" y="1281815"/>
                    <a:pt x="437068" y="1281563"/>
                    <a:pt x="450622" y="1286080"/>
                  </a:cubicBezTo>
                  <a:cubicBezTo>
                    <a:pt x="463469" y="1298929"/>
                    <a:pt x="449990" y="1287410"/>
                    <a:pt x="467068" y="1295948"/>
                  </a:cubicBezTo>
                  <a:cubicBezTo>
                    <a:pt x="470604" y="1297716"/>
                    <a:pt x="473324" y="1300920"/>
                    <a:pt x="476936" y="1302526"/>
                  </a:cubicBezTo>
                  <a:cubicBezTo>
                    <a:pt x="483273" y="1305342"/>
                    <a:pt x="496671" y="1309105"/>
                    <a:pt x="496671" y="1309105"/>
                  </a:cubicBezTo>
                  <a:cubicBezTo>
                    <a:pt x="512308" y="1319529"/>
                    <a:pt x="502788" y="1314433"/>
                    <a:pt x="526274" y="1322262"/>
                  </a:cubicBezTo>
                  <a:lnTo>
                    <a:pt x="536141" y="1325551"/>
                  </a:lnTo>
                  <a:lnTo>
                    <a:pt x="546009" y="1328840"/>
                  </a:lnTo>
                  <a:cubicBezTo>
                    <a:pt x="548202" y="1331033"/>
                    <a:pt x="549813" y="1334032"/>
                    <a:pt x="552587" y="1335419"/>
                  </a:cubicBezTo>
                  <a:cubicBezTo>
                    <a:pt x="558789" y="1338520"/>
                    <a:pt x="572323" y="1341997"/>
                    <a:pt x="572323" y="1341997"/>
                  </a:cubicBezTo>
                  <a:cubicBezTo>
                    <a:pt x="575612" y="1344190"/>
                    <a:pt x="578578" y="1346970"/>
                    <a:pt x="582190" y="1348575"/>
                  </a:cubicBezTo>
                  <a:cubicBezTo>
                    <a:pt x="588527" y="1351391"/>
                    <a:pt x="601926" y="1355154"/>
                    <a:pt x="601926" y="1355154"/>
                  </a:cubicBezTo>
                  <a:cubicBezTo>
                    <a:pt x="605215" y="1357347"/>
                    <a:pt x="608181" y="1360127"/>
                    <a:pt x="611793" y="1361732"/>
                  </a:cubicBezTo>
                  <a:cubicBezTo>
                    <a:pt x="618130" y="1364548"/>
                    <a:pt x="625758" y="1364465"/>
                    <a:pt x="631528" y="1368311"/>
                  </a:cubicBezTo>
                  <a:cubicBezTo>
                    <a:pt x="647167" y="1378736"/>
                    <a:pt x="637644" y="1373638"/>
                    <a:pt x="661131" y="1381467"/>
                  </a:cubicBezTo>
                  <a:lnTo>
                    <a:pt x="680867" y="1388046"/>
                  </a:lnTo>
                  <a:lnTo>
                    <a:pt x="690734" y="1391335"/>
                  </a:lnTo>
                  <a:cubicBezTo>
                    <a:pt x="703583" y="1378488"/>
                    <a:pt x="692064" y="1391967"/>
                    <a:pt x="700602" y="1374889"/>
                  </a:cubicBezTo>
                  <a:cubicBezTo>
                    <a:pt x="702370" y="1371353"/>
                    <a:pt x="705412" y="1368557"/>
                    <a:pt x="707180" y="1365021"/>
                  </a:cubicBezTo>
                  <a:cubicBezTo>
                    <a:pt x="720793" y="1337793"/>
                    <a:pt x="698198" y="1373559"/>
                    <a:pt x="717048" y="1345286"/>
                  </a:cubicBezTo>
                  <a:cubicBezTo>
                    <a:pt x="729041" y="1309308"/>
                    <a:pt x="709915" y="1363800"/>
                    <a:pt x="726915" y="1325551"/>
                  </a:cubicBezTo>
                  <a:cubicBezTo>
                    <a:pt x="735271" y="1306750"/>
                    <a:pt x="736986" y="1286402"/>
                    <a:pt x="740072" y="1266345"/>
                  </a:cubicBezTo>
                  <a:cubicBezTo>
                    <a:pt x="741086" y="1259753"/>
                    <a:pt x="741914" y="1253120"/>
                    <a:pt x="743361" y="1246610"/>
                  </a:cubicBezTo>
                  <a:cubicBezTo>
                    <a:pt x="744113" y="1243225"/>
                    <a:pt x="744199" y="1239194"/>
                    <a:pt x="746651" y="1236742"/>
                  </a:cubicBezTo>
                  <a:cubicBezTo>
                    <a:pt x="749102" y="1234291"/>
                    <a:pt x="753229" y="1234549"/>
                    <a:pt x="756518" y="1233453"/>
                  </a:cubicBezTo>
                  <a:cubicBezTo>
                    <a:pt x="760511" y="1234118"/>
                    <a:pt x="779889" y="1236292"/>
                    <a:pt x="786121" y="1240032"/>
                  </a:cubicBezTo>
                  <a:cubicBezTo>
                    <a:pt x="793421" y="1244412"/>
                    <a:pt x="803395" y="1263884"/>
                    <a:pt x="805856" y="1266345"/>
                  </a:cubicBezTo>
                  <a:cubicBezTo>
                    <a:pt x="808049" y="1268538"/>
                    <a:pt x="809776" y="1271328"/>
                    <a:pt x="812435" y="1272924"/>
                  </a:cubicBezTo>
                  <a:cubicBezTo>
                    <a:pt x="815408" y="1274708"/>
                    <a:pt x="819013" y="1275117"/>
                    <a:pt x="822302" y="1276213"/>
                  </a:cubicBezTo>
                  <a:cubicBezTo>
                    <a:pt x="890570" y="1270962"/>
                    <a:pt x="846152" y="1277857"/>
                    <a:pt x="874930" y="1269634"/>
                  </a:cubicBezTo>
                  <a:cubicBezTo>
                    <a:pt x="879277" y="1268392"/>
                    <a:pt x="883757" y="1267644"/>
                    <a:pt x="888087" y="1266345"/>
                  </a:cubicBezTo>
                  <a:cubicBezTo>
                    <a:pt x="894729" y="1264353"/>
                    <a:pt x="907822" y="1259767"/>
                    <a:pt x="907822" y="1259767"/>
                  </a:cubicBezTo>
                  <a:cubicBezTo>
                    <a:pt x="932718" y="1243170"/>
                    <a:pt x="921966" y="1252201"/>
                    <a:pt x="940714" y="1233453"/>
                  </a:cubicBezTo>
                  <a:cubicBezTo>
                    <a:pt x="944003" y="1230164"/>
                    <a:pt x="948002" y="1227456"/>
                    <a:pt x="950582" y="1223585"/>
                  </a:cubicBezTo>
                  <a:cubicBezTo>
                    <a:pt x="952775" y="1220296"/>
                    <a:pt x="954587" y="1216719"/>
                    <a:pt x="957160" y="1213718"/>
                  </a:cubicBezTo>
                  <a:cubicBezTo>
                    <a:pt x="961196" y="1209009"/>
                    <a:pt x="970317" y="1200561"/>
                    <a:pt x="970317" y="1200561"/>
                  </a:cubicBezTo>
                  <a:cubicBezTo>
                    <a:pt x="971413" y="1197272"/>
                    <a:pt x="971822" y="1193666"/>
                    <a:pt x="973606" y="1190693"/>
                  </a:cubicBezTo>
                  <a:cubicBezTo>
                    <a:pt x="977270" y="1184586"/>
                    <a:pt x="984883" y="1181672"/>
                    <a:pt x="990052" y="1177537"/>
                  </a:cubicBezTo>
                  <a:cubicBezTo>
                    <a:pt x="998509" y="1170771"/>
                    <a:pt x="994330" y="1169407"/>
                    <a:pt x="1006498" y="1167669"/>
                  </a:cubicBezTo>
                  <a:cubicBezTo>
                    <a:pt x="1018486" y="1165956"/>
                    <a:pt x="1030619" y="1165476"/>
                    <a:pt x="1042679" y="1164380"/>
                  </a:cubicBezTo>
                  <a:cubicBezTo>
                    <a:pt x="1049258" y="1162187"/>
                    <a:pt x="1055836" y="1155608"/>
                    <a:pt x="1062415" y="1157801"/>
                  </a:cubicBezTo>
                  <a:lnTo>
                    <a:pt x="1082150" y="1164380"/>
                  </a:lnTo>
                  <a:cubicBezTo>
                    <a:pt x="1090921" y="1163284"/>
                    <a:pt x="1099767" y="1162672"/>
                    <a:pt x="1108464" y="1161091"/>
                  </a:cubicBezTo>
                  <a:cubicBezTo>
                    <a:pt x="1111875" y="1160471"/>
                    <a:pt x="1114878" y="1158115"/>
                    <a:pt x="1118331" y="1157801"/>
                  </a:cubicBezTo>
                  <a:cubicBezTo>
                    <a:pt x="1139106" y="1155912"/>
                    <a:pt x="1159994" y="1155608"/>
                    <a:pt x="1180826" y="1154512"/>
                  </a:cubicBezTo>
                  <a:cubicBezTo>
                    <a:pt x="1188919" y="1146419"/>
                    <a:pt x="1195551" y="1141507"/>
                    <a:pt x="1200561" y="1131488"/>
                  </a:cubicBezTo>
                  <a:cubicBezTo>
                    <a:pt x="1202112" y="1128387"/>
                    <a:pt x="1202754" y="1124909"/>
                    <a:pt x="1203851" y="1121620"/>
                  </a:cubicBezTo>
                  <a:cubicBezTo>
                    <a:pt x="1204039" y="1120118"/>
                    <a:pt x="1208651" y="1080313"/>
                    <a:pt x="1210429" y="1075571"/>
                  </a:cubicBezTo>
                  <a:cubicBezTo>
                    <a:pt x="1211518" y="1072667"/>
                    <a:pt x="1214815" y="1071186"/>
                    <a:pt x="1217008" y="1068993"/>
                  </a:cubicBezTo>
                  <a:cubicBezTo>
                    <a:pt x="1225779" y="1070089"/>
                    <a:pt x="1234624" y="1070701"/>
                    <a:pt x="1243321" y="1072282"/>
                  </a:cubicBezTo>
                  <a:cubicBezTo>
                    <a:pt x="1246732" y="1072902"/>
                    <a:pt x="1249844" y="1074659"/>
                    <a:pt x="1253189" y="1075571"/>
                  </a:cubicBezTo>
                  <a:cubicBezTo>
                    <a:pt x="1261911" y="1077950"/>
                    <a:pt x="1270637" y="1080377"/>
                    <a:pt x="1279502" y="1082150"/>
                  </a:cubicBezTo>
                  <a:cubicBezTo>
                    <a:pt x="1292551" y="1084759"/>
                    <a:pt x="1310356" y="1088049"/>
                    <a:pt x="1322262" y="1092017"/>
                  </a:cubicBezTo>
                  <a:cubicBezTo>
                    <a:pt x="1325551" y="1093113"/>
                    <a:pt x="1328745" y="1094554"/>
                    <a:pt x="1332130" y="1095306"/>
                  </a:cubicBezTo>
                  <a:cubicBezTo>
                    <a:pt x="1338640" y="1096753"/>
                    <a:pt x="1345287" y="1097499"/>
                    <a:pt x="1351865" y="1098596"/>
                  </a:cubicBezTo>
                  <a:cubicBezTo>
                    <a:pt x="1358443" y="1097499"/>
                    <a:pt x="1365356" y="1097648"/>
                    <a:pt x="1371600" y="1095306"/>
                  </a:cubicBezTo>
                  <a:cubicBezTo>
                    <a:pt x="1374504" y="1094217"/>
                    <a:pt x="1376242" y="1091150"/>
                    <a:pt x="1378179" y="1088728"/>
                  </a:cubicBezTo>
                  <a:cubicBezTo>
                    <a:pt x="1383258" y="1082379"/>
                    <a:pt x="1388221" y="1072970"/>
                    <a:pt x="1391336" y="1065703"/>
                  </a:cubicBezTo>
                  <a:cubicBezTo>
                    <a:pt x="1392702" y="1062516"/>
                    <a:pt x="1393529" y="1059125"/>
                    <a:pt x="1394625" y="1055836"/>
                  </a:cubicBezTo>
                  <a:cubicBezTo>
                    <a:pt x="1395721" y="1031715"/>
                    <a:pt x="1396194" y="1007558"/>
                    <a:pt x="1397914" y="983473"/>
                  </a:cubicBezTo>
                  <a:cubicBezTo>
                    <a:pt x="1398389" y="976821"/>
                    <a:pt x="1401203" y="970407"/>
                    <a:pt x="1401203" y="963738"/>
                  </a:cubicBezTo>
                  <a:cubicBezTo>
                    <a:pt x="1401203" y="950535"/>
                    <a:pt x="1399551" y="937368"/>
                    <a:pt x="1397914" y="924267"/>
                  </a:cubicBezTo>
                  <a:cubicBezTo>
                    <a:pt x="1397353" y="919782"/>
                    <a:pt x="1396647" y="915154"/>
                    <a:pt x="1394625" y="911111"/>
                  </a:cubicBezTo>
                  <a:cubicBezTo>
                    <a:pt x="1390032" y="901925"/>
                    <a:pt x="1375586" y="900379"/>
                    <a:pt x="1368311" y="897954"/>
                  </a:cubicBezTo>
                  <a:lnTo>
                    <a:pt x="1358444" y="894665"/>
                  </a:lnTo>
                  <a:lnTo>
                    <a:pt x="1348576" y="891375"/>
                  </a:lnTo>
                  <a:lnTo>
                    <a:pt x="1338708" y="888086"/>
                  </a:lnTo>
                  <a:cubicBezTo>
                    <a:pt x="1304720" y="889182"/>
                    <a:pt x="1270638" y="888627"/>
                    <a:pt x="1236743" y="891375"/>
                  </a:cubicBezTo>
                  <a:cubicBezTo>
                    <a:pt x="1224435" y="892373"/>
                    <a:pt x="1214669" y="899896"/>
                    <a:pt x="1203851" y="904532"/>
                  </a:cubicBezTo>
                  <a:cubicBezTo>
                    <a:pt x="1200664" y="905898"/>
                    <a:pt x="1197272" y="906725"/>
                    <a:pt x="1193983" y="907821"/>
                  </a:cubicBezTo>
                  <a:cubicBezTo>
                    <a:pt x="1191790" y="910014"/>
                    <a:pt x="1190064" y="912804"/>
                    <a:pt x="1187405" y="914400"/>
                  </a:cubicBezTo>
                  <a:cubicBezTo>
                    <a:pt x="1176366" y="921024"/>
                    <a:pt x="1167143" y="916204"/>
                    <a:pt x="1154513" y="914400"/>
                  </a:cubicBezTo>
                  <a:cubicBezTo>
                    <a:pt x="1153416" y="911111"/>
                    <a:pt x="1149857" y="907719"/>
                    <a:pt x="1151223" y="904532"/>
                  </a:cubicBezTo>
                  <a:cubicBezTo>
                    <a:pt x="1153666" y="898831"/>
                    <a:pt x="1164380" y="891375"/>
                    <a:pt x="1164380" y="891375"/>
                  </a:cubicBezTo>
                  <a:cubicBezTo>
                    <a:pt x="1197185" y="895021"/>
                    <a:pt x="1199930" y="897188"/>
                    <a:pt x="1236743" y="891375"/>
                  </a:cubicBezTo>
                  <a:cubicBezTo>
                    <a:pt x="1243592" y="890293"/>
                    <a:pt x="1249900" y="886990"/>
                    <a:pt x="1256478" y="884797"/>
                  </a:cubicBezTo>
                  <a:lnTo>
                    <a:pt x="1266346" y="881508"/>
                  </a:lnTo>
                  <a:lnTo>
                    <a:pt x="1286081" y="874929"/>
                  </a:lnTo>
                  <a:cubicBezTo>
                    <a:pt x="1289370" y="873833"/>
                    <a:pt x="1292529" y="872210"/>
                    <a:pt x="1295949" y="871640"/>
                  </a:cubicBezTo>
                  <a:lnTo>
                    <a:pt x="1315684" y="868351"/>
                  </a:lnTo>
                  <a:cubicBezTo>
                    <a:pt x="1337901" y="860945"/>
                    <a:pt x="1310544" y="869494"/>
                    <a:pt x="1345287" y="861773"/>
                  </a:cubicBezTo>
                  <a:cubicBezTo>
                    <a:pt x="1348671" y="861021"/>
                    <a:pt x="1351865" y="859580"/>
                    <a:pt x="1355154" y="858483"/>
                  </a:cubicBezTo>
                  <a:cubicBezTo>
                    <a:pt x="1357347" y="856290"/>
                    <a:pt x="1360137" y="854564"/>
                    <a:pt x="1361733" y="851905"/>
                  </a:cubicBezTo>
                  <a:cubicBezTo>
                    <a:pt x="1367020" y="843093"/>
                    <a:pt x="1365330" y="835182"/>
                    <a:pt x="1361733" y="825591"/>
                  </a:cubicBezTo>
                  <a:cubicBezTo>
                    <a:pt x="1360345" y="821890"/>
                    <a:pt x="1357347" y="819013"/>
                    <a:pt x="1355154" y="815724"/>
                  </a:cubicBezTo>
                  <a:cubicBezTo>
                    <a:pt x="1346467" y="789661"/>
                    <a:pt x="1349716" y="802828"/>
                    <a:pt x="1345287" y="776253"/>
                  </a:cubicBezTo>
                  <a:cubicBezTo>
                    <a:pt x="1323359" y="777349"/>
                    <a:pt x="1301382" y="777719"/>
                    <a:pt x="1279502" y="779542"/>
                  </a:cubicBezTo>
                  <a:cubicBezTo>
                    <a:pt x="1274997" y="779917"/>
                    <a:pt x="1270501" y="781051"/>
                    <a:pt x="1266346" y="782832"/>
                  </a:cubicBezTo>
                  <a:cubicBezTo>
                    <a:pt x="1262713" y="784389"/>
                    <a:pt x="1259767" y="787217"/>
                    <a:pt x="1256478" y="789410"/>
                  </a:cubicBezTo>
                  <a:cubicBezTo>
                    <a:pt x="1250996" y="788314"/>
                    <a:pt x="1243133" y="790773"/>
                    <a:pt x="1240032" y="786121"/>
                  </a:cubicBezTo>
                  <a:cubicBezTo>
                    <a:pt x="1237839" y="782832"/>
                    <a:pt x="1246925" y="782145"/>
                    <a:pt x="1249900" y="779542"/>
                  </a:cubicBezTo>
                  <a:cubicBezTo>
                    <a:pt x="1255734" y="774437"/>
                    <a:pt x="1260864" y="768578"/>
                    <a:pt x="1266346" y="763096"/>
                  </a:cubicBezTo>
                  <a:lnTo>
                    <a:pt x="1276213" y="753229"/>
                  </a:lnTo>
                  <a:lnTo>
                    <a:pt x="1282792" y="733493"/>
                  </a:lnTo>
                  <a:cubicBezTo>
                    <a:pt x="1283888" y="730204"/>
                    <a:pt x="1283630" y="726078"/>
                    <a:pt x="1286081" y="723626"/>
                  </a:cubicBezTo>
                  <a:cubicBezTo>
                    <a:pt x="1288274" y="721433"/>
                    <a:pt x="1290722" y="719469"/>
                    <a:pt x="1292659" y="717047"/>
                  </a:cubicBezTo>
                  <a:cubicBezTo>
                    <a:pt x="1295128" y="713960"/>
                    <a:pt x="1296443" y="709975"/>
                    <a:pt x="1299238" y="707180"/>
                  </a:cubicBezTo>
                  <a:cubicBezTo>
                    <a:pt x="1308666" y="697752"/>
                    <a:pt x="1308270" y="702663"/>
                    <a:pt x="1318973" y="697312"/>
                  </a:cubicBezTo>
                  <a:cubicBezTo>
                    <a:pt x="1327274" y="693162"/>
                    <a:pt x="1329299" y="690276"/>
                    <a:pt x="1335419" y="684155"/>
                  </a:cubicBezTo>
                  <a:cubicBezTo>
                    <a:pt x="1350390" y="639241"/>
                    <a:pt x="1334057" y="685138"/>
                    <a:pt x="1348576" y="651263"/>
                  </a:cubicBezTo>
                  <a:cubicBezTo>
                    <a:pt x="1354981" y="636318"/>
                    <a:pt x="1347503" y="645758"/>
                    <a:pt x="1358444" y="634817"/>
                  </a:cubicBezTo>
                  <a:cubicBezTo>
                    <a:pt x="1359540" y="631528"/>
                    <a:pt x="1359282" y="627401"/>
                    <a:pt x="1361733" y="624950"/>
                  </a:cubicBezTo>
                  <a:cubicBezTo>
                    <a:pt x="1373042" y="613641"/>
                    <a:pt x="1378928" y="612640"/>
                    <a:pt x="1391336" y="608503"/>
                  </a:cubicBezTo>
                  <a:cubicBezTo>
                    <a:pt x="1399011" y="609600"/>
                    <a:pt x="1406655" y="612649"/>
                    <a:pt x="1414360" y="611793"/>
                  </a:cubicBezTo>
                  <a:cubicBezTo>
                    <a:pt x="1417442" y="611451"/>
                    <a:pt x="1419551" y="607988"/>
                    <a:pt x="1420938" y="605214"/>
                  </a:cubicBezTo>
                  <a:cubicBezTo>
                    <a:pt x="1424039" y="599012"/>
                    <a:pt x="1425324" y="592057"/>
                    <a:pt x="1427517" y="585479"/>
                  </a:cubicBezTo>
                  <a:cubicBezTo>
                    <a:pt x="1428613" y="582190"/>
                    <a:pt x="1429255" y="578712"/>
                    <a:pt x="1430806" y="575611"/>
                  </a:cubicBezTo>
                  <a:lnTo>
                    <a:pt x="1437385" y="562455"/>
                  </a:lnTo>
                  <a:cubicBezTo>
                    <a:pt x="1442355" y="542573"/>
                    <a:pt x="1439245" y="553583"/>
                    <a:pt x="1447252" y="529562"/>
                  </a:cubicBezTo>
                  <a:lnTo>
                    <a:pt x="1450541" y="519695"/>
                  </a:lnTo>
                  <a:lnTo>
                    <a:pt x="1453831" y="509827"/>
                  </a:lnTo>
                  <a:cubicBezTo>
                    <a:pt x="1454927" y="488995"/>
                    <a:pt x="1455231" y="468107"/>
                    <a:pt x="1457120" y="447332"/>
                  </a:cubicBezTo>
                  <a:cubicBezTo>
                    <a:pt x="1457713" y="440807"/>
                    <a:pt x="1464864" y="429261"/>
                    <a:pt x="1466987" y="424308"/>
                  </a:cubicBezTo>
                  <a:cubicBezTo>
                    <a:pt x="1475156" y="405246"/>
                    <a:pt x="1464216" y="423531"/>
                    <a:pt x="1476855" y="404573"/>
                  </a:cubicBezTo>
                  <a:cubicBezTo>
                    <a:pt x="1479048" y="393609"/>
                    <a:pt x="1479896" y="382287"/>
                    <a:pt x="1483433" y="371680"/>
                  </a:cubicBezTo>
                  <a:cubicBezTo>
                    <a:pt x="1491313" y="348049"/>
                    <a:pt x="1481762" y="377532"/>
                    <a:pt x="1490012" y="348656"/>
                  </a:cubicBezTo>
                  <a:cubicBezTo>
                    <a:pt x="1494162" y="334129"/>
                    <a:pt x="1494083" y="341149"/>
                    <a:pt x="1496590" y="322342"/>
                  </a:cubicBezTo>
                  <a:cubicBezTo>
                    <a:pt x="1507122" y="243348"/>
                    <a:pt x="1494085" y="324206"/>
                    <a:pt x="1503169" y="269715"/>
                  </a:cubicBezTo>
                  <a:cubicBezTo>
                    <a:pt x="1504265" y="248883"/>
                    <a:pt x="1503640" y="227889"/>
                    <a:pt x="1506458" y="207220"/>
                  </a:cubicBezTo>
                  <a:cubicBezTo>
                    <a:pt x="1508081" y="195318"/>
                    <a:pt x="1515318" y="197855"/>
                    <a:pt x="1522904" y="194063"/>
                  </a:cubicBezTo>
                  <a:cubicBezTo>
                    <a:pt x="1536408" y="187312"/>
                    <a:pt x="1529149" y="189067"/>
                    <a:pt x="1539350" y="180906"/>
                  </a:cubicBezTo>
                  <a:cubicBezTo>
                    <a:pt x="1542437" y="178436"/>
                    <a:pt x="1545929" y="176521"/>
                    <a:pt x="1549218" y="174328"/>
                  </a:cubicBezTo>
                  <a:cubicBezTo>
                    <a:pt x="1548121" y="167750"/>
                    <a:pt x="1548270" y="160837"/>
                    <a:pt x="1545928" y="154593"/>
                  </a:cubicBezTo>
                  <a:cubicBezTo>
                    <a:pt x="1544839" y="151689"/>
                    <a:pt x="1541772" y="149951"/>
                    <a:pt x="1539350" y="148014"/>
                  </a:cubicBezTo>
                  <a:cubicBezTo>
                    <a:pt x="1536263" y="145544"/>
                    <a:pt x="1532569" y="143906"/>
                    <a:pt x="1529482" y="141436"/>
                  </a:cubicBezTo>
                  <a:cubicBezTo>
                    <a:pt x="1527060" y="139499"/>
                    <a:pt x="1525563" y="136453"/>
                    <a:pt x="1522904" y="134857"/>
                  </a:cubicBezTo>
                  <a:cubicBezTo>
                    <a:pt x="1519931" y="133073"/>
                    <a:pt x="1516325" y="132664"/>
                    <a:pt x="1513036" y="131568"/>
                  </a:cubicBezTo>
                  <a:cubicBezTo>
                    <a:pt x="1509747" y="129375"/>
                    <a:pt x="1506705" y="126758"/>
                    <a:pt x="1503169" y="124990"/>
                  </a:cubicBezTo>
                  <a:cubicBezTo>
                    <a:pt x="1500068" y="123439"/>
                    <a:pt x="1496274" y="123485"/>
                    <a:pt x="1493301" y="121701"/>
                  </a:cubicBezTo>
                  <a:cubicBezTo>
                    <a:pt x="1473765" y="109979"/>
                    <a:pt x="1502258" y="119834"/>
                    <a:pt x="1476855" y="108544"/>
                  </a:cubicBezTo>
                  <a:cubicBezTo>
                    <a:pt x="1470518" y="105728"/>
                    <a:pt x="1457120" y="101965"/>
                    <a:pt x="1457120" y="101965"/>
                  </a:cubicBezTo>
                  <a:cubicBezTo>
                    <a:pt x="1449445" y="103062"/>
                    <a:pt x="1441697" y="103734"/>
                    <a:pt x="1434095" y="105255"/>
                  </a:cubicBezTo>
                  <a:cubicBezTo>
                    <a:pt x="1430695" y="105935"/>
                    <a:pt x="1427695" y="108544"/>
                    <a:pt x="1424228" y="108544"/>
                  </a:cubicBezTo>
                  <a:cubicBezTo>
                    <a:pt x="1412118" y="108544"/>
                    <a:pt x="1400107" y="106351"/>
                    <a:pt x="1388046" y="105255"/>
                  </a:cubicBezTo>
                  <a:cubicBezTo>
                    <a:pt x="1383836" y="104202"/>
                    <a:pt x="1369737" y="101033"/>
                    <a:pt x="1365022" y="98676"/>
                  </a:cubicBezTo>
                  <a:cubicBezTo>
                    <a:pt x="1361486" y="96908"/>
                    <a:pt x="1358156" y="94671"/>
                    <a:pt x="1355154" y="92098"/>
                  </a:cubicBezTo>
                  <a:cubicBezTo>
                    <a:pt x="1350445" y="88062"/>
                    <a:pt x="1347157" y="82382"/>
                    <a:pt x="1341997" y="78941"/>
                  </a:cubicBezTo>
                  <a:cubicBezTo>
                    <a:pt x="1338708" y="76748"/>
                    <a:pt x="1335217" y="74831"/>
                    <a:pt x="1332130" y="72362"/>
                  </a:cubicBezTo>
                  <a:cubicBezTo>
                    <a:pt x="1329708" y="70425"/>
                    <a:pt x="1328210" y="67379"/>
                    <a:pt x="1325551" y="65784"/>
                  </a:cubicBezTo>
                  <a:cubicBezTo>
                    <a:pt x="1322578" y="64000"/>
                    <a:pt x="1318973" y="63591"/>
                    <a:pt x="1315684" y="62495"/>
                  </a:cubicBezTo>
                  <a:cubicBezTo>
                    <a:pt x="1302835" y="49646"/>
                    <a:pt x="1316316" y="61166"/>
                    <a:pt x="1299238" y="52627"/>
                  </a:cubicBezTo>
                  <a:cubicBezTo>
                    <a:pt x="1295702" y="50859"/>
                    <a:pt x="1292982" y="47655"/>
                    <a:pt x="1289370" y="46049"/>
                  </a:cubicBezTo>
                  <a:cubicBezTo>
                    <a:pt x="1289355" y="46042"/>
                    <a:pt x="1264709" y="37828"/>
                    <a:pt x="1259767" y="36181"/>
                  </a:cubicBezTo>
                  <a:cubicBezTo>
                    <a:pt x="1256478" y="35085"/>
                    <a:pt x="1253355" y="33180"/>
                    <a:pt x="1249900" y="32892"/>
                  </a:cubicBezTo>
                  <a:lnTo>
                    <a:pt x="1210429" y="29603"/>
                  </a:lnTo>
                  <a:cubicBezTo>
                    <a:pt x="1185625" y="21336"/>
                    <a:pt x="1216199" y="32488"/>
                    <a:pt x="1190694" y="19735"/>
                  </a:cubicBezTo>
                  <a:cubicBezTo>
                    <a:pt x="1187593" y="18184"/>
                    <a:pt x="1184115" y="17542"/>
                    <a:pt x="1180826" y="16446"/>
                  </a:cubicBezTo>
                  <a:cubicBezTo>
                    <a:pt x="1113611" y="19807"/>
                    <a:pt x="1114305" y="21913"/>
                    <a:pt x="1045969" y="16446"/>
                  </a:cubicBezTo>
                  <a:cubicBezTo>
                    <a:pt x="1043456" y="16245"/>
                    <a:pt x="1026357" y="11573"/>
                    <a:pt x="1022944" y="9867"/>
                  </a:cubicBezTo>
                  <a:cubicBezTo>
                    <a:pt x="997447" y="-2882"/>
                    <a:pt x="1028007" y="8265"/>
                    <a:pt x="1003209" y="0"/>
                  </a:cubicBezTo>
                  <a:cubicBezTo>
                    <a:pt x="994438" y="1096"/>
                    <a:pt x="985102" y="6"/>
                    <a:pt x="976895" y="3289"/>
                  </a:cubicBezTo>
                  <a:cubicBezTo>
                    <a:pt x="973225" y="4757"/>
                    <a:pt x="972890" y="10155"/>
                    <a:pt x="970317" y="13157"/>
                  </a:cubicBezTo>
                  <a:cubicBezTo>
                    <a:pt x="966281" y="17866"/>
                    <a:pt x="957160" y="26314"/>
                    <a:pt x="957160" y="26314"/>
                  </a:cubicBezTo>
                  <a:cubicBezTo>
                    <a:pt x="956064" y="29603"/>
                    <a:pt x="955655" y="33208"/>
                    <a:pt x="953871" y="36181"/>
                  </a:cubicBezTo>
                  <a:cubicBezTo>
                    <a:pt x="952275" y="38840"/>
                    <a:pt x="949229" y="40338"/>
                    <a:pt x="947292" y="42760"/>
                  </a:cubicBezTo>
                  <a:cubicBezTo>
                    <a:pt x="930689" y="63513"/>
                    <a:pt x="950024" y="43316"/>
                    <a:pt x="934136" y="59206"/>
                  </a:cubicBezTo>
                  <a:cubicBezTo>
                    <a:pt x="931943" y="65784"/>
                    <a:pt x="931403" y="73171"/>
                    <a:pt x="927557" y="78941"/>
                  </a:cubicBezTo>
                  <a:cubicBezTo>
                    <a:pt x="925364" y="82230"/>
                    <a:pt x="922585" y="85197"/>
                    <a:pt x="920979" y="88809"/>
                  </a:cubicBezTo>
                  <a:cubicBezTo>
                    <a:pt x="905324" y="124034"/>
                    <a:pt x="922708" y="96082"/>
                    <a:pt x="907822" y="118411"/>
                  </a:cubicBezTo>
                  <a:cubicBezTo>
                    <a:pt x="905629" y="124990"/>
                    <a:pt x="906148" y="133244"/>
                    <a:pt x="901244" y="138147"/>
                  </a:cubicBezTo>
                  <a:cubicBezTo>
                    <a:pt x="882002" y="157388"/>
                    <a:pt x="889098" y="148142"/>
                    <a:pt x="878219" y="164460"/>
                  </a:cubicBezTo>
                  <a:cubicBezTo>
                    <a:pt x="877123" y="167749"/>
                    <a:pt x="876714" y="171355"/>
                    <a:pt x="874930" y="174328"/>
                  </a:cubicBezTo>
                  <a:cubicBezTo>
                    <a:pt x="873334" y="176987"/>
                    <a:pt x="869738" y="178132"/>
                    <a:pt x="868351" y="180906"/>
                  </a:cubicBezTo>
                  <a:cubicBezTo>
                    <a:pt x="865250" y="187108"/>
                    <a:pt x="865620" y="194872"/>
                    <a:pt x="861773" y="200642"/>
                  </a:cubicBezTo>
                  <a:cubicBezTo>
                    <a:pt x="853475" y="213089"/>
                    <a:pt x="857990" y="207714"/>
                    <a:pt x="848616" y="217088"/>
                  </a:cubicBezTo>
                  <a:cubicBezTo>
                    <a:pt x="847520" y="220377"/>
                    <a:pt x="846877" y="223854"/>
                    <a:pt x="845327" y="226955"/>
                  </a:cubicBezTo>
                  <a:cubicBezTo>
                    <a:pt x="843559" y="230491"/>
                    <a:pt x="840355" y="233211"/>
                    <a:pt x="838749" y="236823"/>
                  </a:cubicBezTo>
                  <a:cubicBezTo>
                    <a:pt x="826654" y="264035"/>
                    <a:pt x="839101" y="249626"/>
                    <a:pt x="825592" y="263137"/>
                  </a:cubicBezTo>
                  <a:cubicBezTo>
                    <a:pt x="824495" y="266426"/>
                    <a:pt x="824086" y="270031"/>
                    <a:pt x="822302" y="273004"/>
                  </a:cubicBezTo>
                  <a:cubicBezTo>
                    <a:pt x="819176" y="278214"/>
                    <a:pt x="810341" y="283171"/>
                    <a:pt x="805856" y="286161"/>
                  </a:cubicBezTo>
                  <a:cubicBezTo>
                    <a:pt x="804760" y="289450"/>
                    <a:pt x="804118" y="292928"/>
                    <a:pt x="802567" y="296029"/>
                  </a:cubicBezTo>
                  <a:cubicBezTo>
                    <a:pt x="800799" y="299565"/>
                    <a:pt x="797594" y="302284"/>
                    <a:pt x="795989" y="305896"/>
                  </a:cubicBezTo>
                  <a:cubicBezTo>
                    <a:pt x="793173" y="312233"/>
                    <a:pt x="789410" y="325632"/>
                    <a:pt x="789410" y="325632"/>
                  </a:cubicBezTo>
                  <a:cubicBezTo>
                    <a:pt x="788715" y="330500"/>
                    <a:pt x="784353" y="362306"/>
                    <a:pt x="782832" y="368391"/>
                  </a:cubicBezTo>
                  <a:cubicBezTo>
                    <a:pt x="781150" y="375118"/>
                    <a:pt x="781157" y="383223"/>
                    <a:pt x="776254" y="388126"/>
                  </a:cubicBezTo>
                  <a:lnTo>
                    <a:pt x="769675" y="394705"/>
                  </a:lnTo>
                  <a:cubicBezTo>
                    <a:pt x="766201" y="405127"/>
                    <a:pt x="767095" y="405331"/>
                    <a:pt x="759808" y="414440"/>
                  </a:cubicBezTo>
                  <a:cubicBezTo>
                    <a:pt x="757871" y="416862"/>
                    <a:pt x="755166" y="418597"/>
                    <a:pt x="753229" y="421019"/>
                  </a:cubicBezTo>
                  <a:cubicBezTo>
                    <a:pt x="743461" y="433229"/>
                    <a:pt x="747549" y="437166"/>
                    <a:pt x="726915" y="444043"/>
                  </a:cubicBezTo>
                  <a:cubicBezTo>
                    <a:pt x="699825" y="453072"/>
                    <a:pt x="714044" y="449640"/>
                    <a:pt x="684156" y="453911"/>
                  </a:cubicBezTo>
                  <a:cubicBezTo>
                    <a:pt x="670999" y="452814"/>
                    <a:pt x="657631" y="453210"/>
                    <a:pt x="644685" y="450621"/>
                  </a:cubicBezTo>
                  <a:cubicBezTo>
                    <a:pt x="632365" y="448157"/>
                    <a:pt x="635689" y="442497"/>
                    <a:pt x="631528" y="434175"/>
                  </a:cubicBezTo>
                  <a:cubicBezTo>
                    <a:pt x="627379" y="425878"/>
                    <a:pt x="624490" y="423848"/>
                    <a:pt x="618372" y="417729"/>
                  </a:cubicBezTo>
                  <a:cubicBezTo>
                    <a:pt x="616179" y="411151"/>
                    <a:pt x="615639" y="403764"/>
                    <a:pt x="611793" y="397994"/>
                  </a:cubicBezTo>
                  <a:cubicBezTo>
                    <a:pt x="591547" y="367621"/>
                    <a:pt x="617384" y="404982"/>
                    <a:pt x="598636" y="381548"/>
                  </a:cubicBezTo>
                  <a:cubicBezTo>
                    <a:pt x="582039" y="360802"/>
                    <a:pt x="601364" y="380985"/>
                    <a:pt x="585479" y="365102"/>
                  </a:cubicBezTo>
                  <a:cubicBezTo>
                    <a:pt x="584383" y="361813"/>
                    <a:pt x="583741" y="358335"/>
                    <a:pt x="582190" y="355234"/>
                  </a:cubicBezTo>
                  <a:cubicBezTo>
                    <a:pt x="574149" y="339151"/>
                    <a:pt x="576458" y="352039"/>
                    <a:pt x="572323" y="335499"/>
                  </a:cubicBezTo>
                  <a:cubicBezTo>
                    <a:pt x="567774" y="317306"/>
                    <a:pt x="569460" y="316468"/>
                    <a:pt x="565744" y="296029"/>
                  </a:cubicBezTo>
                  <a:cubicBezTo>
                    <a:pt x="564935" y="291581"/>
                    <a:pt x="563754" y="287202"/>
                    <a:pt x="562455" y="282872"/>
                  </a:cubicBezTo>
                  <a:cubicBezTo>
                    <a:pt x="560463" y="276230"/>
                    <a:pt x="558070" y="269715"/>
                    <a:pt x="555877" y="263137"/>
                  </a:cubicBezTo>
                  <a:lnTo>
                    <a:pt x="549298" y="243401"/>
                  </a:lnTo>
                  <a:cubicBezTo>
                    <a:pt x="548202" y="240112"/>
                    <a:pt x="547932" y="236419"/>
                    <a:pt x="546009" y="233534"/>
                  </a:cubicBezTo>
                  <a:cubicBezTo>
                    <a:pt x="543816" y="230245"/>
                    <a:pt x="541037" y="227278"/>
                    <a:pt x="539431" y="223666"/>
                  </a:cubicBezTo>
                  <a:cubicBezTo>
                    <a:pt x="527338" y="196456"/>
                    <a:pt x="539782" y="210862"/>
                    <a:pt x="526274" y="197352"/>
                  </a:cubicBezTo>
                  <a:lnTo>
                    <a:pt x="493382" y="184196"/>
                  </a:lnTo>
                  <a:close/>
                </a:path>
              </a:pathLst>
            </a:custGeom>
            <a:solidFill>
              <a:srgbClr val="548235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A5B00938-EB56-47F3-A2C8-7305BBD3B9BD}"/>
                </a:ext>
              </a:extLst>
            </p:cNvPr>
            <p:cNvSpPr/>
            <p:nvPr/>
          </p:nvSpPr>
          <p:spPr>
            <a:xfrm>
              <a:off x="3682466" y="4119688"/>
              <a:ext cx="1730124" cy="1309105"/>
            </a:xfrm>
            <a:custGeom>
              <a:avLst/>
              <a:gdLst>
                <a:gd name="connsiteX0" fmla="*/ 638106 w 1730124"/>
                <a:gd name="connsiteY0" fmla="*/ 177617 h 1309105"/>
                <a:gd name="connsiteX1" fmla="*/ 529562 w 1730124"/>
                <a:gd name="connsiteY1" fmla="*/ 148014 h 1309105"/>
                <a:gd name="connsiteX2" fmla="*/ 522984 w 1730124"/>
                <a:gd name="connsiteY2" fmla="*/ 138147 h 1309105"/>
                <a:gd name="connsiteX3" fmla="*/ 516406 w 1730124"/>
                <a:gd name="connsiteY3" fmla="*/ 131568 h 1309105"/>
                <a:gd name="connsiteX4" fmla="*/ 496670 w 1730124"/>
                <a:gd name="connsiteY4" fmla="*/ 124990 h 1309105"/>
                <a:gd name="connsiteX5" fmla="*/ 490092 w 1730124"/>
                <a:gd name="connsiteY5" fmla="*/ 134858 h 1309105"/>
                <a:gd name="connsiteX6" fmla="*/ 486803 w 1730124"/>
                <a:gd name="connsiteY6" fmla="*/ 144725 h 1309105"/>
                <a:gd name="connsiteX7" fmla="*/ 480224 w 1730124"/>
                <a:gd name="connsiteY7" fmla="*/ 151304 h 1309105"/>
                <a:gd name="connsiteX8" fmla="*/ 463778 w 1730124"/>
                <a:gd name="connsiteY8" fmla="*/ 174328 h 1309105"/>
                <a:gd name="connsiteX9" fmla="*/ 457200 w 1730124"/>
                <a:gd name="connsiteY9" fmla="*/ 180907 h 1309105"/>
                <a:gd name="connsiteX10" fmla="*/ 440754 w 1730124"/>
                <a:gd name="connsiteY10" fmla="*/ 194063 h 1309105"/>
                <a:gd name="connsiteX11" fmla="*/ 430886 w 1730124"/>
                <a:gd name="connsiteY11" fmla="*/ 197353 h 1309105"/>
                <a:gd name="connsiteX12" fmla="*/ 424308 w 1730124"/>
                <a:gd name="connsiteY12" fmla="*/ 207220 h 1309105"/>
                <a:gd name="connsiteX13" fmla="*/ 404573 w 1730124"/>
                <a:gd name="connsiteY13" fmla="*/ 220377 h 1309105"/>
                <a:gd name="connsiteX14" fmla="*/ 397994 w 1730124"/>
                <a:gd name="connsiteY14" fmla="*/ 230245 h 1309105"/>
                <a:gd name="connsiteX15" fmla="*/ 394705 w 1730124"/>
                <a:gd name="connsiteY15" fmla="*/ 263137 h 1309105"/>
                <a:gd name="connsiteX16" fmla="*/ 374970 w 1730124"/>
                <a:gd name="connsiteY16" fmla="*/ 269715 h 1309105"/>
                <a:gd name="connsiteX17" fmla="*/ 365102 w 1730124"/>
                <a:gd name="connsiteY17" fmla="*/ 273004 h 1309105"/>
                <a:gd name="connsiteX18" fmla="*/ 358524 w 1730124"/>
                <a:gd name="connsiteY18" fmla="*/ 279583 h 1309105"/>
                <a:gd name="connsiteX19" fmla="*/ 348656 w 1730124"/>
                <a:gd name="connsiteY19" fmla="*/ 315764 h 1309105"/>
                <a:gd name="connsiteX20" fmla="*/ 345367 w 1730124"/>
                <a:gd name="connsiteY20" fmla="*/ 328921 h 1309105"/>
                <a:gd name="connsiteX21" fmla="*/ 328921 w 1730124"/>
                <a:gd name="connsiteY21" fmla="*/ 338789 h 1309105"/>
                <a:gd name="connsiteX22" fmla="*/ 296029 w 1730124"/>
                <a:gd name="connsiteY22" fmla="*/ 338789 h 1309105"/>
                <a:gd name="connsiteX23" fmla="*/ 292739 w 1730124"/>
                <a:gd name="connsiteY23" fmla="*/ 355235 h 1309105"/>
                <a:gd name="connsiteX24" fmla="*/ 282872 w 1730124"/>
                <a:gd name="connsiteY24" fmla="*/ 371681 h 1309105"/>
                <a:gd name="connsiteX25" fmla="*/ 273004 w 1730124"/>
                <a:gd name="connsiteY25" fmla="*/ 374970 h 1309105"/>
                <a:gd name="connsiteX26" fmla="*/ 253269 w 1730124"/>
                <a:gd name="connsiteY26" fmla="*/ 384837 h 1309105"/>
                <a:gd name="connsiteX27" fmla="*/ 243401 w 1730124"/>
                <a:gd name="connsiteY27" fmla="*/ 391416 h 1309105"/>
                <a:gd name="connsiteX28" fmla="*/ 223666 w 1730124"/>
                <a:gd name="connsiteY28" fmla="*/ 397994 h 1309105"/>
                <a:gd name="connsiteX29" fmla="*/ 213798 w 1730124"/>
                <a:gd name="connsiteY29" fmla="*/ 404573 h 1309105"/>
                <a:gd name="connsiteX30" fmla="*/ 187485 w 1730124"/>
                <a:gd name="connsiteY30" fmla="*/ 407862 h 1309105"/>
                <a:gd name="connsiteX31" fmla="*/ 177617 w 1730124"/>
                <a:gd name="connsiteY31" fmla="*/ 411151 h 1309105"/>
                <a:gd name="connsiteX32" fmla="*/ 161171 w 1730124"/>
                <a:gd name="connsiteY32" fmla="*/ 424308 h 1309105"/>
                <a:gd name="connsiteX33" fmla="*/ 151303 w 1730124"/>
                <a:gd name="connsiteY33" fmla="*/ 427597 h 1309105"/>
                <a:gd name="connsiteX34" fmla="*/ 144725 w 1730124"/>
                <a:gd name="connsiteY34" fmla="*/ 447332 h 1309105"/>
                <a:gd name="connsiteX35" fmla="*/ 141436 w 1730124"/>
                <a:gd name="connsiteY35" fmla="*/ 457200 h 1309105"/>
                <a:gd name="connsiteX36" fmla="*/ 134857 w 1730124"/>
                <a:gd name="connsiteY36" fmla="*/ 483514 h 1309105"/>
                <a:gd name="connsiteX37" fmla="*/ 128279 w 1730124"/>
                <a:gd name="connsiteY37" fmla="*/ 493381 h 1309105"/>
                <a:gd name="connsiteX38" fmla="*/ 124990 w 1730124"/>
                <a:gd name="connsiteY38" fmla="*/ 503249 h 1309105"/>
                <a:gd name="connsiteX39" fmla="*/ 118411 w 1730124"/>
                <a:gd name="connsiteY39" fmla="*/ 509827 h 1309105"/>
                <a:gd name="connsiteX40" fmla="*/ 111833 w 1730124"/>
                <a:gd name="connsiteY40" fmla="*/ 529563 h 1309105"/>
                <a:gd name="connsiteX41" fmla="*/ 101965 w 1730124"/>
                <a:gd name="connsiteY41" fmla="*/ 559166 h 1309105"/>
                <a:gd name="connsiteX42" fmla="*/ 98676 w 1730124"/>
                <a:gd name="connsiteY42" fmla="*/ 569033 h 1309105"/>
                <a:gd name="connsiteX43" fmla="*/ 95387 w 1730124"/>
                <a:gd name="connsiteY43" fmla="*/ 578901 h 1309105"/>
                <a:gd name="connsiteX44" fmla="*/ 85519 w 1730124"/>
                <a:gd name="connsiteY44" fmla="*/ 582190 h 1309105"/>
                <a:gd name="connsiteX45" fmla="*/ 0 w 1730124"/>
                <a:gd name="connsiteY45" fmla="*/ 578901 h 1309105"/>
                <a:gd name="connsiteX46" fmla="*/ 9868 w 1730124"/>
                <a:gd name="connsiteY46" fmla="*/ 674288 h 1309105"/>
                <a:gd name="connsiteX47" fmla="*/ 16446 w 1730124"/>
                <a:gd name="connsiteY47" fmla="*/ 694023 h 1309105"/>
                <a:gd name="connsiteX48" fmla="*/ 23024 w 1730124"/>
                <a:gd name="connsiteY48" fmla="*/ 703891 h 1309105"/>
                <a:gd name="connsiteX49" fmla="*/ 26314 w 1730124"/>
                <a:gd name="connsiteY49" fmla="*/ 713758 h 1309105"/>
                <a:gd name="connsiteX50" fmla="*/ 32892 w 1730124"/>
                <a:gd name="connsiteY50" fmla="*/ 720337 h 1309105"/>
                <a:gd name="connsiteX51" fmla="*/ 46049 w 1730124"/>
                <a:gd name="connsiteY51" fmla="*/ 740072 h 1309105"/>
                <a:gd name="connsiteX52" fmla="*/ 49338 w 1730124"/>
                <a:gd name="connsiteY52" fmla="*/ 749940 h 1309105"/>
                <a:gd name="connsiteX53" fmla="*/ 55916 w 1730124"/>
                <a:gd name="connsiteY53" fmla="*/ 759807 h 1309105"/>
                <a:gd name="connsiteX54" fmla="*/ 69073 w 1730124"/>
                <a:gd name="connsiteY54" fmla="*/ 789410 h 1309105"/>
                <a:gd name="connsiteX55" fmla="*/ 75652 w 1730124"/>
                <a:gd name="connsiteY55" fmla="*/ 832170 h 1309105"/>
                <a:gd name="connsiteX56" fmla="*/ 78941 w 1730124"/>
                <a:gd name="connsiteY56" fmla="*/ 858484 h 1309105"/>
                <a:gd name="connsiteX57" fmla="*/ 82230 w 1730124"/>
                <a:gd name="connsiteY57" fmla="*/ 891376 h 1309105"/>
                <a:gd name="connsiteX58" fmla="*/ 88809 w 1730124"/>
                <a:gd name="connsiteY58" fmla="*/ 917689 h 1309105"/>
                <a:gd name="connsiteX59" fmla="*/ 98676 w 1730124"/>
                <a:gd name="connsiteY59" fmla="*/ 940714 h 1309105"/>
                <a:gd name="connsiteX60" fmla="*/ 108544 w 1730124"/>
                <a:gd name="connsiteY60" fmla="*/ 957160 h 1309105"/>
                <a:gd name="connsiteX61" fmla="*/ 118411 w 1730124"/>
                <a:gd name="connsiteY61" fmla="*/ 973606 h 1309105"/>
                <a:gd name="connsiteX62" fmla="*/ 121701 w 1730124"/>
                <a:gd name="connsiteY62" fmla="*/ 983473 h 1309105"/>
                <a:gd name="connsiteX63" fmla="*/ 138147 w 1730124"/>
                <a:gd name="connsiteY63" fmla="*/ 996630 h 1309105"/>
                <a:gd name="connsiteX64" fmla="*/ 154593 w 1730124"/>
                <a:gd name="connsiteY64" fmla="*/ 1006498 h 1309105"/>
                <a:gd name="connsiteX65" fmla="*/ 171039 w 1730124"/>
                <a:gd name="connsiteY65" fmla="*/ 1022944 h 1309105"/>
                <a:gd name="connsiteX66" fmla="*/ 177617 w 1730124"/>
                <a:gd name="connsiteY66" fmla="*/ 1032812 h 1309105"/>
                <a:gd name="connsiteX67" fmla="*/ 184196 w 1730124"/>
                <a:gd name="connsiteY67" fmla="*/ 1039390 h 1309105"/>
                <a:gd name="connsiteX68" fmla="*/ 187485 w 1730124"/>
                <a:gd name="connsiteY68" fmla="*/ 1049258 h 1309105"/>
                <a:gd name="connsiteX69" fmla="*/ 200642 w 1730124"/>
                <a:gd name="connsiteY69" fmla="*/ 1065704 h 1309105"/>
                <a:gd name="connsiteX70" fmla="*/ 210509 w 1730124"/>
                <a:gd name="connsiteY70" fmla="*/ 1082150 h 1309105"/>
                <a:gd name="connsiteX71" fmla="*/ 213798 w 1730124"/>
                <a:gd name="connsiteY71" fmla="*/ 1092017 h 1309105"/>
                <a:gd name="connsiteX72" fmla="*/ 220377 w 1730124"/>
                <a:gd name="connsiteY72" fmla="*/ 1098596 h 1309105"/>
                <a:gd name="connsiteX73" fmla="*/ 226955 w 1730124"/>
                <a:gd name="connsiteY73" fmla="*/ 1108463 h 1309105"/>
                <a:gd name="connsiteX74" fmla="*/ 230245 w 1730124"/>
                <a:gd name="connsiteY74" fmla="*/ 1118331 h 1309105"/>
                <a:gd name="connsiteX75" fmla="*/ 243401 w 1730124"/>
                <a:gd name="connsiteY75" fmla="*/ 1138066 h 1309105"/>
                <a:gd name="connsiteX76" fmla="*/ 249980 w 1730124"/>
                <a:gd name="connsiteY76" fmla="*/ 1147934 h 1309105"/>
                <a:gd name="connsiteX77" fmla="*/ 276293 w 1730124"/>
                <a:gd name="connsiteY77" fmla="*/ 1174248 h 1309105"/>
                <a:gd name="connsiteX78" fmla="*/ 282872 w 1730124"/>
                <a:gd name="connsiteY78" fmla="*/ 1180826 h 1309105"/>
                <a:gd name="connsiteX79" fmla="*/ 289450 w 1730124"/>
                <a:gd name="connsiteY79" fmla="*/ 1190694 h 1309105"/>
                <a:gd name="connsiteX80" fmla="*/ 296029 w 1730124"/>
                <a:gd name="connsiteY80" fmla="*/ 1197272 h 1309105"/>
                <a:gd name="connsiteX81" fmla="*/ 309186 w 1730124"/>
                <a:gd name="connsiteY81" fmla="*/ 1217007 h 1309105"/>
                <a:gd name="connsiteX82" fmla="*/ 315764 w 1730124"/>
                <a:gd name="connsiteY82" fmla="*/ 1226875 h 1309105"/>
                <a:gd name="connsiteX83" fmla="*/ 319053 w 1730124"/>
                <a:gd name="connsiteY83" fmla="*/ 1236742 h 1309105"/>
                <a:gd name="connsiteX84" fmla="*/ 325632 w 1730124"/>
                <a:gd name="connsiteY84" fmla="*/ 1243321 h 1309105"/>
                <a:gd name="connsiteX85" fmla="*/ 328921 w 1730124"/>
                <a:gd name="connsiteY85" fmla="*/ 1253189 h 1309105"/>
                <a:gd name="connsiteX86" fmla="*/ 342078 w 1730124"/>
                <a:gd name="connsiteY86" fmla="*/ 1269635 h 1309105"/>
                <a:gd name="connsiteX87" fmla="*/ 345367 w 1730124"/>
                <a:gd name="connsiteY87" fmla="*/ 1279502 h 1309105"/>
                <a:gd name="connsiteX88" fmla="*/ 365102 w 1730124"/>
                <a:gd name="connsiteY88" fmla="*/ 1302527 h 1309105"/>
                <a:gd name="connsiteX89" fmla="*/ 374970 w 1730124"/>
                <a:gd name="connsiteY89" fmla="*/ 1309105 h 1309105"/>
                <a:gd name="connsiteX90" fmla="*/ 401283 w 1730124"/>
                <a:gd name="connsiteY90" fmla="*/ 1302527 h 1309105"/>
                <a:gd name="connsiteX91" fmla="*/ 407862 w 1730124"/>
                <a:gd name="connsiteY91" fmla="*/ 1295948 h 1309105"/>
                <a:gd name="connsiteX92" fmla="*/ 444043 w 1730124"/>
                <a:gd name="connsiteY92" fmla="*/ 1266345 h 1309105"/>
                <a:gd name="connsiteX93" fmla="*/ 450621 w 1730124"/>
                <a:gd name="connsiteY93" fmla="*/ 1256478 h 1309105"/>
                <a:gd name="connsiteX94" fmla="*/ 457200 w 1730124"/>
                <a:gd name="connsiteY94" fmla="*/ 1236742 h 1309105"/>
                <a:gd name="connsiteX95" fmla="*/ 470357 w 1730124"/>
                <a:gd name="connsiteY95" fmla="*/ 1207140 h 1309105"/>
                <a:gd name="connsiteX96" fmla="*/ 480224 w 1730124"/>
                <a:gd name="connsiteY96" fmla="*/ 1187404 h 1309105"/>
                <a:gd name="connsiteX97" fmla="*/ 486803 w 1730124"/>
                <a:gd name="connsiteY97" fmla="*/ 1180826 h 1309105"/>
                <a:gd name="connsiteX98" fmla="*/ 506538 w 1730124"/>
                <a:gd name="connsiteY98" fmla="*/ 1174248 h 1309105"/>
                <a:gd name="connsiteX99" fmla="*/ 516406 w 1730124"/>
                <a:gd name="connsiteY99" fmla="*/ 1180826 h 1309105"/>
                <a:gd name="connsiteX100" fmla="*/ 519695 w 1730124"/>
                <a:gd name="connsiteY100" fmla="*/ 1190694 h 1309105"/>
                <a:gd name="connsiteX101" fmla="*/ 526273 w 1730124"/>
                <a:gd name="connsiteY101" fmla="*/ 1200561 h 1309105"/>
                <a:gd name="connsiteX102" fmla="*/ 532852 w 1730124"/>
                <a:gd name="connsiteY102" fmla="*/ 1220296 h 1309105"/>
                <a:gd name="connsiteX103" fmla="*/ 546009 w 1730124"/>
                <a:gd name="connsiteY103" fmla="*/ 1236742 h 1309105"/>
                <a:gd name="connsiteX104" fmla="*/ 555876 w 1730124"/>
                <a:gd name="connsiteY104" fmla="*/ 1240032 h 1309105"/>
                <a:gd name="connsiteX105" fmla="*/ 569033 w 1730124"/>
                <a:gd name="connsiteY105" fmla="*/ 1236742 h 1309105"/>
                <a:gd name="connsiteX106" fmla="*/ 572322 w 1730124"/>
                <a:gd name="connsiteY106" fmla="*/ 1226875 h 1309105"/>
                <a:gd name="connsiteX107" fmla="*/ 575611 w 1730124"/>
                <a:gd name="connsiteY107" fmla="*/ 1210429 h 1309105"/>
                <a:gd name="connsiteX108" fmla="*/ 578901 w 1730124"/>
                <a:gd name="connsiteY108" fmla="*/ 1151223 h 1309105"/>
                <a:gd name="connsiteX109" fmla="*/ 588768 w 1730124"/>
                <a:gd name="connsiteY109" fmla="*/ 1144645 h 1309105"/>
                <a:gd name="connsiteX110" fmla="*/ 605214 w 1730124"/>
                <a:gd name="connsiteY110" fmla="*/ 1134777 h 1309105"/>
                <a:gd name="connsiteX111" fmla="*/ 611793 w 1730124"/>
                <a:gd name="connsiteY111" fmla="*/ 1124909 h 1309105"/>
                <a:gd name="connsiteX112" fmla="*/ 621660 w 1730124"/>
                <a:gd name="connsiteY112" fmla="*/ 1118331 h 1309105"/>
                <a:gd name="connsiteX113" fmla="*/ 628239 w 1730124"/>
                <a:gd name="connsiteY113" fmla="*/ 1111753 h 1309105"/>
                <a:gd name="connsiteX114" fmla="*/ 624950 w 1730124"/>
                <a:gd name="connsiteY114" fmla="*/ 1068993 h 1309105"/>
                <a:gd name="connsiteX115" fmla="*/ 624950 w 1730124"/>
                <a:gd name="connsiteY115" fmla="*/ 1039390 h 1309105"/>
                <a:gd name="connsiteX116" fmla="*/ 638106 w 1730124"/>
                <a:gd name="connsiteY116" fmla="*/ 1036101 h 1309105"/>
                <a:gd name="connsiteX117" fmla="*/ 657842 w 1730124"/>
                <a:gd name="connsiteY117" fmla="*/ 1032812 h 1309105"/>
                <a:gd name="connsiteX118" fmla="*/ 674288 w 1730124"/>
                <a:gd name="connsiteY118" fmla="*/ 1022944 h 1309105"/>
                <a:gd name="connsiteX119" fmla="*/ 684155 w 1730124"/>
                <a:gd name="connsiteY119" fmla="*/ 1016366 h 1309105"/>
                <a:gd name="connsiteX120" fmla="*/ 697312 w 1730124"/>
                <a:gd name="connsiteY120" fmla="*/ 999919 h 1309105"/>
                <a:gd name="connsiteX121" fmla="*/ 700601 w 1730124"/>
                <a:gd name="connsiteY121" fmla="*/ 990052 h 1309105"/>
                <a:gd name="connsiteX122" fmla="*/ 690734 w 1730124"/>
                <a:gd name="connsiteY122" fmla="*/ 940714 h 1309105"/>
                <a:gd name="connsiteX123" fmla="*/ 684155 w 1730124"/>
                <a:gd name="connsiteY123" fmla="*/ 920978 h 1309105"/>
                <a:gd name="connsiteX124" fmla="*/ 674288 w 1730124"/>
                <a:gd name="connsiteY124" fmla="*/ 911111 h 1309105"/>
                <a:gd name="connsiteX125" fmla="*/ 667709 w 1730124"/>
                <a:gd name="connsiteY125" fmla="*/ 871640 h 1309105"/>
                <a:gd name="connsiteX126" fmla="*/ 654552 w 1730124"/>
                <a:gd name="connsiteY126" fmla="*/ 819013 h 1309105"/>
                <a:gd name="connsiteX127" fmla="*/ 644685 w 1730124"/>
                <a:gd name="connsiteY127" fmla="*/ 799278 h 1309105"/>
                <a:gd name="connsiteX128" fmla="*/ 654552 w 1730124"/>
                <a:gd name="connsiteY128" fmla="*/ 776253 h 1309105"/>
                <a:gd name="connsiteX129" fmla="*/ 667709 w 1730124"/>
                <a:gd name="connsiteY129" fmla="*/ 763096 h 1309105"/>
                <a:gd name="connsiteX130" fmla="*/ 680866 w 1730124"/>
                <a:gd name="connsiteY130" fmla="*/ 746650 h 1309105"/>
                <a:gd name="connsiteX131" fmla="*/ 697312 w 1730124"/>
                <a:gd name="connsiteY131" fmla="*/ 730204 h 1309105"/>
                <a:gd name="connsiteX132" fmla="*/ 703891 w 1730124"/>
                <a:gd name="connsiteY132" fmla="*/ 723626 h 1309105"/>
                <a:gd name="connsiteX133" fmla="*/ 710469 w 1730124"/>
                <a:gd name="connsiteY133" fmla="*/ 713758 h 1309105"/>
                <a:gd name="connsiteX134" fmla="*/ 720337 w 1730124"/>
                <a:gd name="connsiteY134" fmla="*/ 717048 h 1309105"/>
                <a:gd name="connsiteX135" fmla="*/ 736783 w 1730124"/>
                <a:gd name="connsiteY135" fmla="*/ 730204 h 1309105"/>
                <a:gd name="connsiteX136" fmla="*/ 740072 w 1730124"/>
                <a:gd name="connsiteY136" fmla="*/ 740072 h 1309105"/>
                <a:gd name="connsiteX137" fmla="*/ 749939 w 1730124"/>
                <a:gd name="connsiteY137" fmla="*/ 746650 h 1309105"/>
                <a:gd name="connsiteX138" fmla="*/ 756518 w 1730124"/>
                <a:gd name="connsiteY138" fmla="*/ 753229 h 1309105"/>
                <a:gd name="connsiteX139" fmla="*/ 779542 w 1730124"/>
                <a:gd name="connsiteY139" fmla="*/ 779542 h 1309105"/>
                <a:gd name="connsiteX140" fmla="*/ 799278 w 1730124"/>
                <a:gd name="connsiteY140" fmla="*/ 789410 h 1309105"/>
                <a:gd name="connsiteX141" fmla="*/ 812434 w 1730124"/>
                <a:gd name="connsiteY141" fmla="*/ 795989 h 1309105"/>
                <a:gd name="connsiteX142" fmla="*/ 822302 w 1730124"/>
                <a:gd name="connsiteY142" fmla="*/ 802567 h 1309105"/>
                <a:gd name="connsiteX143" fmla="*/ 832170 w 1730124"/>
                <a:gd name="connsiteY143" fmla="*/ 805856 h 1309105"/>
                <a:gd name="connsiteX144" fmla="*/ 842037 w 1730124"/>
                <a:gd name="connsiteY144" fmla="*/ 812435 h 1309105"/>
                <a:gd name="connsiteX145" fmla="*/ 848616 w 1730124"/>
                <a:gd name="connsiteY145" fmla="*/ 819013 h 1309105"/>
                <a:gd name="connsiteX146" fmla="*/ 858483 w 1730124"/>
                <a:gd name="connsiteY146" fmla="*/ 822302 h 1309105"/>
                <a:gd name="connsiteX147" fmla="*/ 865062 w 1730124"/>
                <a:gd name="connsiteY147" fmla="*/ 828881 h 1309105"/>
                <a:gd name="connsiteX148" fmla="*/ 884797 w 1730124"/>
                <a:gd name="connsiteY148" fmla="*/ 835459 h 1309105"/>
                <a:gd name="connsiteX149" fmla="*/ 894665 w 1730124"/>
                <a:gd name="connsiteY149" fmla="*/ 838748 h 1309105"/>
                <a:gd name="connsiteX150" fmla="*/ 904532 w 1730124"/>
                <a:gd name="connsiteY150" fmla="*/ 842037 h 1309105"/>
                <a:gd name="connsiteX151" fmla="*/ 917689 w 1730124"/>
                <a:gd name="connsiteY151" fmla="*/ 845327 h 1309105"/>
                <a:gd name="connsiteX152" fmla="*/ 940714 w 1730124"/>
                <a:gd name="connsiteY152" fmla="*/ 858484 h 1309105"/>
                <a:gd name="connsiteX153" fmla="*/ 950581 w 1730124"/>
                <a:gd name="connsiteY153" fmla="*/ 861773 h 1309105"/>
                <a:gd name="connsiteX154" fmla="*/ 963738 w 1730124"/>
                <a:gd name="connsiteY154" fmla="*/ 868351 h 1309105"/>
                <a:gd name="connsiteX155" fmla="*/ 980184 w 1730124"/>
                <a:gd name="connsiteY155" fmla="*/ 878219 h 1309105"/>
                <a:gd name="connsiteX156" fmla="*/ 999919 w 1730124"/>
                <a:gd name="connsiteY156" fmla="*/ 888086 h 1309105"/>
                <a:gd name="connsiteX157" fmla="*/ 1016365 w 1730124"/>
                <a:gd name="connsiteY157" fmla="*/ 897954 h 1309105"/>
                <a:gd name="connsiteX158" fmla="*/ 1019655 w 1730124"/>
                <a:gd name="connsiteY158" fmla="*/ 881508 h 1309105"/>
                <a:gd name="connsiteX159" fmla="*/ 1022944 w 1730124"/>
                <a:gd name="connsiteY159" fmla="*/ 851905 h 1309105"/>
                <a:gd name="connsiteX160" fmla="*/ 1029522 w 1730124"/>
                <a:gd name="connsiteY160" fmla="*/ 828881 h 1309105"/>
                <a:gd name="connsiteX161" fmla="*/ 1032811 w 1730124"/>
                <a:gd name="connsiteY161" fmla="*/ 815724 h 1309105"/>
                <a:gd name="connsiteX162" fmla="*/ 1042679 w 1730124"/>
                <a:gd name="connsiteY162" fmla="*/ 763096 h 1309105"/>
                <a:gd name="connsiteX163" fmla="*/ 1055836 w 1730124"/>
                <a:gd name="connsiteY163" fmla="*/ 743361 h 1309105"/>
                <a:gd name="connsiteX164" fmla="*/ 1059125 w 1730124"/>
                <a:gd name="connsiteY164" fmla="*/ 733494 h 1309105"/>
                <a:gd name="connsiteX165" fmla="*/ 1072282 w 1730124"/>
                <a:gd name="connsiteY165" fmla="*/ 720337 h 1309105"/>
                <a:gd name="connsiteX166" fmla="*/ 1078860 w 1730124"/>
                <a:gd name="connsiteY166" fmla="*/ 713758 h 1309105"/>
                <a:gd name="connsiteX167" fmla="*/ 1088728 w 1730124"/>
                <a:gd name="connsiteY167" fmla="*/ 707180 h 1309105"/>
                <a:gd name="connsiteX168" fmla="*/ 1111752 w 1730124"/>
                <a:gd name="connsiteY168" fmla="*/ 687445 h 1309105"/>
                <a:gd name="connsiteX169" fmla="*/ 1121620 w 1730124"/>
                <a:gd name="connsiteY169" fmla="*/ 684155 h 1309105"/>
                <a:gd name="connsiteX170" fmla="*/ 1131488 w 1730124"/>
                <a:gd name="connsiteY170" fmla="*/ 677577 h 1309105"/>
                <a:gd name="connsiteX171" fmla="*/ 1151223 w 1730124"/>
                <a:gd name="connsiteY171" fmla="*/ 674288 h 1309105"/>
                <a:gd name="connsiteX172" fmla="*/ 1207139 w 1730124"/>
                <a:gd name="connsiteY172" fmla="*/ 677577 h 1309105"/>
                <a:gd name="connsiteX173" fmla="*/ 1223586 w 1730124"/>
                <a:gd name="connsiteY173" fmla="*/ 680866 h 1309105"/>
                <a:gd name="connsiteX174" fmla="*/ 1253188 w 1730124"/>
                <a:gd name="connsiteY174" fmla="*/ 677577 h 1309105"/>
                <a:gd name="connsiteX175" fmla="*/ 1266345 w 1730124"/>
                <a:gd name="connsiteY175" fmla="*/ 664420 h 1309105"/>
                <a:gd name="connsiteX176" fmla="*/ 1256478 w 1730124"/>
                <a:gd name="connsiteY176" fmla="*/ 661131 h 1309105"/>
                <a:gd name="connsiteX177" fmla="*/ 1266345 w 1730124"/>
                <a:gd name="connsiteY177" fmla="*/ 667709 h 1309105"/>
                <a:gd name="connsiteX178" fmla="*/ 1269634 w 1730124"/>
                <a:gd name="connsiteY178" fmla="*/ 657842 h 1309105"/>
                <a:gd name="connsiteX179" fmla="*/ 1266345 w 1730124"/>
                <a:gd name="connsiteY179" fmla="*/ 647974 h 1309105"/>
                <a:gd name="connsiteX180" fmla="*/ 1276213 w 1730124"/>
                <a:gd name="connsiteY180" fmla="*/ 628239 h 1309105"/>
                <a:gd name="connsiteX181" fmla="*/ 1286080 w 1730124"/>
                <a:gd name="connsiteY181" fmla="*/ 624950 h 1309105"/>
                <a:gd name="connsiteX182" fmla="*/ 1292659 w 1730124"/>
                <a:gd name="connsiteY182" fmla="*/ 618371 h 1309105"/>
                <a:gd name="connsiteX183" fmla="*/ 1322262 w 1730124"/>
                <a:gd name="connsiteY183" fmla="*/ 608504 h 1309105"/>
                <a:gd name="connsiteX184" fmla="*/ 1332129 w 1730124"/>
                <a:gd name="connsiteY184" fmla="*/ 605214 h 1309105"/>
                <a:gd name="connsiteX185" fmla="*/ 1351865 w 1730124"/>
                <a:gd name="connsiteY185" fmla="*/ 595347 h 1309105"/>
                <a:gd name="connsiteX186" fmla="*/ 1365021 w 1730124"/>
                <a:gd name="connsiteY186" fmla="*/ 578901 h 1309105"/>
                <a:gd name="connsiteX187" fmla="*/ 1371600 w 1730124"/>
                <a:gd name="connsiteY187" fmla="*/ 572322 h 1309105"/>
                <a:gd name="connsiteX188" fmla="*/ 1381468 w 1730124"/>
                <a:gd name="connsiteY188" fmla="*/ 555876 h 1309105"/>
                <a:gd name="connsiteX189" fmla="*/ 1388046 w 1730124"/>
                <a:gd name="connsiteY189" fmla="*/ 546009 h 1309105"/>
                <a:gd name="connsiteX190" fmla="*/ 1397914 w 1730124"/>
                <a:gd name="connsiteY190" fmla="*/ 542719 h 1309105"/>
                <a:gd name="connsiteX191" fmla="*/ 1417649 w 1730124"/>
                <a:gd name="connsiteY191" fmla="*/ 532852 h 1309105"/>
                <a:gd name="connsiteX192" fmla="*/ 1420938 w 1730124"/>
                <a:gd name="connsiteY192" fmla="*/ 522984 h 1309105"/>
                <a:gd name="connsiteX193" fmla="*/ 1427516 w 1730124"/>
                <a:gd name="connsiteY193" fmla="*/ 513117 h 1309105"/>
                <a:gd name="connsiteX194" fmla="*/ 1430806 w 1730124"/>
                <a:gd name="connsiteY194" fmla="*/ 496671 h 1309105"/>
                <a:gd name="connsiteX195" fmla="*/ 1427516 w 1730124"/>
                <a:gd name="connsiteY195" fmla="*/ 476935 h 1309105"/>
                <a:gd name="connsiteX196" fmla="*/ 1414360 w 1730124"/>
                <a:gd name="connsiteY196" fmla="*/ 457200 h 1309105"/>
                <a:gd name="connsiteX197" fmla="*/ 1404492 w 1730124"/>
                <a:gd name="connsiteY197" fmla="*/ 437465 h 1309105"/>
                <a:gd name="connsiteX198" fmla="*/ 1404492 w 1730124"/>
                <a:gd name="connsiteY198" fmla="*/ 391416 h 1309105"/>
                <a:gd name="connsiteX199" fmla="*/ 1411070 w 1730124"/>
                <a:gd name="connsiteY199" fmla="*/ 384837 h 1309105"/>
                <a:gd name="connsiteX200" fmla="*/ 1430806 w 1730124"/>
                <a:gd name="connsiteY200" fmla="*/ 378259 h 1309105"/>
                <a:gd name="connsiteX201" fmla="*/ 1440673 w 1730124"/>
                <a:gd name="connsiteY201" fmla="*/ 374970 h 1309105"/>
                <a:gd name="connsiteX202" fmla="*/ 1450541 w 1730124"/>
                <a:gd name="connsiteY202" fmla="*/ 371681 h 1309105"/>
                <a:gd name="connsiteX203" fmla="*/ 1457119 w 1730124"/>
                <a:gd name="connsiteY203" fmla="*/ 365102 h 1309105"/>
                <a:gd name="connsiteX204" fmla="*/ 1466987 w 1730124"/>
                <a:gd name="connsiteY204" fmla="*/ 348656 h 1309105"/>
                <a:gd name="connsiteX205" fmla="*/ 1470276 w 1730124"/>
                <a:gd name="connsiteY205" fmla="*/ 338789 h 1309105"/>
                <a:gd name="connsiteX206" fmla="*/ 1483433 w 1730124"/>
                <a:gd name="connsiteY206" fmla="*/ 335499 h 1309105"/>
                <a:gd name="connsiteX207" fmla="*/ 1509747 w 1730124"/>
                <a:gd name="connsiteY207" fmla="*/ 328921 h 1309105"/>
                <a:gd name="connsiteX208" fmla="*/ 1565663 w 1730124"/>
                <a:gd name="connsiteY208" fmla="*/ 328921 h 1309105"/>
                <a:gd name="connsiteX209" fmla="*/ 1598555 w 1730124"/>
                <a:gd name="connsiteY209" fmla="*/ 322342 h 1309105"/>
                <a:gd name="connsiteX210" fmla="*/ 1674207 w 1730124"/>
                <a:gd name="connsiteY210" fmla="*/ 319053 h 1309105"/>
                <a:gd name="connsiteX211" fmla="*/ 1690653 w 1730124"/>
                <a:gd name="connsiteY211" fmla="*/ 289450 h 1309105"/>
                <a:gd name="connsiteX212" fmla="*/ 1684075 w 1730124"/>
                <a:gd name="connsiteY212" fmla="*/ 279583 h 1309105"/>
                <a:gd name="connsiteX213" fmla="*/ 1670918 w 1730124"/>
                <a:gd name="connsiteY213" fmla="*/ 253269 h 1309105"/>
                <a:gd name="connsiteX214" fmla="*/ 1674207 w 1730124"/>
                <a:gd name="connsiteY214" fmla="*/ 217088 h 1309105"/>
                <a:gd name="connsiteX215" fmla="*/ 1680786 w 1730124"/>
                <a:gd name="connsiteY215" fmla="*/ 210509 h 1309105"/>
                <a:gd name="connsiteX216" fmla="*/ 1703810 w 1730124"/>
                <a:gd name="connsiteY216" fmla="*/ 197353 h 1309105"/>
                <a:gd name="connsiteX217" fmla="*/ 1710388 w 1730124"/>
                <a:gd name="connsiteY217" fmla="*/ 187485 h 1309105"/>
                <a:gd name="connsiteX218" fmla="*/ 1723545 w 1730124"/>
                <a:gd name="connsiteY218" fmla="*/ 171039 h 1309105"/>
                <a:gd name="connsiteX219" fmla="*/ 1730124 w 1730124"/>
                <a:gd name="connsiteY219" fmla="*/ 151304 h 1309105"/>
                <a:gd name="connsiteX220" fmla="*/ 1726834 w 1730124"/>
                <a:gd name="connsiteY220" fmla="*/ 128279 h 1309105"/>
                <a:gd name="connsiteX221" fmla="*/ 1720256 w 1730124"/>
                <a:gd name="connsiteY221" fmla="*/ 105255 h 1309105"/>
                <a:gd name="connsiteX222" fmla="*/ 1710388 w 1730124"/>
                <a:gd name="connsiteY222" fmla="*/ 78941 h 1309105"/>
                <a:gd name="connsiteX223" fmla="*/ 1700521 w 1730124"/>
                <a:gd name="connsiteY223" fmla="*/ 72363 h 1309105"/>
                <a:gd name="connsiteX224" fmla="*/ 1674207 w 1730124"/>
                <a:gd name="connsiteY224" fmla="*/ 59206 h 1309105"/>
                <a:gd name="connsiteX225" fmla="*/ 1664339 w 1730124"/>
                <a:gd name="connsiteY225" fmla="*/ 55917 h 1309105"/>
                <a:gd name="connsiteX226" fmla="*/ 1647893 w 1730124"/>
                <a:gd name="connsiteY226" fmla="*/ 46049 h 1309105"/>
                <a:gd name="connsiteX227" fmla="*/ 1638026 w 1730124"/>
                <a:gd name="connsiteY227" fmla="*/ 39471 h 1309105"/>
                <a:gd name="connsiteX228" fmla="*/ 1611712 w 1730124"/>
                <a:gd name="connsiteY228" fmla="*/ 32892 h 1309105"/>
                <a:gd name="connsiteX229" fmla="*/ 1582109 w 1730124"/>
                <a:gd name="connsiteY229" fmla="*/ 26314 h 1309105"/>
                <a:gd name="connsiteX230" fmla="*/ 1539350 w 1730124"/>
                <a:gd name="connsiteY230" fmla="*/ 13157 h 1309105"/>
                <a:gd name="connsiteX231" fmla="*/ 1529482 w 1730124"/>
                <a:gd name="connsiteY231" fmla="*/ 9868 h 1309105"/>
                <a:gd name="connsiteX232" fmla="*/ 1516325 w 1730124"/>
                <a:gd name="connsiteY232" fmla="*/ 6578 h 1309105"/>
                <a:gd name="connsiteX233" fmla="*/ 1466987 w 1730124"/>
                <a:gd name="connsiteY233" fmla="*/ 0 h 1309105"/>
                <a:gd name="connsiteX234" fmla="*/ 1447252 w 1730124"/>
                <a:gd name="connsiteY234" fmla="*/ 23025 h 1309105"/>
                <a:gd name="connsiteX235" fmla="*/ 1443962 w 1730124"/>
                <a:gd name="connsiteY235" fmla="*/ 32892 h 1309105"/>
                <a:gd name="connsiteX236" fmla="*/ 1437384 w 1730124"/>
                <a:gd name="connsiteY236" fmla="*/ 72363 h 1309105"/>
                <a:gd name="connsiteX237" fmla="*/ 1430806 w 1730124"/>
                <a:gd name="connsiteY237" fmla="*/ 82230 h 1309105"/>
                <a:gd name="connsiteX238" fmla="*/ 1420938 w 1730124"/>
                <a:gd name="connsiteY238" fmla="*/ 85519 h 1309105"/>
                <a:gd name="connsiteX239" fmla="*/ 1401203 w 1730124"/>
                <a:gd name="connsiteY239" fmla="*/ 82230 h 1309105"/>
                <a:gd name="connsiteX240" fmla="*/ 1394624 w 1730124"/>
                <a:gd name="connsiteY240" fmla="*/ 75652 h 1309105"/>
                <a:gd name="connsiteX241" fmla="*/ 1371600 w 1730124"/>
                <a:gd name="connsiteY241" fmla="*/ 78941 h 1309105"/>
                <a:gd name="connsiteX242" fmla="*/ 1358443 w 1730124"/>
                <a:gd name="connsiteY242" fmla="*/ 85519 h 1309105"/>
                <a:gd name="connsiteX243" fmla="*/ 1348575 w 1730124"/>
                <a:gd name="connsiteY243" fmla="*/ 88809 h 1309105"/>
                <a:gd name="connsiteX244" fmla="*/ 1338708 w 1730124"/>
                <a:gd name="connsiteY244" fmla="*/ 95387 h 1309105"/>
                <a:gd name="connsiteX245" fmla="*/ 1322262 w 1730124"/>
                <a:gd name="connsiteY245" fmla="*/ 98676 h 1309105"/>
                <a:gd name="connsiteX246" fmla="*/ 1312394 w 1730124"/>
                <a:gd name="connsiteY246" fmla="*/ 101966 h 1309105"/>
                <a:gd name="connsiteX247" fmla="*/ 1282791 w 1730124"/>
                <a:gd name="connsiteY247" fmla="*/ 98676 h 1309105"/>
                <a:gd name="connsiteX248" fmla="*/ 1269634 w 1730124"/>
                <a:gd name="connsiteY248" fmla="*/ 111833 h 1309105"/>
                <a:gd name="connsiteX249" fmla="*/ 1249899 w 1730124"/>
                <a:gd name="connsiteY249" fmla="*/ 118412 h 1309105"/>
                <a:gd name="connsiteX250" fmla="*/ 1210429 w 1730124"/>
                <a:gd name="connsiteY250" fmla="*/ 118412 h 1309105"/>
                <a:gd name="connsiteX251" fmla="*/ 1203850 w 1730124"/>
                <a:gd name="connsiteY251" fmla="*/ 124990 h 1309105"/>
                <a:gd name="connsiteX252" fmla="*/ 1193983 w 1730124"/>
                <a:gd name="connsiteY252" fmla="*/ 148014 h 1309105"/>
                <a:gd name="connsiteX253" fmla="*/ 1187404 w 1730124"/>
                <a:gd name="connsiteY253" fmla="*/ 171039 h 1309105"/>
                <a:gd name="connsiteX254" fmla="*/ 1174247 w 1730124"/>
                <a:gd name="connsiteY254" fmla="*/ 187485 h 1309105"/>
                <a:gd name="connsiteX255" fmla="*/ 1170958 w 1730124"/>
                <a:gd name="connsiteY255" fmla="*/ 197353 h 1309105"/>
                <a:gd name="connsiteX256" fmla="*/ 1151223 w 1730124"/>
                <a:gd name="connsiteY256" fmla="*/ 203931 h 1309105"/>
                <a:gd name="connsiteX257" fmla="*/ 1078860 w 1730124"/>
                <a:gd name="connsiteY257" fmla="*/ 210509 h 1309105"/>
                <a:gd name="connsiteX258" fmla="*/ 1052547 w 1730124"/>
                <a:gd name="connsiteY258" fmla="*/ 207220 h 1309105"/>
                <a:gd name="connsiteX259" fmla="*/ 1045968 w 1730124"/>
                <a:gd name="connsiteY259" fmla="*/ 187485 h 1309105"/>
                <a:gd name="connsiteX260" fmla="*/ 1026233 w 1730124"/>
                <a:gd name="connsiteY260" fmla="*/ 177617 h 1309105"/>
                <a:gd name="connsiteX261" fmla="*/ 1006498 w 1730124"/>
                <a:gd name="connsiteY261" fmla="*/ 167750 h 1309105"/>
                <a:gd name="connsiteX262" fmla="*/ 996630 w 1730124"/>
                <a:gd name="connsiteY262" fmla="*/ 171039 h 1309105"/>
                <a:gd name="connsiteX263" fmla="*/ 993341 w 1730124"/>
                <a:gd name="connsiteY263" fmla="*/ 180907 h 1309105"/>
                <a:gd name="connsiteX264" fmla="*/ 986762 w 1730124"/>
                <a:gd name="connsiteY264" fmla="*/ 197353 h 1309105"/>
                <a:gd name="connsiteX265" fmla="*/ 980184 w 1730124"/>
                <a:gd name="connsiteY265" fmla="*/ 210509 h 1309105"/>
                <a:gd name="connsiteX266" fmla="*/ 967027 w 1730124"/>
                <a:gd name="connsiteY266" fmla="*/ 236823 h 1309105"/>
                <a:gd name="connsiteX267" fmla="*/ 957160 w 1730124"/>
                <a:gd name="connsiteY267" fmla="*/ 259848 h 1309105"/>
                <a:gd name="connsiteX268" fmla="*/ 950581 w 1730124"/>
                <a:gd name="connsiteY268" fmla="*/ 266426 h 1309105"/>
                <a:gd name="connsiteX269" fmla="*/ 947292 w 1730124"/>
                <a:gd name="connsiteY269" fmla="*/ 276294 h 1309105"/>
                <a:gd name="connsiteX270" fmla="*/ 924268 w 1730124"/>
                <a:gd name="connsiteY270" fmla="*/ 302607 h 1309105"/>
                <a:gd name="connsiteX271" fmla="*/ 914400 w 1730124"/>
                <a:gd name="connsiteY271" fmla="*/ 305896 h 1309105"/>
                <a:gd name="connsiteX272" fmla="*/ 907821 w 1730124"/>
                <a:gd name="connsiteY272" fmla="*/ 312475 h 1309105"/>
                <a:gd name="connsiteX273" fmla="*/ 891375 w 1730124"/>
                <a:gd name="connsiteY273" fmla="*/ 322342 h 1309105"/>
                <a:gd name="connsiteX274" fmla="*/ 881508 w 1730124"/>
                <a:gd name="connsiteY274" fmla="*/ 315764 h 1309105"/>
                <a:gd name="connsiteX275" fmla="*/ 848616 w 1730124"/>
                <a:gd name="connsiteY275" fmla="*/ 305896 h 1309105"/>
                <a:gd name="connsiteX276" fmla="*/ 819013 w 1730124"/>
                <a:gd name="connsiteY276" fmla="*/ 296029 h 1309105"/>
                <a:gd name="connsiteX277" fmla="*/ 795988 w 1730124"/>
                <a:gd name="connsiteY277" fmla="*/ 286161 h 1309105"/>
                <a:gd name="connsiteX278" fmla="*/ 776253 w 1730124"/>
                <a:gd name="connsiteY278" fmla="*/ 279583 h 1309105"/>
                <a:gd name="connsiteX279" fmla="*/ 759807 w 1730124"/>
                <a:gd name="connsiteY279" fmla="*/ 269715 h 1309105"/>
                <a:gd name="connsiteX280" fmla="*/ 746650 w 1730124"/>
                <a:gd name="connsiteY280" fmla="*/ 259848 h 1309105"/>
                <a:gd name="connsiteX281" fmla="*/ 736783 w 1730124"/>
                <a:gd name="connsiteY281" fmla="*/ 256558 h 1309105"/>
                <a:gd name="connsiteX282" fmla="*/ 720337 w 1730124"/>
                <a:gd name="connsiteY282" fmla="*/ 243401 h 1309105"/>
                <a:gd name="connsiteX283" fmla="*/ 697312 w 1730124"/>
                <a:gd name="connsiteY283" fmla="*/ 230245 h 1309105"/>
                <a:gd name="connsiteX284" fmla="*/ 680866 w 1730124"/>
                <a:gd name="connsiteY284" fmla="*/ 217088 h 1309105"/>
                <a:gd name="connsiteX285" fmla="*/ 661131 w 1730124"/>
                <a:gd name="connsiteY285" fmla="*/ 210509 h 1309105"/>
                <a:gd name="connsiteX286" fmla="*/ 638106 w 1730124"/>
                <a:gd name="connsiteY286" fmla="*/ 187485 h 1309105"/>
                <a:gd name="connsiteX287" fmla="*/ 638106 w 1730124"/>
                <a:gd name="connsiteY287" fmla="*/ 177617 h 130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1730124" h="1309105">
                  <a:moveTo>
                    <a:pt x="638106" y="177617"/>
                  </a:moveTo>
                  <a:cubicBezTo>
                    <a:pt x="601925" y="167749"/>
                    <a:pt x="565038" y="160177"/>
                    <a:pt x="529562" y="148014"/>
                  </a:cubicBezTo>
                  <a:cubicBezTo>
                    <a:pt x="525823" y="146732"/>
                    <a:pt x="525453" y="141234"/>
                    <a:pt x="522984" y="138147"/>
                  </a:cubicBezTo>
                  <a:cubicBezTo>
                    <a:pt x="521047" y="135725"/>
                    <a:pt x="519180" y="132955"/>
                    <a:pt x="516406" y="131568"/>
                  </a:cubicBezTo>
                  <a:cubicBezTo>
                    <a:pt x="510204" y="128467"/>
                    <a:pt x="496670" y="124990"/>
                    <a:pt x="496670" y="124990"/>
                  </a:cubicBezTo>
                  <a:cubicBezTo>
                    <a:pt x="494477" y="128279"/>
                    <a:pt x="491860" y="131322"/>
                    <a:pt x="490092" y="134858"/>
                  </a:cubicBezTo>
                  <a:cubicBezTo>
                    <a:pt x="488542" y="137959"/>
                    <a:pt x="488587" y="141752"/>
                    <a:pt x="486803" y="144725"/>
                  </a:cubicBezTo>
                  <a:cubicBezTo>
                    <a:pt x="485207" y="147384"/>
                    <a:pt x="482417" y="149111"/>
                    <a:pt x="480224" y="151304"/>
                  </a:cubicBezTo>
                  <a:cubicBezTo>
                    <a:pt x="474973" y="167056"/>
                    <a:pt x="479387" y="158718"/>
                    <a:pt x="463778" y="174328"/>
                  </a:cubicBezTo>
                  <a:lnTo>
                    <a:pt x="457200" y="180907"/>
                  </a:lnTo>
                  <a:cubicBezTo>
                    <a:pt x="451083" y="187024"/>
                    <a:pt x="449049" y="189915"/>
                    <a:pt x="440754" y="194063"/>
                  </a:cubicBezTo>
                  <a:cubicBezTo>
                    <a:pt x="437653" y="195614"/>
                    <a:pt x="434175" y="196256"/>
                    <a:pt x="430886" y="197353"/>
                  </a:cubicBezTo>
                  <a:cubicBezTo>
                    <a:pt x="428693" y="200642"/>
                    <a:pt x="427283" y="204617"/>
                    <a:pt x="424308" y="207220"/>
                  </a:cubicBezTo>
                  <a:cubicBezTo>
                    <a:pt x="418358" y="212426"/>
                    <a:pt x="404573" y="220377"/>
                    <a:pt x="404573" y="220377"/>
                  </a:cubicBezTo>
                  <a:cubicBezTo>
                    <a:pt x="402380" y="223666"/>
                    <a:pt x="398883" y="226393"/>
                    <a:pt x="397994" y="230245"/>
                  </a:cubicBezTo>
                  <a:cubicBezTo>
                    <a:pt x="395516" y="240981"/>
                    <a:pt x="400257" y="253619"/>
                    <a:pt x="394705" y="263137"/>
                  </a:cubicBezTo>
                  <a:cubicBezTo>
                    <a:pt x="391211" y="269127"/>
                    <a:pt x="381548" y="267522"/>
                    <a:pt x="374970" y="269715"/>
                  </a:cubicBezTo>
                  <a:lnTo>
                    <a:pt x="365102" y="273004"/>
                  </a:lnTo>
                  <a:cubicBezTo>
                    <a:pt x="362909" y="275197"/>
                    <a:pt x="359911" y="276809"/>
                    <a:pt x="358524" y="279583"/>
                  </a:cubicBezTo>
                  <a:cubicBezTo>
                    <a:pt x="352361" y="291908"/>
                    <a:pt x="351544" y="302768"/>
                    <a:pt x="348656" y="315764"/>
                  </a:cubicBezTo>
                  <a:cubicBezTo>
                    <a:pt x="347675" y="320177"/>
                    <a:pt x="347389" y="324878"/>
                    <a:pt x="345367" y="328921"/>
                  </a:cubicBezTo>
                  <a:cubicBezTo>
                    <a:pt x="341756" y="336143"/>
                    <a:pt x="335671" y="336538"/>
                    <a:pt x="328921" y="338789"/>
                  </a:cubicBezTo>
                  <a:cubicBezTo>
                    <a:pt x="321610" y="337326"/>
                    <a:pt x="303340" y="331478"/>
                    <a:pt x="296029" y="338789"/>
                  </a:cubicBezTo>
                  <a:cubicBezTo>
                    <a:pt x="292076" y="342742"/>
                    <a:pt x="294095" y="349811"/>
                    <a:pt x="292739" y="355235"/>
                  </a:cubicBezTo>
                  <a:cubicBezTo>
                    <a:pt x="290913" y="362539"/>
                    <a:pt x="289716" y="367575"/>
                    <a:pt x="282872" y="371681"/>
                  </a:cubicBezTo>
                  <a:cubicBezTo>
                    <a:pt x="279899" y="373465"/>
                    <a:pt x="276293" y="373874"/>
                    <a:pt x="273004" y="374970"/>
                  </a:cubicBezTo>
                  <a:cubicBezTo>
                    <a:pt x="244723" y="393824"/>
                    <a:pt x="280508" y="371218"/>
                    <a:pt x="253269" y="384837"/>
                  </a:cubicBezTo>
                  <a:cubicBezTo>
                    <a:pt x="249733" y="386605"/>
                    <a:pt x="247014" y="389810"/>
                    <a:pt x="243401" y="391416"/>
                  </a:cubicBezTo>
                  <a:cubicBezTo>
                    <a:pt x="237065" y="394232"/>
                    <a:pt x="223666" y="397994"/>
                    <a:pt x="223666" y="397994"/>
                  </a:cubicBezTo>
                  <a:cubicBezTo>
                    <a:pt x="220377" y="400187"/>
                    <a:pt x="217612" y="403533"/>
                    <a:pt x="213798" y="404573"/>
                  </a:cubicBezTo>
                  <a:cubicBezTo>
                    <a:pt x="205270" y="406899"/>
                    <a:pt x="196182" y="406281"/>
                    <a:pt x="187485" y="407862"/>
                  </a:cubicBezTo>
                  <a:cubicBezTo>
                    <a:pt x="184074" y="408482"/>
                    <a:pt x="180906" y="410055"/>
                    <a:pt x="177617" y="411151"/>
                  </a:cubicBezTo>
                  <a:cubicBezTo>
                    <a:pt x="171497" y="417272"/>
                    <a:pt x="169472" y="420158"/>
                    <a:pt x="161171" y="424308"/>
                  </a:cubicBezTo>
                  <a:cubicBezTo>
                    <a:pt x="158070" y="425858"/>
                    <a:pt x="154592" y="426501"/>
                    <a:pt x="151303" y="427597"/>
                  </a:cubicBezTo>
                  <a:lnTo>
                    <a:pt x="144725" y="447332"/>
                  </a:lnTo>
                  <a:cubicBezTo>
                    <a:pt x="143629" y="450621"/>
                    <a:pt x="142116" y="453800"/>
                    <a:pt x="141436" y="457200"/>
                  </a:cubicBezTo>
                  <a:cubicBezTo>
                    <a:pt x="140184" y="463461"/>
                    <a:pt x="138230" y="476768"/>
                    <a:pt x="134857" y="483514"/>
                  </a:cubicBezTo>
                  <a:cubicBezTo>
                    <a:pt x="133089" y="487050"/>
                    <a:pt x="130472" y="490092"/>
                    <a:pt x="128279" y="493381"/>
                  </a:cubicBezTo>
                  <a:cubicBezTo>
                    <a:pt x="127183" y="496670"/>
                    <a:pt x="126774" y="500276"/>
                    <a:pt x="124990" y="503249"/>
                  </a:cubicBezTo>
                  <a:cubicBezTo>
                    <a:pt x="123394" y="505908"/>
                    <a:pt x="119798" y="507053"/>
                    <a:pt x="118411" y="509827"/>
                  </a:cubicBezTo>
                  <a:cubicBezTo>
                    <a:pt x="115310" y="516029"/>
                    <a:pt x="114026" y="522984"/>
                    <a:pt x="111833" y="529563"/>
                  </a:cubicBezTo>
                  <a:lnTo>
                    <a:pt x="101965" y="559166"/>
                  </a:lnTo>
                  <a:lnTo>
                    <a:pt x="98676" y="569033"/>
                  </a:lnTo>
                  <a:cubicBezTo>
                    <a:pt x="97580" y="572322"/>
                    <a:pt x="98676" y="577805"/>
                    <a:pt x="95387" y="578901"/>
                  </a:cubicBezTo>
                  <a:lnTo>
                    <a:pt x="85519" y="582190"/>
                  </a:lnTo>
                  <a:cubicBezTo>
                    <a:pt x="44955" y="568669"/>
                    <a:pt x="72709" y="575266"/>
                    <a:pt x="0" y="578901"/>
                  </a:cubicBezTo>
                  <a:cubicBezTo>
                    <a:pt x="1996" y="620824"/>
                    <a:pt x="-1626" y="639804"/>
                    <a:pt x="9868" y="674288"/>
                  </a:cubicBezTo>
                  <a:cubicBezTo>
                    <a:pt x="12061" y="680866"/>
                    <a:pt x="12600" y="688253"/>
                    <a:pt x="16446" y="694023"/>
                  </a:cubicBezTo>
                  <a:cubicBezTo>
                    <a:pt x="18639" y="697312"/>
                    <a:pt x="21256" y="700355"/>
                    <a:pt x="23024" y="703891"/>
                  </a:cubicBezTo>
                  <a:cubicBezTo>
                    <a:pt x="24575" y="706992"/>
                    <a:pt x="24530" y="710785"/>
                    <a:pt x="26314" y="713758"/>
                  </a:cubicBezTo>
                  <a:cubicBezTo>
                    <a:pt x="27910" y="716417"/>
                    <a:pt x="31031" y="717856"/>
                    <a:pt x="32892" y="720337"/>
                  </a:cubicBezTo>
                  <a:cubicBezTo>
                    <a:pt x="37636" y="726662"/>
                    <a:pt x="46049" y="740072"/>
                    <a:pt x="46049" y="740072"/>
                  </a:cubicBezTo>
                  <a:cubicBezTo>
                    <a:pt x="47145" y="743361"/>
                    <a:pt x="47787" y="746839"/>
                    <a:pt x="49338" y="749940"/>
                  </a:cubicBezTo>
                  <a:cubicBezTo>
                    <a:pt x="51106" y="753476"/>
                    <a:pt x="54311" y="756195"/>
                    <a:pt x="55916" y="759807"/>
                  </a:cubicBezTo>
                  <a:cubicBezTo>
                    <a:pt x="71575" y="795038"/>
                    <a:pt x="54185" y="767076"/>
                    <a:pt x="69073" y="789410"/>
                  </a:cubicBezTo>
                  <a:cubicBezTo>
                    <a:pt x="74961" y="812964"/>
                    <a:pt x="71443" y="796394"/>
                    <a:pt x="75652" y="832170"/>
                  </a:cubicBezTo>
                  <a:cubicBezTo>
                    <a:pt x="76685" y="840949"/>
                    <a:pt x="77965" y="849698"/>
                    <a:pt x="78941" y="858484"/>
                  </a:cubicBezTo>
                  <a:cubicBezTo>
                    <a:pt x="80158" y="869435"/>
                    <a:pt x="80774" y="880454"/>
                    <a:pt x="82230" y="891376"/>
                  </a:cubicBezTo>
                  <a:cubicBezTo>
                    <a:pt x="84739" y="910196"/>
                    <a:pt x="84656" y="903155"/>
                    <a:pt x="88809" y="917689"/>
                  </a:cubicBezTo>
                  <a:cubicBezTo>
                    <a:pt x="97939" y="949640"/>
                    <a:pt x="85321" y="914003"/>
                    <a:pt x="98676" y="940714"/>
                  </a:cubicBezTo>
                  <a:cubicBezTo>
                    <a:pt x="107215" y="957792"/>
                    <a:pt x="95695" y="944311"/>
                    <a:pt x="108544" y="957160"/>
                  </a:cubicBezTo>
                  <a:cubicBezTo>
                    <a:pt x="117859" y="985105"/>
                    <a:pt x="104869" y="951037"/>
                    <a:pt x="118411" y="973606"/>
                  </a:cubicBezTo>
                  <a:cubicBezTo>
                    <a:pt x="120195" y="976579"/>
                    <a:pt x="119917" y="980500"/>
                    <a:pt x="121701" y="983473"/>
                  </a:cubicBezTo>
                  <a:cubicBezTo>
                    <a:pt x="125369" y="989586"/>
                    <a:pt x="132971" y="992489"/>
                    <a:pt x="138147" y="996630"/>
                  </a:cubicBezTo>
                  <a:cubicBezTo>
                    <a:pt x="151049" y="1006951"/>
                    <a:pt x="137454" y="1000785"/>
                    <a:pt x="154593" y="1006498"/>
                  </a:cubicBezTo>
                  <a:cubicBezTo>
                    <a:pt x="172134" y="1032813"/>
                    <a:pt x="149111" y="1001016"/>
                    <a:pt x="171039" y="1022944"/>
                  </a:cubicBezTo>
                  <a:cubicBezTo>
                    <a:pt x="173834" y="1025739"/>
                    <a:pt x="175147" y="1029725"/>
                    <a:pt x="177617" y="1032812"/>
                  </a:cubicBezTo>
                  <a:cubicBezTo>
                    <a:pt x="179554" y="1035234"/>
                    <a:pt x="182003" y="1037197"/>
                    <a:pt x="184196" y="1039390"/>
                  </a:cubicBezTo>
                  <a:cubicBezTo>
                    <a:pt x="185292" y="1042679"/>
                    <a:pt x="185934" y="1046157"/>
                    <a:pt x="187485" y="1049258"/>
                  </a:cubicBezTo>
                  <a:cubicBezTo>
                    <a:pt x="191634" y="1057556"/>
                    <a:pt x="194524" y="1059586"/>
                    <a:pt x="200642" y="1065704"/>
                  </a:cubicBezTo>
                  <a:cubicBezTo>
                    <a:pt x="209959" y="1093654"/>
                    <a:pt x="196965" y="1059575"/>
                    <a:pt x="210509" y="1082150"/>
                  </a:cubicBezTo>
                  <a:cubicBezTo>
                    <a:pt x="212293" y="1085123"/>
                    <a:pt x="212014" y="1089044"/>
                    <a:pt x="213798" y="1092017"/>
                  </a:cubicBezTo>
                  <a:cubicBezTo>
                    <a:pt x="215394" y="1094676"/>
                    <a:pt x="218440" y="1096174"/>
                    <a:pt x="220377" y="1098596"/>
                  </a:cubicBezTo>
                  <a:cubicBezTo>
                    <a:pt x="222846" y="1101683"/>
                    <a:pt x="225187" y="1104927"/>
                    <a:pt x="226955" y="1108463"/>
                  </a:cubicBezTo>
                  <a:cubicBezTo>
                    <a:pt x="228506" y="1111564"/>
                    <a:pt x="228561" y="1115300"/>
                    <a:pt x="230245" y="1118331"/>
                  </a:cubicBezTo>
                  <a:cubicBezTo>
                    <a:pt x="234084" y="1125242"/>
                    <a:pt x="239016" y="1131488"/>
                    <a:pt x="243401" y="1138066"/>
                  </a:cubicBezTo>
                  <a:cubicBezTo>
                    <a:pt x="245594" y="1141355"/>
                    <a:pt x="247185" y="1145139"/>
                    <a:pt x="249980" y="1147934"/>
                  </a:cubicBezTo>
                  <a:lnTo>
                    <a:pt x="276293" y="1174248"/>
                  </a:lnTo>
                  <a:cubicBezTo>
                    <a:pt x="278486" y="1176441"/>
                    <a:pt x="281152" y="1178246"/>
                    <a:pt x="282872" y="1180826"/>
                  </a:cubicBezTo>
                  <a:cubicBezTo>
                    <a:pt x="285065" y="1184115"/>
                    <a:pt x="286980" y="1187607"/>
                    <a:pt x="289450" y="1190694"/>
                  </a:cubicBezTo>
                  <a:cubicBezTo>
                    <a:pt x="291387" y="1193116"/>
                    <a:pt x="294168" y="1194791"/>
                    <a:pt x="296029" y="1197272"/>
                  </a:cubicBezTo>
                  <a:cubicBezTo>
                    <a:pt x="300773" y="1203597"/>
                    <a:pt x="304800" y="1210429"/>
                    <a:pt x="309186" y="1217007"/>
                  </a:cubicBezTo>
                  <a:cubicBezTo>
                    <a:pt x="311379" y="1220296"/>
                    <a:pt x="314514" y="1223125"/>
                    <a:pt x="315764" y="1226875"/>
                  </a:cubicBezTo>
                  <a:cubicBezTo>
                    <a:pt x="316860" y="1230164"/>
                    <a:pt x="317269" y="1233769"/>
                    <a:pt x="319053" y="1236742"/>
                  </a:cubicBezTo>
                  <a:cubicBezTo>
                    <a:pt x="320649" y="1239401"/>
                    <a:pt x="323439" y="1241128"/>
                    <a:pt x="325632" y="1243321"/>
                  </a:cubicBezTo>
                  <a:cubicBezTo>
                    <a:pt x="326728" y="1246610"/>
                    <a:pt x="327370" y="1250088"/>
                    <a:pt x="328921" y="1253189"/>
                  </a:cubicBezTo>
                  <a:cubicBezTo>
                    <a:pt x="333070" y="1261487"/>
                    <a:pt x="335960" y="1263517"/>
                    <a:pt x="342078" y="1269635"/>
                  </a:cubicBezTo>
                  <a:cubicBezTo>
                    <a:pt x="343174" y="1272924"/>
                    <a:pt x="343817" y="1276401"/>
                    <a:pt x="345367" y="1279502"/>
                  </a:cubicBezTo>
                  <a:cubicBezTo>
                    <a:pt x="349087" y="1286943"/>
                    <a:pt x="359031" y="1298480"/>
                    <a:pt x="365102" y="1302527"/>
                  </a:cubicBezTo>
                  <a:lnTo>
                    <a:pt x="374970" y="1309105"/>
                  </a:lnTo>
                  <a:cubicBezTo>
                    <a:pt x="378507" y="1308398"/>
                    <a:pt x="396226" y="1305561"/>
                    <a:pt x="401283" y="1302527"/>
                  </a:cubicBezTo>
                  <a:cubicBezTo>
                    <a:pt x="403942" y="1300931"/>
                    <a:pt x="405381" y="1297809"/>
                    <a:pt x="407862" y="1295948"/>
                  </a:cubicBezTo>
                  <a:cubicBezTo>
                    <a:pt x="421975" y="1285363"/>
                    <a:pt x="433845" y="1281642"/>
                    <a:pt x="444043" y="1266345"/>
                  </a:cubicBezTo>
                  <a:cubicBezTo>
                    <a:pt x="446236" y="1263056"/>
                    <a:pt x="449016" y="1260090"/>
                    <a:pt x="450621" y="1256478"/>
                  </a:cubicBezTo>
                  <a:cubicBezTo>
                    <a:pt x="453437" y="1250141"/>
                    <a:pt x="453353" y="1242512"/>
                    <a:pt x="457200" y="1236742"/>
                  </a:cubicBezTo>
                  <a:cubicBezTo>
                    <a:pt x="467624" y="1221106"/>
                    <a:pt x="462529" y="1230623"/>
                    <a:pt x="470357" y="1207140"/>
                  </a:cubicBezTo>
                  <a:cubicBezTo>
                    <a:pt x="473831" y="1196718"/>
                    <a:pt x="472937" y="1196513"/>
                    <a:pt x="480224" y="1187404"/>
                  </a:cubicBezTo>
                  <a:cubicBezTo>
                    <a:pt x="482161" y="1184982"/>
                    <a:pt x="484029" y="1182213"/>
                    <a:pt x="486803" y="1180826"/>
                  </a:cubicBezTo>
                  <a:cubicBezTo>
                    <a:pt x="493005" y="1177725"/>
                    <a:pt x="506538" y="1174248"/>
                    <a:pt x="506538" y="1174248"/>
                  </a:cubicBezTo>
                  <a:cubicBezTo>
                    <a:pt x="509827" y="1176441"/>
                    <a:pt x="513936" y="1177739"/>
                    <a:pt x="516406" y="1180826"/>
                  </a:cubicBezTo>
                  <a:cubicBezTo>
                    <a:pt x="518572" y="1183533"/>
                    <a:pt x="518144" y="1187593"/>
                    <a:pt x="519695" y="1190694"/>
                  </a:cubicBezTo>
                  <a:cubicBezTo>
                    <a:pt x="521463" y="1194230"/>
                    <a:pt x="524080" y="1197272"/>
                    <a:pt x="526273" y="1200561"/>
                  </a:cubicBezTo>
                  <a:lnTo>
                    <a:pt x="532852" y="1220296"/>
                  </a:lnTo>
                  <a:cubicBezTo>
                    <a:pt x="536646" y="1231679"/>
                    <a:pt x="534105" y="1230790"/>
                    <a:pt x="546009" y="1236742"/>
                  </a:cubicBezTo>
                  <a:cubicBezTo>
                    <a:pt x="549110" y="1238293"/>
                    <a:pt x="552587" y="1238935"/>
                    <a:pt x="555876" y="1240032"/>
                  </a:cubicBezTo>
                  <a:cubicBezTo>
                    <a:pt x="560262" y="1238935"/>
                    <a:pt x="565503" y="1239566"/>
                    <a:pt x="569033" y="1236742"/>
                  </a:cubicBezTo>
                  <a:cubicBezTo>
                    <a:pt x="571740" y="1234576"/>
                    <a:pt x="571481" y="1230238"/>
                    <a:pt x="572322" y="1226875"/>
                  </a:cubicBezTo>
                  <a:cubicBezTo>
                    <a:pt x="573678" y="1221451"/>
                    <a:pt x="574515" y="1215911"/>
                    <a:pt x="575611" y="1210429"/>
                  </a:cubicBezTo>
                  <a:cubicBezTo>
                    <a:pt x="576708" y="1190694"/>
                    <a:pt x="575025" y="1170605"/>
                    <a:pt x="578901" y="1151223"/>
                  </a:cubicBezTo>
                  <a:cubicBezTo>
                    <a:pt x="579676" y="1147347"/>
                    <a:pt x="585681" y="1147114"/>
                    <a:pt x="588768" y="1144645"/>
                  </a:cubicBezTo>
                  <a:cubicBezTo>
                    <a:pt x="601668" y="1134325"/>
                    <a:pt x="588079" y="1140489"/>
                    <a:pt x="605214" y="1134777"/>
                  </a:cubicBezTo>
                  <a:cubicBezTo>
                    <a:pt x="607407" y="1131488"/>
                    <a:pt x="608998" y="1127704"/>
                    <a:pt x="611793" y="1124909"/>
                  </a:cubicBezTo>
                  <a:cubicBezTo>
                    <a:pt x="614588" y="1122114"/>
                    <a:pt x="618573" y="1120800"/>
                    <a:pt x="621660" y="1118331"/>
                  </a:cubicBezTo>
                  <a:cubicBezTo>
                    <a:pt x="624082" y="1116394"/>
                    <a:pt x="626046" y="1113946"/>
                    <a:pt x="628239" y="1111753"/>
                  </a:cubicBezTo>
                  <a:cubicBezTo>
                    <a:pt x="627143" y="1097500"/>
                    <a:pt x="626723" y="1083178"/>
                    <a:pt x="624950" y="1068993"/>
                  </a:cubicBezTo>
                  <a:cubicBezTo>
                    <a:pt x="623405" y="1056632"/>
                    <a:pt x="613677" y="1055172"/>
                    <a:pt x="624950" y="1039390"/>
                  </a:cubicBezTo>
                  <a:cubicBezTo>
                    <a:pt x="627577" y="1035712"/>
                    <a:pt x="633673" y="1036987"/>
                    <a:pt x="638106" y="1036101"/>
                  </a:cubicBezTo>
                  <a:cubicBezTo>
                    <a:pt x="644646" y="1034793"/>
                    <a:pt x="651263" y="1033908"/>
                    <a:pt x="657842" y="1032812"/>
                  </a:cubicBezTo>
                  <a:cubicBezTo>
                    <a:pt x="674977" y="1027099"/>
                    <a:pt x="661388" y="1033264"/>
                    <a:pt x="674288" y="1022944"/>
                  </a:cubicBezTo>
                  <a:cubicBezTo>
                    <a:pt x="677375" y="1020475"/>
                    <a:pt x="681068" y="1018835"/>
                    <a:pt x="684155" y="1016366"/>
                  </a:cubicBezTo>
                  <a:cubicBezTo>
                    <a:pt x="689255" y="1012286"/>
                    <a:pt x="694462" y="1005619"/>
                    <a:pt x="697312" y="999919"/>
                  </a:cubicBezTo>
                  <a:cubicBezTo>
                    <a:pt x="698862" y="996818"/>
                    <a:pt x="699505" y="993341"/>
                    <a:pt x="700601" y="990052"/>
                  </a:cubicBezTo>
                  <a:cubicBezTo>
                    <a:pt x="696546" y="953556"/>
                    <a:pt x="700452" y="969869"/>
                    <a:pt x="690734" y="940714"/>
                  </a:cubicBezTo>
                  <a:lnTo>
                    <a:pt x="684155" y="920978"/>
                  </a:lnTo>
                  <a:lnTo>
                    <a:pt x="674288" y="911111"/>
                  </a:lnTo>
                  <a:cubicBezTo>
                    <a:pt x="668235" y="892955"/>
                    <a:pt x="670301" y="901450"/>
                    <a:pt x="667709" y="871640"/>
                  </a:cubicBezTo>
                  <a:cubicBezTo>
                    <a:pt x="663314" y="821099"/>
                    <a:pt x="677436" y="834268"/>
                    <a:pt x="654552" y="819013"/>
                  </a:cubicBezTo>
                  <a:cubicBezTo>
                    <a:pt x="651227" y="814025"/>
                    <a:pt x="644685" y="806086"/>
                    <a:pt x="644685" y="799278"/>
                  </a:cubicBezTo>
                  <a:cubicBezTo>
                    <a:pt x="644685" y="790706"/>
                    <a:pt x="649181" y="782519"/>
                    <a:pt x="654552" y="776253"/>
                  </a:cubicBezTo>
                  <a:cubicBezTo>
                    <a:pt x="658588" y="771544"/>
                    <a:pt x="663323" y="767482"/>
                    <a:pt x="667709" y="763096"/>
                  </a:cubicBezTo>
                  <a:cubicBezTo>
                    <a:pt x="693359" y="737447"/>
                    <a:pt x="651820" y="779846"/>
                    <a:pt x="680866" y="746650"/>
                  </a:cubicBezTo>
                  <a:cubicBezTo>
                    <a:pt x="685971" y="740815"/>
                    <a:pt x="691830" y="735686"/>
                    <a:pt x="697312" y="730204"/>
                  </a:cubicBezTo>
                  <a:cubicBezTo>
                    <a:pt x="699505" y="728011"/>
                    <a:pt x="702171" y="726206"/>
                    <a:pt x="703891" y="723626"/>
                  </a:cubicBezTo>
                  <a:lnTo>
                    <a:pt x="710469" y="713758"/>
                  </a:lnTo>
                  <a:cubicBezTo>
                    <a:pt x="713758" y="714855"/>
                    <a:pt x="717236" y="715497"/>
                    <a:pt x="720337" y="717048"/>
                  </a:cubicBezTo>
                  <a:cubicBezTo>
                    <a:pt x="728634" y="721197"/>
                    <a:pt x="730664" y="724086"/>
                    <a:pt x="736783" y="730204"/>
                  </a:cubicBezTo>
                  <a:cubicBezTo>
                    <a:pt x="737879" y="733493"/>
                    <a:pt x="737906" y="737364"/>
                    <a:pt x="740072" y="740072"/>
                  </a:cubicBezTo>
                  <a:cubicBezTo>
                    <a:pt x="742541" y="743159"/>
                    <a:pt x="746852" y="744181"/>
                    <a:pt x="749939" y="746650"/>
                  </a:cubicBezTo>
                  <a:cubicBezTo>
                    <a:pt x="752361" y="748587"/>
                    <a:pt x="754581" y="750807"/>
                    <a:pt x="756518" y="753229"/>
                  </a:cubicBezTo>
                  <a:cubicBezTo>
                    <a:pt x="763229" y="761618"/>
                    <a:pt x="768475" y="775852"/>
                    <a:pt x="779542" y="779542"/>
                  </a:cubicBezTo>
                  <a:cubicBezTo>
                    <a:pt x="797631" y="785573"/>
                    <a:pt x="781427" y="779209"/>
                    <a:pt x="799278" y="789410"/>
                  </a:cubicBezTo>
                  <a:cubicBezTo>
                    <a:pt x="803535" y="791843"/>
                    <a:pt x="808177" y="793556"/>
                    <a:pt x="812434" y="795989"/>
                  </a:cubicBezTo>
                  <a:cubicBezTo>
                    <a:pt x="815866" y="797950"/>
                    <a:pt x="818766" y="800799"/>
                    <a:pt x="822302" y="802567"/>
                  </a:cubicBezTo>
                  <a:cubicBezTo>
                    <a:pt x="825403" y="804117"/>
                    <a:pt x="828881" y="804760"/>
                    <a:pt x="832170" y="805856"/>
                  </a:cubicBezTo>
                  <a:cubicBezTo>
                    <a:pt x="835459" y="808049"/>
                    <a:pt x="838950" y="809966"/>
                    <a:pt x="842037" y="812435"/>
                  </a:cubicBezTo>
                  <a:cubicBezTo>
                    <a:pt x="844459" y="814372"/>
                    <a:pt x="845957" y="817418"/>
                    <a:pt x="848616" y="819013"/>
                  </a:cubicBezTo>
                  <a:cubicBezTo>
                    <a:pt x="851589" y="820797"/>
                    <a:pt x="855194" y="821206"/>
                    <a:pt x="858483" y="822302"/>
                  </a:cubicBezTo>
                  <a:cubicBezTo>
                    <a:pt x="860676" y="824495"/>
                    <a:pt x="862288" y="827494"/>
                    <a:pt x="865062" y="828881"/>
                  </a:cubicBezTo>
                  <a:cubicBezTo>
                    <a:pt x="871264" y="831982"/>
                    <a:pt x="878219" y="833266"/>
                    <a:pt x="884797" y="835459"/>
                  </a:cubicBezTo>
                  <a:lnTo>
                    <a:pt x="894665" y="838748"/>
                  </a:lnTo>
                  <a:cubicBezTo>
                    <a:pt x="897954" y="839844"/>
                    <a:pt x="901169" y="841196"/>
                    <a:pt x="904532" y="842037"/>
                  </a:cubicBezTo>
                  <a:cubicBezTo>
                    <a:pt x="908918" y="843134"/>
                    <a:pt x="913456" y="843740"/>
                    <a:pt x="917689" y="845327"/>
                  </a:cubicBezTo>
                  <a:cubicBezTo>
                    <a:pt x="940761" y="853979"/>
                    <a:pt x="921623" y="848938"/>
                    <a:pt x="940714" y="858484"/>
                  </a:cubicBezTo>
                  <a:cubicBezTo>
                    <a:pt x="943815" y="860035"/>
                    <a:pt x="947394" y="860407"/>
                    <a:pt x="950581" y="861773"/>
                  </a:cubicBezTo>
                  <a:cubicBezTo>
                    <a:pt x="955088" y="863704"/>
                    <a:pt x="959352" y="866158"/>
                    <a:pt x="963738" y="868351"/>
                  </a:cubicBezTo>
                  <a:cubicBezTo>
                    <a:pt x="976585" y="881200"/>
                    <a:pt x="963106" y="869681"/>
                    <a:pt x="980184" y="878219"/>
                  </a:cubicBezTo>
                  <a:cubicBezTo>
                    <a:pt x="1005692" y="890972"/>
                    <a:pt x="975115" y="879818"/>
                    <a:pt x="999919" y="888086"/>
                  </a:cubicBezTo>
                  <a:cubicBezTo>
                    <a:pt x="1001310" y="889477"/>
                    <a:pt x="1012095" y="902224"/>
                    <a:pt x="1016365" y="897954"/>
                  </a:cubicBezTo>
                  <a:cubicBezTo>
                    <a:pt x="1020318" y="894001"/>
                    <a:pt x="1018864" y="887042"/>
                    <a:pt x="1019655" y="881508"/>
                  </a:cubicBezTo>
                  <a:cubicBezTo>
                    <a:pt x="1021059" y="871679"/>
                    <a:pt x="1021434" y="861718"/>
                    <a:pt x="1022944" y="851905"/>
                  </a:cubicBezTo>
                  <a:cubicBezTo>
                    <a:pt x="1024658" y="840763"/>
                    <a:pt x="1026656" y="838912"/>
                    <a:pt x="1029522" y="828881"/>
                  </a:cubicBezTo>
                  <a:cubicBezTo>
                    <a:pt x="1030764" y="824534"/>
                    <a:pt x="1031715" y="820110"/>
                    <a:pt x="1032811" y="815724"/>
                  </a:cubicBezTo>
                  <a:cubicBezTo>
                    <a:pt x="1033968" y="804154"/>
                    <a:pt x="1034393" y="775524"/>
                    <a:pt x="1042679" y="763096"/>
                  </a:cubicBezTo>
                  <a:lnTo>
                    <a:pt x="1055836" y="743361"/>
                  </a:lnTo>
                  <a:cubicBezTo>
                    <a:pt x="1056932" y="740072"/>
                    <a:pt x="1057110" y="736315"/>
                    <a:pt x="1059125" y="733494"/>
                  </a:cubicBezTo>
                  <a:cubicBezTo>
                    <a:pt x="1062730" y="728447"/>
                    <a:pt x="1067896" y="724723"/>
                    <a:pt x="1072282" y="720337"/>
                  </a:cubicBezTo>
                  <a:cubicBezTo>
                    <a:pt x="1074475" y="718144"/>
                    <a:pt x="1076280" y="715478"/>
                    <a:pt x="1078860" y="713758"/>
                  </a:cubicBezTo>
                  <a:cubicBezTo>
                    <a:pt x="1082149" y="711565"/>
                    <a:pt x="1085726" y="709753"/>
                    <a:pt x="1088728" y="707180"/>
                  </a:cubicBezTo>
                  <a:cubicBezTo>
                    <a:pt x="1100060" y="697467"/>
                    <a:pt x="1099669" y="693487"/>
                    <a:pt x="1111752" y="687445"/>
                  </a:cubicBezTo>
                  <a:cubicBezTo>
                    <a:pt x="1114853" y="685894"/>
                    <a:pt x="1118519" y="685706"/>
                    <a:pt x="1121620" y="684155"/>
                  </a:cubicBezTo>
                  <a:cubicBezTo>
                    <a:pt x="1125156" y="682387"/>
                    <a:pt x="1127738" y="678827"/>
                    <a:pt x="1131488" y="677577"/>
                  </a:cubicBezTo>
                  <a:cubicBezTo>
                    <a:pt x="1137815" y="675468"/>
                    <a:pt x="1144645" y="675384"/>
                    <a:pt x="1151223" y="674288"/>
                  </a:cubicBezTo>
                  <a:cubicBezTo>
                    <a:pt x="1169862" y="675384"/>
                    <a:pt x="1188545" y="675887"/>
                    <a:pt x="1207139" y="677577"/>
                  </a:cubicBezTo>
                  <a:cubicBezTo>
                    <a:pt x="1212707" y="678083"/>
                    <a:pt x="1217995" y="680866"/>
                    <a:pt x="1223586" y="680866"/>
                  </a:cubicBezTo>
                  <a:cubicBezTo>
                    <a:pt x="1233514" y="680866"/>
                    <a:pt x="1243321" y="678673"/>
                    <a:pt x="1253188" y="677577"/>
                  </a:cubicBezTo>
                  <a:cubicBezTo>
                    <a:pt x="1257574" y="673191"/>
                    <a:pt x="1272229" y="666381"/>
                    <a:pt x="1266345" y="664420"/>
                  </a:cubicBezTo>
                  <a:cubicBezTo>
                    <a:pt x="1263056" y="663324"/>
                    <a:pt x="1256478" y="657664"/>
                    <a:pt x="1256478" y="661131"/>
                  </a:cubicBezTo>
                  <a:cubicBezTo>
                    <a:pt x="1256478" y="665084"/>
                    <a:pt x="1263056" y="665516"/>
                    <a:pt x="1266345" y="667709"/>
                  </a:cubicBezTo>
                  <a:cubicBezTo>
                    <a:pt x="1267441" y="664420"/>
                    <a:pt x="1269634" y="661309"/>
                    <a:pt x="1269634" y="657842"/>
                  </a:cubicBezTo>
                  <a:cubicBezTo>
                    <a:pt x="1269634" y="654375"/>
                    <a:pt x="1266345" y="651441"/>
                    <a:pt x="1266345" y="647974"/>
                  </a:cubicBezTo>
                  <a:cubicBezTo>
                    <a:pt x="1266345" y="643206"/>
                    <a:pt x="1272887" y="630900"/>
                    <a:pt x="1276213" y="628239"/>
                  </a:cubicBezTo>
                  <a:cubicBezTo>
                    <a:pt x="1278920" y="626073"/>
                    <a:pt x="1282791" y="626046"/>
                    <a:pt x="1286080" y="624950"/>
                  </a:cubicBezTo>
                  <a:cubicBezTo>
                    <a:pt x="1288273" y="622757"/>
                    <a:pt x="1289885" y="619758"/>
                    <a:pt x="1292659" y="618371"/>
                  </a:cubicBezTo>
                  <a:cubicBezTo>
                    <a:pt x="1292665" y="618368"/>
                    <a:pt x="1317325" y="610150"/>
                    <a:pt x="1322262" y="608504"/>
                  </a:cubicBezTo>
                  <a:cubicBezTo>
                    <a:pt x="1325551" y="607408"/>
                    <a:pt x="1329244" y="607137"/>
                    <a:pt x="1332129" y="605214"/>
                  </a:cubicBezTo>
                  <a:cubicBezTo>
                    <a:pt x="1344882" y="596713"/>
                    <a:pt x="1338247" y="599886"/>
                    <a:pt x="1351865" y="595347"/>
                  </a:cubicBezTo>
                  <a:cubicBezTo>
                    <a:pt x="1367753" y="579457"/>
                    <a:pt x="1348418" y="599654"/>
                    <a:pt x="1365021" y="578901"/>
                  </a:cubicBezTo>
                  <a:cubicBezTo>
                    <a:pt x="1366958" y="576479"/>
                    <a:pt x="1369407" y="574515"/>
                    <a:pt x="1371600" y="572322"/>
                  </a:cubicBezTo>
                  <a:cubicBezTo>
                    <a:pt x="1377312" y="555187"/>
                    <a:pt x="1371148" y="568776"/>
                    <a:pt x="1381468" y="555876"/>
                  </a:cubicBezTo>
                  <a:cubicBezTo>
                    <a:pt x="1383937" y="552789"/>
                    <a:pt x="1384959" y="548478"/>
                    <a:pt x="1388046" y="546009"/>
                  </a:cubicBezTo>
                  <a:cubicBezTo>
                    <a:pt x="1390754" y="543843"/>
                    <a:pt x="1394813" y="544270"/>
                    <a:pt x="1397914" y="542719"/>
                  </a:cubicBezTo>
                  <a:cubicBezTo>
                    <a:pt x="1423411" y="529970"/>
                    <a:pt x="1392851" y="541117"/>
                    <a:pt x="1417649" y="532852"/>
                  </a:cubicBezTo>
                  <a:cubicBezTo>
                    <a:pt x="1418745" y="529563"/>
                    <a:pt x="1419387" y="526085"/>
                    <a:pt x="1420938" y="522984"/>
                  </a:cubicBezTo>
                  <a:cubicBezTo>
                    <a:pt x="1422706" y="519448"/>
                    <a:pt x="1426128" y="516818"/>
                    <a:pt x="1427516" y="513117"/>
                  </a:cubicBezTo>
                  <a:cubicBezTo>
                    <a:pt x="1429479" y="507882"/>
                    <a:pt x="1429709" y="502153"/>
                    <a:pt x="1430806" y="496671"/>
                  </a:cubicBezTo>
                  <a:cubicBezTo>
                    <a:pt x="1429709" y="490092"/>
                    <a:pt x="1430081" y="483091"/>
                    <a:pt x="1427516" y="476935"/>
                  </a:cubicBezTo>
                  <a:cubicBezTo>
                    <a:pt x="1424475" y="469637"/>
                    <a:pt x="1416861" y="464700"/>
                    <a:pt x="1414360" y="457200"/>
                  </a:cubicBezTo>
                  <a:cubicBezTo>
                    <a:pt x="1409820" y="443582"/>
                    <a:pt x="1412993" y="450217"/>
                    <a:pt x="1404492" y="437465"/>
                  </a:cubicBezTo>
                  <a:cubicBezTo>
                    <a:pt x="1398312" y="418922"/>
                    <a:pt x="1397614" y="421223"/>
                    <a:pt x="1404492" y="391416"/>
                  </a:cubicBezTo>
                  <a:cubicBezTo>
                    <a:pt x="1405189" y="388394"/>
                    <a:pt x="1408296" y="386224"/>
                    <a:pt x="1411070" y="384837"/>
                  </a:cubicBezTo>
                  <a:cubicBezTo>
                    <a:pt x="1417272" y="381736"/>
                    <a:pt x="1424227" y="380452"/>
                    <a:pt x="1430806" y="378259"/>
                  </a:cubicBezTo>
                  <a:lnTo>
                    <a:pt x="1440673" y="374970"/>
                  </a:lnTo>
                  <a:lnTo>
                    <a:pt x="1450541" y="371681"/>
                  </a:lnTo>
                  <a:cubicBezTo>
                    <a:pt x="1452734" y="369488"/>
                    <a:pt x="1455523" y="367761"/>
                    <a:pt x="1457119" y="365102"/>
                  </a:cubicBezTo>
                  <a:cubicBezTo>
                    <a:pt x="1469929" y="343753"/>
                    <a:pt x="1450320" y="365326"/>
                    <a:pt x="1466987" y="348656"/>
                  </a:cubicBezTo>
                  <a:cubicBezTo>
                    <a:pt x="1468083" y="345367"/>
                    <a:pt x="1467569" y="340955"/>
                    <a:pt x="1470276" y="338789"/>
                  </a:cubicBezTo>
                  <a:cubicBezTo>
                    <a:pt x="1473806" y="335965"/>
                    <a:pt x="1479086" y="336741"/>
                    <a:pt x="1483433" y="335499"/>
                  </a:cubicBezTo>
                  <a:cubicBezTo>
                    <a:pt x="1507021" y="328759"/>
                    <a:pt x="1476330" y="335604"/>
                    <a:pt x="1509747" y="328921"/>
                  </a:cubicBezTo>
                  <a:cubicBezTo>
                    <a:pt x="1539394" y="333156"/>
                    <a:pt x="1531148" y="333851"/>
                    <a:pt x="1565663" y="328921"/>
                  </a:cubicBezTo>
                  <a:cubicBezTo>
                    <a:pt x="1592056" y="325151"/>
                    <a:pt x="1564380" y="324699"/>
                    <a:pt x="1598555" y="322342"/>
                  </a:cubicBezTo>
                  <a:cubicBezTo>
                    <a:pt x="1623736" y="320605"/>
                    <a:pt x="1648990" y="320149"/>
                    <a:pt x="1674207" y="319053"/>
                  </a:cubicBezTo>
                  <a:cubicBezTo>
                    <a:pt x="1697478" y="311296"/>
                    <a:pt x="1699192" y="317916"/>
                    <a:pt x="1690653" y="289450"/>
                  </a:cubicBezTo>
                  <a:cubicBezTo>
                    <a:pt x="1689517" y="285664"/>
                    <a:pt x="1686268" y="282872"/>
                    <a:pt x="1684075" y="279583"/>
                  </a:cubicBezTo>
                  <a:cubicBezTo>
                    <a:pt x="1676515" y="256906"/>
                    <a:pt x="1682399" y="264752"/>
                    <a:pt x="1670918" y="253269"/>
                  </a:cubicBezTo>
                  <a:cubicBezTo>
                    <a:pt x="1672014" y="241209"/>
                    <a:pt x="1671484" y="228888"/>
                    <a:pt x="1674207" y="217088"/>
                  </a:cubicBezTo>
                  <a:cubicBezTo>
                    <a:pt x="1674904" y="214066"/>
                    <a:pt x="1678364" y="212446"/>
                    <a:pt x="1680786" y="210509"/>
                  </a:cubicBezTo>
                  <a:cubicBezTo>
                    <a:pt x="1688535" y="204310"/>
                    <a:pt x="1694806" y="201855"/>
                    <a:pt x="1703810" y="197353"/>
                  </a:cubicBezTo>
                  <a:cubicBezTo>
                    <a:pt x="1706003" y="194064"/>
                    <a:pt x="1707918" y="190572"/>
                    <a:pt x="1710388" y="187485"/>
                  </a:cubicBezTo>
                  <a:cubicBezTo>
                    <a:pt x="1717226" y="178937"/>
                    <a:pt x="1718480" y="182435"/>
                    <a:pt x="1723545" y="171039"/>
                  </a:cubicBezTo>
                  <a:cubicBezTo>
                    <a:pt x="1726361" y="164702"/>
                    <a:pt x="1730124" y="151304"/>
                    <a:pt x="1730124" y="151304"/>
                  </a:cubicBezTo>
                  <a:cubicBezTo>
                    <a:pt x="1729027" y="143629"/>
                    <a:pt x="1728221" y="135907"/>
                    <a:pt x="1726834" y="128279"/>
                  </a:cubicBezTo>
                  <a:cubicBezTo>
                    <a:pt x="1722730" y="105707"/>
                    <a:pt x="1724955" y="124052"/>
                    <a:pt x="1720256" y="105255"/>
                  </a:cubicBezTo>
                  <a:cubicBezTo>
                    <a:pt x="1717118" y="92702"/>
                    <a:pt x="1719413" y="87966"/>
                    <a:pt x="1710388" y="78941"/>
                  </a:cubicBezTo>
                  <a:cubicBezTo>
                    <a:pt x="1707593" y="76146"/>
                    <a:pt x="1703608" y="74832"/>
                    <a:pt x="1700521" y="72363"/>
                  </a:cubicBezTo>
                  <a:cubicBezTo>
                    <a:pt x="1684119" y="59241"/>
                    <a:pt x="1707885" y="70431"/>
                    <a:pt x="1674207" y="59206"/>
                  </a:cubicBezTo>
                  <a:lnTo>
                    <a:pt x="1664339" y="55917"/>
                  </a:lnTo>
                  <a:cubicBezTo>
                    <a:pt x="1651491" y="43068"/>
                    <a:pt x="1664972" y="54588"/>
                    <a:pt x="1647893" y="46049"/>
                  </a:cubicBezTo>
                  <a:cubicBezTo>
                    <a:pt x="1644357" y="44281"/>
                    <a:pt x="1641741" y="40822"/>
                    <a:pt x="1638026" y="39471"/>
                  </a:cubicBezTo>
                  <a:cubicBezTo>
                    <a:pt x="1629529" y="36381"/>
                    <a:pt x="1620289" y="35751"/>
                    <a:pt x="1611712" y="32892"/>
                  </a:cubicBezTo>
                  <a:cubicBezTo>
                    <a:pt x="1592509" y="26491"/>
                    <a:pt x="1611053" y="32102"/>
                    <a:pt x="1582109" y="26314"/>
                  </a:cubicBezTo>
                  <a:cubicBezTo>
                    <a:pt x="1567451" y="23383"/>
                    <a:pt x="1553488" y="17870"/>
                    <a:pt x="1539350" y="13157"/>
                  </a:cubicBezTo>
                  <a:cubicBezTo>
                    <a:pt x="1536061" y="12061"/>
                    <a:pt x="1532846" y="10709"/>
                    <a:pt x="1529482" y="9868"/>
                  </a:cubicBezTo>
                  <a:cubicBezTo>
                    <a:pt x="1525096" y="8771"/>
                    <a:pt x="1520758" y="7465"/>
                    <a:pt x="1516325" y="6578"/>
                  </a:cubicBezTo>
                  <a:cubicBezTo>
                    <a:pt x="1497875" y="2888"/>
                    <a:pt x="1486725" y="2193"/>
                    <a:pt x="1466987" y="0"/>
                  </a:cubicBezTo>
                  <a:cubicBezTo>
                    <a:pt x="1447102" y="4971"/>
                    <a:pt x="1455261" y="-1000"/>
                    <a:pt x="1447252" y="23025"/>
                  </a:cubicBezTo>
                  <a:lnTo>
                    <a:pt x="1443962" y="32892"/>
                  </a:lnTo>
                  <a:cubicBezTo>
                    <a:pt x="1442920" y="42270"/>
                    <a:pt x="1442894" y="61343"/>
                    <a:pt x="1437384" y="72363"/>
                  </a:cubicBezTo>
                  <a:cubicBezTo>
                    <a:pt x="1435616" y="75899"/>
                    <a:pt x="1433893" y="79761"/>
                    <a:pt x="1430806" y="82230"/>
                  </a:cubicBezTo>
                  <a:cubicBezTo>
                    <a:pt x="1428098" y="84396"/>
                    <a:pt x="1424227" y="84423"/>
                    <a:pt x="1420938" y="85519"/>
                  </a:cubicBezTo>
                  <a:cubicBezTo>
                    <a:pt x="1414360" y="84423"/>
                    <a:pt x="1407447" y="84572"/>
                    <a:pt x="1401203" y="82230"/>
                  </a:cubicBezTo>
                  <a:cubicBezTo>
                    <a:pt x="1398299" y="81141"/>
                    <a:pt x="1397706" y="75994"/>
                    <a:pt x="1394624" y="75652"/>
                  </a:cubicBezTo>
                  <a:cubicBezTo>
                    <a:pt x="1386919" y="74796"/>
                    <a:pt x="1379275" y="77845"/>
                    <a:pt x="1371600" y="78941"/>
                  </a:cubicBezTo>
                  <a:cubicBezTo>
                    <a:pt x="1367214" y="81134"/>
                    <a:pt x="1362950" y="83587"/>
                    <a:pt x="1358443" y="85519"/>
                  </a:cubicBezTo>
                  <a:cubicBezTo>
                    <a:pt x="1355256" y="86885"/>
                    <a:pt x="1351676" y="87258"/>
                    <a:pt x="1348575" y="88809"/>
                  </a:cubicBezTo>
                  <a:cubicBezTo>
                    <a:pt x="1345039" y="90577"/>
                    <a:pt x="1342409" y="93999"/>
                    <a:pt x="1338708" y="95387"/>
                  </a:cubicBezTo>
                  <a:cubicBezTo>
                    <a:pt x="1333473" y="97350"/>
                    <a:pt x="1327686" y="97320"/>
                    <a:pt x="1322262" y="98676"/>
                  </a:cubicBezTo>
                  <a:cubicBezTo>
                    <a:pt x="1318898" y="99517"/>
                    <a:pt x="1315683" y="100869"/>
                    <a:pt x="1312394" y="101966"/>
                  </a:cubicBezTo>
                  <a:cubicBezTo>
                    <a:pt x="1289370" y="94290"/>
                    <a:pt x="1299237" y="93194"/>
                    <a:pt x="1282791" y="98676"/>
                  </a:cubicBezTo>
                  <a:cubicBezTo>
                    <a:pt x="1278405" y="103062"/>
                    <a:pt x="1275518" y="109871"/>
                    <a:pt x="1269634" y="111833"/>
                  </a:cubicBezTo>
                  <a:lnTo>
                    <a:pt x="1249899" y="118412"/>
                  </a:lnTo>
                  <a:cubicBezTo>
                    <a:pt x="1233204" y="115072"/>
                    <a:pt x="1228791" y="112291"/>
                    <a:pt x="1210429" y="118412"/>
                  </a:cubicBezTo>
                  <a:cubicBezTo>
                    <a:pt x="1207487" y="119393"/>
                    <a:pt x="1206043" y="122797"/>
                    <a:pt x="1203850" y="124990"/>
                  </a:cubicBezTo>
                  <a:cubicBezTo>
                    <a:pt x="1197006" y="152369"/>
                    <a:pt x="1205339" y="125303"/>
                    <a:pt x="1193983" y="148014"/>
                  </a:cubicBezTo>
                  <a:cubicBezTo>
                    <a:pt x="1187578" y="160824"/>
                    <a:pt x="1193731" y="156274"/>
                    <a:pt x="1187404" y="171039"/>
                  </a:cubicBezTo>
                  <a:cubicBezTo>
                    <a:pt x="1184291" y="178303"/>
                    <a:pt x="1179554" y="182179"/>
                    <a:pt x="1174247" y="187485"/>
                  </a:cubicBezTo>
                  <a:cubicBezTo>
                    <a:pt x="1173151" y="190774"/>
                    <a:pt x="1173779" y="195338"/>
                    <a:pt x="1170958" y="197353"/>
                  </a:cubicBezTo>
                  <a:cubicBezTo>
                    <a:pt x="1165315" y="201383"/>
                    <a:pt x="1158022" y="202571"/>
                    <a:pt x="1151223" y="203931"/>
                  </a:cubicBezTo>
                  <a:cubicBezTo>
                    <a:pt x="1116468" y="210882"/>
                    <a:pt x="1140358" y="206892"/>
                    <a:pt x="1078860" y="210509"/>
                  </a:cubicBezTo>
                  <a:cubicBezTo>
                    <a:pt x="1070089" y="209413"/>
                    <a:pt x="1059788" y="212289"/>
                    <a:pt x="1052547" y="207220"/>
                  </a:cubicBezTo>
                  <a:cubicBezTo>
                    <a:pt x="1046866" y="203244"/>
                    <a:pt x="1051738" y="191331"/>
                    <a:pt x="1045968" y="187485"/>
                  </a:cubicBezTo>
                  <a:cubicBezTo>
                    <a:pt x="1017697" y="168638"/>
                    <a:pt x="1053463" y="191232"/>
                    <a:pt x="1026233" y="177617"/>
                  </a:cubicBezTo>
                  <a:cubicBezTo>
                    <a:pt x="1000733" y="164867"/>
                    <a:pt x="1031295" y="176016"/>
                    <a:pt x="1006498" y="167750"/>
                  </a:cubicBezTo>
                  <a:cubicBezTo>
                    <a:pt x="1003209" y="168846"/>
                    <a:pt x="999082" y="168587"/>
                    <a:pt x="996630" y="171039"/>
                  </a:cubicBezTo>
                  <a:cubicBezTo>
                    <a:pt x="994178" y="173491"/>
                    <a:pt x="994558" y="177661"/>
                    <a:pt x="993341" y="180907"/>
                  </a:cubicBezTo>
                  <a:cubicBezTo>
                    <a:pt x="991268" y="186435"/>
                    <a:pt x="989160" y="191958"/>
                    <a:pt x="986762" y="197353"/>
                  </a:cubicBezTo>
                  <a:cubicBezTo>
                    <a:pt x="984771" y="201833"/>
                    <a:pt x="982005" y="205957"/>
                    <a:pt x="980184" y="210509"/>
                  </a:cubicBezTo>
                  <a:cubicBezTo>
                    <a:pt x="970106" y="235706"/>
                    <a:pt x="979637" y="224215"/>
                    <a:pt x="967027" y="236823"/>
                  </a:cubicBezTo>
                  <a:cubicBezTo>
                    <a:pt x="964104" y="245593"/>
                    <a:pt x="962579" y="251720"/>
                    <a:pt x="957160" y="259848"/>
                  </a:cubicBezTo>
                  <a:cubicBezTo>
                    <a:pt x="955440" y="262428"/>
                    <a:pt x="952774" y="264233"/>
                    <a:pt x="950581" y="266426"/>
                  </a:cubicBezTo>
                  <a:cubicBezTo>
                    <a:pt x="949485" y="269715"/>
                    <a:pt x="948976" y="273263"/>
                    <a:pt x="947292" y="276294"/>
                  </a:cubicBezTo>
                  <a:cubicBezTo>
                    <a:pt x="939703" y="289955"/>
                    <a:pt x="936833" y="296325"/>
                    <a:pt x="924268" y="302607"/>
                  </a:cubicBezTo>
                  <a:cubicBezTo>
                    <a:pt x="921167" y="304158"/>
                    <a:pt x="917689" y="304800"/>
                    <a:pt x="914400" y="305896"/>
                  </a:cubicBezTo>
                  <a:cubicBezTo>
                    <a:pt x="912207" y="308089"/>
                    <a:pt x="910480" y="310879"/>
                    <a:pt x="907821" y="312475"/>
                  </a:cubicBezTo>
                  <a:cubicBezTo>
                    <a:pt x="886468" y="325287"/>
                    <a:pt x="908048" y="305671"/>
                    <a:pt x="891375" y="322342"/>
                  </a:cubicBezTo>
                  <a:cubicBezTo>
                    <a:pt x="888086" y="320149"/>
                    <a:pt x="885120" y="317369"/>
                    <a:pt x="881508" y="315764"/>
                  </a:cubicBezTo>
                  <a:cubicBezTo>
                    <a:pt x="865419" y="308614"/>
                    <a:pt x="863327" y="310309"/>
                    <a:pt x="848616" y="305896"/>
                  </a:cubicBezTo>
                  <a:cubicBezTo>
                    <a:pt x="848588" y="305887"/>
                    <a:pt x="823961" y="297678"/>
                    <a:pt x="819013" y="296029"/>
                  </a:cubicBezTo>
                  <a:cubicBezTo>
                    <a:pt x="787246" y="285440"/>
                    <a:pt x="836638" y="302421"/>
                    <a:pt x="795988" y="286161"/>
                  </a:cubicBezTo>
                  <a:cubicBezTo>
                    <a:pt x="789550" y="283586"/>
                    <a:pt x="776253" y="279583"/>
                    <a:pt x="776253" y="279583"/>
                  </a:cubicBezTo>
                  <a:cubicBezTo>
                    <a:pt x="760862" y="264189"/>
                    <a:pt x="779730" y="281099"/>
                    <a:pt x="759807" y="269715"/>
                  </a:cubicBezTo>
                  <a:cubicBezTo>
                    <a:pt x="755047" y="266995"/>
                    <a:pt x="751410" y="262568"/>
                    <a:pt x="746650" y="259848"/>
                  </a:cubicBezTo>
                  <a:cubicBezTo>
                    <a:pt x="743640" y="258128"/>
                    <a:pt x="739884" y="258109"/>
                    <a:pt x="736783" y="256558"/>
                  </a:cubicBezTo>
                  <a:cubicBezTo>
                    <a:pt x="723275" y="249804"/>
                    <a:pt x="730541" y="251564"/>
                    <a:pt x="720337" y="243401"/>
                  </a:cubicBezTo>
                  <a:cubicBezTo>
                    <a:pt x="712591" y="237204"/>
                    <a:pt x="706313" y="234745"/>
                    <a:pt x="697312" y="230245"/>
                  </a:cubicBezTo>
                  <a:cubicBezTo>
                    <a:pt x="691843" y="224775"/>
                    <a:pt x="688338" y="220409"/>
                    <a:pt x="680866" y="217088"/>
                  </a:cubicBezTo>
                  <a:cubicBezTo>
                    <a:pt x="674529" y="214272"/>
                    <a:pt x="661131" y="210509"/>
                    <a:pt x="661131" y="210509"/>
                  </a:cubicBezTo>
                  <a:lnTo>
                    <a:pt x="638106" y="187485"/>
                  </a:lnTo>
                  <a:lnTo>
                    <a:pt x="638106" y="17761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aphicFrame>
        <p:nvGraphicFramePr>
          <p:cNvPr id="13" name="図表 12">
            <a:extLst>
              <a:ext uri="{FF2B5EF4-FFF2-40B4-BE49-F238E27FC236}">
                <a16:creationId xmlns:a16="http://schemas.microsoft.com/office/drawing/2014/main" id="{C07C74F9-52E1-4777-9013-A4BC205B0E4C}"/>
              </a:ext>
            </a:extLst>
          </p:cNvPr>
          <p:cNvGraphicFramePr/>
          <p:nvPr>
            <p:extLst/>
          </p:nvPr>
        </p:nvGraphicFramePr>
        <p:xfrm>
          <a:off x="-766789" y="1805038"/>
          <a:ext cx="5858170" cy="3901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タイトル 1">
            <a:extLst>
              <a:ext uri="{FF2B5EF4-FFF2-40B4-BE49-F238E27FC236}">
                <a16:creationId xmlns:a16="http://schemas.microsoft.com/office/drawing/2014/main" id="{110B12A2-F21A-41C2-836F-C3E9B7DF61D1}"/>
              </a:ext>
            </a:extLst>
          </p:cNvPr>
          <p:cNvSpPr txBox="1">
            <a:spLocks/>
          </p:cNvSpPr>
          <p:nvPr/>
        </p:nvSpPr>
        <p:spPr>
          <a:xfrm>
            <a:off x="4118583" y="3574024"/>
            <a:ext cx="2700622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中央地区</a:t>
            </a:r>
          </a:p>
        </p:txBody>
      </p:sp>
      <p:graphicFrame>
        <p:nvGraphicFramePr>
          <p:cNvPr id="14" name="図表 13">
            <a:extLst>
              <a:ext uri="{FF2B5EF4-FFF2-40B4-BE49-F238E27FC236}">
                <a16:creationId xmlns:a16="http://schemas.microsoft.com/office/drawing/2014/main" id="{C07C74F9-52E1-4777-9013-A4BC205B0E4C}"/>
              </a:ext>
            </a:extLst>
          </p:cNvPr>
          <p:cNvGraphicFramePr/>
          <p:nvPr>
            <p:extLst/>
          </p:nvPr>
        </p:nvGraphicFramePr>
        <p:xfrm>
          <a:off x="-614231" y="1886400"/>
          <a:ext cx="6007510" cy="375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38115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0D68490-4A17-450B-8AC0-179F117CA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442" y="2864830"/>
            <a:ext cx="2400493" cy="160032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9735AB2-EB7E-4FB2-A9BF-FD8EBECA7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544C41"/>
              </a:clrFrom>
              <a:clrTo>
                <a:srgbClr val="544C4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40" y="2798529"/>
            <a:ext cx="2963320" cy="166662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45C8657-8D0E-439F-8868-772B16251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目標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633B99D-77D8-447B-8D96-67CC8DAB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48</a:t>
            </a:fld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FE3470F-2199-4CAD-9275-15B10F7F68D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ja-JP" altLang="en-US" dirty="0"/>
              <a:t>キララちゃんバス利用促進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7771480-373A-428E-AE42-2AF7132F92DB}"/>
              </a:ext>
            </a:extLst>
          </p:cNvPr>
          <p:cNvSpPr/>
          <p:nvPr/>
        </p:nvSpPr>
        <p:spPr>
          <a:xfrm>
            <a:off x="5781763" y="6154354"/>
            <a:ext cx="304734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https://www.ibarakiguide.jp/db-kanko/post-137340.html</a:t>
            </a:r>
            <a:endParaRPr lang="ja-JP" altLang="en-US" sz="900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B47ED70-163C-4395-AC19-AC116BD72FD1}"/>
              </a:ext>
            </a:extLst>
          </p:cNvPr>
          <p:cNvSpPr/>
          <p:nvPr/>
        </p:nvSpPr>
        <p:spPr>
          <a:xfrm>
            <a:off x="851996" y="6154354"/>
            <a:ext cx="17892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900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https://newstsukuba.jp/?p=19520</a:t>
            </a:r>
            <a:endParaRPr lang="ja-JP" altLang="en-US" sz="900" dirty="0"/>
          </a:p>
        </p:txBody>
      </p:sp>
      <p:graphicFrame>
        <p:nvGraphicFramePr>
          <p:cNvPr id="18" name="図表 17">
            <a:extLst>
              <a:ext uri="{FF2B5EF4-FFF2-40B4-BE49-F238E27FC236}">
                <a16:creationId xmlns:a16="http://schemas.microsoft.com/office/drawing/2014/main" id="{291F4346-6002-42E4-AE8F-714DC3632DD0}"/>
              </a:ext>
            </a:extLst>
          </p:cNvPr>
          <p:cNvGraphicFramePr/>
          <p:nvPr/>
        </p:nvGraphicFramePr>
        <p:xfrm>
          <a:off x="1452341" y="1622961"/>
          <a:ext cx="6239317" cy="4201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764492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目標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49</a:t>
            </a:fld>
            <a:endParaRPr kumimoji="1" lang="ja-JP" altLang="en-US" dirty="0"/>
          </a:p>
        </p:txBody>
      </p:sp>
      <p:sp>
        <p:nvSpPr>
          <p:cNvPr id="5" name="コンテンツ プレースホルダー 3">
            <a:extLst>
              <a:ext uri="{FF2B5EF4-FFF2-40B4-BE49-F238E27FC236}">
                <a16:creationId xmlns:a16="http://schemas.microsoft.com/office/drawing/2014/main" id="{9FE3470F-2199-4CAD-9275-15B10F7F68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85" y="18467"/>
            <a:ext cx="6968971" cy="546745"/>
          </a:xfrm>
        </p:spPr>
        <p:txBody>
          <a:bodyPr/>
          <a:lstStyle/>
          <a:p>
            <a:r>
              <a:rPr kumimoji="1" lang="ja-JP" altLang="en-US" dirty="0"/>
              <a:t>キララちゃんバス利用促進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2F8E28D-68A2-479D-8B1F-B5D71F01CB49}"/>
              </a:ext>
            </a:extLst>
          </p:cNvPr>
          <p:cNvSpPr/>
          <p:nvPr/>
        </p:nvSpPr>
        <p:spPr>
          <a:xfrm>
            <a:off x="1762914" y="3019811"/>
            <a:ext cx="6247182" cy="116102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D59C97-341E-4135-B6D6-A413CAAA3191}"/>
              </a:ext>
            </a:extLst>
          </p:cNvPr>
          <p:cNvSpPr txBox="1"/>
          <p:nvPr/>
        </p:nvSpPr>
        <p:spPr>
          <a:xfrm>
            <a:off x="2590800" y="3433740"/>
            <a:ext cx="5873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周辺とモールを繋ぐ</a:t>
            </a: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DD861E6-AA60-43DE-A27F-30F3B5039C1A}"/>
              </a:ext>
            </a:extLst>
          </p:cNvPr>
          <p:cNvSpPr/>
          <p:nvPr/>
        </p:nvSpPr>
        <p:spPr>
          <a:xfrm>
            <a:off x="1696037" y="2792270"/>
            <a:ext cx="3528533" cy="5346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住民</a:t>
            </a:r>
          </a:p>
        </p:txBody>
      </p:sp>
      <p:sp>
        <p:nvSpPr>
          <p:cNvPr id="21" name="四角形: 角を丸くする 9">
            <a:extLst>
              <a:ext uri="{FF2B5EF4-FFF2-40B4-BE49-F238E27FC236}">
                <a16:creationId xmlns:a16="http://schemas.microsoft.com/office/drawing/2014/main" id="{2F2DB60E-20EA-4876-8012-17387F7676D4}"/>
              </a:ext>
            </a:extLst>
          </p:cNvPr>
          <p:cNvSpPr/>
          <p:nvPr/>
        </p:nvSpPr>
        <p:spPr>
          <a:xfrm>
            <a:off x="878306" y="1425210"/>
            <a:ext cx="8008998" cy="1026304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史</a:t>
            </a:r>
            <a:r>
              <a:rPr kumimoji="1" lang="ja-JP" altLang="en-US" sz="48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農工商</a:t>
            </a:r>
            <a:r>
              <a:rPr kumimoji="1" lang="ja-JP" altLang="en-US" sz="4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を支える交通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2F8E28D-68A2-479D-8B1F-B5D71F01CB49}"/>
              </a:ext>
            </a:extLst>
          </p:cNvPr>
          <p:cNvSpPr/>
          <p:nvPr/>
        </p:nvSpPr>
        <p:spPr>
          <a:xfrm>
            <a:off x="1762914" y="4869132"/>
            <a:ext cx="6247182" cy="116102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4D59C97-341E-4135-B6D6-A413CAAA3191}"/>
              </a:ext>
            </a:extLst>
          </p:cNvPr>
          <p:cNvSpPr txBox="1"/>
          <p:nvPr/>
        </p:nvSpPr>
        <p:spPr>
          <a:xfrm>
            <a:off x="1762914" y="5283061"/>
            <a:ext cx="6461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まちかど蔵と土浦駅を繋ぐ</a:t>
            </a: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DD861E6-AA60-43DE-A27F-30F3B5039C1A}"/>
              </a:ext>
            </a:extLst>
          </p:cNvPr>
          <p:cNvSpPr/>
          <p:nvPr/>
        </p:nvSpPr>
        <p:spPr>
          <a:xfrm>
            <a:off x="1696037" y="4641591"/>
            <a:ext cx="3528533" cy="5346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観光客</a:t>
            </a:r>
          </a:p>
        </p:txBody>
      </p:sp>
    </p:spTree>
    <p:extLst>
      <p:ext uri="{BB962C8B-B14F-4D97-AF65-F5344CB8AC3E}">
        <p14:creationId xmlns:p14="http://schemas.microsoft.com/office/powerpoint/2010/main" val="3966306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コンセプト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部門別</a:t>
            </a:r>
            <a:r>
              <a:rPr kumimoji="1" lang="ja-JP" altLang="en-US" dirty="0"/>
              <a:t>構想</a:t>
            </a: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91903" y="2150300"/>
            <a:ext cx="3549933" cy="1499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/>
              <a:t>「歴</a:t>
            </a:r>
            <a:r>
              <a:rPr lang="ja-JP" altLang="en-US" sz="2400" b="1" dirty="0"/>
              <a:t>史</a:t>
            </a:r>
            <a:r>
              <a:rPr lang="ja-JP" altLang="en-US" sz="2400" dirty="0"/>
              <a:t>」「</a:t>
            </a:r>
            <a:r>
              <a:rPr lang="ja-JP" altLang="en-US" sz="2400" b="1" dirty="0"/>
              <a:t>農</a:t>
            </a:r>
            <a:r>
              <a:rPr lang="ja-JP" altLang="en-US" sz="2400" dirty="0"/>
              <a:t>業」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「</a:t>
            </a:r>
            <a:r>
              <a:rPr lang="ja-JP" altLang="en-US" sz="2400" b="1" dirty="0"/>
              <a:t>工</a:t>
            </a:r>
            <a:r>
              <a:rPr lang="ja-JP" altLang="en-US" sz="2400" dirty="0"/>
              <a:t>業」「</a:t>
            </a:r>
            <a:r>
              <a:rPr lang="ja-JP" altLang="en-US" sz="2400" b="1" dirty="0"/>
              <a:t>商</a:t>
            </a:r>
            <a:r>
              <a:rPr lang="ja-JP" altLang="en-US" sz="2400" dirty="0"/>
              <a:t>業」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  を大切にする</a:t>
            </a:r>
            <a:endParaRPr lang="en-US" altLang="ja-JP" sz="2400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3175462" y="5102022"/>
            <a:ext cx="3042458" cy="13368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400" dirty="0"/>
              <a:t>「</a:t>
            </a:r>
            <a:r>
              <a:rPr lang="ja-JP" altLang="en-US" sz="2400" b="1" dirty="0"/>
              <a:t>あ</a:t>
            </a:r>
            <a:r>
              <a:rPr lang="ja-JP" altLang="en-US" sz="2400" dirty="0"/>
              <a:t>んしん」</a:t>
            </a:r>
            <a:endParaRPr lang="en-US" altLang="ja-JP" sz="2400" dirty="0"/>
          </a:p>
          <a:p>
            <a:pPr marL="0" indent="0" algn="ctr">
              <a:buNone/>
            </a:pPr>
            <a:r>
              <a:rPr lang="ja-JP" altLang="en-US" sz="2400" dirty="0"/>
              <a:t>「</a:t>
            </a:r>
            <a:r>
              <a:rPr lang="ja-JP" altLang="en-US" sz="2400" b="1" dirty="0"/>
              <a:t>あ</a:t>
            </a:r>
            <a:r>
              <a:rPr lang="ja-JP" altLang="en-US" sz="2400" dirty="0"/>
              <a:t>んぜん」</a:t>
            </a:r>
            <a:endParaRPr lang="en-US" altLang="ja-JP" sz="2400" dirty="0"/>
          </a:p>
          <a:p>
            <a:pPr marL="0" indent="0" algn="ctr">
              <a:buNone/>
            </a:pPr>
            <a:r>
              <a:rPr lang="ja-JP" altLang="en-US" sz="2400" dirty="0"/>
              <a:t>「</a:t>
            </a:r>
            <a:r>
              <a:rPr lang="en-US" altLang="ja-JP" sz="2400" dirty="0"/>
              <a:t>『</a:t>
            </a:r>
            <a:r>
              <a:rPr lang="ja-JP" altLang="en-US" sz="2400" b="1" dirty="0"/>
              <a:t>あ</a:t>
            </a:r>
            <a:r>
              <a:rPr lang="ja-JP" altLang="en-US" sz="2400" dirty="0"/>
              <a:t>と</a:t>
            </a:r>
            <a:r>
              <a:rPr lang="ja-JP" altLang="en-US" sz="2400" dirty="0" err="1"/>
              <a:t>ち</a:t>
            </a:r>
            <a:r>
              <a:rPr lang="en-US" altLang="ja-JP" sz="2400" dirty="0"/>
              <a:t>』</a:t>
            </a:r>
            <a:r>
              <a:rPr lang="ja-JP" altLang="en-US" sz="2400" dirty="0"/>
              <a:t>活用」</a:t>
            </a:r>
            <a:endParaRPr lang="en-US" altLang="ja-JP" sz="2400" dirty="0"/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6724133" y="1900698"/>
            <a:ext cx="2054502" cy="7713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/>
              <a:t>使いたくなる</a:t>
            </a:r>
            <a:r>
              <a:rPr lang="ja-JP" altLang="en-US" sz="2400" b="1" dirty="0"/>
              <a:t>「公共交通」</a:t>
            </a:r>
            <a:endParaRPr lang="en-US" altLang="ja-JP" sz="2400" dirty="0"/>
          </a:p>
        </p:txBody>
      </p:sp>
      <p:sp>
        <p:nvSpPr>
          <p:cNvPr id="6" name="楕円 5"/>
          <p:cNvSpPr/>
          <p:nvPr/>
        </p:nvSpPr>
        <p:spPr>
          <a:xfrm>
            <a:off x="155218" y="1612671"/>
            <a:ext cx="2653039" cy="22610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417" y="3929159"/>
            <a:ext cx="283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市の経営を支える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66551" y="3929159"/>
            <a:ext cx="297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市民の生活を支える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6724131" y="1730853"/>
            <a:ext cx="2054503" cy="10766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3175462" y="5057536"/>
            <a:ext cx="3042458" cy="129338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>
            <a:endCxn id="13" idx="2"/>
          </p:cNvCxnSpPr>
          <p:nvPr/>
        </p:nvCxnSpPr>
        <p:spPr>
          <a:xfrm flipV="1">
            <a:off x="7489767" y="2807484"/>
            <a:ext cx="261616" cy="1066249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>
            <a:endCxn id="14" idx="3"/>
          </p:cNvCxnSpPr>
          <p:nvPr/>
        </p:nvCxnSpPr>
        <p:spPr>
          <a:xfrm flipH="1">
            <a:off x="6217920" y="4435310"/>
            <a:ext cx="1156902" cy="12689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図表 16">
            <a:extLst>
              <a:ext uri="{FF2B5EF4-FFF2-40B4-BE49-F238E27FC236}">
                <a16:creationId xmlns:a16="http://schemas.microsoft.com/office/drawing/2014/main" id="{C07C74F9-52E1-4777-9013-A4BC205B0E4C}"/>
              </a:ext>
            </a:extLst>
          </p:cNvPr>
          <p:cNvGraphicFramePr/>
          <p:nvPr>
            <p:extLst/>
          </p:nvPr>
        </p:nvGraphicFramePr>
        <p:xfrm>
          <a:off x="1803507" y="857521"/>
          <a:ext cx="5536987" cy="4273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643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5C8657-8D0E-439F-8868-772B16251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提案と費用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633B99D-77D8-447B-8D96-67CC8DAB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50</a:t>
            </a:fld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FE3470F-2199-4CAD-9275-15B10F7F68D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ja-JP" altLang="en-US" dirty="0"/>
              <a:t>キララちゃんバス利用促進</a:t>
            </a:r>
          </a:p>
        </p:txBody>
      </p:sp>
      <p:sp>
        <p:nvSpPr>
          <p:cNvPr id="29" name="四角形: 角を丸くする 16">
            <a:extLst>
              <a:ext uri="{FF2B5EF4-FFF2-40B4-BE49-F238E27FC236}">
                <a16:creationId xmlns:a16="http://schemas.microsoft.com/office/drawing/2014/main" id="{FB1B2E7A-C427-46D5-9C65-1C68B69B4DD8}"/>
              </a:ext>
            </a:extLst>
          </p:cNvPr>
          <p:cNvSpPr/>
          <p:nvPr/>
        </p:nvSpPr>
        <p:spPr>
          <a:xfrm>
            <a:off x="663092" y="5446306"/>
            <a:ext cx="8038700" cy="79784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▲</a:t>
            </a:r>
            <a:r>
              <a:rPr kumimoji="1" lang="en-US" altLang="ja-JP" sz="40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6015</a:t>
            </a:r>
            <a:r>
              <a:rPr kumimoji="1" lang="ja-JP" altLang="en-US" sz="40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万</a:t>
            </a:r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</a:p>
        </p:txBody>
      </p:sp>
      <p:sp>
        <p:nvSpPr>
          <p:cNvPr id="30" name="四角形: 角を丸くする 5">
            <a:extLst>
              <a:ext uri="{FF2B5EF4-FFF2-40B4-BE49-F238E27FC236}">
                <a16:creationId xmlns:a16="http://schemas.microsoft.com/office/drawing/2014/main" id="{BD068EB7-120E-4BA6-9A53-2B9F194C3169}"/>
              </a:ext>
            </a:extLst>
          </p:cNvPr>
          <p:cNvSpPr/>
          <p:nvPr/>
        </p:nvSpPr>
        <p:spPr>
          <a:xfrm>
            <a:off x="578110" y="2814859"/>
            <a:ext cx="4445058" cy="8319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チラシ配布</a:t>
            </a:r>
            <a:endParaRPr kumimoji="1"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四角形: 角を丸くする 5">
            <a:extLst>
              <a:ext uri="{FF2B5EF4-FFF2-40B4-BE49-F238E27FC236}">
                <a16:creationId xmlns:a16="http://schemas.microsoft.com/office/drawing/2014/main" id="{BD068EB7-120E-4BA6-9A53-2B9F194C3169}"/>
              </a:ext>
            </a:extLst>
          </p:cNvPr>
          <p:cNvSpPr/>
          <p:nvPr/>
        </p:nvSpPr>
        <p:spPr>
          <a:xfrm>
            <a:off x="578110" y="4143908"/>
            <a:ext cx="4445058" cy="8319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土浦ケーブルテレビ</a:t>
            </a:r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CM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6E76BFE-258B-4804-828A-E32D24EFCB5A}"/>
              </a:ext>
            </a:extLst>
          </p:cNvPr>
          <p:cNvSpPr txBox="1"/>
          <p:nvPr/>
        </p:nvSpPr>
        <p:spPr>
          <a:xfrm>
            <a:off x="4626501" y="2912524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四角形: 角を丸くする 5">
            <a:extLst>
              <a:ext uri="{FF2B5EF4-FFF2-40B4-BE49-F238E27FC236}">
                <a16:creationId xmlns:a16="http://schemas.microsoft.com/office/drawing/2014/main" id="{E1B9E2E2-4F58-454B-A120-A91F5897E1AF}"/>
              </a:ext>
            </a:extLst>
          </p:cNvPr>
          <p:cNvSpPr/>
          <p:nvPr/>
        </p:nvSpPr>
        <p:spPr>
          <a:xfrm>
            <a:off x="578110" y="1485810"/>
            <a:ext cx="4445058" cy="8319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運行費用</a:t>
            </a:r>
            <a:endParaRPr kumimoji="1"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B13AFC9-B090-4587-B696-D99FD6302839}"/>
              </a:ext>
            </a:extLst>
          </p:cNvPr>
          <p:cNvSpPr txBox="1"/>
          <p:nvPr/>
        </p:nvSpPr>
        <p:spPr>
          <a:xfrm>
            <a:off x="5329964" y="1578606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6000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649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5C8657-8D0E-439F-8868-772B16251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効果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633B99D-77D8-447B-8D96-67CC8DAB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51</a:t>
            </a:fld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FE3470F-2199-4CAD-9275-15B10F7F68D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ja-JP" altLang="en-US" dirty="0"/>
              <a:t>キララちゃんバス利用促進</a:t>
            </a:r>
          </a:p>
        </p:txBody>
      </p:sp>
      <p:sp>
        <p:nvSpPr>
          <p:cNvPr id="26" name="四角形: 角を丸くする 5">
            <a:extLst>
              <a:ext uri="{FF2B5EF4-FFF2-40B4-BE49-F238E27FC236}">
                <a16:creationId xmlns:a16="http://schemas.microsoft.com/office/drawing/2014/main" id="{BD068EB7-120E-4BA6-9A53-2B9F194C3169}"/>
              </a:ext>
            </a:extLst>
          </p:cNvPr>
          <p:cNvSpPr/>
          <p:nvPr/>
        </p:nvSpPr>
        <p:spPr>
          <a:xfrm>
            <a:off x="1371601" y="1540043"/>
            <a:ext cx="6559897" cy="184653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地域通貨キララ</a:t>
            </a:r>
            <a:endParaRPr kumimoji="1" lang="en-US" altLang="ja-JP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四角形: 角を丸くする 9">
            <a:extLst>
              <a:ext uri="{FF2B5EF4-FFF2-40B4-BE49-F238E27FC236}">
                <a16:creationId xmlns:a16="http://schemas.microsoft.com/office/drawing/2014/main" id="{2F2DB60E-20EA-4876-8012-17387F7676D4}"/>
              </a:ext>
            </a:extLst>
          </p:cNvPr>
          <p:cNvSpPr/>
          <p:nvPr/>
        </p:nvSpPr>
        <p:spPr>
          <a:xfrm>
            <a:off x="1371599" y="4801127"/>
            <a:ext cx="6559897" cy="840079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キララちゃんバス利用</a:t>
            </a:r>
          </a:p>
        </p:txBody>
      </p:sp>
      <p:sp>
        <p:nvSpPr>
          <p:cNvPr id="28" name="二等辺三角形 27">
            <a:extLst>
              <a:ext uri="{FF2B5EF4-FFF2-40B4-BE49-F238E27FC236}">
                <a16:creationId xmlns:a16="http://schemas.microsoft.com/office/drawing/2014/main" id="{55197B36-EE36-45F7-A669-483A9ED9AB84}"/>
              </a:ext>
            </a:extLst>
          </p:cNvPr>
          <p:cNvSpPr/>
          <p:nvPr/>
        </p:nvSpPr>
        <p:spPr>
          <a:xfrm rot="10800000">
            <a:off x="3892853" y="3783023"/>
            <a:ext cx="1517392" cy="621656"/>
          </a:xfrm>
          <a:prstGeom prst="triangl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76245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61F2C5-D238-47AA-934A-100D1164C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キララちゃんタクシー利用促進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2F53FF-FB0B-4A60-B4BA-60E5598F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39BB1-A036-403D-99BA-CF8010E78B90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コンテンツ プレースホルダー 3">
            <a:extLst>
              <a:ext uri="{FF2B5EF4-FFF2-40B4-BE49-F238E27FC236}">
                <a16:creationId xmlns:a16="http://schemas.microsoft.com/office/drawing/2014/main" id="{9FE3470F-2199-4CAD-9275-15B10F7F68D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提案</a:t>
            </a:r>
            <a:r>
              <a:rPr lang="en-US" altLang="ja-JP" dirty="0"/>
              <a:t>6</a:t>
            </a:r>
            <a:endParaRPr kumimoji="1" lang="ja-JP" altLang="en-US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5124653" y="1720800"/>
            <a:ext cx="3195617" cy="3925290"/>
            <a:chOff x="5124653" y="1695310"/>
            <a:chExt cx="3195617" cy="3925290"/>
          </a:xfrm>
        </p:grpSpPr>
        <p:sp>
          <p:nvSpPr>
            <p:cNvPr id="15" name="フリーフォーム: 図形 6">
              <a:extLst>
                <a:ext uri="{FF2B5EF4-FFF2-40B4-BE49-F238E27FC236}">
                  <a16:creationId xmlns:a16="http://schemas.microsoft.com/office/drawing/2014/main" id="{6718BCF8-2A4F-4FB5-90FE-DBBBCB99AA28}"/>
                </a:ext>
              </a:extLst>
            </p:cNvPr>
            <p:cNvSpPr/>
            <p:nvPr/>
          </p:nvSpPr>
          <p:spPr>
            <a:xfrm>
              <a:off x="5124653" y="1695310"/>
              <a:ext cx="1572242" cy="1901163"/>
            </a:xfrm>
            <a:custGeom>
              <a:avLst/>
              <a:gdLst>
                <a:gd name="connsiteX0" fmla="*/ 371681 w 1572242"/>
                <a:gd name="connsiteY0" fmla="*/ 65784 h 1901163"/>
                <a:gd name="connsiteX1" fmla="*/ 276294 w 1572242"/>
                <a:gd name="connsiteY1" fmla="*/ 13157 h 1901163"/>
                <a:gd name="connsiteX2" fmla="*/ 269715 w 1572242"/>
                <a:gd name="connsiteY2" fmla="*/ 6579 h 1901163"/>
                <a:gd name="connsiteX3" fmla="*/ 249980 w 1572242"/>
                <a:gd name="connsiteY3" fmla="*/ 0 h 1901163"/>
                <a:gd name="connsiteX4" fmla="*/ 226956 w 1572242"/>
                <a:gd name="connsiteY4" fmla="*/ 3290 h 1901163"/>
                <a:gd name="connsiteX5" fmla="*/ 220377 w 1572242"/>
                <a:gd name="connsiteY5" fmla="*/ 9868 h 1901163"/>
                <a:gd name="connsiteX6" fmla="*/ 210510 w 1572242"/>
                <a:gd name="connsiteY6" fmla="*/ 16446 h 1901163"/>
                <a:gd name="connsiteX7" fmla="*/ 197353 w 1572242"/>
                <a:gd name="connsiteY7" fmla="*/ 32892 h 1901163"/>
                <a:gd name="connsiteX8" fmla="*/ 190774 w 1572242"/>
                <a:gd name="connsiteY8" fmla="*/ 52628 h 1901163"/>
                <a:gd name="connsiteX9" fmla="*/ 187485 w 1572242"/>
                <a:gd name="connsiteY9" fmla="*/ 65784 h 1901163"/>
                <a:gd name="connsiteX10" fmla="*/ 180907 w 1572242"/>
                <a:gd name="connsiteY10" fmla="*/ 95387 h 1901163"/>
                <a:gd name="connsiteX11" fmla="*/ 174328 w 1572242"/>
                <a:gd name="connsiteY11" fmla="*/ 105255 h 1901163"/>
                <a:gd name="connsiteX12" fmla="*/ 157882 w 1572242"/>
                <a:gd name="connsiteY12" fmla="*/ 118412 h 1901163"/>
                <a:gd name="connsiteX13" fmla="*/ 151304 w 1572242"/>
                <a:gd name="connsiteY13" fmla="*/ 128279 h 1901163"/>
                <a:gd name="connsiteX14" fmla="*/ 134858 w 1572242"/>
                <a:gd name="connsiteY14" fmla="*/ 141436 h 1901163"/>
                <a:gd name="connsiteX15" fmla="*/ 118412 w 1572242"/>
                <a:gd name="connsiteY15" fmla="*/ 151304 h 1901163"/>
                <a:gd name="connsiteX16" fmla="*/ 111833 w 1572242"/>
                <a:gd name="connsiteY16" fmla="*/ 157882 h 1901163"/>
                <a:gd name="connsiteX17" fmla="*/ 105255 w 1572242"/>
                <a:gd name="connsiteY17" fmla="*/ 177618 h 1901163"/>
                <a:gd name="connsiteX18" fmla="*/ 108544 w 1572242"/>
                <a:gd name="connsiteY18" fmla="*/ 203931 h 1901163"/>
                <a:gd name="connsiteX19" fmla="*/ 115122 w 1572242"/>
                <a:gd name="connsiteY19" fmla="*/ 210510 h 1901163"/>
                <a:gd name="connsiteX20" fmla="*/ 121701 w 1572242"/>
                <a:gd name="connsiteY20" fmla="*/ 230245 h 1901163"/>
                <a:gd name="connsiteX21" fmla="*/ 128279 w 1572242"/>
                <a:gd name="connsiteY21" fmla="*/ 240113 h 1901163"/>
                <a:gd name="connsiteX22" fmla="*/ 141436 w 1572242"/>
                <a:gd name="connsiteY22" fmla="*/ 269715 h 1901163"/>
                <a:gd name="connsiteX23" fmla="*/ 161171 w 1572242"/>
                <a:gd name="connsiteY23" fmla="*/ 279583 h 1901163"/>
                <a:gd name="connsiteX24" fmla="*/ 171039 w 1572242"/>
                <a:gd name="connsiteY24" fmla="*/ 286161 h 1901163"/>
                <a:gd name="connsiteX25" fmla="*/ 190774 w 1572242"/>
                <a:gd name="connsiteY25" fmla="*/ 292740 h 1901163"/>
                <a:gd name="connsiteX26" fmla="*/ 210510 w 1572242"/>
                <a:gd name="connsiteY26" fmla="*/ 312475 h 1901163"/>
                <a:gd name="connsiteX27" fmla="*/ 217088 w 1572242"/>
                <a:gd name="connsiteY27" fmla="*/ 319054 h 1901163"/>
                <a:gd name="connsiteX28" fmla="*/ 226956 w 1572242"/>
                <a:gd name="connsiteY28" fmla="*/ 325632 h 1901163"/>
                <a:gd name="connsiteX29" fmla="*/ 253269 w 1572242"/>
                <a:gd name="connsiteY29" fmla="*/ 348656 h 1901163"/>
                <a:gd name="connsiteX30" fmla="*/ 259848 w 1572242"/>
                <a:gd name="connsiteY30" fmla="*/ 368392 h 1901163"/>
                <a:gd name="connsiteX31" fmla="*/ 263137 w 1572242"/>
                <a:gd name="connsiteY31" fmla="*/ 378259 h 1901163"/>
                <a:gd name="connsiteX32" fmla="*/ 276294 w 1572242"/>
                <a:gd name="connsiteY32" fmla="*/ 407862 h 1901163"/>
                <a:gd name="connsiteX33" fmla="*/ 282872 w 1572242"/>
                <a:gd name="connsiteY33" fmla="*/ 427597 h 1901163"/>
                <a:gd name="connsiteX34" fmla="*/ 296029 w 1572242"/>
                <a:gd name="connsiteY34" fmla="*/ 444043 h 1901163"/>
                <a:gd name="connsiteX35" fmla="*/ 315764 w 1572242"/>
                <a:gd name="connsiteY35" fmla="*/ 467068 h 1901163"/>
                <a:gd name="connsiteX36" fmla="*/ 322343 w 1572242"/>
                <a:gd name="connsiteY36" fmla="*/ 486803 h 1901163"/>
                <a:gd name="connsiteX37" fmla="*/ 325632 w 1572242"/>
                <a:gd name="connsiteY37" fmla="*/ 496671 h 1901163"/>
                <a:gd name="connsiteX38" fmla="*/ 328921 w 1572242"/>
                <a:gd name="connsiteY38" fmla="*/ 506538 h 1901163"/>
                <a:gd name="connsiteX39" fmla="*/ 335499 w 1572242"/>
                <a:gd name="connsiteY39" fmla="*/ 539431 h 1901163"/>
                <a:gd name="connsiteX40" fmla="*/ 335499 w 1572242"/>
                <a:gd name="connsiteY40" fmla="*/ 667710 h 1901163"/>
                <a:gd name="connsiteX41" fmla="*/ 328921 w 1572242"/>
                <a:gd name="connsiteY41" fmla="*/ 687445 h 1901163"/>
                <a:gd name="connsiteX42" fmla="*/ 325632 w 1572242"/>
                <a:gd name="connsiteY42" fmla="*/ 697313 h 1901163"/>
                <a:gd name="connsiteX43" fmla="*/ 315764 w 1572242"/>
                <a:gd name="connsiteY43" fmla="*/ 726915 h 1901163"/>
                <a:gd name="connsiteX44" fmla="*/ 305897 w 1572242"/>
                <a:gd name="connsiteY44" fmla="*/ 746651 h 1901163"/>
                <a:gd name="connsiteX45" fmla="*/ 292740 w 1572242"/>
                <a:gd name="connsiteY45" fmla="*/ 759808 h 1901163"/>
                <a:gd name="connsiteX46" fmla="*/ 286161 w 1572242"/>
                <a:gd name="connsiteY46" fmla="*/ 766386 h 1901163"/>
                <a:gd name="connsiteX47" fmla="*/ 273004 w 1572242"/>
                <a:gd name="connsiteY47" fmla="*/ 782832 h 1901163"/>
                <a:gd name="connsiteX48" fmla="*/ 266426 w 1572242"/>
                <a:gd name="connsiteY48" fmla="*/ 792700 h 1901163"/>
                <a:gd name="connsiteX49" fmla="*/ 256558 w 1572242"/>
                <a:gd name="connsiteY49" fmla="*/ 799278 h 1901163"/>
                <a:gd name="connsiteX50" fmla="*/ 240112 w 1572242"/>
                <a:gd name="connsiteY50" fmla="*/ 815724 h 1901163"/>
                <a:gd name="connsiteX51" fmla="*/ 223666 w 1572242"/>
                <a:gd name="connsiteY51" fmla="*/ 828881 h 1901163"/>
                <a:gd name="connsiteX52" fmla="*/ 220377 w 1572242"/>
                <a:gd name="connsiteY52" fmla="*/ 838749 h 1901163"/>
                <a:gd name="connsiteX53" fmla="*/ 223666 w 1572242"/>
                <a:gd name="connsiteY53" fmla="*/ 851905 h 1901163"/>
                <a:gd name="connsiteX54" fmla="*/ 230245 w 1572242"/>
                <a:gd name="connsiteY54" fmla="*/ 871641 h 1901163"/>
                <a:gd name="connsiteX55" fmla="*/ 233534 w 1572242"/>
                <a:gd name="connsiteY55" fmla="*/ 881508 h 1901163"/>
                <a:gd name="connsiteX56" fmla="*/ 240112 w 1572242"/>
                <a:gd name="connsiteY56" fmla="*/ 888087 h 1901163"/>
                <a:gd name="connsiteX57" fmla="*/ 253269 w 1572242"/>
                <a:gd name="connsiteY57" fmla="*/ 927557 h 1901163"/>
                <a:gd name="connsiteX58" fmla="*/ 256558 w 1572242"/>
                <a:gd name="connsiteY58" fmla="*/ 937425 h 1901163"/>
                <a:gd name="connsiteX59" fmla="*/ 269715 w 1572242"/>
                <a:gd name="connsiteY59" fmla="*/ 953871 h 1901163"/>
                <a:gd name="connsiteX60" fmla="*/ 279583 w 1572242"/>
                <a:gd name="connsiteY60" fmla="*/ 970317 h 1901163"/>
                <a:gd name="connsiteX61" fmla="*/ 282872 w 1572242"/>
                <a:gd name="connsiteY61" fmla="*/ 980184 h 1901163"/>
                <a:gd name="connsiteX62" fmla="*/ 292740 w 1572242"/>
                <a:gd name="connsiteY62" fmla="*/ 983474 h 1901163"/>
                <a:gd name="connsiteX63" fmla="*/ 315764 w 1572242"/>
                <a:gd name="connsiteY63" fmla="*/ 986763 h 1901163"/>
                <a:gd name="connsiteX64" fmla="*/ 345367 w 1572242"/>
                <a:gd name="connsiteY64" fmla="*/ 993341 h 1901163"/>
                <a:gd name="connsiteX65" fmla="*/ 355235 w 1572242"/>
                <a:gd name="connsiteY65" fmla="*/ 999920 h 1901163"/>
                <a:gd name="connsiteX66" fmla="*/ 365102 w 1572242"/>
                <a:gd name="connsiteY66" fmla="*/ 1003209 h 1901163"/>
                <a:gd name="connsiteX67" fmla="*/ 378259 w 1572242"/>
                <a:gd name="connsiteY67" fmla="*/ 1016366 h 1901163"/>
                <a:gd name="connsiteX68" fmla="*/ 381548 w 1572242"/>
                <a:gd name="connsiteY68" fmla="*/ 1026233 h 1901163"/>
                <a:gd name="connsiteX69" fmla="*/ 371681 w 1572242"/>
                <a:gd name="connsiteY69" fmla="*/ 1049258 h 1901163"/>
                <a:gd name="connsiteX70" fmla="*/ 361813 w 1572242"/>
                <a:gd name="connsiteY70" fmla="*/ 1052547 h 1901163"/>
                <a:gd name="connsiteX71" fmla="*/ 328921 w 1572242"/>
                <a:gd name="connsiteY71" fmla="*/ 1049258 h 1901163"/>
                <a:gd name="connsiteX72" fmla="*/ 309186 w 1572242"/>
                <a:gd name="connsiteY72" fmla="*/ 1042679 h 1901163"/>
                <a:gd name="connsiteX73" fmla="*/ 289451 w 1572242"/>
                <a:gd name="connsiteY73" fmla="*/ 1052547 h 1901163"/>
                <a:gd name="connsiteX74" fmla="*/ 282872 w 1572242"/>
                <a:gd name="connsiteY74" fmla="*/ 1062415 h 1901163"/>
                <a:gd name="connsiteX75" fmla="*/ 263137 w 1572242"/>
                <a:gd name="connsiteY75" fmla="*/ 1068993 h 1901163"/>
                <a:gd name="connsiteX76" fmla="*/ 249980 w 1572242"/>
                <a:gd name="connsiteY76" fmla="*/ 1072282 h 1901163"/>
                <a:gd name="connsiteX77" fmla="*/ 230245 w 1572242"/>
                <a:gd name="connsiteY77" fmla="*/ 1078861 h 1901163"/>
                <a:gd name="connsiteX78" fmla="*/ 210510 w 1572242"/>
                <a:gd name="connsiteY78" fmla="*/ 1065704 h 1901163"/>
                <a:gd name="connsiteX79" fmla="*/ 203931 w 1572242"/>
                <a:gd name="connsiteY79" fmla="*/ 1059125 h 1901163"/>
                <a:gd name="connsiteX80" fmla="*/ 184196 w 1572242"/>
                <a:gd name="connsiteY80" fmla="*/ 1045969 h 1901163"/>
                <a:gd name="connsiteX81" fmla="*/ 167750 w 1572242"/>
                <a:gd name="connsiteY81" fmla="*/ 1036101 h 1901163"/>
                <a:gd name="connsiteX82" fmla="*/ 154593 w 1572242"/>
                <a:gd name="connsiteY82" fmla="*/ 1022944 h 1901163"/>
                <a:gd name="connsiteX83" fmla="*/ 144725 w 1572242"/>
                <a:gd name="connsiteY83" fmla="*/ 1016366 h 1901163"/>
                <a:gd name="connsiteX84" fmla="*/ 131569 w 1572242"/>
                <a:gd name="connsiteY84" fmla="*/ 999920 h 1901163"/>
                <a:gd name="connsiteX85" fmla="*/ 124990 w 1572242"/>
                <a:gd name="connsiteY85" fmla="*/ 980184 h 1901163"/>
                <a:gd name="connsiteX86" fmla="*/ 128279 w 1572242"/>
                <a:gd name="connsiteY86" fmla="*/ 967028 h 1901163"/>
                <a:gd name="connsiteX87" fmla="*/ 131569 w 1572242"/>
                <a:gd name="connsiteY87" fmla="*/ 957160 h 1901163"/>
                <a:gd name="connsiteX88" fmla="*/ 128279 w 1572242"/>
                <a:gd name="connsiteY88" fmla="*/ 947292 h 1901163"/>
                <a:gd name="connsiteX89" fmla="*/ 62495 w 1572242"/>
                <a:gd name="connsiteY89" fmla="*/ 950582 h 1901163"/>
                <a:gd name="connsiteX90" fmla="*/ 42760 w 1572242"/>
                <a:gd name="connsiteY90" fmla="*/ 953871 h 1901163"/>
                <a:gd name="connsiteX91" fmla="*/ 32892 w 1572242"/>
                <a:gd name="connsiteY91" fmla="*/ 960449 h 1901163"/>
                <a:gd name="connsiteX92" fmla="*/ 23025 w 1572242"/>
                <a:gd name="connsiteY92" fmla="*/ 963738 h 1901163"/>
                <a:gd name="connsiteX93" fmla="*/ 19735 w 1572242"/>
                <a:gd name="connsiteY93" fmla="*/ 973606 h 1901163"/>
                <a:gd name="connsiteX94" fmla="*/ 16446 w 1572242"/>
                <a:gd name="connsiteY94" fmla="*/ 1022944 h 1901163"/>
                <a:gd name="connsiteX95" fmla="*/ 6579 w 1572242"/>
                <a:gd name="connsiteY95" fmla="*/ 1029523 h 1901163"/>
                <a:gd name="connsiteX96" fmla="*/ 0 w 1572242"/>
                <a:gd name="connsiteY96" fmla="*/ 1036101 h 1901163"/>
                <a:gd name="connsiteX97" fmla="*/ 19735 w 1572242"/>
                <a:gd name="connsiteY97" fmla="*/ 1072282 h 1901163"/>
                <a:gd name="connsiteX98" fmla="*/ 39471 w 1572242"/>
                <a:gd name="connsiteY98" fmla="*/ 1078861 h 1901163"/>
                <a:gd name="connsiteX99" fmla="*/ 46049 w 1572242"/>
                <a:gd name="connsiteY99" fmla="*/ 1088728 h 1901163"/>
                <a:gd name="connsiteX100" fmla="*/ 39471 w 1572242"/>
                <a:gd name="connsiteY100" fmla="*/ 1141356 h 1901163"/>
                <a:gd name="connsiteX101" fmla="*/ 32892 w 1572242"/>
                <a:gd name="connsiteY101" fmla="*/ 1161091 h 1901163"/>
                <a:gd name="connsiteX102" fmla="*/ 29603 w 1572242"/>
                <a:gd name="connsiteY102" fmla="*/ 1170959 h 1901163"/>
                <a:gd name="connsiteX103" fmla="*/ 13157 w 1572242"/>
                <a:gd name="connsiteY103" fmla="*/ 1187405 h 1901163"/>
                <a:gd name="connsiteX104" fmla="*/ 9868 w 1572242"/>
                <a:gd name="connsiteY104" fmla="*/ 1197272 h 1901163"/>
                <a:gd name="connsiteX105" fmla="*/ 13157 w 1572242"/>
                <a:gd name="connsiteY105" fmla="*/ 1207140 h 1901163"/>
                <a:gd name="connsiteX106" fmla="*/ 29603 w 1572242"/>
                <a:gd name="connsiteY106" fmla="*/ 1223586 h 1901163"/>
                <a:gd name="connsiteX107" fmla="*/ 49338 w 1572242"/>
                <a:gd name="connsiteY107" fmla="*/ 1230164 h 1901163"/>
                <a:gd name="connsiteX108" fmla="*/ 55917 w 1572242"/>
                <a:gd name="connsiteY108" fmla="*/ 1236743 h 1901163"/>
                <a:gd name="connsiteX109" fmla="*/ 65784 w 1572242"/>
                <a:gd name="connsiteY109" fmla="*/ 1253189 h 1901163"/>
                <a:gd name="connsiteX110" fmla="*/ 69074 w 1572242"/>
                <a:gd name="connsiteY110" fmla="*/ 1263056 h 1901163"/>
                <a:gd name="connsiteX111" fmla="*/ 62495 w 1572242"/>
                <a:gd name="connsiteY111" fmla="*/ 1292659 h 1901163"/>
                <a:gd name="connsiteX112" fmla="*/ 65784 w 1572242"/>
                <a:gd name="connsiteY112" fmla="*/ 1302527 h 1901163"/>
                <a:gd name="connsiteX113" fmla="*/ 85520 w 1572242"/>
                <a:gd name="connsiteY113" fmla="*/ 1322262 h 1901163"/>
                <a:gd name="connsiteX114" fmla="*/ 92098 w 1572242"/>
                <a:gd name="connsiteY114" fmla="*/ 1328841 h 1901163"/>
                <a:gd name="connsiteX115" fmla="*/ 105255 w 1572242"/>
                <a:gd name="connsiteY115" fmla="*/ 1345287 h 1901163"/>
                <a:gd name="connsiteX116" fmla="*/ 108544 w 1572242"/>
                <a:gd name="connsiteY116" fmla="*/ 1355154 h 1901163"/>
                <a:gd name="connsiteX117" fmla="*/ 134858 w 1572242"/>
                <a:gd name="connsiteY117" fmla="*/ 1368311 h 1901163"/>
                <a:gd name="connsiteX118" fmla="*/ 144725 w 1572242"/>
                <a:gd name="connsiteY118" fmla="*/ 1371600 h 1901163"/>
                <a:gd name="connsiteX119" fmla="*/ 154593 w 1572242"/>
                <a:gd name="connsiteY119" fmla="*/ 1388046 h 1901163"/>
                <a:gd name="connsiteX120" fmla="*/ 167750 w 1572242"/>
                <a:gd name="connsiteY120" fmla="*/ 1401203 h 1901163"/>
                <a:gd name="connsiteX121" fmla="*/ 180907 w 1572242"/>
                <a:gd name="connsiteY121" fmla="*/ 1427517 h 1901163"/>
                <a:gd name="connsiteX122" fmla="*/ 190774 w 1572242"/>
                <a:gd name="connsiteY122" fmla="*/ 1430806 h 1901163"/>
                <a:gd name="connsiteX123" fmla="*/ 210510 w 1572242"/>
                <a:gd name="connsiteY123" fmla="*/ 1434095 h 1901163"/>
                <a:gd name="connsiteX124" fmla="*/ 217088 w 1572242"/>
                <a:gd name="connsiteY124" fmla="*/ 1440674 h 1901163"/>
                <a:gd name="connsiteX125" fmla="*/ 230245 w 1572242"/>
                <a:gd name="connsiteY125" fmla="*/ 1457120 h 1901163"/>
                <a:gd name="connsiteX126" fmla="*/ 249980 w 1572242"/>
                <a:gd name="connsiteY126" fmla="*/ 1466987 h 1901163"/>
                <a:gd name="connsiteX127" fmla="*/ 259848 w 1572242"/>
                <a:gd name="connsiteY127" fmla="*/ 1486723 h 1901163"/>
                <a:gd name="connsiteX128" fmla="*/ 279583 w 1572242"/>
                <a:gd name="connsiteY128" fmla="*/ 1496590 h 1901163"/>
                <a:gd name="connsiteX129" fmla="*/ 292740 w 1572242"/>
                <a:gd name="connsiteY129" fmla="*/ 1509747 h 1901163"/>
                <a:gd name="connsiteX130" fmla="*/ 302607 w 1572242"/>
                <a:gd name="connsiteY130" fmla="*/ 1516325 h 1901163"/>
                <a:gd name="connsiteX131" fmla="*/ 394705 w 1572242"/>
                <a:gd name="connsiteY131" fmla="*/ 1526193 h 1901163"/>
                <a:gd name="connsiteX132" fmla="*/ 414440 w 1572242"/>
                <a:gd name="connsiteY132" fmla="*/ 1529482 h 1901163"/>
                <a:gd name="connsiteX133" fmla="*/ 513117 w 1572242"/>
                <a:gd name="connsiteY133" fmla="*/ 1532772 h 1901163"/>
                <a:gd name="connsiteX134" fmla="*/ 546009 w 1572242"/>
                <a:gd name="connsiteY134" fmla="*/ 1545928 h 1901163"/>
                <a:gd name="connsiteX135" fmla="*/ 575612 w 1572242"/>
                <a:gd name="connsiteY135" fmla="*/ 1559085 h 1901163"/>
                <a:gd name="connsiteX136" fmla="*/ 582190 w 1572242"/>
                <a:gd name="connsiteY136" fmla="*/ 1565664 h 1901163"/>
                <a:gd name="connsiteX137" fmla="*/ 585479 w 1572242"/>
                <a:gd name="connsiteY137" fmla="*/ 1575531 h 1901163"/>
                <a:gd name="connsiteX138" fmla="*/ 592058 w 1572242"/>
                <a:gd name="connsiteY138" fmla="*/ 1582110 h 1901163"/>
                <a:gd name="connsiteX139" fmla="*/ 605215 w 1572242"/>
                <a:gd name="connsiteY139" fmla="*/ 1598556 h 1901163"/>
                <a:gd name="connsiteX140" fmla="*/ 608504 w 1572242"/>
                <a:gd name="connsiteY140" fmla="*/ 1608423 h 1901163"/>
                <a:gd name="connsiteX141" fmla="*/ 618371 w 1572242"/>
                <a:gd name="connsiteY141" fmla="*/ 1615002 h 1901163"/>
                <a:gd name="connsiteX142" fmla="*/ 631528 w 1572242"/>
                <a:gd name="connsiteY142" fmla="*/ 1628159 h 1901163"/>
                <a:gd name="connsiteX143" fmla="*/ 638107 w 1572242"/>
                <a:gd name="connsiteY143" fmla="*/ 1634737 h 1901163"/>
                <a:gd name="connsiteX144" fmla="*/ 661131 w 1572242"/>
                <a:gd name="connsiteY144" fmla="*/ 1661051 h 1901163"/>
                <a:gd name="connsiteX145" fmla="*/ 667710 w 1572242"/>
                <a:gd name="connsiteY145" fmla="*/ 1667629 h 1901163"/>
                <a:gd name="connsiteX146" fmla="*/ 677577 w 1572242"/>
                <a:gd name="connsiteY146" fmla="*/ 1674208 h 1901163"/>
                <a:gd name="connsiteX147" fmla="*/ 684156 w 1572242"/>
                <a:gd name="connsiteY147" fmla="*/ 1680786 h 1901163"/>
                <a:gd name="connsiteX148" fmla="*/ 694023 w 1572242"/>
                <a:gd name="connsiteY148" fmla="*/ 1687364 h 1901163"/>
                <a:gd name="connsiteX149" fmla="*/ 710469 w 1572242"/>
                <a:gd name="connsiteY149" fmla="*/ 1703810 h 1901163"/>
                <a:gd name="connsiteX150" fmla="*/ 717048 w 1572242"/>
                <a:gd name="connsiteY150" fmla="*/ 1710389 h 1901163"/>
                <a:gd name="connsiteX151" fmla="*/ 726915 w 1572242"/>
                <a:gd name="connsiteY151" fmla="*/ 1713678 h 1901163"/>
                <a:gd name="connsiteX152" fmla="*/ 740072 w 1572242"/>
                <a:gd name="connsiteY152" fmla="*/ 1726835 h 1901163"/>
                <a:gd name="connsiteX153" fmla="*/ 753229 w 1572242"/>
                <a:gd name="connsiteY153" fmla="*/ 1743281 h 1901163"/>
                <a:gd name="connsiteX154" fmla="*/ 763097 w 1572242"/>
                <a:gd name="connsiteY154" fmla="*/ 1763016 h 1901163"/>
                <a:gd name="connsiteX155" fmla="*/ 769675 w 1572242"/>
                <a:gd name="connsiteY155" fmla="*/ 1782751 h 1901163"/>
                <a:gd name="connsiteX156" fmla="*/ 772964 w 1572242"/>
                <a:gd name="connsiteY156" fmla="*/ 1792619 h 1901163"/>
                <a:gd name="connsiteX157" fmla="*/ 779543 w 1572242"/>
                <a:gd name="connsiteY157" fmla="*/ 1799197 h 1901163"/>
                <a:gd name="connsiteX158" fmla="*/ 792699 w 1572242"/>
                <a:gd name="connsiteY158" fmla="*/ 1818933 h 1901163"/>
                <a:gd name="connsiteX159" fmla="*/ 805856 w 1572242"/>
                <a:gd name="connsiteY159" fmla="*/ 1832090 h 1901163"/>
                <a:gd name="connsiteX160" fmla="*/ 822302 w 1572242"/>
                <a:gd name="connsiteY160" fmla="*/ 1848536 h 1901163"/>
                <a:gd name="connsiteX161" fmla="*/ 828881 w 1572242"/>
                <a:gd name="connsiteY161" fmla="*/ 1855114 h 1901163"/>
                <a:gd name="connsiteX162" fmla="*/ 858484 w 1572242"/>
                <a:gd name="connsiteY162" fmla="*/ 1864982 h 1901163"/>
                <a:gd name="connsiteX163" fmla="*/ 868351 w 1572242"/>
                <a:gd name="connsiteY163" fmla="*/ 1868271 h 1901163"/>
                <a:gd name="connsiteX164" fmla="*/ 888086 w 1572242"/>
                <a:gd name="connsiteY164" fmla="*/ 1878138 h 1901163"/>
                <a:gd name="connsiteX165" fmla="*/ 917689 w 1572242"/>
                <a:gd name="connsiteY165" fmla="*/ 1894584 h 1901163"/>
                <a:gd name="connsiteX166" fmla="*/ 924268 w 1572242"/>
                <a:gd name="connsiteY166" fmla="*/ 1901163 h 1901163"/>
                <a:gd name="connsiteX167" fmla="*/ 944003 w 1572242"/>
                <a:gd name="connsiteY167" fmla="*/ 1894584 h 1901163"/>
                <a:gd name="connsiteX168" fmla="*/ 970317 w 1572242"/>
                <a:gd name="connsiteY168" fmla="*/ 1874849 h 1901163"/>
                <a:gd name="connsiteX169" fmla="*/ 973606 w 1572242"/>
                <a:gd name="connsiteY169" fmla="*/ 1864982 h 1901163"/>
                <a:gd name="connsiteX170" fmla="*/ 983474 w 1572242"/>
                <a:gd name="connsiteY170" fmla="*/ 1848536 h 1901163"/>
                <a:gd name="connsiteX171" fmla="*/ 990052 w 1572242"/>
                <a:gd name="connsiteY171" fmla="*/ 1812354 h 1901163"/>
                <a:gd name="connsiteX172" fmla="*/ 1003209 w 1572242"/>
                <a:gd name="connsiteY172" fmla="*/ 1795908 h 1901163"/>
                <a:gd name="connsiteX173" fmla="*/ 1006498 w 1572242"/>
                <a:gd name="connsiteY173" fmla="*/ 1786041 h 1901163"/>
                <a:gd name="connsiteX174" fmla="*/ 1013076 w 1572242"/>
                <a:gd name="connsiteY174" fmla="*/ 1779462 h 1901163"/>
                <a:gd name="connsiteX175" fmla="*/ 1019655 w 1572242"/>
                <a:gd name="connsiteY175" fmla="*/ 1759727 h 1901163"/>
                <a:gd name="connsiteX176" fmla="*/ 1029522 w 1572242"/>
                <a:gd name="connsiteY176" fmla="*/ 1730124 h 1901163"/>
                <a:gd name="connsiteX177" fmla="*/ 1032812 w 1572242"/>
                <a:gd name="connsiteY177" fmla="*/ 1720256 h 1901163"/>
                <a:gd name="connsiteX178" fmla="*/ 1039390 w 1572242"/>
                <a:gd name="connsiteY178" fmla="*/ 1710389 h 1901163"/>
                <a:gd name="connsiteX179" fmla="*/ 1042679 w 1572242"/>
                <a:gd name="connsiteY179" fmla="*/ 1700521 h 1901163"/>
                <a:gd name="connsiteX180" fmla="*/ 1049258 w 1572242"/>
                <a:gd name="connsiteY180" fmla="*/ 1693943 h 1901163"/>
                <a:gd name="connsiteX181" fmla="*/ 1055836 w 1572242"/>
                <a:gd name="connsiteY181" fmla="*/ 1674208 h 1901163"/>
                <a:gd name="connsiteX182" fmla="*/ 1065704 w 1572242"/>
                <a:gd name="connsiteY182" fmla="*/ 1641315 h 1901163"/>
                <a:gd name="connsiteX183" fmla="*/ 1068993 w 1572242"/>
                <a:gd name="connsiteY183" fmla="*/ 1621580 h 1901163"/>
                <a:gd name="connsiteX184" fmla="*/ 1065704 w 1572242"/>
                <a:gd name="connsiteY184" fmla="*/ 1591977 h 1901163"/>
                <a:gd name="connsiteX185" fmla="*/ 1062415 w 1572242"/>
                <a:gd name="connsiteY185" fmla="*/ 1582110 h 1901163"/>
                <a:gd name="connsiteX186" fmla="*/ 1059125 w 1572242"/>
                <a:gd name="connsiteY186" fmla="*/ 1568953 h 1901163"/>
                <a:gd name="connsiteX187" fmla="*/ 1068993 w 1572242"/>
                <a:gd name="connsiteY187" fmla="*/ 1516325 h 1901163"/>
                <a:gd name="connsiteX188" fmla="*/ 1078861 w 1572242"/>
                <a:gd name="connsiteY188" fmla="*/ 1509747 h 1901163"/>
                <a:gd name="connsiteX189" fmla="*/ 1085439 w 1572242"/>
                <a:gd name="connsiteY189" fmla="*/ 1499879 h 1901163"/>
                <a:gd name="connsiteX190" fmla="*/ 1088728 w 1572242"/>
                <a:gd name="connsiteY190" fmla="*/ 1490012 h 1901163"/>
                <a:gd name="connsiteX191" fmla="*/ 1095307 w 1572242"/>
                <a:gd name="connsiteY191" fmla="*/ 1483433 h 1901163"/>
                <a:gd name="connsiteX192" fmla="*/ 1105174 w 1572242"/>
                <a:gd name="connsiteY192" fmla="*/ 1466987 h 1901163"/>
                <a:gd name="connsiteX193" fmla="*/ 1108463 w 1572242"/>
                <a:gd name="connsiteY193" fmla="*/ 1457120 h 1901163"/>
                <a:gd name="connsiteX194" fmla="*/ 1115042 w 1572242"/>
                <a:gd name="connsiteY194" fmla="*/ 1450541 h 1901163"/>
                <a:gd name="connsiteX195" fmla="*/ 1121620 w 1572242"/>
                <a:gd name="connsiteY195" fmla="*/ 1440674 h 1901163"/>
                <a:gd name="connsiteX196" fmla="*/ 1128199 w 1572242"/>
                <a:gd name="connsiteY196" fmla="*/ 1434095 h 1901163"/>
                <a:gd name="connsiteX197" fmla="*/ 1141356 w 1572242"/>
                <a:gd name="connsiteY197" fmla="*/ 1414360 h 1901163"/>
                <a:gd name="connsiteX198" fmla="*/ 1151223 w 1572242"/>
                <a:gd name="connsiteY198" fmla="*/ 1384757 h 1901163"/>
                <a:gd name="connsiteX199" fmla="*/ 1154512 w 1572242"/>
                <a:gd name="connsiteY199" fmla="*/ 1374890 h 1901163"/>
                <a:gd name="connsiteX200" fmla="*/ 1157802 w 1572242"/>
                <a:gd name="connsiteY200" fmla="*/ 1365022 h 1901163"/>
                <a:gd name="connsiteX201" fmla="*/ 1161091 w 1572242"/>
                <a:gd name="connsiteY201" fmla="*/ 1341997 h 1901163"/>
                <a:gd name="connsiteX202" fmla="*/ 1154512 w 1572242"/>
                <a:gd name="connsiteY202" fmla="*/ 1276213 h 1901163"/>
                <a:gd name="connsiteX203" fmla="*/ 1147934 w 1572242"/>
                <a:gd name="connsiteY203" fmla="*/ 1266346 h 1901163"/>
                <a:gd name="connsiteX204" fmla="*/ 1138066 w 1572242"/>
                <a:gd name="connsiteY204" fmla="*/ 1263056 h 1901163"/>
                <a:gd name="connsiteX205" fmla="*/ 1118331 w 1572242"/>
                <a:gd name="connsiteY205" fmla="*/ 1249900 h 1901163"/>
                <a:gd name="connsiteX206" fmla="*/ 1098596 w 1572242"/>
                <a:gd name="connsiteY206" fmla="*/ 1226875 h 1901163"/>
                <a:gd name="connsiteX207" fmla="*/ 1092017 w 1572242"/>
                <a:gd name="connsiteY207" fmla="*/ 1207140 h 1901163"/>
                <a:gd name="connsiteX208" fmla="*/ 1088728 w 1572242"/>
                <a:gd name="connsiteY208" fmla="*/ 1197272 h 1901163"/>
                <a:gd name="connsiteX209" fmla="*/ 1085439 w 1572242"/>
                <a:gd name="connsiteY209" fmla="*/ 1131488 h 1901163"/>
                <a:gd name="connsiteX210" fmla="*/ 1075571 w 1572242"/>
                <a:gd name="connsiteY210" fmla="*/ 1082150 h 1901163"/>
                <a:gd name="connsiteX211" fmla="*/ 1072282 w 1572242"/>
                <a:gd name="connsiteY211" fmla="*/ 1072282 h 1901163"/>
                <a:gd name="connsiteX212" fmla="*/ 1065704 w 1572242"/>
                <a:gd name="connsiteY212" fmla="*/ 1062415 h 1901163"/>
                <a:gd name="connsiteX213" fmla="*/ 1062415 w 1572242"/>
                <a:gd name="connsiteY213" fmla="*/ 1052547 h 1901163"/>
                <a:gd name="connsiteX214" fmla="*/ 1055836 w 1572242"/>
                <a:gd name="connsiteY214" fmla="*/ 983474 h 1901163"/>
                <a:gd name="connsiteX215" fmla="*/ 1042679 w 1572242"/>
                <a:gd name="connsiteY215" fmla="*/ 953871 h 1901163"/>
                <a:gd name="connsiteX216" fmla="*/ 1039390 w 1572242"/>
                <a:gd name="connsiteY216" fmla="*/ 944003 h 1901163"/>
                <a:gd name="connsiteX217" fmla="*/ 1042679 w 1572242"/>
                <a:gd name="connsiteY217" fmla="*/ 920979 h 1901163"/>
                <a:gd name="connsiteX218" fmla="*/ 1049258 w 1572242"/>
                <a:gd name="connsiteY218" fmla="*/ 914400 h 1901163"/>
                <a:gd name="connsiteX219" fmla="*/ 1092017 w 1572242"/>
                <a:gd name="connsiteY219" fmla="*/ 904533 h 1901163"/>
                <a:gd name="connsiteX220" fmla="*/ 1174248 w 1572242"/>
                <a:gd name="connsiteY220" fmla="*/ 901243 h 1901163"/>
                <a:gd name="connsiteX221" fmla="*/ 1197272 w 1572242"/>
                <a:gd name="connsiteY221" fmla="*/ 894665 h 1901163"/>
                <a:gd name="connsiteX222" fmla="*/ 1200561 w 1572242"/>
                <a:gd name="connsiteY222" fmla="*/ 884797 h 1901163"/>
                <a:gd name="connsiteX223" fmla="*/ 1197272 w 1572242"/>
                <a:gd name="connsiteY223" fmla="*/ 871641 h 1901163"/>
                <a:gd name="connsiteX224" fmla="*/ 1213718 w 1572242"/>
                <a:gd name="connsiteY224" fmla="*/ 855195 h 1901163"/>
                <a:gd name="connsiteX225" fmla="*/ 1217007 w 1572242"/>
                <a:gd name="connsiteY225" fmla="*/ 845327 h 1901163"/>
                <a:gd name="connsiteX226" fmla="*/ 1207140 w 1572242"/>
                <a:gd name="connsiteY226" fmla="*/ 838749 h 1901163"/>
                <a:gd name="connsiteX227" fmla="*/ 1200561 w 1572242"/>
                <a:gd name="connsiteY227" fmla="*/ 832170 h 1901163"/>
                <a:gd name="connsiteX228" fmla="*/ 1190694 w 1572242"/>
                <a:gd name="connsiteY228" fmla="*/ 828881 h 1901163"/>
                <a:gd name="connsiteX229" fmla="*/ 1151223 w 1572242"/>
                <a:gd name="connsiteY229" fmla="*/ 825592 h 1901163"/>
                <a:gd name="connsiteX230" fmla="*/ 1151223 w 1572242"/>
                <a:gd name="connsiteY230" fmla="*/ 786121 h 1901163"/>
                <a:gd name="connsiteX231" fmla="*/ 1161091 w 1572242"/>
                <a:gd name="connsiteY231" fmla="*/ 782832 h 1901163"/>
                <a:gd name="connsiteX232" fmla="*/ 1184115 w 1572242"/>
                <a:gd name="connsiteY232" fmla="*/ 786121 h 1901163"/>
                <a:gd name="connsiteX233" fmla="*/ 1190694 w 1572242"/>
                <a:gd name="connsiteY233" fmla="*/ 792700 h 1901163"/>
                <a:gd name="connsiteX234" fmla="*/ 1200561 w 1572242"/>
                <a:gd name="connsiteY234" fmla="*/ 795989 h 1901163"/>
                <a:gd name="connsiteX235" fmla="*/ 1200561 w 1572242"/>
                <a:gd name="connsiteY235" fmla="*/ 694023 h 1901163"/>
                <a:gd name="connsiteX236" fmla="*/ 1210429 w 1572242"/>
                <a:gd name="connsiteY236" fmla="*/ 690734 h 1901163"/>
                <a:gd name="connsiteX237" fmla="*/ 1223586 w 1572242"/>
                <a:gd name="connsiteY237" fmla="*/ 687445 h 1901163"/>
                <a:gd name="connsiteX238" fmla="*/ 1233453 w 1572242"/>
                <a:gd name="connsiteY238" fmla="*/ 684156 h 1901163"/>
                <a:gd name="connsiteX239" fmla="*/ 1253189 w 1572242"/>
                <a:gd name="connsiteY239" fmla="*/ 680866 h 1901163"/>
                <a:gd name="connsiteX240" fmla="*/ 1272924 w 1572242"/>
                <a:gd name="connsiteY240" fmla="*/ 674288 h 1901163"/>
                <a:gd name="connsiteX241" fmla="*/ 1282792 w 1572242"/>
                <a:gd name="connsiteY241" fmla="*/ 670999 h 1901163"/>
                <a:gd name="connsiteX242" fmla="*/ 1302527 w 1572242"/>
                <a:gd name="connsiteY242" fmla="*/ 664420 h 1901163"/>
                <a:gd name="connsiteX243" fmla="*/ 1322262 w 1572242"/>
                <a:gd name="connsiteY243" fmla="*/ 654553 h 1901163"/>
                <a:gd name="connsiteX244" fmla="*/ 1348576 w 1572242"/>
                <a:gd name="connsiteY244" fmla="*/ 641396 h 1901163"/>
                <a:gd name="connsiteX245" fmla="*/ 1358443 w 1572242"/>
                <a:gd name="connsiteY245" fmla="*/ 638107 h 1901163"/>
                <a:gd name="connsiteX246" fmla="*/ 1381468 w 1572242"/>
                <a:gd name="connsiteY246" fmla="*/ 628239 h 1901163"/>
                <a:gd name="connsiteX247" fmla="*/ 1391335 w 1572242"/>
                <a:gd name="connsiteY247" fmla="*/ 621661 h 1901163"/>
                <a:gd name="connsiteX248" fmla="*/ 1476855 w 1572242"/>
                <a:gd name="connsiteY248" fmla="*/ 618372 h 1901163"/>
                <a:gd name="connsiteX249" fmla="*/ 1496590 w 1572242"/>
                <a:gd name="connsiteY249" fmla="*/ 611793 h 1901163"/>
                <a:gd name="connsiteX250" fmla="*/ 1513036 w 1572242"/>
                <a:gd name="connsiteY250" fmla="*/ 601925 h 1901163"/>
                <a:gd name="connsiteX251" fmla="*/ 1529482 w 1572242"/>
                <a:gd name="connsiteY251" fmla="*/ 588769 h 1901163"/>
                <a:gd name="connsiteX252" fmla="*/ 1545928 w 1572242"/>
                <a:gd name="connsiteY252" fmla="*/ 572323 h 1901163"/>
                <a:gd name="connsiteX253" fmla="*/ 1552507 w 1572242"/>
                <a:gd name="connsiteY253" fmla="*/ 565744 h 1901163"/>
                <a:gd name="connsiteX254" fmla="*/ 1568953 w 1572242"/>
                <a:gd name="connsiteY254" fmla="*/ 552587 h 1901163"/>
                <a:gd name="connsiteX255" fmla="*/ 1572242 w 1572242"/>
                <a:gd name="connsiteY255" fmla="*/ 542720 h 1901163"/>
                <a:gd name="connsiteX256" fmla="*/ 1562374 w 1572242"/>
                <a:gd name="connsiteY256" fmla="*/ 490092 h 1901163"/>
                <a:gd name="connsiteX257" fmla="*/ 1559085 w 1572242"/>
                <a:gd name="connsiteY257" fmla="*/ 480225 h 1901163"/>
                <a:gd name="connsiteX258" fmla="*/ 1552507 w 1572242"/>
                <a:gd name="connsiteY258" fmla="*/ 470357 h 1901163"/>
                <a:gd name="connsiteX259" fmla="*/ 1539350 w 1572242"/>
                <a:gd name="connsiteY259" fmla="*/ 457200 h 1901163"/>
                <a:gd name="connsiteX260" fmla="*/ 1526193 w 1572242"/>
                <a:gd name="connsiteY260" fmla="*/ 417730 h 1901163"/>
                <a:gd name="connsiteX261" fmla="*/ 1522904 w 1572242"/>
                <a:gd name="connsiteY261" fmla="*/ 407862 h 1901163"/>
                <a:gd name="connsiteX262" fmla="*/ 1516325 w 1572242"/>
                <a:gd name="connsiteY262" fmla="*/ 401284 h 1901163"/>
                <a:gd name="connsiteX263" fmla="*/ 1493301 w 1572242"/>
                <a:gd name="connsiteY263" fmla="*/ 378259 h 1901163"/>
                <a:gd name="connsiteX264" fmla="*/ 1486722 w 1572242"/>
                <a:gd name="connsiteY264" fmla="*/ 371681 h 1901163"/>
                <a:gd name="connsiteX265" fmla="*/ 1476855 w 1572242"/>
                <a:gd name="connsiteY265" fmla="*/ 368392 h 1901163"/>
                <a:gd name="connsiteX266" fmla="*/ 1460409 w 1572242"/>
                <a:gd name="connsiteY266" fmla="*/ 351946 h 1901163"/>
                <a:gd name="connsiteX267" fmla="*/ 1453830 w 1572242"/>
                <a:gd name="connsiteY267" fmla="*/ 345367 h 1901163"/>
                <a:gd name="connsiteX268" fmla="*/ 1443963 w 1572242"/>
                <a:gd name="connsiteY268" fmla="*/ 342078 h 1901163"/>
                <a:gd name="connsiteX269" fmla="*/ 1427517 w 1572242"/>
                <a:gd name="connsiteY269" fmla="*/ 332210 h 1901163"/>
                <a:gd name="connsiteX270" fmla="*/ 1407781 w 1572242"/>
                <a:gd name="connsiteY270" fmla="*/ 322343 h 1901163"/>
                <a:gd name="connsiteX271" fmla="*/ 1391335 w 1572242"/>
                <a:gd name="connsiteY271" fmla="*/ 312475 h 1901163"/>
                <a:gd name="connsiteX272" fmla="*/ 1381468 w 1572242"/>
                <a:gd name="connsiteY272" fmla="*/ 305897 h 1901163"/>
                <a:gd name="connsiteX273" fmla="*/ 1365022 w 1572242"/>
                <a:gd name="connsiteY273" fmla="*/ 302608 h 1901163"/>
                <a:gd name="connsiteX274" fmla="*/ 1305816 w 1572242"/>
                <a:gd name="connsiteY274" fmla="*/ 292740 h 1901163"/>
                <a:gd name="connsiteX275" fmla="*/ 1282792 w 1572242"/>
                <a:gd name="connsiteY275" fmla="*/ 286161 h 1901163"/>
                <a:gd name="connsiteX276" fmla="*/ 1276213 w 1572242"/>
                <a:gd name="connsiteY276" fmla="*/ 279583 h 1901163"/>
                <a:gd name="connsiteX277" fmla="*/ 1256478 w 1572242"/>
                <a:gd name="connsiteY277" fmla="*/ 273005 h 1901163"/>
                <a:gd name="connsiteX278" fmla="*/ 1236743 w 1572242"/>
                <a:gd name="connsiteY278" fmla="*/ 266426 h 1901163"/>
                <a:gd name="connsiteX279" fmla="*/ 1164380 w 1572242"/>
                <a:gd name="connsiteY279" fmla="*/ 256559 h 1901163"/>
                <a:gd name="connsiteX280" fmla="*/ 1141356 w 1572242"/>
                <a:gd name="connsiteY280" fmla="*/ 253269 h 1901163"/>
                <a:gd name="connsiteX281" fmla="*/ 1105174 w 1572242"/>
                <a:gd name="connsiteY281" fmla="*/ 243402 h 1901163"/>
                <a:gd name="connsiteX282" fmla="*/ 1092017 w 1572242"/>
                <a:gd name="connsiteY282" fmla="*/ 240113 h 1901163"/>
                <a:gd name="connsiteX283" fmla="*/ 1072282 w 1572242"/>
                <a:gd name="connsiteY283" fmla="*/ 233534 h 1901163"/>
                <a:gd name="connsiteX284" fmla="*/ 1039390 w 1572242"/>
                <a:gd name="connsiteY284" fmla="*/ 230245 h 1901163"/>
                <a:gd name="connsiteX285" fmla="*/ 1029522 w 1572242"/>
                <a:gd name="connsiteY285" fmla="*/ 187485 h 1901163"/>
                <a:gd name="connsiteX286" fmla="*/ 1026233 w 1572242"/>
                <a:gd name="connsiteY286" fmla="*/ 161172 h 1901163"/>
                <a:gd name="connsiteX287" fmla="*/ 1016366 w 1572242"/>
                <a:gd name="connsiteY287" fmla="*/ 128279 h 1901163"/>
                <a:gd name="connsiteX288" fmla="*/ 1003209 w 1572242"/>
                <a:gd name="connsiteY288" fmla="*/ 111833 h 1901163"/>
                <a:gd name="connsiteX289" fmla="*/ 986763 w 1572242"/>
                <a:gd name="connsiteY289" fmla="*/ 88809 h 1901163"/>
                <a:gd name="connsiteX290" fmla="*/ 947292 w 1572242"/>
                <a:gd name="connsiteY290" fmla="*/ 92098 h 1901163"/>
                <a:gd name="connsiteX291" fmla="*/ 937425 w 1572242"/>
                <a:gd name="connsiteY291" fmla="*/ 98677 h 1901163"/>
                <a:gd name="connsiteX292" fmla="*/ 917689 w 1572242"/>
                <a:gd name="connsiteY292" fmla="*/ 105255 h 1901163"/>
                <a:gd name="connsiteX293" fmla="*/ 907822 w 1572242"/>
                <a:gd name="connsiteY293" fmla="*/ 108544 h 1901163"/>
                <a:gd name="connsiteX294" fmla="*/ 858484 w 1572242"/>
                <a:gd name="connsiteY294" fmla="*/ 105255 h 1901163"/>
                <a:gd name="connsiteX295" fmla="*/ 848616 w 1572242"/>
                <a:gd name="connsiteY295" fmla="*/ 88809 h 1901163"/>
                <a:gd name="connsiteX296" fmla="*/ 838748 w 1572242"/>
                <a:gd name="connsiteY296" fmla="*/ 82231 h 1901163"/>
                <a:gd name="connsiteX297" fmla="*/ 809145 w 1572242"/>
                <a:gd name="connsiteY297" fmla="*/ 72363 h 1901163"/>
                <a:gd name="connsiteX298" fmla="*/ 799278 w 1572242"/>
                <a:gd name="connsiteY298" fmla="*/ 69074 h 1901163"/>
                <a:gd name="connsiteX299" fmla="*/ 789410 w 1572242"/>
                <a:gd name="connsiteY299" fmla="*/ 62495 h 1901163"/>
                <a:gd name="connsiteX300" fmla="*/ 743361 w 1572242"/>
                <a:gd name="connsiteY300" fmla="*/ 49338 h 1901163"/>
                <a:gd name="connsiteX301" fmla="*/ 720337 w 1572242"/>
                <a:gd name="connsiteY301" fmla="*/ 42760 h 1901163"/>
                <a:gd name="connsiteX302" fmla="*/ 690734 w 1572242"/>
                <a:gd name="connsiteY302" fmla="*/ 32892 h 1901163"/>
                <a:gd name="connsiteX303" fmla="*/ 680866 w 1572242"/>
                <a:gd name="connsiteY303" fmla="*/ 29603 h 1901163"/>
                <a:gd name="connsiteX304" fmla="*/ 670999 w 1572242"/>
                <a:gd name="connsiteY304" fmla="*/ 23025 h 1901163"/>
                <a:gd name="connsiteX305" fmla="*/ 664420 w 1572242"/>
                <a:gd name="connsiteY305" fmla="*/ 16446 h 1901163"/>
                <a:gd name="connsiteX306" fmla="*/ 644685 w 1572242"/>
                <a:gd name="connsiteY306" fmla="*/ 9868 h 1901163"/>
                <a:gd name="connsiteX307" fmla="*/ 608504 w 1572242"/>
                <a:gd name="connsiteY307" fmla="*/ 16446 h 1901163"/>
                <a:gd name="connsiteX308" fmla="*/ 601925 w 1572242"/>
                <a:gd name="connsiteY308" fmla="*/ 23025 h 1901163"/>
                <a:gd name="connsiteX309" fmla="*/ 572322 w 1572242"/>
                <a:gd name="connsiteY309" fmla="*/ 36182 h 1901163"/>
                <a:gd name="connsiteX310" fmla="*/ 562455 w 1572242"/>
                <a:gd name="connsiteY310" fmla="*/ 39471 h 1901163"/>
                <a:gd name="connsiteX311" fmla="*/ 486803 w 1572242"/>
                <a:gd name="connsiteY311" fmla="*/ 42760 h 1901163"/>
                <a:gd name="connsiteX312" fmla="*/ 470357 w 1572242"/>
                <a:gd name="connsiteY312" fmla="*/ 52628 h 1901163"/>
                <a:gd name="connsiteX313" fmla="*/ 460489 w 1572242"/>
                <a:gd name="connsiteY313" fmla="*/ 55917 h 1901163"/>
                <a:gd name="connsiteX314" fmla="*/ 450622 w 1572242"/>
                <a:gd name="connsiteY314" fmla="*/ 62495 h 1901163"/>
                <a:gd name="connsiteX315" fmla="*/ 444043 w 1572242"/>
                <a:gd name="connsiteY315" fmla="*/ 69074 h 1901163"/>
                <a:gd name="connsiteX316" fmla="*/ 424308 w 1572242"/>
                <a:gd name="connsiteY316" fmla="*/ 75652 h 1901163"/>
                <a:gd name="connsiteX317" fmla="*/ 414440 w 1572242"/>
                <a:gd name="connsiteY317" fmla="*/ 78941 h 1901163"/>
                <a:gd name="connsiteX318" fmla="*/ 371681 w 1572242"/>
                <a:gd name="connsiteY318" fmla="*/ 65784 h 190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</a:cxnLst>
              <a:rect l="l" t="t" r="r" b="b"/>
              <a:pathLst>
                <a:path w="1572242" h="1901163">
                  <a:moveTo>
                    <a:pt x="371681" y="65784"/>
                  </a:moveTo>
                  <a:cubicBezTo>
                    <a:pt x="339885" y="48242"/>
                    <a:pt x="307698" y="31391"/>
                    <a:pt x="276294" y="13157"/>
                  </a:cubicBezTo>
                  <a:cubicBezTo>
                    <a:pt x="273612" y="11600"/>
                    <a:pt x="272489" y="7966"/>
                    <a:pt x="269715" y="6579"/>
                  </a:cubicBezTo>
                  <a:cubicBezTo>
                    <a:pt x="263513" y="3478"/>
                    <a:pt x="249980" y="0"/>
                    <a:pt x="249980" y="0"/>
                  </a:cubicBezTo>
                  <a:cubicBezTo>
                    <a:pt x="242305" y="1097"/>
                    <a:pt x="234311" y="838"/>
                    <a:pt x="226956" y="3290"/>
                  </a:cubicBezTo>
                  <a:cubicBezTo>
                    <a:pt x="224014" y="4271"/>
                    <a:pt x="222799" y="7931"/>
                    <a:pt x="220377" y="9868"/>
                  </a:cubicBezTo>
                  <a:cubicBezTo>
                    <a:pt x="217290" y="12337"/>
                    <a:pt x="213799" y="14253"/>
                    <a:pt x="210510" y="16446"/>
                  </a:cubicBezTo>
                  <a:cubicBezTo>
                    <a:pt x="198509" y="52441"/>
                    <a:pt x="218610" y="-1120"/>
                    <a:pt x="197353" y="32892"/>
                  </a:cubicBezTo>
                  <a:cubicBezTo>
                    <a:pt x="193678" y="38773"/>
                    <a:pt x="192456" y="45900"/>
                    <a:pt x="190774" y="52628"/>
                  </a:cubicBezTo>
                  <a:cubicBezTo>
                    <a:pt x="189678" y="57013"/>
                    <a:pt x="188371" y="61351"/>
                    <a:pt x="187485" y="65784"/>
                  </a:cubicBezTo>
                  <a:cubicBezTo>
                    <a:pt x="185801" y="74205"/>
                    <a:pt x="185175" y="86852"/>
                    <a:pt x="180907" y="95387"/>
                  </a:cubicBezTo>
                  <a:cubicBezTo>
                    <a:pt x="179139" y="98923"/>
                    <a:pt x="177123" y="102460"/>
                    <a:pt x="174328" y="105255"/>
                  </a:cubicBezTo>
                  <a:cubicBezTo>
                    <a:pt x="157230" y="122353"/>
                    <a:pt x="170904" y="102134"/>
                    <a:pt x="157882" y="118412"/>
                  </a:cubicBezTo>
                  <a:cubicBezTo>
                    <a:pt x="155413" y="121499"/>
                    <a:pt x="153773" y="125192"/>
                    <a:pt x="151304" y="128279"/>
                  </a:cubicBezTo>
                  <a:cubicBezTo>
                    <a:pt x="144244" y="137104"/>
                    <a:pt x="144357" y="133837"/>
                    <a:pt x="134858" y="141436"/>
                  </a:cubicBezTo>
                  <a:cubicBezTo>
                    <a:pt x="121958" y="151756"/>
                    <a:pt x="135547" y="145592"/>
                    <a:pt x="118412" y="151304"/>
                  </a:cubicBezTo>
                  <a:cubicBezTo>
                    <a:pt x="116219" y="153497"/>
                    <a:pt x="113220" y="155108"/>
                    <a:pt x="111833" y="157882"/>
                  </a:cubicBezTo>
                  <a:cubicBezTo>
                    <a:pt x="108732" y="164084"/>
                    <a:pt x="105255" y="177618"/>
                    <a:pt x="105255" y="177618"/>
                  </a:cubicBezTo>
                  <a:cubicBezTo>
                    <a:pt x="106351" y="186389"/>
                    <a:pt x="106004" y="195464"/>
                    <a:pt x="108544" y="203931"/>
                  </a:cubicBezTo>
                  <a:cubicBezTo>
                    <a:pt x="109435" y="206901"/>
                    <a:pt x="113735" y="207736"/>
                    <a:pt x="115122" y="210510"/>
                  </a:cubicBezTo>
                  <a:cubicBezTo>
                    <a:pt x="118223" y="216712"/>
                    <a:pt x="117855" y="224475"/>
                    <a:pt x="121701" y="230245"/>
                  </a:cubicBezTo>
                  <a:cubicBezTo>
                    <a:pt x="123894" y="233534"/>
                    <a:pt x="126673" y="236501"/>
                    <a:pt x="128279" y="240113"/>
                  </a:cubicBezTo>
                  <a:cubicBezTo>
                    <a:pt x="133489" y="251836"/>
                    <a:pt x="132505" y="260784"/>
                    <a:pt x="141436" y="269715"/>
                  </a:cubicBezTo>
                  <a:cubicBezTo>
                    <a:pt x="150863" y="279142"/>
                    <a:pt x="150470" y="274233"/>
                    <a:pt x="161171" y="279583"/>
                  </a:cubicBezTo>
                  <a:cubicBezTo>
                    <a:pt x="164707" y="281351"/>
                    <a:pt x="167427" y="284555"/>
                    <a:pt x="171039" y="286161"/>
                  </a:cubicBezTo>
                  <a:cubicBezTo>
                    <a:pt x="177376" y="288977"/>
                    <a:pt x="190774" y="292740"/>
                    <a:pt x="190774" y="292740"/>
                  </a:cubicBezTo>
                  <a:lnTo>
                    <a:pt x="210510" y="312475"/>
                  </a:lnTo>
                  <a:cubicBezTo>
                    <a:pt x="212703" y="314668"/>
                    <a:pt x="214508" y="317334"/>
                    <a:pt x="217088" y="319054"/>
                  </a:cubicBezTo>
                  <a:cubicBezTo>
                    <a:pt x="220377" y="321247"/>
                    <a:pt x="223981" y="323029"/>
                    <a:pt x="226956" y="325632"/>
                  </a:cubicBezTo>
                  <a:cubicBezTo>
                    <a:pt x="257746" y="352572"/>
                    <a:pt x="231063" y="333852"/>
                    <a:pt x="253269" y="348656"/>
                  </a:cubicBezTo>
                  <a:lnTo>
                    <a:pt x="259848" y="368392"/>
                  </a:lnTo>
                  <a:cubicBezTo>
                    <a:pt x="260944" y="371681"/>
                    <a:pt x="261214" y="375374"/>
                    <a:pt x="263137" y="378259"/>
                  </a:cubicBezTo>
                  <a:cubicBezTo>
                    <a:pt x="273561" y="393896"/>
                    <a:pt x="268466" y="384378"/>
                    <a:pt x="276294" y="407862"/>
                  </a:cubicBezTo>
                  <a:lnTo>
                    <a:pt x="282872" y="427597"/>
                  </a:lnTo>
                  <a:cubicBezTo>
                    <a:pt x="305269" y="449994"/>
                    <a:pt x="271133" y="414998"/>
                    <a:pt x="296029" y="444043"/>
                  </a:cubicBezTo>
                  <a:cubicBezTo>
                    <a:pt x="303556" y="452825"/>
                    <a:pt x="311116" y="456610"/>
                    <a:pt x="315764" y="467068"/>
                  </a:cubicBezTo>
                  <a:cubicBezTo>
                    <a:pt x="318580" y="473405"/>
                    <a:pt x="320150" y="480225"/>
                    <a:pt x="322343" y="486803"/>
                  </a:cubicBezTo>
                  <a:lnTo>
                    <a:pt x="325632" y="496671"/>
                  </a:lnTo>
                  <a:cubicBezTo>
                    <a:pt x="326728" y="499960"/>
                    <a:pt x="328241" y="503138"/>
                    <a:pt x="328921" y="506538"/>
                  </a:cubicBezTo>
                  <a:lnTo>
                    <a:pt x="335499" y="539431"/>
                  </a:lnTo>
                  <a:cubicBezTo>
                    <a:pt x="338070" y="590847"/>
                    <a:pt x="341616" y="616737"/>
                    <a:pt x="335499" y="667710"/>
                  </a:cubicBezTo>
                  <a:cubicBezTo>
                    <a:pt x="334673" y="674595"/>
                    <a:pt x="331114" y="680867"/>
                    <a:pt x="328921" y="687445"/>
                  </a:cubicBezTo>
                  <a:lnTo>
                    <a:pt x="325632" y="697313"/>
                  </a:lnTo>
                  <a:lnTo>
                    <a:pt x="315764" y="726915"/>
                  </a:lnTo>
                  <a:cubicBezTo>
                    <a:pt x="312581" y="736465"/>
                    <a:pt x="312852" y="738536"/>
                    <a:pt x="305897" y="746651"/>
                  </a:cubicBezTo>
                  <a:cubicBezTo>
                    <a:pt x="301861" y="751360"/>
                    <a:pt x="297126" y="755422"/>
                    <a:pt x="292740" y="759808"/>
                  </a:cubicBezTo>
                  <a:lnTo>
                    <a:pt x="286161" y="766386"/>
                  </a:lnTo>
                  <a:cubicBezTo>
                    <a:pt x="279758" y="785598"/>
                    <a:pt x="287883" y="767953"/>
                    <a:pt x="273004" y="782832"/>
                  </a:cubicBezTo>
                  <a:cubicBezTo>
                    <a:pt x="270209" y="785627"/>
                    <a:pt x="269221" y="789905"/>
                    <a:pt x="266426" y="792700"/>
                  </a:cubicBezTo>
                  <a:cubicBezTo>
                    <a:pt x="263631" y="795495"/>
                    <a:pt x="259533" y="796675"/>
                    <a:pt x="256558" y="799278"/>
                  </a:cubicBezTo>
                  <a:cubicBezTo>
                    <a:pt x="250723" y="804383"/>
                    <a:pt x="246563" y="811424"/>
                    <a:pt x="240112" y="815724"/>
                  </a:cubicBezTo>
                  <a:cubicBezTo>
                    <a:pt x="227665" y="824022"/>
                    <a:pt x="233040" y="819507"/>
                    <a:pt x="223666" y="828881"/>
                  </a:cubicBezTo>
                  <a:cubicBezTo>
                    <a:pt x="222570" y="832170"/>
                    <a:pt x="220377" y="835282"/>
                    <a:pt x="220377" y="838749"/>
                  </a:cubicBezTo>
                  <a:cubicBezTo>
                    <a:pt x="220377" y="843269"/>
                    <a:pt x="222367" y="847575"/>
                    <a:pt x="223666" y="851905"/>
                  </a:cubicBezTo>
                  <a:cubicBezTo>
                    <a:pt x="225659" y="858547"/>
                    <a:pt x="228052" y="865062"/>
                    <a:pt x="230245" y="871641"/>
                  </a:cubicBezTo>
                  <a:cubicBezTo>
                    <a:pt x="231341" y="874930"/>
                    <a:pt x="231083" y="879056"/>
                    <a:pt x="233534" y="881508"/>
                  </a:cubicBezTo>
                  <a:lnTo>
                    <a:pt x="240112" y="888087"/>
                  </a:lnTo>
                  <a:lnTo>
                    <a:pt x="253269" y="927557"/>
                  </a:lnTo>
                  <a:cubicBezTo>
                    <a:pt x="254365" y="930846"/>
                    <a:pt x="254635" y="934540"/>
                    <a:pt x="256558" y="937425"/>
                  </a:cubicBezTo>
                  <a:cubicBezTo>
                    <a:pt x="264857" y="949872"/>
                    <a:pt x="260342" y="944497"/>
                    <a:pt x="269715" y="953871"/>
                  </a:cubicBezTo>
                  <a:cubicBezTo>
                    <a:pt x="279031" y="981820"/>
                    <a:pt x="266038" y="947743"/>
                    <a:pt x="279583" y="970317"/>
                  </a:cubicBezTo>
                  <a:cubicBezTo>
                    <a:pt x="281367" y="973290"/>
                    <a:pt x="280421" y="977733"/>
                    <a:pt x="282872" y="980184"/>
                  </a:cubicBezTo>
                  <a:cubicBezTo>
                    <a:pt x="285324" y="982636"/>
                    <a:pt x="289340" y="982794"/>
                    <a:pt x="292740" y="983474"/>
                  </a:cubicBezTo>
                  <a:cubicBezTo>
                    <a:pt x="300342" y="984995"/>
                    <a:pt x="308102" y="985584"/>
                    <a:pt x="315764" y="986763"/>
                  </a:cubicBezTo>
                  <a:cubicBezTo>
                    <a:pt x="337265" y="990071"/>
                    <a:pt x="330032" y="988230"/>
                    <a:pt x="345367" y="993341"/>
                  </a:cubicBezTo>
                  <a:cubicBezTo>
                    <a:pt x="348656" y="995534"/>
                    <a:pt x="351699" y="998152"/>
                    <a:pt x="355235" y="999920"/>
                  </a:cubicBezTo>
                  <a:cubicBezTo>
                    <a:pt x="358336" y="1001471"/>
                    <a:pt x="362281" y="1001194"/>
                    <a:pt x="365102" y="1003209"/>
                  </a:cubicBezTo>
                  <a:cubicBezTo>
                    <a:pt x="370149" y="1006814"/>
                    <a:pt x="378259" y="1016366"/>
                    <a:pt x="378259" y="1016366"/>
                  </a:cubicBezTo>
                  <a:cubicBezTo>
                    <a:pt x="379355" y="1019655"/>
                    <a:pt x="381548" y="1022766"/>
                    <a:pt x="381548" y="1026233"/>
                  </a:cubicBezTo>
                  <a:cubicBezTo>
                    <a:pt x="381548" y="1035785"/>
                    <a:pt x="380050" y="1044236"/>
                    <a:pt x="371681" y="1049258"/>
                  </a:cubicBezTo>
                  <a:cubicBezTo>
                    <a:pt x="368708" y="1051042"/>
                    <a:pt x="365102" y="1051451"/>
                    <a:pt x="361813" y="1052547"/>
                  </a:cubicBezTo>
                  <a:cubicBezTo>
                    <a:pt x="350849" y="1051451"/>
                    <a:pt x="339751" y="1051289"/>
                    <a:pt x="328921" y="1049258"/>
                  </a:cubicBezTo>
                  <a:cubicBezTo>
                    <a:pt x="322106" y="1047980"/>
                    <a:pt x="309186" y="1042679"/>
                    <a:pt x="309186" y="1042679"/>
                  </a:cubicBezTo>
                  <a:cubicBezTo>
                    <a:pt x="301161" y="1045354"/>
                    <a:pt x="295826" y="1046172"/>
                    <a:pt x="289451" y="1052547"/>
                  </a:cubicBezTo>
                  <a:cubicBezTo>
                    <a:pt x="286656" y="1055342"/>
                    <a:pt x="286224" y="1060320"/>
                    <a:pt x="282872" y="1062415"/>
                  </a:cubicBezTo>
                  <a:cubicBezTo>
                    <a:pt x="276992" y="1066090"/>
                    <a:pt x="269864" y="1067311"/>
                    <a:pt x="263137" y="1068993"/>
                  </a:cubicBezTo>
                  <a:cubicBezTo>
                    <a:pt x="258751" y="1070089"/>
                    <a:pt x="254310" y="1070983"/>
                    <a:pt x="249980" y="1072282"/>
                  </a:cubicBezTo>
                  <a:cubicBezTo>
                    <a:pt x="243338" y="1074275"/>
                    <a:pt x="230245" y="1078861"/>
                    <a:pt x="230245" y="1078861"/>
                  </a:cubicBezTo>
                  <a:cubicBezTo>
                    <a:pt x="223667" y="1074475"/>
                    <a:pt x="216101" y="1071295"/>
                    <a:pt x="210510" y="1065704"/>
                  </a:cubicBezTo>
                  <a:cubicBezTo>
                    <a:pt x="208317" y="1063511"/>
                    <a:pt x="206412" y="1060986"/>
                    <a:pt x="203931" y="1059125"/>
                  </a:cubicBezTo>
                  <a:cubicBezTo>
                    <a:pt x="197606" y="1054381"/>
                    <a:pt x="189786" y="1051559"/>
                    <a:pt x="184196" y="1045969"/>
                  </a:cubicBezTo>
                  <a:cubicBezTo>
                    <a:pt x="175166" y="1036939"/>
                    <a:pt x="180559" y="1040371"/>
                    <a:pt x="167750" y="1036101"/>
                  </a:cubicBezTo>
                  <a:cubicBezTo>
                    <a:pt x="163364" y="1031715"/>
                    <a:pt x="159754" y="1026384"/>
                    <a:pt x="154593" y="1022944"/>
                  </a:cubicBezTo>
                  <a:cubicBezTo>
                    <a:pt x="151304" y="1020751"/>
                    <a:pt x="147812" y="1018836"/>
                    <a:pt x="144725" y="1016366"/>
                  </a:cubicBezTo>
                  <a:cubicBezTo>
                    <a:pt x="140013" y="1012596"/>
                    <a:pt x="133926" y="1005223"/>
                    <a:pt x="131569" y="999920"/>
                  </a:cubicBezTo>
                  <a:cubicBezTo>
                    <a:pt x="128753" y="993583"/>
                    <a:pt x="124990" y="980184"/>
                    <a:pt x="124990" y="980184"/>
                  </a:cubicBezTo>
                  <a:cubicBezTo>
                    <a:pt x="126086" y="975799"/>
                    <a:pt x="127037" y="971374"/>
                    <a:pt x="128279" y="967028"/>
                  </a:cubicBezTo>
                  <a:cubicBezTo>
                    <a:pt x="129232" y="963694"/>
                    <a:pt x="131569" y="960627"/>
                    <a:pt x="131569" y="957160"/>
                  </a:cubicBezTo>
                  <a:cubicBezTo>
                    <a:pt x="131569" y="953693"/>
                    <a:pt x="129376" y="950581"/>
                    <a:pt x="128279" y="947292"/>
                  </a:cubicBezTo>
                  <a:cubicBezTo>
                    <a:pt x="106351" y="948389"/>
                    <a:pt x="84386" y="948898"/>
                    <a:pt x="62495" y="950582"/>
                  </a:cubicBezTo>
                  <a:cubicBezTo>
                    <a:pt x="55846" y="951094"/>
                    <a:pt x="49087" y="951762"/>
                    <a:pt x="42760" y="953871"/>
                  </a:cubicBezTo>
                  <a:cubicBezTo>
                    <a:pt x="39010" y="955121"/>
                    <a:pt x="36428" y="958681"/>
                    <a:pt x="32892" y="960449"/>
                  </a:cubicBezTo>
                  <a:cubicBezTo>
                    <a:pt x="29791" y="961999"/>
                    <a:pt x="26314" y="962642"/>
                    <a:pt x="23025" y="963738"/>
                  </a:cubicBezTo>
                  <a:cubicBezTo>
                    <a:pt x="21928" y="967027"/>
                    <a:pt x="20118" y="970160"/>
                    <a:pt x="19735" y="973606"/>
                  </a:cubicBezTo>
                  <a:cubicBezTo>
                    <a:pt x="17915" y="989988"/>
                    <a:pt x="20221" y="1006900"/>
                    <a:pt x="16446" y="1022944"/>
                  </a:cubicBezTo>
                  <a:cubicBezTo>
                    <a:pt x="15541" y="1026792"/>
                    <a:pt x="9666" y="1027054"/>
                    <a:pt x="6579" y="1029523"/>
                  </a:cubicBezTo>
                  <a:cubicBezTo>
                    <a:pt x="4157" y="1031460"/>
                    <a:pt x="2193" y="1033908"/>
                    <a:pt x="0" y="1036101"/>
                  </a:cubicBezTo>
                  <a:cubicBezTo>
                    <a:pt x="2422" y="1050634"/>
                    <a:pt x="1063" y="1066058"/>
                    <a:pt x="19735" y="1072282"/>
                  </a:cubicBezTo>
                  <a:lnTo>
                    <a:pt x="39471" y="1078861"/>
                  </a:lnTo>
                  <a:cubicBezTo>
                    <a:pt x="41664" y="1082150"/>
                    <a:pt x="45786" y="1084784"/>
                    <a:pt x="46049" y="1088728"/>
                  </a:cubicBezTo>
                  <a:cubicBezTo>
                    <a:pt x="47092" y="1104368"/>
                    <a:pt x="44350" y="1125093"/>
                    <a:pt x="39471" y="1141356"/>
                  </a:cubicBezTo>
                  <a:cubicBezTo>
                    <a:pt x="37478" y="1147998"/>
                    <a:pt x="35085" y="1154513"/>
                    <a:pt x="32892" y="1161091"/>
                  </a:cubicBezTo>
                  <a:cubicBezTo>
                    <a:pt x="31796" y="1164380"/>
                    <a:pt x="32055" y="1168507"/>
                    <a:pt x="29603" y="1170959"/>
                  </a:cubicBezTo>
                  <a:lnTo>
                    <a:pt x="13157" y="1187405"/>
                  </a:lnTo>
                  <a:cubicBezTo>
                    <a:pt x="12061" y="1190694"/>
                    <a:pt x="9868" y="1193805"/>
                    <a:pt x="9868" y="1197272"/>
                  </a:cubicBezTo>
                  <a:cubicBezTo>
                    <a:pt x="9868" y="1200739"/>
                    <a:pt x="11607" y="1204039"/>
                    <a:pt x="13157" y="1207140"/>
                  </a:cubicBezTo>
                  <a:cubicBezTo>
                    <a:pt x="17230" y="1215286"/>
                    <a:pt x="21144" y="1219827"/>
                    <a:pt x="29603" y="1223586"/>
                  </a:cubicBezTo>
                  <a:cubicBezTo>
                    <a:pt x="35940" y="1226402"/>
                    <a:pt x="49338" y="1230164"/>
                    <a:pt x="49338" y="1230164"/>
                  </a:cubicBezTo>
                  <a:cubicBezTo>
                    <a:pt x="51531" y="1232357"/>
                    <a:pt x="54321" y="1234084"/>
                    <a:pt x="55917" y="1236743"/>
                  </a:cubicBezTo>
                  <a:cubicBezTo>
                    <a:pt x="68729" y="1258096"/>
                    <a:pt x="49113" y="1236516"/>
                    <a:pt x="65784" y="1253189"/>
                  </a:cubicBezTo>
                  <a:cubicBezTo>
                    <a:pt x="66881" y="1256478"/>
                    <a:pt x="69074" y="1259589"/>
                    <a:pt x="69074" y="1263056"/>
                  </a:cubicBezTo>
                  <a:cubicBezTo>
                    <a:pt x="69074" y="1274632"/>
                    <a:pt x="65887" y="1282484"/>
                    <a:pt x="62495" y="1292659"/>
                  </a:cubicBezTo>
                  <a:cubicBezTo>
                    <a:pt x="63591" y="1295948"/>
                    <a:pt x="63769" y="1299706"/>
                    <a:pt x="65784" y="1302527"/>
                  </a:cubicBezTo>
                  <a:cubicBezTo>
                    <a:pt x="65792" y="1302539"/>
                    <a:pt x="82226" y="1318968"/>
                    <a:pt x="85520" y="1322262"/>
                  </a:cubicBezTo>
                  <a:cubicBezTo>
                    <a:pt x="87713" y="1324455"/>
                    <a:pt x="90378" y="1326261"/>
                    <a:pt x="92098" y="1328841"/>
                  </a:cubicBezTo>
                  <a:cubicBezTo>
                    <a:pt x="100396" y="1341288"/>
                    <a:pt x="95881" y="1335913"/>
                    <a:pt x="105255" y="1345287"/>
                  </a:cubicBezTo>
                  <a:cubicBezTo>
                    <a:pt x="106351" y="1348576"/>
                    <a:pt x="106760" y="1352181"/>
                    <a:pt x="108544" y="1355154"/>
                  </a:cubicBezTo>
                  <a:cubicBezTo>
                    <a:pt x="114286" y="1364724"/>
                    <a:pt x="125014" y="1365030"/>
                    <a:pt x="134858" y="1368311"/>
                  </a:cubicBezTo>
                  <a:lnTo>
                    <a:pt x="144725" y="1371600"/>
                  </a:lnTo>
                  <a:cubicBezTo>
                    <a:pt x="169035" y="1395910"/>
                    <a:pt x="133243" y="1358157"/>
                    <a:pt x="154593" y="1388046"/>
                  </a:cubicBezTo>
                  <a:cubicBezTo>
                    <a:pt x="158198" y="1393093"/>
                    <a:pt x="167750" y="1401203"/>
                    <a:pt x="167750" y="1401203"/>
                  </a:cubicBezTo>
                  <a:cubicBezTo>
                    <a:pt x="171030" y="1411045"/>
                    <a:pt x="171338" y="1421776"/>
                    <a:pt x="180907" y="1427517"/>
                  </a:cubicBezTo>
                  <a:cubicBezTo>
                    <a:pt x="183880" y="1429301"/>
                    <a:pt x="187390" y="1430054"/>
                    <a:pt x="190774" y="1430806"/>
                  </a:cubicBezTo>
                  <a:cubicBezTo>
                    <a:pt x="197285" y="1432253"/>
                    <a:pt x="203931" y="1432999"/>
                    <a:pt x="210510" y="1434095"/>
                  </a:cubicBezTo>
                  <a:cubicBezTo>
                    <a:pt x="212703" y="1436288"/>
                    <a:pt x="215151" y="1438252"/>
                    <a:pt x="217088" y="1440674"/>
                  </a:cubicBezTo>
                  <a:cubicBezTo>
                    <a:pt x="224685" y="1450171"/>
                    <a:pt x="221421" y="1450061"/>
                    <a:pt x="230245" y="1457120"/>
                  </a:cubicBezTo>
                  <a:cubicBezTo>
                    <a:pt x="239354" y="1464407"/>
                    <a:pt x="239558" y="1463513"/>
                    <a:pt x="249980" y="1466987"/>
                  </a:cubicBezTo>
                  <a:cubicBezTo>
                    <a:pt x="273620" y="1490630"/>
                    <a:pt x="235594" y="1450342"/>
                    <a:pt x="259848" y="1486723"/>
                  </a:cubicBezTo>
                  <a:cubicBezTo>
                    <a:pt x="263492" y="1492189"/>
                    <a:pt x="273954" y="1494714"/>
                    <a:pt x="279583" y="1496590"/>
                  </a:cubicBezTo>
                  <a:cubicBezTo>
                    <a:pt x="283969" y="1500976"/>
                    <a:pt x="287579" y="1506307"/>
                    <a:pt x="292740" y="1509747"/>
                  </a:cubicBezTo>
                  <a:cubicBezTo>
                    <a:pt x="296029" y="1511940"/>
                    <a:pt x="298995" y="1514720"/>
                    <a:pt x="302607" y="1516325"/>
                  </a:cubicBezTo>
                  <a:cubicBezTo>
                    <a:pt x="333376" y="1530000"/>
                    <a:pt x="356758" y="1524468"/>
                    <a:pt x="394705" y="1526193"/>
                  </a:cubicBezTo>
                  <a:cubicBezTo>
                    <a:pt x="401283" y="1527289"/>
                    <a:pt x="407781" y="1529112"/>
                    <a:pt x="414440" y="1529482"/>
                  </a:cubicBezTo>
                  <a:cubicBezTo>
                    <a:pt x="447300" y="1531308"/>
                    <a:pt x="480320" y="1530039"/>
                    <a:pt x="513117" y="1532772"/>
                  </a:cubicBezTo>
                  <a:cubicBezTo>
                    <a:pt x="526894" y="1533920"/>
                    <a:pt x="534152" y="1541185"/>
                    <a:pt x="546009" y="1545928"/>
                  </a:cubicBezTo>
                  <a:cubicBezTo>
                    <a:pt x="564258" y="1553228"/>
                    <a:pt x="562959" y="1548963"/>
                    <a:pt x="575612" y="1559085"/>
                  </a:cubicBezTo>
                  <a:cubicBezTo>
                    <a:pt x="578034" y="1561022"/>
                    <a:pt x="579997" y="1563471"/>
                    <a:pt x="582190" y="1565664"/>
                  </a:cubicBezTo>
                  <a:cubicBezTo>
                    <a:pt x="583286" y="1568953"/>
                    <a:pt x="583695" y="1572558"/>
                    <a:pt x="585479" y="1575531"/>
                  </a:cubicBezTo>
                  <a:cubicBezTo>
                    <a:pt x="587075" y="1578190"/>
                    <a:pt x="590121" y="1579688"/>
                    <a:pt x="592058" y="1582110"/>
                  </a:cubicBezTo>
                  <a:cubicBezTo>
                    <a:pt x="608656" y="1602857"/>
                    <a:pt x="589329" y="1582670"/>
                    <a:pt x="605215" y="1598556"/>
                  </a:cubicBezTo>
                  <a:cubicBezTo>
                    <a:pt x="606311" y="1601845"/>
                    <a:pt x="606338" y="1605716"/>
                    <a:pt x="608504" y="1608423"/>
                  </a:cubicBezTo>
                  <a:cubicBezTo>
                    <a:pt x="610973" y="1611510"/>
                    <a:pt x="615370" y="1612429"/>
                    <a:pt x="618371" y="1615002"/>
                  </a:cubicBezTo>
                  <a:cubicBezTo>
                    <a:pt x="623080" y="1619039"/>
                    <a:pt x="627142" y="1623773"/>
                    <a:pt x="631528" y="1628159"/>
                  </a:cubicBezTo>
                  <a:cubicBezTo>
                    <a:pt x="633721" y="1630352"/>
                    <a:pt x="636387" y="1632157"/>
                    <a:pt x="638107" y="1634737"/>
                  </a:cubicBezTo>
                  <a:cubicBezTo>
                    <a:pt x="648984" y="1651055"/>
                    <a:pt x="641891" y="1641812"/>
                    <a:pt x="661131" y="1661051"/>
                  </a:cubicBezTo>
                  <a:cubicBezTo>
                    <a:pt x="663324" y="1663244"/>
                    <a:pt x="665130" y="1665909"/>
                    <a:pt x="667710" y="1667629"/>
                  </a:cubicBezTo>
                  <a:cubicBezTo>
                    <a:pt x="670999" y="1669822"/>
                    <a:pt x="674490" y="1671739"/>
                    <a:pt x="677577" y="1674208"/>
                  </a:cubicBezTo>
                  <a:cubicBezTo>
                    <a:pt x="679999" y="1676145"/>
                    <a:pt x="681734" y="1678849"/>
                    <a:pt x="684156" y="1680786"/>
                  </a:cubicBezTo>
                  <a:cubicBezTo>
                    <a:pt x="687243" y="1683255"/>
                    <a:pt x="691048" y="1684761"/>
                    <a:pt x="694023" y="1687364"/>
                  </a:cubicBezTo>
                  <a:cubicBezTo>
                    <a:pt x="699858" y="1692469"/>
                    <a:pt x="704987" y="1698328"/>
                    <a:pt x="710469" y="1703810"/>
                  </a:cubicBezTo>
                  <a:cubicBezTo>
                    <a:pt x="712662" y="1706003"/>
                    <a:pt x="714106" y="1709408"/>
                    <a:pt x="717048" y="1710389"/>
                  </a:cubicBezTo>
                  <a:lnTo>
                    <a:pt x="726915" y="1713678"/>
                  </a:lnTo>
                  <a:cubicBezTo>
                    <a:pt x="731301" y="1718064"/>
                    <a:pt x="736631" y="1721675"/>
                    <a:pt x="740072" y="1726835"/>
                  </a:cubicBezTo>
                  <a:cubicBezTo>
                    <a:pt x="748371" y="1739282"/>
                    <a:pt x="743856" y="1733907"/>
                    <a:pt x="753229" y="1743281"/>
                  </a:cubicBezTo>
                  <a:cubicBezTo>
                    <a:pt x="765223" y="1779266"/>
                    <a:pt x="746095" y="1724763"/>
                    <a:pt x="763097" y="1763016"/>
                  </a:cubicBezTo>
                  <a:cubicBezTo>
                    <a:pt x="765913" y="1769352"/>
                    <a:pt x="767482" y="1776173"/>
                    <a:pt x="769675" y="1782751"/>
                  </a:cubicBezTo>
                  <a:cubicBezTo>
                    <a:pt x="770771" y="1786040"/>
                    <a:pt x="770512" y="1790167"/>
                    <a:pt x="772964" y="1792619"/>
                  </a:cubicBezTo>
                  <a:cubicBezTo>
                    <a:pt x="775157" y="1794812"/>
                    <a:pt x="777682" y="1796716"/>
                    <a:pt x="779543" y="1799197"/>
                  </a:cubicBezTo>
                  <a:cubicBezTo>
                    <a:pt x="784287" y="1805522"/>
                    <a:pt x="787108" y="1813342"/>
                    <a:pt x="792699" y="1818933"/>
                  </a:cubicBezTo>
                  <a:lnTo>
                    <a:pt x="805856" y="1832090"/>
                  </a:lnTo>
                  <a:lnTo>
                    <a:pt x="822302" y="1848536"/>
                  </a:lnTo>
                  <a:cubicBezTo>
                    <a:pt x="824495" y="1850729"/>
                    <a:pt x="825939" y="1854133"/>
                    <a:pt x="828881" y="1855114"/>
                  </a:cubicBezTo>
                  <a:lnTo>
                    <a:pt x="858484" y="1864982"/>
                  </a:lnTo>
                  <a:cubicBezTo>
                    <a:pt x="861773" y="1866078"/>
                    <a:pt x="865466" y="1866348"/>
                    <a:pt x="868351" y="1868271"/>
                  </a:cubicBezTo>
                  <a:cubicBezTo>
                    <a:pt x="881104" y="1876772"/>
                    <a:pt x="874469" y="1873599"/>
                    <a:pt x="888086" y="1878138"/>
                  </a:cubicBezTo>
                  <a:cubicBezTo>
                    <a:pt x="910707" y="1893218"/>
                    <a:pt x="900321" y="1888795"/>
                    <a:pt x="917689" y="1894584"/>
                  </a:cubicBezTo>
                  <a:cubicBezTo>
                    <a:pt x="919882" y="1896777"/>
                    <a:pt x="921167" y="1901163"/>
                    <a:pt x="924268" y="1901163"/>
                  </a:cubicBezTo>
                  <a:cubicBezTo>
                    <a:pt x="931202" y="1901163"/>
                    <a:pt x="938233" y="1898430"/>
                    <a:pt x="944003" y="1894584"/>
                  </a:cubicBezTo>
                  <a:cubicBezTo>
                    <a:pt x="966319" y="1879708"/>
                    <a:pt x="958148" y="1887018"/>
                    <a:pt x="970317" y="1874849"/>
                  </a:cubicBezTo>
                  <a:cubicBezTo>
                    <a:pt x="971413" y="1871560"/>
                    <a:pt x="971822" y="1867955"/>
                    <a:pt x="973606" y="1864982"/>
                  </a:cubicBezTo>
                  <a:cubicBezTo>
                    <a:pt x="987153" y="1842402"/>
                    <a:pt x="974152" y="1876493"/>
                    <a:pt x="983474" y="1848536"/>
                  </a:cubicBezTo>
                  <a:cubicBezTo>
                    <a:pt x="983843" y="1846319"/>
                    <a:pt x="988673" y="1816032"/>
                    <a:pt x="990052" y="1812354"/>
                  </a:cubicBezTo>
                  <a:cubicBezTo>
                    <a:pt x="992541" y="1805715"/>
                    <a:pt x="998393" y="1800724"/>
                    <a:pt x="1003209" y="1795908"/>
                  </a:cubicBezTo>
                  <a:cubicBezTo>
                    <a:pt x="1004305" y="1792619"/>
                    <a:pt x="1004714" y="1789014"/>
                    <a:pt x="1006498" y="1786041"/>
                  </a:cubicBezTo>
                  <a:cubicBezTo>
                    <a:pt x="1008093" y="1783382"/>
                    <a:pt x="1011689" y="1782236"/>
                    <a:pt x="1013076" y="1779462"/>
                  </a:cubicBezTo>
                  <a:cubicBezTo>
                    <a:pt x="1016177" y="1773260"/>
                    <a:pt x="1017462" y="1766305"/>
                    <a:pt x="1019655" y="1759727"/>
                  </a:cubicBezTo>
                  <a:lnTo>
                    <a:pt x="1029522" y="1730124"/>
                  </a:lnTo>
                  <a:cubicBezTo>
                    <a:pt x="1030619" y="1726835"/>
                    <a:pt x="1030889" y="1723141"/>
                    <a:pt x="1032812" y="1720256"/>
                  </a:cubicBezTo>
                  <a:lnTo>
                    <a:pt x="1039390" y="1710389"/>
                  </a:lnTo>
                  <a:cubicBezTo>
                    <a:pt x="1040486" y="1707100"/>
                    <a:pt x="1040895" y="1703494"/>
                    <a:pt x="1042679" y="1700521"/>
                  </a:cubicBezTo>
                  <a:cubicBezTo>
                    <a:pt x="1044275" y="1697862"/>
                    <a:pt x="1047871" y="1696717"/>
                    <a:pt x="1049258" y="1693943"/>
                  </a:cubicBezTo>
                  <a:cubicBezTo>
                    <a:pt x="1052359" y="1687741"/>
                    <a:pt x="1053643" y="1680786"/>
                    <a:pt x="1055836" y="1674208"/>
                  </a:cubicBezTo>
                  <a:cubicBezTo>
                    <a:pt x="1059471" y="1663303"/>
                    <a:pt x="1063443" y="1652622"/>
                    <a:pt x="1065704" y="1641315"/>
                  </a:cubicBezTo>
                  <a:cubicBezTo>
                    <a:pt x="1067012" y="1634775"/>
                    <a:pt x="1067897" y="1628158"/>
                    <a:pt x="1068993" y="1621580"/>
                  </a:cubicBezTo>
                  <a:cubicBezTo>
                    <a:pt x="1067897" y="1611712"/>
                    <a:pt x="1067336" y="1601770"/>
                    <a:pt x="1065704" y="1591977"/>
                  </a:cubicBezTo>
                  <a:cubicBezTo>
                    <a:pt x="1065134" y="1588557"/>
                    <a:pt x="1063368" y="1585443"/>
                    <a:pt x="1062415" y="1582110"/>
                  </a:cubicBezTo>
                  <a:cubicBezTo>
                    <a:pt x="1061173" y="1577763"/>
                    <a:pt x="1060222" y="1573339"/>
                    <a:pt x="1059125" y="1568953"/>
                  </a:cubicBezTo>
                  <a:cubicBezTo>
                    <a:pt x="1060531" y="1550677"/>
                    <a:pt x="1055091" y="1530227"/>
                    <a:pt x="1068993" y="1516325"/>
                  </a:cubicBezTo>
                  <a:cubicBezTo>
                    <a:pt x="1071788" y="1513530"/>
                    <a:pt x="1075572" y="1511940"/>
                    <a:pt x="1078861" y="1509747"/>
                  </a:cubicBezTo>
                  <a:cubicBezTo>
                    <a:pt x="1081054" y="1506458"/>
                    <a:pt x="1083671" y="1503415"/>
                    <a:pt x="1085439" y="1499879"/>
                  </a:cubicBezTo>
                  <a:cubicBezTo>
                    <a:pt x="1086989" y="1496778"/>
                    <a:pt x="1086944" y="1492985"/>
                    <a:pt x="1088728" y="1490012"/>
                  </a:cubicBezTo>
                  <a:cubicBezTo>
                    <a:pt x="1090324" y="1487353"/>
                    <a:pt x="1093114" y="1485626"/>
                    <a:pt x="1095307" y="1483433"/>
                  </a:cubicBezTo>
                  <a:cubicBezTo>
                    <a:pt x="1104624" y="1455483"/>
                    <a:pt x="1091630" y="1489562"/>
                    <a:pt x="1105174" y="1466987"/>
                  </a:cubicBezTo>
                  <a:cubicBezTo>
                    <a:pt x="1106958" y="1464014"/>
                    <a:pt x="1106679" y="1460093"/>
                    <a:pt x="1108463" y="1457120"/>
                  </a:cubicBezTo>
                  <a:cubicBezTo>
                    <a:pt x="1110059" y="1454461"/>
                    <a:pt x="1113105" y="1452963"/>
                    <a:pt x="1115042" y="1450541"/>
                  </a:cubicBezTo>
                  <a:cubicBezTo>
                    <a:pt x="1117511" y="1447454"/>
                    <a:pt x="1119151" y="1443761"/>
                    <a:pt x="1121620" y="1440674"/>
                  </a:cubicBezTo>
                  <a:cubicBezTo>
                    <a:pt x="1123557" y="1438252"/>
                    <a:pt x="1126338" y="1436576"/>
                    <a:pt x="1128199" y="1434095"/>
                  </a:cubicBezTo>
                  <a:cubicBezTo>
                    <a:pt x="1132943" y="1427770"/>
                    <a:pt x="1141356" y="1414360"/>
                    <a:pt x="1141356" y="1414360"/>
                  </a:cubicBezTo>
                  <a:lnTo>
                    <a:pt x="1151223" y="1384757"/>
                  </a:lnTo>
                  <a:lnTo>
                    <a:pt x="1154512" y="1374890"/>
                  </a:lnTo>
                  <a:lnTo>
                    <a:pt x="1157802" y="1365022"/>
                  </a:lnTo>
                  <a:cubicBezTo>
                    <a:pt x="1158898" y="1357347"/>
                    <a:pt x="1161091" y="1349750"/>
                    <a:pt x="1161091" y="1341997"/>
                  </a:cubicBezTo>
                  <a:cubicBezTo>
                    <a:pt x="1161091" y="1339094"/>
                    <a:pt x="1163059" y="1293306"/>
                    <a:pt x="1154512" y="1276213"/>
                  </a:cubicBezTo>
                  <a:cubicBezTo>
                    <a:pt x="1152744" y="1272677"/>
                    <a:pt x="1151021" y="1268815"/>
                    <a:pt x="1147934" y="1266346"/>
                  </a:cubicBezTo>
                  <a:cubicBezTo>
                    <a:pt x="1145226" y="1264180"/>
                    <a:pt x="1141097" y="1264740"/>
                    <a:pt x="1138066" y="1263056"/>
                  </a:cubicBezTo>
                  <a:cubicBezTo>
                    <a:pt x="1131155" y="1259217"/>
                    <a:pt x="1123921" y="1255490"/>
                    <a:pt x="1118331" y="1249900"/>
                  </a:cubicBezTo>
                  <a:cubicBezTo>
                    <a:pt x="1111807" y="1243376"/>
                    <a:pt x="1102605" y="1235894"/>
                    <a:pt x="1098596" y="1226875"/>
                  </a:cubicBezTo>
                  <a:cubicBezTo>
                    <a:pt x="1095780" y="1220538"/>
                    <a:pt x="1094210" y="1213718"/>
                    <a:pt x="1092017" y="1207140"/>
                  </a:cubicBezTo>
                  <a:lnTo>
                    <a:pt x="1088728" y="1197272"/>
                  </a:lnTo>
                  <a:cubicBezTo>
                    <a:pt x="1087632" y="1175344"/>
                    <a:pt x="1086949" y="1153391"/>
                    <a:pt x="1085439" y="1131488"/>
                  </a:cubicBezTo>
                  <a:cubicBezTo>
                    <a:pt x="1083323" y="1100807"/>
                    <a:pt x="1083936" y="1107243"/>
                    <a:pt x="1075571" y="1082150"/>
                  </a:cubicBezTo>
                  <a:cubicBezTo>
                    <a:pt x="1074475" y="1078861"/>
                    <a:pt x="1074205" y="1075167"/>
                    <a:pt x="1072282" y="1072282"/>
                  </a:cubicBezTo>
                  <a:lnTo>
                    <a:pt x="1065704" y="1062415"/>
                  </a:lnTo>
                  <a:cubicBezTo>
                    <a:pt x="1064608" y="1059126"/>
                    <a:pt x="1062744" y="1055999"/>
                    <a:pt x="1062415" y="1052547"/>
                  </a:cubicBezTo>
                  <a:cubicBezTo>
                    <a:pt x="1062260" y="1050915"/>
                    <a:pt x="1064792" y="1001387"/>
                    <a:pt x="1055836" y="983474"/>
                  </a:cubicBezTo>
                  <a:cubicBezTo>
                    <a:pt x="1040200" y="952201"/>
                    <a:pt x="1059650" y="1004782"/>
                    <a:pt x="1042679" y="953871"/>
                  </a:cubicBezTo>
                  <a:lnTo>
                    <a:pt x="1039390" y="944003"/>
                  </a:lnTo>
                  <a:cubicBezTo>
                    <a:pt x="1040486" y="936328"/>
                    <a:pt x="1040227" y="928334"/>
                    <a:pt x="1042679" y="920979"/>
                  </a:cubicBezTo>
                  <a:cubicBezTo>
                    <a:pt x="1043660" y="918037"/>
                    <a:pt x="1046484" y="915787"/>
                    <a:pt x="1049258" y="914400"/>
                  </a:cubicBezTo>
                  <a:cubicBezTo>
                    <a:pt x="1061117" y="908470"/>
                    <a:pt x="1079157" y="905337"/>
                    <a:pt x="1092017" y="904533"/>
                  </a:cubicBezTo>
                  <a:cubicBezTo>
                    <a:pt x="1119396" y="902822"/>
                    <a:pt x="1146838" y="902340"/>
                    <a:pt x="1174248" y="901243"/>
                  </a:cubicBezTo>
                  <a:cubicBezTo>
                    <a:pt x="1174362" y="901215"/>
                    <a:pt x="1195700" y="896237"/>
                    <a:pt x="1197272" y="894665"/>
                  </a:cubicBezTo>
                  <a:cubicBezTo>
                    <a:pt x="1199724" y="892213"/>
                    <a:pt x="1199465" y="888086"/>
                    <a:pt x="1200561" y="884797"/>
                  </a:cubicBezTo>
                  <a:cubicBezTo>
                    <a:pt x="1199465" y="880412"/>
                    <a:pt x="1196633" y="876116"/>
                    <a:pt x="1197272" y="871641"/>
                  </a:cubicBezTo>
                  <a:cubicBezTo>
                    <a:pt x="1198426" y="863562"/>
                    <a:pt x="1208178" y="858888"/>
                    <a:pt x="1213718" y="855195"/>
                  </a:cubicBezTo>
                  <a:cubicBezTo>
                    <a:pt x="1214814" y="851906"/>
                    <a:pt x="1218295" y="848546"/>
                    <a:pt x="1217007" y="845327"/>
                  </a:cubicBezTo>
                  <a:cubicBezTo>
                    <a:pt x="1215539" y="841657"/>
                    <a:pt x="1210227" y="841218"/>
                    <a:pt x="1207140" y="838749"/>
                  </a:cubicBezTo>
                  <a:cubicBezTo>
                    <a:pt x="1204718" y="836812"/>
                    <a:pt x="1203220" y="833766"/>
                    <a:pt x="1200561" y="832170"/>
                  </a:cubicBezTo>
                  <a:cubicBezTo>
                    <a:pt x="1197588" y="830386"/>
                    <a:pt x="1194131" y="829339"/>
                    <a:pt x="1190694" y="828881"/>
                  </a:cubicBezTo>
                  <a:cubicBezTo>
                    <a:pt x="1177607" y="827136"/>
                    <a:pt x="1164380" y="826688"/>
                    <a:pt x="1151223" y="825592"/>
                  </a:cubicBezTo>
                  <a:cubicBezTo>
                    <a:pt x="1146310" y="810852"/>
                    <a:pt x="1143211" y="806150"/>
                    <a:pt x="1151223" y="786121"/>
                  </a:cubicBezTo>
                  <a:cubicBezTo>
                    <a:pt x="1152511" y="782902"/>
                    <a:pt x="1157802" y="783928"/>
                    <a:pt x="1161091" y="782832"/>
                  </a:cubicBezTo>
                  <a:cubicBezTo>
                    <a:pt x="1168766" y="783928"/>
                    <a:pt x="1176760" y="783669"/>
                    <a:pt x="1184115" y="786121"/>
                  </a:cubicBezTo>
                  <a:cubicBezTo>
                    <a:pt x="1187057" y="787102"/>
                    <a:pt x="1188035" y="791104"/>
                    <a:pt x="1190694" y="792700"/>
                  </a:cubicBezTo>
                  <a:cubicBezTo>
                    <a:pt x="1193667" y="794484"/>
                    <a:pt x="1197272" y="794893"/>
                    <a:pt x="1200561" y="795989"/>
                  </a:cubicBezTo>
                  <a:cubicBezTo>
                    <a:pt x="1198277" y="764008"/>
                    <a:pt x="1193535" y="725638"/>
                    <a:pt x="1200561" y="694023"/>
                  </a:cubicBezTo>
                  <a:cubicBezTo>
                    <a:pt x="1201313" y="690638"/>
                    <a:pt x="1207095" y="691686"/>
                    <a:pt x="1210429" y="690734"/>
                  </a:cubicBezTo>
                  <a:cubicBezTo>
                    <a:pt x="1214776" y="689492"/>
                    <a:pt x="1219239" y="688687"/>
                    <a:pt x="1223586" y="687445"/>
                  </a:cubicBezTo>
                  <a:cubicBezTo>
                    <a:pt x="1226920" y="686493"/>
                    <a:pt x="1230069" y="684908"/>
                    <a:pt x="1233453" y="684156"/>
                  </a:cubicBezTo>
                  <a:cubicBezTo>
                    <a:pt x="1239964" y="682709"/>
                    <a:pt x="1246719" y="682484"/>
                    <a:pt x="1253189" y="680866"/>
                  </a:cubicBezTo>
                  <a:cubicBezTo>
                    <a:pt x="1259916" y="679184"/>
                    <a:pt x="1266346" y="676481"/>
                    <a:pt x="1272924" y="674288"/>
                  </a:cubicBezTo>
                  <a:lnTo>
                    <a:pt x="1282792" y="670999"/>
                  </a:lnTo>
                  <a:cubicBezTo>
                    <a:pt x="1282796" y="670998"/>
                    <a:pt x="1302524" y="664422"/>
                    <a:pt x="1302527" y="664420"/>
                  </a:cubicBezTo>
                  <a:cubicBezTo>
                    <a:pt x="1315279" y="655919"/>
                    <a:pt x="1308644" y="659092"/>
                    <a:pt x="1322262" y="654553"/>
                  </a:cubicBezTo>
                  <a:cubicBezTo>
                    <a:pt x="1333743" y="643070"/>
                    <a:pt x="1325898" y="648955"/>
                    <a:pt x="1348576" y="641396"/>
                  </a:cubicBezTo>
                  <a:lnTo>
                    <a:pt x="1358443" y="638107"/>
                  </a:lnTo>
                  <a:cubicBezTo>
                    <a:pt x="1383215" y="621592"/>
                    <a:pt x="1351734" y="640982"/>
                    <a:pt x="1381468" y="628239"/>
                  </a:cubicBezTo>
                  <a:cubicBezTo>
                    <a:pt x="1385101" y="626682"/>
                    <a:pt x="1387403" y="622068"/>
                    <a:pt x="1391335" y="621661"/>
                  </a:cubicBezTo>
                  <a:cubicBezTo>
                    <a:pt x="1419711" y="618726"/>
                    <a:pt x="1448348" y="619468"/>
                    <a:pt x="1476855" y="618372"/>
                  </a:cubicBezTo>
                  <a:cubicBezTo>
                    <a:pt x="1483433" y="616179"/>
                    <a:pt x="1491686" y="616696"/>
                    <a:pt x="1496590" y="611793"/>
                  </a:cubicBezTo>
                  <a:cubicBezTo>
                    <a:pt x="1505621" y="602764"/>
                    <a:pt x="1500227" y="606196"/>
                    <a:pt x="1513036" y="601925"/>
                  </a:cubicBezTo>
                  <a:cubicBezTo>
                    <a:pt x="1538706" y="576258"/>
                    <a:pt x="1496263" y="617836"/>
                    <a:pt x="1529482" y="588769"/>
                  </a:cubicBezTo>
                  <a:cubicBezTo>
                    <a:pt x="1535317" y="583664"/>
                    <a:pt x="1540446" y="577805"/>
                    <a:pt x="1545928" y="572323"/>
                  </a:cubicBezTo>
                  <a:cubicBezTo>
                    <a:pt x="1548121" y="570130"/>
                    <a:pt x="1549927" y="567464"/>
                    <a:pt x="1552507" y="565744"/>
                  </a:cubicBezTo>
                  <a:cubicBezTo>
                    <a:pt x="1564954" y="557446"/>
                    <a:pt x="1559579" y="561961"/>
                    <a:pt x="1568953" y="552587"/>
                  </a:cubicBezTo>
                  <a:cubicBezTo>
                    <a:pt x="1570049" y="549298"/>
                    <a:pt x="1572242" y="546187"/>
                    <a:pt x="1572242" y="542720"/>
                  </a:cubicBezTo>
                  <a:cubicBezTo>
                    <a:pt x="1572242" y="514864"/>
                    <a:pt x="1569933" y="512769"/>
                    <a:pt x="1562374" y="490092"/>
                  </a:cubicBezTo>
                  <a:cubicBezTo>
                    <a:pt x="1561278" y="486803"/>
                    <a:pt x="1561008" y="483110"/>
                    <a:pt x="1559085" y="480225"/>
                  </a:cubicBezTo>
                  <a:cubicBezTo>
                    <a:pt x="1556892" y="476936"/>
                    <a:pt x="1555080" y="473359"/>
                    <a:pt x="1552507" y="470357"/>
                  </a:cubicBezTo>
                  <a:cubicBezTo>
                    <a:pt x="1548471" y="465648"/>
                    <a:pt x="1539350" y="457200"/>
                    <a:pt x="1539350" y="457200"/>
                  </a:cubicBezTo>
                  <a:lnTo>
                    <a:pt x="1526193" y="417730"/>
                  </a:lnTo>
                  <a:cubicBezTo>
                    <a:pt x="1525097" y="414441"/>
                    <a:pt x="1525356" y="410314"/>
                    <a:pt x="1522904" y="407862"/>
                  </a:cubicBezTo>
                  <a:cubicBezTo>
                    <a:pt x="1520711" y="405669"/>
                    <a:pt x="1518186" y="403765"/>
                    <a:pt x="1516325" y="401284"/>
                  </a:cubicBezTo>
                  <a:cubicBezTo>
                    <a:pt x="1498731" y="377826"/>
                    <a:pt x="1511772" y="384417"/>
                    <a:pt x="1493301" y="378259"/>
                  </a:cubicBezTo>
                  <a:cubicBezTo>
                    <a:pt x="1491108" y="376066"/>
                    <a:pt x="1489381" y="373276"/>
                    <a:pt x="1486722" y="371681"/>
                  </a:cubicBezTo>
                  <a:cubicBezTo>
                    <a:pt x="1483749" y="369897"/>
                    <a:pt x="1479629" y="370472"/>
                    <a:pt x="1476855" y="368392"/>
                  </a:cubicBezTo>
                  <a:cubicBezTo>
                    <a:pt x="1470653" y="363740"/>
                    <a:pt x="1465891" y="357428"/>
                    <a:pt x="1460409" y="351946"/>
                  </a:cubicBezTo>
                  <a:cubicBezTo>
                    <a:pt x="1458216" y="349753"/>
                    <a:pt x="1456772" y="346348"/>
                    <a:pt x="1453830" y="345367"/>
                  </a:cubicBezTo>
                  <a:lnTo>
                    <a:pt x="1443963" y="342078"/>
                  </a:lnTo>
                  <a:cubicBezTo>
                    <a:pt x="1431114" y="329231"/>
                    <a:pt x="1444595" y="340749"/>
                    <a:pt x="1427517" y="332210"/>
                  </a:cubicBezTo>
                  <a:cubicBezTo>
                    <a:pt x="1402023" y="319462"/>
                    <a:pt x="1432574" y="330607"/>
                    <a:pt x="1407781" y="322343"/>
                  </a:cubicBezTo>
                  <a:cubicBezTo>
                    <a:pt x="1394933" y="309494"/>
                    <a:pt x="1408414" y="321014"/>
                    <a:pt x="1391335" y="312475"/>
                  </a:cubicBezTo>
                  <a:cubicBezTo>
                    <a:pt x="1387799" y="310707"/>
                    <a:pt x="1385169" y="307285"/>
                    <a:pt x="1381468" y="305897"/>
                  </a:cubicBezTo>
                  <a:cubicBezTo>
                    <a:pt x="1376233" y="303934"/>
                    <a:pt x="1370416" y="304079"/>
                    <a:pt x="1365022" y="302608"/>
                  </a:cubicBezTo>
                  <a:cubicBezTo>
                    <a:pt x="1322436" y="290994"/>
                    <a:pt x="1371854" y="298243"/>
                    <a:pt x="1305816" y="292740"/>
                  </a:cubicBezTo>
                  <a:cubicBezTo>
                    <a:pt x="1303352" y="292124"/>
                    <a:pt x="1286167" y="288186"/>
                    <a:pt x="1282792" y="286161"/>
                  </a:cubicBezTo>
                  <a:cubicBezTo>
                    <a:pt x="1280133" y="284565"/>
                    <a:pt x="1278987" y="280970"/>
                    <a:pt x="1276213" y="279583"/>
                  </a:cubicBezTo>
                  <a:cubicBezTo>
                    <a:pt x="1270011" y="276482"/>
                    <a:pt x="1263056" y="275198"/>
                    <a:pt x="1256478" y="273005"/>
                  </a:cubicBezTo>
                  <a:cubicBezTo>
                    <a:pt x="1256468" y="273002"/>
                    <a:pt x="1236754" y="266429"/>
                    <a:pt x="1236743" y="266426"/>
                  </a:cubicBezTo>
                  <a:cubicBezTo>
                    <a:pt x="1195500" y="256116"/>
                    <a:pt x="1219447" y="260492"/>
                    <a:pt x="1164380" y="256559"/>
                  </a:cubicBezTo>
                  <a:cubicBezTo>
                    <a:pt x="1156705" y="255462"/>
                    <a:pt x="1148958" y="254789"/>
                    <a:pt x="1141356" y="253269"/>
                  </a:cubicBezTo>
                  <a:cubicBezTo>
                    <a:pt x="1102261" y="245450"/>
                    <a:pt x="1127231" y="249703"/>
                    <a:pt x="1105174" y="243402"/>
                  </a:cubicBezTo>
                  <a:cubicBezTo>
                    <a:pt x="1100827" y="242160"/>
                    <a:pt x="1096347" y="241412"/>
                    <a:pt x="1092017" y="240113"/>
                  </a:cubicBezTo>
                  <a:cubicBezTo>
                    <a:pt x="1085375" y="238120"/>
                    <a:pt x="1079182" y="234224"/>
                    <a:pt x="1072282" y="233534"/>
                  </a:cubicBezTo>
                  <a:lnTo>
                    <a:pt x="1039390" y="230245"/>
                  </a:lnTo>
                  <a:cubicBezTo>
                    <a:pt x="1024088" y="214941"/>
                    <a:pt x="1033722" y="227384"/>
                    <a:pt x="1029522" y="187485"/>
                  </a:cubicBezTo>
                  <a:cubicBezTo>
                    <a:pt x="1028597" y="178694"/>
                    <a:pt x="1027686" y="169891"/>
                    <a:pt x="1026233" y="161172"/>
                  </a:cubicBezTo>
                  <a:cubicBezTo>
                    <a:pt x="1025339" y="155806"/>
                    <a:pt x="1018120" y="130033"/>
                    <a:pt x="1016366" y="128279"/>
                  </a:cubicBezTo>
                  <a:cubicBezTo>
                    <a:pt x="1010896" y="122810"/>
                    <a:pt x="1006530" y="119305"/>
                    <a:pt x="1003209" y="111833"/>
                  </a:cubicBezTo>
                  <a:cubicBezTo>
                    <a:pt x="992531" y="87808"/>
                    <a:pt x="1004709" y="94791"/>
                    <a:pt x="986763" y="88809"/>
                  </a:cubicBezTo>
                  <a:cubicBezTo>
                    <a:pt x="973606" y="89905"/>
                    <a:pt x="960238" y="89509"/>
                    <a:pt x="947292" y="92098"/>
                  </a:cubicBezTo>
                  <a:cubicBezTo>
                    <a:pt x="943416" y="92873"/>
                    <a:pt x="941037" y="97071"/>
                    <a:pt x="937425" y="98677"/>
                  </a:cubicBezTo>
                  <a:cubicBezTo>
                    <a:pt x="931088" y="101493"/>
                    <a:pt x="924268" y="103062"/>
                    <a:pt x="917689" y="105255"/>
                  </a:cubicBezTo>
                  <a:lnTo>
                    <a:pt x="907822" y="108544"/>
                  </a:lnTo>
                  <a:cubicBezTo>
                    <a:pt x="891376" y="107448"/>
                    <a:pt x="874716" y="108119"/>
                    <a:pt x="858484" y="105255"/>
                  </a:cubicBezTo>
                  <a:cubicBezTo>
                    <a:pt x="850153" y="103785"/>
                    <a:pt x="852103" y="93167"/>
                    <a:pt x="848616" y="88809"/>
                  </a:cubicBezTo>
                  <a:cubicBezTo>
                    <a:pt x="846146" y="85722"/>
                    <a:pt x="842360" y="83837"/>
                    <a:pt x="838748" y="82231"/>
                  </a:cubicBezTo>
                  <a:cubicBezTo>
                    <a:pt x="838733" y="82224"/>
                    <a:pt x="814087" y="74010"/>
                    <a:pt x="809145" y="72363"/>
                  </a:cubicBezTo>
                  <a:lnTo>
                    <a:pt x="799278" y="69074"/>
                  </a:lnTo>
                  <a:cubicBezTo>
                    <a:pt x="795989" y="66881"/>
                    <a:pt x="793023" y="64101"/>
                    <a:pt x="789410" y="62495"/>
                  </a:cubicBezTo>
                  <a:cubicBezTo>
                    <a:pt x="770414" y="54052"/>
                    <a:pt x="764255" y="56303"/>
                    <a:pt x="743361" y="49338"/>
                  </a:cubicBezTo>
                  <a:cubicBezTo>
                    <a:pt x="710211" y="38288"/>
                    <a:pt x="761625" y="55146"/>
                    <a:pt x="720337" y="42760"/>
                  </a:cubicBezTo>
                  <a:cubicBezTo>
                    <a:pt x="720264" y="42738"/>
                    <a:pt x="695704" y="34549"/>
                    <a:pt x="690734" y="32892"/>
                  </a:cubicBezTo>
                  <a:lnTo>
                    <a:pt x="680866" y="29603"/>
                  </a:lnTo>
                  <a:cubicBezTo>
                    <a:pt x="677577" y="27410"/>
                    <a:pt x="674086" y="25494"/>
                    <a:pt x="670999" y="23025"/>
                  </a:cubicBezTo>
                  <a:cubicBezTo>
                    <a:pt x="668577" y="21088"/>
                    <a:pt x="667194" y="17833"/>
                    <a:pt x="664420" y="16446"/>
                  </a:cubicBezTo>
                  <a:cubicBezTo>
                    <a:pt x="658218" y="13345"/>
                    <a:pt x="644685" y="9868"/>
                    <a:pt x="644685" y="9868"/>
                  </a:cubicBezTo>
                  <a:cubicBezTo>
                    <a:pt x="641059" y="10321"/>
                    <a:pt x="616509" y="11643"/>
                    <a:pt x="608504" y="16446"/>
                  </a:cubicBezTo>
                  <a:cubicBezTo>
                    <a:pt x="605845" y="18042"/>
                    <a:pt x="604347" y="21088"/>
                    <a:pt x="601925" y="23025"/>
                  </a:cubicBezTo>
                  <a:cubicBezTo>
                    <a:pt x="590756" y="31960"/>
                    <a:pt x="587969" y="30966"/>
                    <a:pt x="572322" y="36182"/>
                  </a:cubicBezTo>
                  <a:cubicBezTo>
                    <a:pt x="569033" y="37278"/>
                    <a:pt x="565919" y="39320"/>
                    <a:pt x="562455" y="39471"/>
                  </a:cubicBezTo>
                  <a:lnTo>
                    <a:pt x="486803" y="42760"/>
                  </a:lnTo>
                  <a:cubicBezTo>
                    <a:pt x="458848" y="52077"/>
                    <a:pt x="492932" y="39082"/>
                    <a:pt x="470357" y="52628"/>
                  </a:cubicBezTo>
                  <a:cubicBezTo>
                    <a:pt x="467384" y="54412"/>
                    <a:pt x="463778" y="54821"/>
                    <a:pt x="460489" y="55917"/>
                  </a:cubicBezTo>
                  <a:cubicBezTo>
                    <a:pt x="457200" y="58110"/>
                    <a:pt x="453709" y="60026"/>
                    <a:pt x="450622" y="62495"/>
                  </a:cubicBezTo>
                  <a:cubicBezTo>
                    <a:pt x="448200" y="64432"/>
                    <a:pt x="446817" y="67687"/>
                    <a:pt x="444043" y="69074"/>
                  </a:cubicBezTo>
                  <a:cubicBezTo>
                    <a:pt x="437841" y="72175"/>
                    <a:pt x="430886" y="73459"/>
                    <a:pt x="424308" y="75652"/>
                  </a:cubicBezTo>
                  <a:cubicBezTo>
                    <a:pt x="421019" y="76748"/>
                    <a:pt x="417907" y="78941"/>
                    <a:pt x="414440" y="78941"/>
                  </a:cubicBezTo>
                  <a:lnTo>
                    <a:pt x="371681" y="65784"/>
                  </a:lnTo>
                  <a:close/>
                </a:path>
              </a:pathLst>
            </a:custGeom>
            <a:solidFill>
              <a:srgbClr val="548235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24AD6E5C-8BBB-43CA-A518-A43F908FD907}"/>
                </a:ext>
              </a:extLst>
            </p:cNvPr>
            <p:cNvGrpSpPr/>
            <p:nvPr/>
          </p:nvGrpSpPr>
          <p:grpSpPr>
            <a:xfrm>
              <a:off x="5393279" y="2255633"/>
              <a:ext cx="2926991" cy="3364967"/>
              <a:chOff x="3682466" y="2063826"/>
              <a:chExt cx="2926991" cy="3364967"/>
            </a:xfrm>
          </p:grpSpPr>
          <p:sp>
            <p:nvSpPr>
              <p:cNvPr id="17" name="フリーフォーム: 図形 7">
                <a:extLst>
                  <a:ext uri="{FF2B5EF4-FFF2-40B4-BE49-F238E27FC236}">
                    <a16:creationId xmlns:a16="http://schemas.microsoft.com/office/drawing/2014/main" id="{573288EA-916F-4D18-9700-FBD7F10C0D8F}"/>
                  </a:ext>
                </a:extLst>
              </p:cNvPr>
              <p:cNvSpPr/>
              <p:nvPr/>
            </p:nvSpPr>
            <p:spPr>
              <a:xfrm>
                <a:off x="4428673" y="2063826"/>
                <a:ext cx="2180784" cy="2085358"/>
              </a:xfrm>
              <a:custGeom>
                <a:avLst/>
                <a:gdLst>
                  <a:gd name="connsiteX0" fmla="*/ 351946 w 2180784"/>
                  <a:gd name="connsiteY0" fmla="*/ 562455 h 2085358"/>
                  <a:gd name="connsiteX1" fmla="*/ 427598 w 2180784"/>
                  <a:gd name="connsiteY1" fmla="*/ 490092 h 2085358"/>
                  <a:gd name="connsiteX2" fmla="*/ 437465 w 2180784"/>
                  <a:gd name="connsiteY2" fmla="*/ 470357 h 2085358"/>
                  <a:gd name="connsiteX3" fmla="*/ 444044 w 2180784"/>
                  <a:gd name="connsiteY3" fmla="*/ 463778 h 2085358"/>
                  <a:gd name="connsiteX4" fmla="*/ 450622 w 2180784"/>
                  <a:gd name="connsiteY4" fmla="*/ 453911 h 2085358"/>
                  <a:gd name="connsiteX5" fmla="*/ 457200 w 2180784"/>
                  <a:gd name="connsiteY5" fmla="*/ 430886 h 2085358"/>
                  <a:gd name="connsiteX6" fmla="*/ 460490 w 2180784"/>
                  <a:gd name="connsiteY6" fmla="*/ 421019 h 2085358"/>
                  <a:gd name="connsiteX7" fmla="*/ 473647 w 2180784"/>
                  <a:gd name="connsiteY7" fmla="*/ 407862 h 2085358"/>
                  <a:gd name="connsiteX8" fmla="*/ 490093 w 2180784"/>
                  <a:gd name="connsiteY8" fmla="*/ 391416 h 2085358"/>
                  <a:gd name="connsiteX9" fmla="*/ 493382 w 2180784"/>
                  <a:gd name="connsiteY9" fmla="*/ 381548 h 2085358"/>
                  <a:gd name="connsiteX10" fmla="*/ 503249 w 2180784"/>
                  <a:gd name="connsiteY10" fmla="*/ 374970 h 2085358"/>
                  <a:gd name="connsiteX11" fmla="*/ 509828 w 2180784"/>
                  <a:gd name="connsiteY11" fmla="*/ 368391 h 2085358"/>
                  <a:gd name="connsiteX12" fmla="*/ 522985 w 2180784"/>
                  <a:gd name="connsiteY12" fmla="*/ 351945 h 2085358"/>
                  <a:gd name="connsiteX13" fmla="*/ 532852 w 2180784"/>
                  <a:gd name="connsiteY13" fmla="*/ 335499 h 2085358"/>
                  <a:gd name="connsiteX14" fmla="*/ 552588 w 2180784"/>
                  <a:gd name="connsiteY14" fmla="*/ 312475 h 2085358"/>
                  <a:gd name="connsiteX15" fmla="*/ 569034 w 2180784"/>
                  <a:gd name="connsiteY15" fmla="*/ 299318 h 2085358"/>
                  <a:gd name="connsiteX16" fmla="*/ 578901 w 2180784"/>
                  <a:gd name="connsiteY16" fmla="*/ 292740 h 2085358"/>
                  <a:gd name="connsiteX17" fmla="*/ 592058 w 2180784"/>
                  <a:gd name="connsiteY17" fmla="*/ 276294 h 2085358"/>
                  <a:gd name="connsiteX18" fmla="*/ 601926 w 2180784"/>
                  <a:gd name="connsiteY18" fmla="*/ 243401 h 2085358"/>
                  <a:gd name="connsiteX19" fmla="*/ 598636 w 2180784"/>
                  <a:gd name="connsiteY19" fmla="*/ 210509 h 2085358"/>
                  <a:gd name="connsiteX20" fmla="*/ 595347 w 2180784"/>
                  <a:gd name="connsiteY20" fmla="*/ 200642 h 2085358"/>
                  <a:gd name="connsiteX21" fmla="*/ 592058 w 2180784"/>
                  <a:gd name="connsiteY21" fmla="*/ 187485 h 2085358"/>
                  <a:gd name="connsiteX22" fmla="*/ 582190 w 2180784"/>
                  <a:gd name="connsiteY22" fmla="*/ 157882 h 2085358"/>
                  <a:gd name="connsiteX23" fmla="*/ 572323 w 2180784"/>
                  <a:gd name="connsiteY23" fmla="*/ 128279 h 2085358"/>
                  <a:gd name="connsiteX24" fmla="*/ 569034 w 2180784"/>
                  <a:gd name="connsiteY24" fmla="*/ 118411 h 2085358"/>
                  <a:gd name="connsiteX25" fmla="*/ 565744 w 2180784"/>
                  <a:gd name="connsiteY25" fmla="*/ 95387 h 2085358"/>
                  <a:gd name="connsiteX26" fmla="*/ 559166 w 2180784"/>
                  <a:gd name="connsiteY26" fmla="*/ 62495 h 2085358"/>
                  <a:gd name="connsiteX27" fmla="*/ 546009 w 2180784"/>
                  <a:gd name="connsiteY27" fmla="*/ 36181 h 2085358"/>
                  <a:gd name="connsiteX28" fmla="*/ 542720 w 2180784"/>
                  <a:gd name="connsiteY28" fmla="*/ 26314 h 2085358"/>
                  <a:gd name="connsiteX29" fmla="*/ 539431 w 2180784"/>
                  <a:gd name="connsiteY29" fmla="*/ 3289 h 2085358"/>
                  <a:gd name="connsiteX30" fmla="*/ 529563 w 2180784"/>
                  <a:gd name="connsiteY30" fmla="*/ 0 h 2085358"/>
                  <a:gd name="connsiteX31" fmla="*/ 509828 w 2180784"/>
                  <a:gd name="connsiteY31" fmla="*/ 6578 h 2085358"/>
                  <a:gd name="connsiteX32" fmla="*/ 483514 w 2180784"/>
                  <a:gd name="connsiteY32" fmla="*/ 26314 h 2085358"/>
                  <a:gd name="connsiteX33" fmla="*/ 463779 w 2180784"/>
                  <a:gd name="connsiteY33" fmla="*/ 39470 h 2085358"/>
                  <a:gd name="connsiteX34" fmla="*/ 453911 w 2180784"/>
                  <a:gd name="connsiteY34" fmla="*/ 42760 h 2085358"/>
                  <a:gd name="connsiteX35" fmla="*/ 444044 w 2180784"/>
                  <a:gd name="connsiteY35" fmla="*/ 49338 h 2085358"/>
                  <a:gd name="connsiteX36" fmla="*/ 404573 w 2180784"/>
                  <a:gd name="connsiteY36" fmla="*/ 55917 h 2085358"/>
                  <a:gd name="connsiteX37" fmla="*/ 384838 w 2180784"/>
                  <a:gd name="connsiteY37" fmla="*/ 59206 h 2085358"/>
                  <a:gd name="connsiteX38" fmla="*/ 335500 w 2180784"/>
                  <a:gd name="connsiteY38" fmla="*/ 62495 h 2085358"/>
                  <a:gd name="connsiteX39" fmla="*/ 319054 w 2180784"/>
                  <a:gd name="connsiteY39" fmla="*/ 72363 h 2085358"/>
                  <a:gd name="connsiteX40" fmla="*/ 309186 w 2180784"/>
                  <a:gd name="connsiteY40" fmla="*/ 75652 h 2085358"/>
                  <a:gd name="connsiteX41" fmla="*/ 299318 w 2180784"/>
                  <a:gd name="connsiteY41" fmla="*/ 82230 h 2085358"/>
                  <a:gd name="connsiteX42" fmla="*/ 253270 w 2180784"/>
                  <a:gd name="connsiteY42" fmla="*/ 85519 h 2085358"/>
                  <a:gd name="connsiteX43" fmla="*/ 213799 w 2180784"/>
                  <a:gd name="connsiteY43" fmla="*/ 92098 h 2085358"/>
                  <a:gd name="connsiteX44" fmla="*/ 190775 w 2180784"/>
                  <a:gd name="connsiteY44" fmla="*/ 98676 h 2085358"/>
                  <a:gd name="connsiteX45" fmla="*/ 174329 w 2180784"/>
                  <a:gd name="connsiteY45" fmla="*/ 111833 h 2085358"/>
                  <a:gd name="connsiteX46" fmla="*/ 154593 w 2180784"/>
                  <a:gd name="connsiteY46" fmla="*/ 134858 h 2085358"/>
                  <a:gd name="connsiteX47" fmla="*/ 154593 w 2180784"/>
                  <a:gd name="connsiteY47" fmla="*/ 167750 h 2085358"/>
                  <a:gd name="connsiteX48" fmla="*/ 157882 w 2180784"/>
                  <a:gd name="connsiteY48" fmla="*/ 177617 h 2085358"/>
                  <a:gd name="connsiteX49" fmla="*/ 164461 w 2180784"/>
                  <a:gd name="connsiteY49" fmla="*/ 184196 h 2085358"/>
                  <a:gd name="connsiteX50" fmla="*/ 171039 w 2180784"/>
                  <a:gd name="connsiteY50" fmla="*/ 203931 h 2085358"/>
                  <a:gd name="connsiteX51" fmla="*/ 161172 w 2180784"/>
                  <a:gd name="connsiteY51" fmla="*/ 210509 h 2085358"/>
                  <a:gd name="connsiteX52" fmla="*/ 131569 w 2180784"/>
                  <a:gd name="connsiteY52" fmla="*/ 217088 h 2085358"/>
                  <a:gd name="connsiteX53" fmla="*/ 124990 w 2180784"/>
                  <a:gd name="connsiteY53" fmla="*/ 223666 h 2085358"/>
                  <a:gd name="connsiteX54" fmla="*/ 118412 w 2180784"/>
                  <a:gd name="connsiteY54" fmla="*/ 243401 h 2085358"/>
                  <a:gd name="connsiteX55" fmla="*/ 134858 w 2180784"/>
                  <a:gd name="connsiteY55" fmla="*/ 256558 h 2085358"/>
                  <a:gd name="connsiteX56" fmla="*/ 144726 w 2180784"/>
                  <a:gd name="connsiteY56" fmla="*/ 259847 h 2085358"/>
                  <a:gd name="connsiteX57" fmla="*/ 157882 w 2180784"/>
                  <a:gd name="connsiteY57" fmla="*/ 276294 h 2085358"/>
                  <a:gd name="connsiteX58" fmla="*/ 164461 w 2180784"/>
                  <a:gd name="connsiteY58" fmla="*/ 282872 h 2085358"/>
                  <a:gd name="connsiteX59" fmla="*/ 171039 w 2180784"/>
                  <a:gd name="connsiteY59" fmla="*/ 302607 h 2085358"/>
                  <a:gd name="connsiteX60" fmla="*/ 167750 w 2180784"/>
                  <a:gd name="connsiteY60" fmla="*/ 315764 h 2085358"/>
                  <a:gd name="connsiteX61" fmla="*/ 161172 w 2180784"/>
                  <a:gd name="connsiteY61" fmla="*/ 325632 h 2085358"/>
                  <a:gd name="connsiteX62" fmla="*/ 151304 w 2180784"/>
                  <a:gd name="connsiteY62" fmla="*/ 328921 h 2085358"/>
                  <a:gd name="connsiteX63" fmla="*/ 95388 w 2180784"/>
                  <a:gd name="connsiteY63" fmla="*/ 332210 h 2085358"/>
                  <a:gd name="connsiteX64" fmla="*/ 55917 w 2180784"/>
                  <a:gd name="connsiteY64" fmla="*/ 342078 h 2085358"/>
                  <a:gd name="connsiteX65" fmla="*/ 42760 w 2180784"/>
                  <a:gd name="connsiteY65" fmla="*/ 345367 h 2085358"/>
                  <a:gd name="connsiteX66" fmla="*/ 23025 w 2180784"/>
                  <a:gd name="connsiteY66" fmla="*/ 351945 h 2085358"/>
                  <a:gd name="connsiteX67" fmla="*/ 16447 w 2180784"/>
                  <a:gd name="connsiteY67" fmla="*/ 358524 h 2085358"/>
                  <a:gd name="connsiteX68" fmla="*/ 16447 w 2180784"/>
                  <a:gd name="connsiteY68" fmla="*/ 401283 h 2085358"/>
                  <a:gd name="connsiteX69" fmla="*/ 19736 w 2180784"/>
                  <a:gd name="connsiteY69" fmla="*/ 411151 h 2085358"/>
                  <a:gd name="connsiteX70" fmla="*/ 26314 w 2180784"/>
                  <a:gd name="connsiteY70" fmla="*/ 421019 h 2085358"/>
                  <a:gd name="connsiteX71" fmla="*/ 26314 w 2180784"/>
                  <a:gd name="connsiteY71" fmla="*/ 457200 h 2085358"/>
                  <a:gd name="connsiteX72" fmla="*/ 19736 w 2180784"/>
                  <a:gd name="connsiteY72" fmla="*/ 476935 h 2085358"/>
                  <a:gd name="connsiteX73" fmla="*/ 23025 w 2180784"/>
                  <a:gd name="connsiteY73" fmla="*/ 503249 h 2085358"/>
                  <a:gd name="connsiteX74" fmla="*/ 36182 w 2180784"/>
                  <a:gd name="connsiteY74" fmla="*/ 519695 h 2085358"/>
                  <a:gd name="connsiteX75" fmla="*/ 46049 w 2180784"/>
                  <a:gd name="connsiteY75" fmla="*/ 539430 h 2085358"/>
                  <a:gd name="connsiteX76" fmla="*/ 52628 w 2180784"/>
                  <a:gd name="connsiteY76" fmla="*/ 549298 h 2085358"/>
                  <a:gd name="connsiteX77" fmla="*/ 55917 w 2180784"/>
                  <a:gd name="connsiteY77" fmla="*/ 559165 h 2085358"/>
                  <a:gd name="connsiteX78" fmla="*/ 62495 w 2180784"/>
                  <a:gd name="connsiteY78" fmla="*/ 634817 h 2085358"/>
                  <a:gd name="connsiteX79" fmla="*/ 65785 w 2180784"/>
                  <a:gd name="connsiteY79" fmla="*/ 674288 h 2085358"/>
                  <a:gd name="connsiteX80" fmla="*/ 75652 w 2180784"/>
                  <a:gd name="connsiteY80" fmla="*/ 680866 h 2085358"/>
                  <a:gd name="connsiteX81" fmla="*/ 92098 w 2180784"/>
                  <a:gd name="connsiteY81" fmla="*/ 690734 h 2085358"/>
                  <a:gd name="connsiteX82" fmla="*/ 105255 w 2180784"/>
                  <a:gd name="connsiteY82" fmla="*/ 703891 h 2085358"/>
                  <a:gd name="connsiteX83" fmla="*/ 111834 w 2180784"/>
                  <a:gd name="connsiteY83" fmla="*/ 710469 h 2085358"/>
                  <a:gd name="connsiteX84" fmla="*/ 128280 w 2180784"/>
                  <a:gd name="connsiteY84" fmla="*/ 723626 h 2085358"/>
                  <a:gd name="connsiteX85" fmla="*/ 134858 w 2180784"/>
                  <a:gd name="connsiteY85" fmla="*/ 743361 h 2085358"/>
                  <a:gd name="connsiteX86" fmla="*/ 138147 w 2180784"/>
                  <a:gd name="connsiteY86" fmla="*/ 753229 h 2085358"/>
                  <a:gd name="connsiteX87" fmla="*/ 131569 w 2180784"/>
                  <a:gd name="connsiteY87" fmla="*/ 825591 h 2085358"/>
                  <a:gd name="connsiteX88" fmla="*/ 124990 w 2180784"/>
                  <a:gd name="connsiteY88" fmla="*/ 845327 h 2085358"/>
                  <a:gd name="connsiteX89" fmla="*/ 115123 w 2180784"/>
                  <a:gd name="connsiteY89" fmla="*/ 855194 h 2085358"/>
                  <a:gd name="connsiteX90" fmla="*/ 111834 w 2180784"/>
                  <a:gd name="connsiteY90" fmla="*/ 865062 h 2085358"/>
                  <a:gd name="connsiteX91" fmla="*/ 105255 w 2180784"/>
                  <a:gd name="connsiteY91" fmla="*/ 871640 h 2085358"/>
                  <a:gd name="connsiteX92" fmla="*/ 92098 w 2180784"/>
                  <a:gd name="connsiteY92" fmla="*/ 897954 h 2085358"/>
                  <a:gd name="connsiteX93" fmla="*/ 82231 w 2180784"/>
                  <a:gd name="connsiteY93" fmla="*/ 927557 h 2085358"/>
                  <a:gd name="connsiteX94" fmla="*/ 78941 w 2180784"/>
                  <a:gd name="connsiteY94" fmla="*/ 937424 h 2085358"/>
                  <a:gd name="connsiteX95" fmla="*/ 65785 w 2180784"/>
                  <a:gd name="connsiteY95" fmla="*/ 953870 h 2085358"/>
                  <a:gd name="connsiteX96" fmla="*/ 59206 w 2180784"/>
                  <a:gd name="connsiteY96" fmla="*/ 960449 h 2085358"/>
                  <a:gd name="connsiteX97" fmla="*/ 55917 w 2180784"/>
                  <a:gd name="connsiteY97" fmla="*/ 970317 h 2085358"/>
                  <a:gd name="connsiteX98" fmla="*/ 42760 w 2180784"/>
                  <a:gd name="connsiteY98" fmla="*/ 986763 h 2085358"/>
                  <a:gd name="connsiteX99" fmla="*/ 32893 w 2180784"/>
                  <a:gd name="connsiteY99" fmla="*/ 1006498 h 2085358"/>
                  <a:gd name="connsiteX100" fmla="*/ 29603 w 2180784"/>
                  <a:gd name="connsiteY100" fmla="*/ 1016365 h 2085358"/>
                  <a:gd name="connsiteX101" fmla="*/ 23025 w 2180784"/>
                  <a:gd name="connsiteY101" fmla="*/ 1026233 h 2085358"/>
                  <a:gd name="connsiteX102" fmla="*/ 16447 w 2180784"/>
                  <a:gd name="connsiteY102" fmla="*/ 1045968 h 2085358"/>
                  <a:gd name="connsiteX103" fmla="*/ 13157 w 2180784"/>
                  <a:gd name="connsiteY103" fmla="*/ 1055836 h 2085358"/>
                  <a:gd name="connsiteX104" fmla="*/ 9868 w 2180784"/>
                  <a:gd name="connsiteY104" fmla="*/ 1078860 h 2085358"/>
                  <a:gd name="connsiteX105" fmla="*/ 3290 w 2180784"/>
                  <a:gd name="connsiteY105" fmla="*/ 1144645 h 2085358"/>
                  <a:gd name="connsiteX106" fmla="*/ 0 w 2180784"/>
                  <a:gd name="connsiteY106" fmla="*/ 1157801 h 2085358"/>
                  <a:gd name="connsiteX107" fmla="*/ 3290 w 2180784"/>
                  <a:gd name="connsiteY107" fmla="*/ 1203850 h 2085358"/>
                  <a:gd name="connsiteX108" fmla="*/ 9868 w 2180784"/>
                  <a:gd name="connsiteY108" fmla="*/ 1223586 h 2085358"/>
                  <a:gd name="connsiteX109" fmla="*/ 16447 w 2180784"/>
                  <a:gd name="connsiteY109" fmla="*/ 1230164 h 2085358"/>
                  <a:gd name="connsiteX110" fmla="*/ 23025 w 2180784"/>
                  <a:gd name="connsiteY110" fmla="*/ 1249899 h 2085358"/>
                  <a:gd name="connsiteX111" fmla="*/ 29603 w 2180784"/>
                  <a:gd name="connsiteY111" fmla="*/ 1259767 h 2085358"/>
                  <a:gd name="connsiteX112" fmla="*/ 42760 w 2180784"/>
                  <a:gd name="connsiteY112" fmla="*/ 1286081 h 2085358"/>
                  <a:gd name="connsiteX113" fmla="*/ 55917 w 2180784"/>
                  <a:gd name="connsiteY113" fmla="*/ 1315683 h 2085358"/>
                  <a:gd name="connsiteX114" fmla="*/ 65785 w 2180784"/>
                  <a:gd name="connsiteY114" fmla="*/ 1332129 h 2085358"/>
                  <a:gd name="connsiteX115" fmla="*/ 69074 w 2180784"/>
                  <a:gd name="connsiteY115" fmla="*/ 1341997 h 2085358"/>
                  <a:gd name="connsiteX116" fmla="*/ 82231 w 2180784"/>
                  <a:gd name="connsiteY116" fmla="*/ 1361732 h 2085358"/>
                  <a:gd name="connsiteX117" fmla="*/ 92098 w 2180784"/>
                  <a:gd name="connsiteY117" fmla="*/ 1381468 h 2085358"/>
                  <a:gd name="connsiteX118" fmla="*/ 101966 w 2180784"/>
                  <a:gd name="connsiteY118" fmla="*/ 1411070 h 2085358"/>
                  <a:gd name="connsiteX119" fmla="*/ 105255 w 2180784"/>
                  <a:gd name="connsiteY119" fmla="*/ 1420938 h 2085358"/>
                  <a:gd name="connsiteX120" fmla="*/ 121701 w 2180784"/>
                  <a:gd name="connsiteY120" fmla="*/ 1443963 h 2085358"/>
                  <a:gd name="connsiteX121" fmla="*/ 151304 w 2180784"/>
                  <a:gd name="connsiteY121" fmla="*/ 1457119 h 2085358"/>
                  <a:gd name="connsiteX122" fmla="*/ 161172 w 2180784"/>
                  <a:gd name="connsiteY122" fmla="*/ 1460409 h 2085358"/>
                  <a:gd name="connsiteX123" fmla="*/ 171039 w 2180784"/>
                  <a:gd name="connsiteY123" fmla="*/ 1463698 h 2085358"/>
                  <a:gd name="connsiteX124" fmla="*/ 243402 w 2180784"/>
                  <a:gd name="connsiteY124" fmla="*/ 1460409 h 2085358"/>
                  <a:gd name="connsiteX125" fmla="*/ 253270 w 2180784"/>
                  <a:gd name="connsiteY125" fmla="*/ 1457119 h 2085358"/>
                  <a:gd name="connsiteX126" fmla="*/ 263137 w 2180784"/>
                  <a:gd name="connsiteY126" fmla="*/ 1450541 h 2085358"/>
                  <a:gd name="connsiteX127" fmla="*/ 276294 w 2180784"/>
                  <a:gd name="connsiteY127" fmla="*/ 1411070 h 2085358"/>
                  <a:gd name="connsiteX128" fmla="*/ 279583 w 2180784"/>
                  <a:gd name="connsiteY128" fmla="*/ 1401203 h 2085358"/>
                  <a:gd name="connsiteX129" fmla="*/ 282872 w 2180784"/>
                  <a:gd name="connsiteY129" fmla="*/ 1391335 h 2085358"/>
                  <a:gd name="connsiteX130" fmla="*/ 286162 w 2180784"/>
                  <a:gd name="connsiteY130" fmla="*/ 1368311 h 2085358"/>
                  <a:gd name="connsiteX131" fmla="*/ 296029 w 2180784"/>
                  <a:gd name="connsiteY131" fmla="*/ 1335419 h 2085358"/>
                  <a:gd name="connsiteX132" fmla="*/ 299318 w 2180784"/>
                  <a:gd name="connsiteY132" fmla="*/ 1325551 h 2085358"/>
                  <a:gd name="connsiteX133" fmla="*/ 312475 w 2180784"/>
                  <a:gd name="connsiteY133" fmla="*/ 1312394 h 2085358"/>
                  <a:gd name="connsiteX134" fmla="*/ 319054 w 2180784"/>
                  <a:gd name="connsiteY134" fmla="*/ 1305816 h 2085358"/>
                  <a:gd name="connsiteX135" fmla="*/ 328921 w 2180784"/>
                  <a:gd name="connsiteY135" fmla="*/ 1286081 h 2085358"/>
                  <a:gd name="connsiteX136" fmla="*/ 335500 w 2180784"/>
                  <a:gd name="connsiteY136" fmla="*/ 1279502 h 2085358"/>
                  <a:gd name="connsiteX137" fmla="*/ 355235 w 2180784"/>
                  <a:gd name="connsiteY137" fmla="*/ 1253188 h 2085358"/>
                  <a:gd name="connsiteX138" fmla="*/ 365103 w 2180784"/>
                  <a:gd name="connsiteY138" fmla="*/ 1236742 h 2085358"/>
                  <a:gd name="connsiteX139" fmla="*/ 368392 w 2180784"/>
                  <a:gd name="connsiteY139" fmla="*/ 1226875 h 2085358"/>
                  <a:gd name="connsiteX140" fmla="*/ 374970 w 2180784"/>
                  <a:gd name="connsiteY140" fmla="*/ 1220296 h 2085358"/>
                  <a:gd name="connsiteX141" fmla="*/ 381549 w 2180784"/>
                  <a:gd name="connsiteY141" fmla="*/ 1210429 h 2085358"/>
                  <a:gd name="connsiteX142" fmla="*/ 388127 w 2180784"/>
                  <a:gd name="connsiteY142" fmla="*/ 1203850 h 2085358"/>
                  <a:gd name="connsiteX143" fmla="*/ 401284 w 2180784"/>
                  <a:gd name="connsiteY143" fmla="*/ 1184115 h 2085358"/>
                  <a:gd name="connsiteX144" fmla="*/ 407862 w 2180784"/>
                  <a:gd name="connsiteY144" fmla="*/ 1174247 h 2085358"/>
                  <a:gd name="connsiteX145" fmla="*/ 430887 w 2180784"/>
                  <a:gd name="connsiteY145" fmla="*/ 1147934 h 2085358"/>
                  <a:gd name="connsiteX146" fmla="*/ 434176 w 2180784"/>
                  <a:gd name="connsiteY146" fmla="*/ 1138066 h 2085358"/>
                  <a:gd name="connsiteX147" fmla="*/ 447333 w 2180784"/>
                  <a:gd name="connsiteY147" fmla="*/ 1121620 h 2085358"/>
                  <a:gd name="connsiteX148" fmla="*/ 460490 w 2180784"/>
                  <a:gd name="connsiteY148" fmla="*/ 1095306 h 2085358"/>
                  <a:gd name="connsiteX149" fmla="*/ 473647 w 2180784"/>
                  <a:gd name="connsiteY149" fmla="*/ 1068993 h 2085358"/>
                  <a:gd name="connsiteX150" fmla="*/ 483514 w 2180784"/>
                  <a:gd name="connsiteY150" fmla="*/ 1049258 h 2085358"/>
                  <a:gd name="connsiteX151" fmla="*/ 490093 w 2180784"/>
                  <a:gd name="connsiteY151" fmla="*/ 1042679 h 2085358"/>
                  <a:gd name="connsiteX152" fmla="*/ 529563 w 2180784"/>
                  <a:gd name="connsiteY152" fmla="*/ 1039390 h 2085358"/>
                  <a:gd name="connsiteX153" fmla="*/ 611793 w 2180784"/>
                  <a:gd name="connsiteY153" fmla="*/ 1036101 h 2085358"/>
                  <a:gd name="connsiteX154" fmla="*/ 631529 w 2180784"/>
                  <a:gd name="connsiteY154" fmla="*/ 1032811 h 2085358"/>
                  <a:gd name="connsiteX155" fmla="*/ 687445 w 2180784"/>
                  <a:gd name="connsiteY155" fmla="*/ 1042679 h 2085358"/>
                  <a:gd name="connsiteX156" fmla="*/ 700602 w 2180784"/>
                  <a:gd name="connsiteY156" fmla="*/ 1045968 h 2085358"/>
                  <a:gd name="connsiteX157" fmla="*/ 740072 w 2180784"/>
                  <a:gd name="connsiteY157" fmla="*/ 1055836 h 2085358"/>
                  <a:gd name="connsiteX158" fmla="*/ 792700 w 2180784"/>
                  <a:gd name="connsiteY158" fmla="*/ 1062414 h 2085358"/>
                  <a:gd name="connsiteX159" fmla="*/ 812435 w 2180784"/>
                  <a:gd name="connsiteY159" fmla="*/ 1065704 h 2085358"/>
                  <a:gd name="connsiteX160" fmla="*/ 832170 w 2180784"/>
                  <a:gd name="connsiteY160" fmla="*/ 1072282 h 2085358"/>
                  <a:gd name="connsiteX161" fmla="*/ 851906 w 2180784"/>
                  <a:gd name="connsiteY161" fmla="*/ 1092017 h 2085358"/>
                  <a:gd name="connsiteX162" fmla="*/ 858484 w 2180784"/>
                  <a:gd name="connsiteY162" fmla="*/ 1098596 h 2085358"/>
                  <a:gd name="connsiteX163" fmla="*/ 871641 w 2180784"/>
                  <a:gd name="connsiteY163" fmla="*/ 1115042 h 2085358"/>
                  <a:gd name="connsiteX164" fmla="*/ 878219 w 2180784"/>
                  <a:gd name="connsiteY164" fmla="*/ 1124909 h 2085358"/>
                  <a:gd name="connsiteX165" fmla="*/ 894665 w 2180784"/>
                  <a:gd name="connsiteY165" fmla="*/ 1138066 h 2085358"/>
                  <a:gd name="connsiteX166" fmla="*/ 904533 w 2180784"/>
                  <a:gd name="connsiteY166" fmla="*/ 1141355 h 2085358"/>
                  <a:gd name="connsiteX167" fmla="*/ 937425 w 2180784"/>
                  <a:gd name="connsiteY167" fmla="*/ 1147934 h 2085358"/>
                  <a:gd name="connsiteX168" fmla="*/ 960449 w 2180784"/>
                  <a:gd name="connsiteY168" fmla="*/ 1144645 h 2085358"/>
                  <a:gd name="connsiteX169" fmla="*/ 967028 w 2180784"/>
                  <a:gd name="connsiteY169" fmla="*/ 1138066 h 2085358"/>
                  <a:gd name="connsiteX170" fmla="*/ 990052 w 2180784"/>
                  <a:gd name="connsiteY170" fmla="*/ 1141355 h 2085358"/>
                  <a:gd name="connsiteX171" fmla="*/ 1009788 w 2180784"/>
                  <a:gd name="connsiteY171" fmla="*/ 1147934 h 2085358"/>
                  <a:gd name="connsiteX172" fmla="*/ 1029523 w 2180784"/>
                  <a:gd name="connsiteY172" fmla="*/ 1157801 h 2085358"/>
                  <a:gd name="connsiteX173" fmla="*/ 1036101 w 2180784"/>
                  <a:gd name="connsiteY173" fmla="*/ 1177537 h 2085358"/>
                  <a:gd name="connsiteX174" fmla="*/ 1039390 w 2180784"/>
                  <a:gd name="connsiteY174" fmla="*/ 1187404 h 2085358"/>
                  <a:gd name="connsiteX175" fmla="*/ 1026234 w 2180784"/>
                  <a:gd name="connsiteY175" fmla="*/ 1203850 h 2085358"/>
                  <a:gd name="connsiteX176" fmla="*/ 1019655 w 2180784"/>
                  <a:gd name="connsiteY176" fmla="*/ 1210429 h 2085358"/>
                  <a:gd name="connsiteX177" fmla="*/ 1009788 w 2180784"/>
                  <a:gd name="connsiteY177" fmla="*/ 1246610 h 2085358"/>
                  <a:gd name="connsiteX178" fmla="*/ 999920 w 2180784"/>
                  <a:gd name="connsiteY178" fmla="*/ 1312394 h 2085358"/>
                  <a:gd name="connsiteX179" fmla="*/ 993341 w 2180784"/>
                  <a:gd name="connsiteY179" fmla="*/ 1322262 h 2085358"/>
                  <a:gd name="connsiteX180" fmla="*/ 983474 w 2180784"/>
                  <a:gd name="connsiteY180" fmla="*/ 1341997 h 2085358"/>
                  <a:gd name="connsiteX181" fmla="*/ 976895 w 2180784"/>
                  <a:gd name="connsiteY181" fmla="*/ 1361732 h 2085358"/>
                  <a:gd name="connsiteX182" fmla="*/ 973606 w 2180784"/>
                  <a:gd name="connsiteY182" fmla="*/ 1371600 h 2085358"/>
                  <a:gd name="connsiteX183" fmla="*/ 967028 w 2180784"/>
                  <a:gd name="connsiteY183" fmla="*/ 1381468 h 2085358"/>
                  <a:gd name="connsiteX184" fmla="*/ 960449 w 2180784"/>
                  <a:gd name="connsiteY184" fmla="*/ 1414360 h 2085358"/>
                  <a:gd name="connsiteX185" fmla="*/ 953871 w 2180784"/>
                  <a:gd name="connsiteY185" fmla="*/ 1453830 h 2085358"/>
                  <a:gd name="connsiteX186" fmla="*/ 947293 w 2180784"/>
                  <a:gd name="connsiteY186" fmla="*/ 1473565 h 2085358"/>
                  <a:gd name="connsiteX187" fmla="*/ 937425 w 2180784"/>
                  <a:gd name="connsiteY187" fmla="*/ 1506458 h 2085358"/>
                  <a:gd name="connsiteX188" fmla="*/ 934136 w 2180784"/>
                  <a:gd name="connsiteY188" fmla="*/ 1516325 h 2085358"/>
                  <a:gd name="connsiteX189" fmla="*/ 930847 w 2180784"/>
                  <a:gd name="connsiteY189" fmla="*/ 1578820 h 2085358"/>
                  <a:gd name="connsiteX190" fmla="*/ 924268 w 2180784"/>
                  <a:gd name="connsiteY190" fmla="*/ 1598555 h 2085358"/>
                  <a:gd name="connsiteX191" fmla="*/ 920979 w 2180784"/>
                  <a:gd name="connsiteY191" fmla="*/ 1608423 h 2085358"/>
                  <a:gd name="connsiteX192" fmla="*/ 924268 w 2180784"/>
                  <a:gd name="connsiteY192" fmla="*/ 1621580 h 2085358"/>
                  <a:gd name="connsiteX193" fmla="*/ 934136 w 2180784"/>
                  <a:gd name="connsiteY193" fmla="*/ 1624869 h 2085358"/>
                  <a:gd name="connsiteX194" fmla="*/ 947293 w 2180784"/>
                  <a:gd name="connsiteY194" fmla="*/ 1628158 h 2085358"/>
                  <a:gd name="connsiteX195" fmla="*/ 999920 w 2180784"/>
                  <a:gd name="connsiteY195" fmla="*/ 1631447 h 2085358"/>
                  <a:gd name="connsiteX196" fmla="*/ 1013077 w 2180784"/>
                  <a:gd name="connsiteY196" fmla="*/ 1634737 h 2085358"/>
                  <a:gd name="connsiteX197" fmla="*/ 1036101 w 2180784"/>
                  <a:gd name="connsiteY197" fmla="*/ 1641315 h 2085358"/>
                  <a:gd name="connsiteX198" fmla="*/ 1068993 w 2180784"/>
                  <a:gd name="connsiteY198" fmla="*/ 1647894 h 2085358"/>
                  <a:gd name="connsiteX199" fmla="*/ 1157802 w 2180784"/>
                  <a:gd name="connsiteY199" fmla="*/ 1677496 h 2085358"/>
                  <a:gd name="connsiteX200" fmla="*/ 1187405 w 2180784"/>
                  <a:gd name="connsiteY200" fmla="*/ 1687364 h 2085358"/>
                  <a:gd name="connsiteX201" fmla="*/ 1207140 w 2180784"/>
                  <a:gd name="connsiteY201" fmla="*/ 1693942 h 2085358"/>
                  <a:gd name="connsiteX202" fmla="*/ 1230164 w 2180784"/>
                  <a:gd name="connsiteY202" fmla="*/ 1700521 h 2085358"/>
                  <a:gd name="connsiteX203" fmla="*/ 1236743 w 2180784"/>
                  <a:gd name="connsiteY203" fmla="*/ 1707099 h 2085358"/>
                  <a:gd name="connsiteX204" fmla="*/ 1256478 w 2180784"/>
                  <a:gd name="connsiteY204" fmla="*/ 1720256 h 2085358"/>
                  <a:gd name="connsiteX205" fmla="*/ 1266346 w 2180784"/>
                  <a:gd name="connsiteY205" fmla="*/ 1749859 h 2085358"/>
                  <a:gd name="connsiteX206" fmla="*/ 1269635 w 2180784"/>
                  <a:gd name="connsiteY206" fmla="*/ 1759727 h 2085358"/>
                  <a:gd name="connsiteX207" fmla="*/ 1272924 w 2180784"/>
                  <a:gd name="connsiteY207" fmla="*/ 1802486 h 2085358"/>
                  <a:gd name="connsiteX208" fmla="*/ 1276213 w 2180784"/>
                  <a:gd name="connsiteY208" fmla="*/ 1822222 h 2085358"/>
                  <a:gd name="connsiteX209" fmla="*/ 1282792 w 2180784"/>
                  <a:gd name="connsiteY209" fmla="*/ 1871560 h 2085358"/>
                  <a:gd name="connsiteX210" fmla="*/ 1289370 w 2180784"/>
                  <a:gd name="connsiteY210" fmla="*/ 1907741 h 2085358"/>
                  <a:gd name="connsiteX211" fmla="*/ 1292659 w 2180784"/>
                  <a:gd name="connsiteY211" fmla="*/ 1927476 h 2085358"/>
                  <a:gd name="connsiteX212" fmla="*/ 1295949 w 2180784"/>
                  <a:gd name="connsiteY212" fmla="*/ 1940633 h 2085358"/>
                  <a:gd name="connsiteX213" fmla="*/ 1302527 w 2180784"/>
                  <a:gd name="connsiteY213" fmla="*/ 1980104 h 2085358"/>
                  <a:gd name="connsiteX214" fmla="*/ 1312395 w 2180784"/>
                  <a:gd name="connsiteY214" fmla="*/ 2009706 h 2085358"/>
                  <a:gd name="connsiteX215" fmla="*/ 1315684 w 2180784"/>
                  <a:gd name="connsiteY215" fmla="*/ 2019574 h 2085358"/>
                  <a:gd name="connsiteX216" fmla="*/ 1338708 w 2180784"/>
                  <a:gd name="connsiteY216" fmla="*/ 2039309 h 2085358"/>
                  <a:gd name="connsiteX217" fmla="*/ 1345287 w 2180784"/>
                  <a:gd name="connsiteY217" fmla="*/ 2045888 h 2085358"/>
                  <a:gd name="connsiteX218" fmla="*/ 1365022 w 2180784"/>
                  <a:gd name="connsiteY218" fmla="*/ 2052466 h 2085358"/>
                  <a:gd name="connsiteX219" fmla="*/ 1374890 w 2180784"/>
                  <a:gd name="connsiteY219" fmla="*/ 2055755 h 2085358"/>
                  <a:gd name="connsiteX220" fmla="*/ 1384757 w 2180784"/>
                  <a:gd name="connsiteY220" fmla="*/ 2059045 h 2085358"/>
                  <a:gd name="connsiteX221" fmla="*/ 1401203 w 2180784"/>
                  <a:gd name="connsiteY221" fmla="*/ 2062334 h 2085358"/>
                  <a:gd name="connsiteX222" fmla="*/ 1414360 w 2180784"/>
                  <a:gd name="connsiteY222" fmla="*/ 2065623 h 2085358"/>
                  <a:gd name="connsiteX223" fmla="*/ 1437385 w 2180784"/>
                  <a:gd name="connsiteY223" fmla="*/ 2068912 h 2085358"/>
                  <a:gd name="connsiteX224" fmla="*/ 1457120 w 2180784"/>
                  <a:gd name="connsiteY224" fmla="*/ 2072201 h 2085358"/>
                  <a:gd name="connsiteX225" fmla="*/ 1483434 w 2180784"/>
                  <a:gd name="connsiteY225" fmla="*/ 2075491 h 2085358"/>
                  <a:gd name="connsiteX226" fmla="*/ 1559085 w 2180784"/>
                  <a:gd name="connsiteY226" fmla="*/ 2085358 h 2085358"/>
                  <a:gd name="connsiteX227" fmla="*/ 1644605 w 2180784"/>
                  <a:gd name="connsiteY227" fmla="*/ 2082069 h 2085358"/>
                  <a:gd name="connsiteX228" fmla="*/ 1670918 w 2180784"/>
                  <a:gd name="connsiteY228" fmla="*/ 2078780 h 2085358"/>
                  <a:gd name="connsiteX229" fmla="*/ 1707100 w 2180784"/>
                  <a:gd name="connsiteY229" fmla="*/ 2072201 h 2085358"/>
                  <a:gd name="connsiteX230" fmla="*/ 1720257 w 2180784"/>
                  <a:gd name="connsiteY230" fmla="*/ 2068912 h 2085358"/>
                  <a:gd name="connsiteX231" fmla="*/ 1776173 w 2180784"/>
                  <a:gd name="connsiteY231" fmla="*/ 2059045 h 2085358"/>
                  <a:gd name="connsiteX232" fmla="*/ 1795908 w 2180784"/>
                  <a:gd name="connsiteY232" fmla="*/ 2052466 h 2085358"/>
                  <a:gd name="connsiteX233" fmla="*/ 1809065 w 2180784"/>
                  <a:gd name="connsiteY233" fmla="*/ 2039309 h 2085358"/>
                  <a:gd name="connsiteX234" fmla="*/ 1815644 w 2180784"/>
                  <a:gd name="connsiteY234" fmla="*/ 2032731 h 2085358"/>
                  <a:gd name="connsiteX235" fmla="*/ 1818933 w 2180784"/>
                  <a:gd name="connsiteY235" fmla="*/ 2022863 h 2085358"/>
                  <a:gd name="connsiteX236" fmla="*/ 1812354 w 2180784"/>
                  <a:gd name="connsiteY236" fmla="*/ 1957079 h 2085358"/>
                  <a:gd name="connsiteX237" fmla="*/ 1812354 w 2180784"/>
                  <a:gd name="connsiteY237" fmla="*/ 1861692 h 2085358"/>
                  <a:gd name="connsiteX238" fmla="*/ 1802487 w 2180784"/>
                  <a:gd name="connsiteY238" fmla="*/ 1815643 h 2085358"/>
                  <a:gd name="connsiteX239" fmla="*/ 1799198 w 2180784"/>
                  <a:gd name="connsiteY239" fmla="*/ 1805776 h 2085358"/>
                  <a:gd name="connsiteX240" fmla="*/ 1802487 w 2180784"/>
                  <a:gd name="connsiteY240" fmla="*/ 1733413 h 2085358"/>
                  <a:gd name="connsiteX241" fmla="*/ 1809065 w 2180784"/>
                  <a:gd name="connsiteY241" fmla="*/ 1713678 h 2085358"/>
                  <a:gd name="connsiteX242" fmla="*/ 1812354 w 2180784"/>
                  <a:gd name="connsiteY242" fmla="*/ 1703810 h 2085358"/>
                  <a:gd name="connsiteX243" fmla="*/ 1815644 w 2180784"/>
                  <a:gd name="connsiteY243" fmla="*/ 1693942 h 2085358"/>
                  <a:gd name="connsiteX244" fmla="*/ 1818933 w 2180784"/>
                  <a:gd name="connsiteY244" fmla="*/ 1684075 h 2085358"/>
                  <a:gd name="connsiteX245" fmla="*/ 1809065 w 2180784"/>
                  <a:gd name="connsiteY245" fmla="*/ 1644604 h 2085358"/>
                  <a:gd name="connsiteX246" fmla="*/ 1799198 w 2180784"/>
                  <a:gd name="connsiteY246" fmla="*/ 1641315 h 2085358"/>
                  <a:gd name="connsiteX247" fmla="*/ 1782752 w 2180784"/>
                  <a:gd name="connsiteY247" fmla="*/ 1631447 h 2085358"/>
                  <a:gd name="connsiteX248" fmla="*/ 1756438 w 2180784"/>
                  <a:gd name="connsiteY248" fmla="*/ 1611712 h 2085358"/>
                  <a:gd name="connsiteX249" fmla="*/ 1753149 w 2180784"/>
                  <a:gd name="connsiteY249" fmla="*/ 1601845 h 2085358"/>
                  <a:gd name="connsiteX250" fmla="*/ 1746570 w 2180784"/>
                  <a:gd name="connsiteY250" fmla="*/ 1595266 h 2085358"/>
                  <a:gd name="connsiteX251" fmla="*/ 1739992 w 2180784"/>
                  <a:gd name="connsiteY251" fmla="*/ 1585399 h 2085358"/>
                  <a:gd name="connsiteX252" fmla="*/ 1726835 w 2180784"/>
                  <a:gd name="connsiteY252" fmla="*/ 1568953 h 2085358"/>
                  <a:gd name="connsiteX253" fmla="*/ 1723546 w 2180784"/>
                  <a:gd name="connsiteY253" fmla="*/ 1559085 h 2085358"/>
                  <a:gd name="connsiteX254" fmla="*/ 1720257 w 2180784"/>
                  <a:gd name="connsiteY254" fmla="*/ 1509747 h 2085358"/>
                  <a:gd name="connsiteX255" fmla="*/ 1700521 w 2180784"/>
                  <a:gd name="connsiteY255" fmla="*/ 1483433 h 2085358"/>
                  <a:gd name="connsiteX256" fmla="*/ 1690654 w 2180784"/>
                  <a:gd name="connsiteY256" fmla="*/ 1463698 h 2085358"/>
                  <a:gd name="connsiteX257" fmla="*/ 1693943 w 2180784"/>
                  <a:gd name="connsiteY257" fmla="*/ 1427517 h 2085358"/>
                  <a:gd name="connsiteX258" fmla="*/ 1716967 w 2180784"/>
                  <a:gd name="connsiteY258" fmla="*/ 1404492 h 2085358"/>
                  <a:gd name="connsiteX259" fmla="*/ 1726835 w 2180784"/>
                  <a:gd name="connsiteY259" fmla="*/ 1401203 h 2085358"/>
                  <a:gd name="connsiteX260" fmla="*/ 1792619 w 2180784"/>
                  <a:gd name="connsiteY260" fmla="*/ 1397914 h 2085358"/>
                  <a:gd name="connsiteX261" fmla="*/ 1815644 w 2180784"/>
                  <a:gd name="connsiteY261" fmla="*/ 1391335 h 2085358"/>
                  <a:gd name="connsiteX262" fmla="*/ 1825511 w 2180784"/>
                  <a:gd name="connsiteY262" fmla="*/ 1384757 h 2085358"/>
                  <a:gd name="connsiteX263" fmla="*/ 1832090 w 2180784"/>
                  <a:gd name="connsiteY263" fmla="*/ 1378178 h 2085358"/>
                  <a:gd name="connsiteX264" fmla="*/ 1841957 w 2180784"/>
                  <a:gd name="connsiteY264" fmla="*/ 1371600 h 2085358"/>
                  <a:gd name="connsiteX265" fmla="*/ 1848536 w 2180784"/>
                  <a:gd name="connsiteY265" fmla="*/ 1365022 h 2085358"/>
                  <a:gd name="connsiteX266" fmla="*/ 1868271 w 2180784"/>
                  <a:gd name="connsiteY266" fmla="*/ 1358443 h 2085358"/>
                  <a:gd name="connsiteX267" fmla="*/ 1878139 w 2180784"/>
                  <a:gd name="connsiteY267" fmla="*/ 1355154 h 2085358"/>
                  <a:gd name="connsiteX268" fmla="*/ 1888006 w 2180784"/>
                  <a:gd name="connsiteY268" fmla="*/ 1348576 h 2085358"/>
                  <a:gd name="connsiteX269" fmla="*/ 1927477 w 2180784"/>
                  <a:gd name="connsiteY269" fmla="*/ 1355154 h 2085358"/>
                  <a:gd name="connsiteX270" fmla="*/ 1940634 w 2180784"/>
                  <a:gd name="connsiteY270" fmla="*/ 1394624 h 2085358"/>
                  <a:gd name="connsiteX271" fmla="*/ 1943923 w 2180784"/>
                  <a:gd name="connsiteY271" fmla="*/ 1404492 h 2085358"/>
                  <a:gd name="connsiteX272" fmla="*/ 1953790 w 2180784"/>
                  <a:gd name="connsiteY272" fmla="*/ 1411070 h 2085358"/>
                  <a:gd name="connsiteX273" fmla="*/ 1983393 w 2180784"/>
                  <a:gd name="connsiteY273" fmla="*/ 1420938 h 2085358"/>
                  <a:gd name="connsiteX274" fmla="*/ 2003129 w 2180784"/>
                  <a:gd name="connsiteY274" fmla="*/ 1427517 h 2085358"/>
                  <a:gd name="connsiteX275" fmla="*/ 2012996 w 2180784"/>
                  <a:gd name="connsiteY275" fmla="*/ 1434095 h 2085358"/>
                  <a:gd name="connsiteX276" fmla="*/ 2029442 w 2180784"/>
                  <a:gd name="connsiteY276" fmla="*/ 1430806 h 2085358"/>
                  <a:gd name="connsiteX277" fmla="*/ 2036021 w 2180784"/>
                  <a:gd name="connsiteY277" fmla="*/ 1424227 h 2085358"/>
                  <a:gd name="connsiteX278" fmla="*/ 2052467 w 2180784"/>
                  <a:gd name="connsiteY278" fmla="*/ 1394624 h 2085358"/>
                  <a:gd name="connsiteX279" fmla="*/ 2055756 w 2180784"/>
                  <a:gd name="connsiteY279" fmla="*/ 1381468 h 2085358"/>
                  <a:gd name="connsiteX280" fmla="*/ 2059045 w 2180784"/>
                  <a:gd name="connsiteY280" fmla="*/ 1358443 h 2085358"/>
                  <a:gd name="connsiteX281" fmla="*/ 2062334 w 2180784"/>
                  <a:gd name="connsiteY281" fmla="*/ 1348576 h 2085358"/>
                  <a:gd name="connsiteX282" fmla="*/ 2065623 w 2180784"/>
                  <a:gd name="connsiteY282" fmla="*/ 1335419 h 2085358"/>
                  <a:gd name="connsiteX283" fmla="*/ 2068913 w 2180784"/>
                  <a:gd name="connsiteY283" fmla="*/ 1318973 h 2085358"/>
                  <a:gd name="connsiteX284" fmla="*/ 2072202 w 2180784"/>
                  <a:gd name="connsiteY284" fmla="*/ 1299237 h 2085358"/>
                  <a:gd name="connsiteX285" fmla="*/ 2082070 w 2180784"/>
                  <a:gd name="connsiteY285" fmla="*/ 1269635 h 2085358"/>
                  <a:gd name="connsiteX286" fmla="*/ 2088648 w 2180784"/>
                  <a:gd name="connsiteY286" fmla="*/ 1249899 h 2085358"/>
                  <a:gd name="connsiteX287" fmla="*/ 2091937 w 2180784"/>
                  <a:gd name="connsiteY287" fmla="*/ 1240032 h 2085358"/>
                  <a:gd name="connsiteX288" fmla="*/ 2114962 w 2180784"/>
                  <a:gd name="connsiteY288" fmla="*/ 1233453 h 2085358"/>
                  <a:gd name="connsiteX289" fmla="*/ 2134697 w 2180784"/>
                  <a:gd name="connsiteY289" fmla="*/ 1220296 h 2085358"/>
                  <a:gd name="connsiteX290" fmla="*/ 2154432 w 2180784"/>
                  <a:gd name="connsiteY290" fmla="*/ 1210429 h 2085358"/>
                  <a:gd name="connsiteX291" fmla="*/ 2170878 w 2180784"/>
                  <a:gd name="connsiteY291" fmla="*/ 1193983 h 2085358"/>
                  <a:gd name="connsiteX292" fmla="*/ 2177457 w 2180784"/>
                  <a:gd name="connsiteY292" fmla="*/ 1187404 h 2085358"/>
                  <a:gd name="connsiteX293" fmla="*/ 2180746 w 2180784"/>
                  <a:gd name="connsiteY293" fmla="*/ 1177537 h 2085358"/>
                  <a:gd name="connsiteX294" fmla="*/ 2167589 w 2180784"/>
                  <a:gd name="connsiteY294" fmla="*/ 1147934 h 2085358"/>
                  <a:gd name="connsiteX295" fmla="*/ 2154432 w 2180784"/>
                  <a:gd name="connsiteY295" fmla="*/ 1134777 h 2085358"/>
                  <a:gd name="connsiteX296" fmla="*/ 2134697 w 2180784"/>
                  <a:gd name="connsiteY296" fmla="*/ 1118331 h 2085358"/>
                  <a:gd name="connsiteX297" fmla="*/ 2128118 w 2180784"/>
                  <a:gd name="connsiteY297" fmla="*/ 1098596 h 2085358"/>
                  <a:gd name="connsiteX298" fmla="*/ 2134697 w 2180784"/>
                  <a:gd name="connsiteY298" fmla="*/ 1062414 h 2085358"/>
                  <a:gd name="connsiteX299" fmla="*/ 2128118 w 2180784"/>
                  <a:gd name="connsiteY299" fmla="*/ 1029522 h 2085358"/>
                  <a:gd name="connsiteX300" fmla="*/ 2111672 w 2180784"/>
                  <a:gd name="connsiteY300" fmla="*/ 1013076 h 2085358"/>
                  <a:gd name="connsiteX301" fmla="*/ 2101805 w 2180784"/>
                  <a:gd name="connsiteY301" fmla="*/ 1003209 h 2085358"/>
                  <a:gd name="connsiteX302" fmla="*/ 2095226 w 2180784"/>
                  <a:gd name="connsiteY302" fmla="*/ 996630 h 2085358"/>
                  <a:gd name="connsiteX303" fmla="*/ 2075491 w 2180784"/>
                  <a:gd name="connsiteY303" fmla="*/ 970317 h 2085358"/>
                  <a:gd name="connsiteX304" fmla="*/ 2065623 w 2180784"/>
                  <a:gd name="connsiteY304" fmla="*/ 967027 h 2085358"/>
                  <a:gd name="connsiteX305" fmla="*/ 2059045 w 2180784"/>
                  <a:gd name="connsiteY305" fmla="*/ 986763 h 2085358"/>
                  <a:gd name="connsiteX306" fmla="*/ 2049177 w 2180784"/>
                  <a:gd name="connsiteY306" fmla="*/ 990052 h 2085358"/>
                  <a:gd name="connsiteX307" fmla="*/ 2019575 w 2180784"/>
                  <a:gd name="connsiteY307" fmla="*/ 996630 h 2085358"/>
                  <a:gd name="connsiteX308" fmla="*/ 2006418 w 2180784"/>
                  <a:gd name="connsiteY308" fmla="*/ 999919 h 2085358"/>
                  <a:gd name="connsiteX309" fmla="*/ 1986682 w 2180784"/>
                  <a:gd name="connsiteY309" fmla="*/ 996630 h 2085358"/>
                  <a:gd name="connsiteX310" fmla="*/ 1966947 w 2180784"/>
                  <a:gd name="connsiteY310" fmla="*/ 990052 h 2085358"/>
                  <a:gd name="connsiteX311" fmla="*/ 1960369 w 2180784"/>
                  <a:gd name="connsiteY311" fmla="*/ 983473 h 2085358"/>
                  <a:gd name="connsiteX312" fmla="*/ 1940634 w 2180784"/>
                  <a:gd name="connsiteY312" fmla="*/ 970317 h 2085358"/>
                  <a:gd name="connsiteX313" fmla="*/ 1924188 w 2180784"/>
                  <a:gd name="connsiteY313" fmla="*/ 957160 h 2085358"/>
                  <a:gd name="connsiteX314" fmla="*/ 1888006 w 2180784"/>
                  <a:gd name="connsiteY314" fmla="*/ 953870 h 2085358"/>
                  <a:gd name="connsiteX315" fmla="*/ 1861693 w 2180784"/>
                  <a:gd name="connsiteY315" fmla="*/ 947292 h 2085358"/>
                  <a:gd name="connsiteX316" fmla="*/ 1848536 w 2180784"/>
                  <a:gd name="connsiteY316" fmla="*/ 944003 h 2085358"/>
                  <a:gd name="connsiteX317" fmla="*/ 1789330 w 2180784"/>
                  <a:gd name="connsiteY317" fmla="*/ 937424 h 2085358"/>
                  <a:gd name="connsiteX318" fmla="*/ 1776173 w 2180784"/>
                  <a:gd name="connsiteY318" fmla="*/ 934135 h 2085358"/>
                  <a:gd name="connsiteX319" fmla="*/ 1756438 w 2180784"/>
                  <a:gd name="connsiteY319" fmla="*/ 927557 h 2085358"/>
                  <a:gd name="connsiteX320" fmla="*/ 1739992 w 2180784"/>
                  <a:gd name="connsiteY320" fmla="*/ 917689 h 2085358"/>
                  <a:gd name="connsiteX321" fmla="*/ 1733413 w 2180784"/>
                  <a:gd name="connsiteY321" fmla="*/ 911111 h 2085358"/>
                  <a:gd name="connsiteX322" fmla="*/ 1713678 w 2180784"/>
                  <a:gd name="connsiteY322" fmla="*/ 904532 h 2085358"/>
                  <a:gd name="connsiteX323" fmla="*/ 1693943 w 2180784"/>
                  <a:gd name="connsiteY323" fmla="*/ 891376 h 2085358"/>
                  <a:gd name="connsiteX324" fmla="*/ 1674208 w 2180784"/>
                  <a:gd name="connsiteY324" fmla="*/ 884797 h 2085358"/>
                  <a:gd name="connsiteX325" fmla="*/ 1647894 w 2180784"/>
                  <a:gd name="connsiteY325" fmla="*/ 871640 h 2085358"/>
                  <a:gd name="connsiteX326" fmla="*/ 1638026 w 2180784"/>
                  <a:gd name="connsiteY326" fmla="*/ 868351 h 2085358"/>
                  <a:gd name="connsiteX327" fmla="*/ 1608423 w 2180784"/>
                  <a:gd name="connsiteY327" fmla="*/ 855194 h 2085358"/>
                  <a:gd name="connsiteX328" fmla="*/ 1598556 w 2180784"/>
                  <a:gd name="connsiteY328" fmla="*/ 851905 h 2085358"/>
                  <a:gd name="connsiteX329" fmla="*/ 1591977 w 2180784"/>
                  <a:gd name="connsiteY329" fmla="*/ 845327 h 2085358"/>
                  <a:gd name="connsiteX330" fmla="*/ 1595267 w 2180784"/>
                  <a:gd name="connsiteY330" fmla="*/ 835459 h 2085358"/>
                  <a:gd name="connsiteX331" fmla="*/ 1591977 w 2180784"/>
                  <a:gd name="connsiteY331" fmla="*/ 802567 h 2085358"/>
                  <a:gd name="connsiteX332" fmla="*/ 1565664 w 2180784"/>
                  <a:gd name="connsiteY332" fmla="*/ 789410 h 2085358"/>
                  <a:gd name="connsiteX333" fmla="*/ 1555796 w 2180784"/>
                  <a:gd name="connsiteY333" fmla="*/ 786121 h 2085358"/>
                  <a:gd name="connsiteX334" fmla="*/ 1539350 w 2180784"/>
                  <a:gd name="connsiteY334" fmla="*/ 776253 h 2085358"/>
                  <a:gd name="connsiteX335" fmla="*/ 1529482 w 2180784"/>
                  <a:gd name="connsiteY335" fmla="*/ 769675 h 2085358"/>
                  <a:gd name="connsiteX336" fmla="*/ 1499880 w 2180784"/>
                  <a:gd name="connsiteY336" fmla="*/ 759807 h 2085358"/>
                  <a:gd name="connsiteX337" fmla="*/ 1490012 w 2180784"/>
                  <a:gd name="connsiteY337" fmla="*/ 756518 h 2085358"/>
                  <a:gd name="connsiteX338" fmla="*/ 1480144 w 2180784"/>
                  <a:gd name="connsiteY338" fmla="*/ 753229 h 2085358"/>
                  <a:gd name="connsiteX339" fmla="*/ 1437385 w 2180784"/>
                  <a:gd name="connsiteY339" fmla="*/ 746650 h 2085358"/>
                  <a:gd name="connsiteX340" fmla="*/ 1404493 w 2180784"/>
                  <a:gd name="connsiteY340" fmla="*/ 736783 h 2085358"/>
                  <a:gd name="connsiteX341" fmla="*/ 1394625 w 2180784"/>
                  <a:gd name="connsiteY341" fmla="*/ 733494 h 2085358"/>
                  <a:gd name="connsiteX342" fmla="*/ 1384757 w 2180784"/>
                  <a:gd name="connsiteY342" fmla="*/ 730204 h 2085358"/>
                  <a:gd name="connsiteX343" fmla="*/ 1345287 w 2180784"/>
                  <a:gd name="connsiteY343" fmla="*/ 726915 h 2085358"/>
                  <a:gd name="connsiteX344" fmla="*/ 1151223 w 2180784"/>
                  <a:gd name="connsiteY344" fmla="*/ 726915 h 2085358"/>
                  <a:gd name="connsiteX345" fmla="*/ 1141356 w 2180784"/>
                  <a:gd name="connsiteY345" fmla="*/ 723626 h 2085358"/>
                  <a:gd name="connsiteX346" fmla="*/ 1115042 w 2180784"/>
                  <a:gd name="connsiteY346" fmla="*/ 717047 h 2085358"/>
                  <a:gd name="connsiteX347" fmla="*/ 1088729 w 2180784"/>
                  <a:gd name="connsiteY347" fmla="*/ 710469 h 2085358"/>
                  <a:gd name="connsiteX348" fmla="*/ 960449 w 2180784"/>
                  <a:gd name="connsiteY348" fmla="*/ 700601 h 2085358"/>
                  <a:gd name="connsiteX349" fmla="*/ 947293 w 2180784"/>
                  <a:gd name="connsiteY349" fmla="*/ 697312 h 2085358"/>
                  <a:gd name="connsiteX350" fmla="*/ 927557 w 2180784"/>
                  <a:gd name="connsiteY350" fmla="*/ 690734 h 2085358"/>
                  <a:gd name="connsiteX351" fmla="*/ 907822 w 2180784"/>
                  <a:gd name="connsiteY351" fmla="*/ 680866 h 2085358"/>
                  <a:gd name="connsiteX352" fmla="*/ 888087 w 2180784"/>
                  <a:gd name="connsiteY352" fmla="*/ 667709 h 2085358"/>
                  <a:gd name="connsiteX353" fmla="*/ 858484 w 2180784"/>
                  <a:gd name="connsiteY353" fmla="*/ 657842 h 2085358"/>
                  <a:gd name="connsiteX354" fmla="*/ 848616 w 2180784"/>
                  <a:gd name="connsiteY354" fmla="*/ 654553 h 2085358"/>
                  <a:gd name="connsiteX355" fmla="*/ 832170 w 2180784"/>
                  <a:gd name="connsiteY355" fmla="*/ 651263 h 2085358"/>
                  <a:gd name="connsiteX356" fmla="*/ 812435 w 2180784"/>
                  <a:gd name="connsiteY356" fmla="*/ 644685 h 2085358"/>
                  <a:gd name="connsiteX357" fmla="*/ 782832 w 2180784"/>
                  <a:gd name="connsiteY357" fmla="*/ 634817 h 2085358"/>
                  <a:gd name="connsiteX358" fmla="*/ 772964 w 2180784"/>
                  <a:gd name="connsiteY358" fmla="*/ 631528 h 2085358"/>
                  <a:gd name="connsiteX359" fmla="*/ 743362 w 2180784"/>
                  <a:gd name="connsiteY359" fmla="*/ 624950 h 2085358"/>
                  <a:gd name="connsiteX360" fmla="*/ 713759 w 2180784"/>
                  <a:gd name="connsiteY360" fmla="*/ 618371 h 2085358"/>
                  <a:gd name="connsiteX361" fmla="*/ 601926 w 2180784"/>
                  <a:gd name="connsiteY361" fmla="*/ 611793 h 2085358"/>
                  <a:gd name="connsiteX362" fmla="*/ 582190 w 2180784"/>
                  <a:gd name="connsiteY362" fmla="*/ 608504 h 2085358"/>
                  <a:gd name="connsiteX363" fmla="*/ 562455 w 2180784"/>
                  <a:gd name="connsiteY363" fmla="*/ 601925 h 2085358"/>
                  <a:gd name="connsiteX364" fmla="*/ 542720 w 2180784"/>
                  <a:gd name="connsiteY364" fmla="*/ 598636 h 2085358"/>
                  <a:gd name="connsiteX365" fmla="*/ 519695 w 2180784"/>
                  <a:gd name="connsiteY365" fmla="*/ 595347 h 2085358"/>
                  <a:gd name="connsiteX366" fmla="*/ 480225 w 2180784"/>
                  <a:gd name="connsiteY366" fmla="*/ 588768 h 2085358"/>
                  <a:gd name="connsiteX367" fmla="*/ 463779 w 2180784"/>
                  <a:gd name="connsiteY367" fmla="*/ 585479 h 2085358"/>
                  <a:gd name="connsiteX368" fmla="*/ 430887 w 2180784"/>
                  <a:gd name="connsiteY368" fmla="*/ 582190 h 2085358"/>
                  <a:gd name="connsiteX369" fmla="*/ 417730 w 2180784"/>
                  <a:gd name="connsiteY369" fmla="*/ 578901 h 2085358"/>
                  <a:gd name="connsiteX370" fmla="*/ 388127 w 2180784"/>
                  <a:gd name="connsiteY370" fmla="*/ 569033 h 2085358"/>
                  <a:gd name="connsiteX371" fmla="*/ 351946 w 2180784"/>
                  <a:gd name="connsiteY371" fmla="*/ 562455 h 2085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</a:cxnLst>
                <a:rect l="l" t="t" r="r" b="b"/>
                <a:pathLst>
                  <a:path w="2180784" h="2085358">
                    <a:moveTo>
                      <a:pt x="351946" y="562455"/>
                    </a:moveTo>
                    <a:cubicBezTo>
                      <a:pt x="358524" y="549298"/>
                      <a:pt x="402923" y="514767"/>
                      <a:pt x="427598" y="490092"/>
                    </a:cubicBezTo>
                    <a:cubicBezTo>
                      <a:pt x="440074" y="477616"/>
                      <a:pt x="429440" y="483732"/>
                      <a:pt x="437465" y="470357"/>
                    </a:cubicBezTo>
                    <a:cubicBezTo>
                      <a:pt x="439061" y="467698"/>
                      <a:pt x="442107" y="466200"/>
                      <a:pt x="444044" y="463778"/>
                    </a:cubicBezTo>
                    <a:cubicBezTo>
                      <a:pt x="446513" y="460691"/>
                      <a:pt x="448429" y="457200"/>
                      <a:pt x="450622" y="453911"/>
                    </a:cubicBezTo>
                    <a:cubicBezTo>
                      <a:pt x="458517" y="430225"/>
                      <a:pt x="448929" y="459832"/>
                      <a:pt x="457200" y="430886"/>
                    </a:cubicBezTo>
                    <a:cubicBezTo>
                      <a:pt x="458153" y="427552"/>
                      <a:pt x="458475" y="423840"/>
                      <a:pt x="460490" y="421019"/>
                    </a:cubicBezTo>
                    <a:cubicBezTo>
                      <a:pt x="464095" y="415972"/>
                      <a:pt x="470207" y="413023"/>
                      <a:pt x="473647" y="407862"/>
                    </a:cubicBezTo>
                    <a:cubicBezTo>
                      <a:pt x="482418" y="394705"/>
                      <a:pt x="476936" y="400187"/>
                      <a:pt x="490093" y="391416"/>
                    </a:cubicBezTo>
                    <a:cubicBezTo>
                      <a:pt x="491189" y="388127"/>
                      <a:pt x="491216" y="384256"/>
                      <a:pt x="493382" y="381548"/>
                    </a:cubicBezTo>
                    <a:cubicBezTo>
                      <a:pt x="495851" y="378461"/>
                      <a:pt x="500162" y="377439"/>
                      <a:pt x="503249" y="374970"/>
                    </a:cubicBezTo>
                    <a:cubicBezTo>
                      <a:pt x="505671" y="373033"/>
                      <a:pt x="507891" y="370813"/>
                      <a:pt x="509828" y="368391"/>
                    </a:cubicBezTo>
                    <a:cubicBezTo>
                      <a:pt x="526426" y="347644"/>
                      <a:pt x="507099" y="367831"/>
                      <a:pt x="522985" y="351945"/>
                    </a:cubicBezTo>
                    <a:cubicBezTo>
                      <a:pt x="528696" y="334813"/>
                      <a:pt x="522534" y="348397"/>
                      <a:pt x="532852" y="335499"/>
                    </a:cubicBezTo>
                    <a:cubicBezTo>
                      <a:pt x="541354" y="324872"/>
                      <a:pt x="539017" y="321524"/>
                      <a:pt x="552588" y="312475"/>
                    </a:cubicBezTo>
                    <a:cubicBezTo>
                      <a:pt x="582971" y="292217"/>
                      <a:pt x="545589" y="318073"/>
                      <a:pt x="569034" y="299318"/>
                    </a:cubicBezTo>
                    <a:cubicBezTo>
                      <a:pt x="572121" y="296849"/>
                      <a:pt x="575814" y="295209"/>
                      <a:pt x="578901" y="292740"/>
                    </a:cubicBezTo>
                    <a:cubicBezTo>
                      <a:pt x="585597" y="287383"/>
                      <a:pt x="587173" y="283621"/>
                      <a:pt x="592058" y="276294"/>
                    </a:cubicBezTo>
                    <a:cubicBezTo>
                      <a:pt x="600065" y="252269"/>
                      <a:pt x="596954" y="263285"/>
                      <a:pt x="601926" y="243401"/>
                    </a:cubicBezTo>
                    <a:cubicBezTo>
                      <a:pt x="600829" y="232437"/>
                      <a:pt x="600312" y="221400"/>
                      <a:pt x="598636" y="210509"/>
                    </a:cubicBezTo>
                    <a:cubicBezTo>
                      <a:pt x="598109" y="207082"/>
                      <a:pt x="596299" y="203976"/>
                      <a:pt x="595347" y="200642"/>
                    </a:cubicBezTo>
                    <a:cubicBezTo>
                      <a:pt x="594105" y="196295"/>
                      <a:pt x="593357" y="191815"/>
                      <a:pt x="592058" y="187485"/>
                    </a:cubicBezTo>
                    <a:cubicBezTo>
                      <a:pt x="592036" y="187412"/>
                      <a:pt x="583847" y="162852"/>
                      <a:pt x="582190" y="157882"/>
                    </a:cubicBezTo>
                    <a:lnTo>
                      <a:pt x="572323" y="128279"/>
                    </a:lnTo>
                    <a:lnTo>
                      <a:pt x="569034" y="118411"/>
                    </a:lnTo>
                    <a:cubicBezTo>
                      <a:pt x="567937" y="110736"/>
                      <a:pt x="566923" y="103049"/>
                      <a:pt x="565744" y="95387"/>
                    </a:cubicBezTo>
                    <a:cubicBezTo>
                      <a:pt x="563872" y="83220"/>
                      <a:pt x="562608" y="73970"/>
                      <a:pt x="559166" y="62495"/>
                    </a:cubicBezTo>
                    <a:cubicBezTo>
                      <a:pt x="552687" y="40898"/>
                      <a:pt x="557008" y="47180"/>
                      <a:pt x="546009" y="36181"/>
                    </a:cubicBezTo>
                    <a:cubicBezTo>
                      <a:pt x="544913" y="32892"/>
                      <a:pt x="543400" y="29714"/>
                      <a:pt x="542720" y="26314"/>
                    </a:cubicBezTo>
                    <a:cubicBezTo>
                      <a:pt x="541200" y="18712"/>
                      <a:pt x="542898" y="10223"/>
                      <a:pt x="539431" y="3289"/>
                    </a:cubicBezTo>
                    <a:cubicBezTo>
                      <a:pt x="537880" y="188"/>
                      <a:pt x="532852" y="1096"/>
                      <a:pt x="529563" y="0"/>
                    </a:cubicBezTo>
                    <a:cubicBezTo>
                      <a:pt x="522985" y="2193"/>
                      <a:pt x="514731" y="1675"/>
                      <a:pt x="509828" y="6578"/>
                    </a:cubicBezTo>
                    <a:cubicBezTo>
                      <a:pt x="497659" y="18747"/>
                      <a:pt x="505829" y="11437"/>
                      <a:pt x="483514" y="26314"/>
                    </a:cubicBezTo>
                    <a:lnTo>
                      <a:pt x="463779" y="39470"/>
                    </a:lnTo>
                    <a:cubicBezTo>
                      <a:pt x="460490" y="40567"/>
                      <a:pt x="457012" y="41209"/>
                      <a:pt x="453911" y="42760"/>
                    </a:cubicBezTo>
                    <a:cubicBezTo>
                      <a:pt x="450375" y="44528"/>
                      <a:pt x="447580" y="47570"/>
                      <a:pt x="444044" y="49338"/>
                    </a:cubicBezTo>
                    <a:cubicBezTo>
                      <a:pt x="432826" y="54947"/>
                      <a:pt x="414516" y="54591"/>
                      <a:pt x="404573" y="55917"/>
                    </a:cubicBezTo>
                    <a:cubicBezTo>
                      <a:pt x="397962" y="56798"/>
                      <a:pt x="391477" y="58574"/>
                      <a:pt x="384838" y="59206"/>
                    </a:cubicBezTo>
                    <a:cubicBezTo>
                      <a:pt x="368430" y="60769"/>
                      <a:pt x="351946" y="61399"/>
                      <a:pt x="335500" y="62495"/>
                    </a:cubicBezTo>
                    <a:cubicBezTo>
                      <a:pt x="307545" y="71812"/>
                      <a:pt x="341629" y="58817"/>
                      <a:pt x="319054" y="72363"/>
                    </a:cubicBezTo>
                    <a:cubicBezTo>
                      <a:pt x="316081" y="74147"/>
                      <a:pt x="312287" y="74102"/>
                      <a:pt x="309186" y="75652"/>
                    </a:cubicBezTo>
                    <a:cubicBezTo>
                      <a:pt x="305650" y="77420"/>
                      <a:pt x="303211" y="81543"/>
                      <a:pt x="299318" y="82230"/>
                    </a:cubicBezTo>
                    <a:cubicBezTo>
                      <a:pt x="284164" y="84904"/>
                      <a:pt x="268619" y="84423"/>
                      <a:pt x="253270" y="85519"/>
                    </a:cubicBezTo>
                    <a:cubicBezTo>
                      <a:pt x="231237" y="92865"/>
                      <a:pt x="254713" y="85804"/>
                      <a:pt x="213799" y="92098"/>
                    </a:cubicBezTo>
                    <a:cubicBezTo>
                      <a:pt x="206128" y="93278"/>
                      <a:pt x="198144" y="96220"/>
                      <a:pt x="190775" y="98676"/>
                    </a:cubicBezTo>
                    <a:cubicBezTo>
                      <a:pt x="168378" y="121073"/>
                      <a:pt x="203374" y="86937"/>
                      <a:pt x="174329" y="111833"/>
                    </a:cubicBezTo>
                    <a:cubicBezTo>
                      <a:pt x="161922" y="122468"/>
                      <a:pt x="162353" y="123219"/>
                      <a:pt x="154593" y="134858"/>
                    </a:cubicBezTo>
                    <a:cubicBezTo>
                      <a:pt x="149275" y="150812"/>
                      <a:pt x="149869" y="144128"/>
                      <a:pt x="154593" y="167750"/>
                    </a:cubicBezTo>
                    <a:cubicBezTo>
                      <a:pt x="155273" y="171150"/>
                      <a:pt x="156098" y="174644"/>
                      <a:pt x="157882" y="177617"/>
                    </a:cubicBezTo>
                    <a:cubicBezTo>
                      <a:pt x="159478" y="180276"/>
                      <a:pt x="162268" y="182003"/>
                      <a:pt x="164461" y="184196"/>
                    </a:cubicBezTo>
                    <a:cubicBezTo>
                      <a:pt x="166654" y="190774"/>
                      <a:pt x="176809" y="200085"/>
                      <a:pt x="171039" y="203931"/>
                    </a:cubicBezTo>
                    <a:cubicBezTo>
                      <a:pt x="167750" y="206124"/>
                      <a:pt x="164708" y="208741"/>
                      <a:pt x="161172" y="210509"/>
                    </a:cubicBezTo>
                    <a:cubicBezTo>
                      <a:pt x="153072" y="214559"/>
                      <a:pt x="139155" y="215824"/>
                      <a:pt x="131569" y="217088"/>
                    </a:cubicBezTo>
                    <a:cubicBezTo>
                      <a:pt x="129376" y="219281"/>
                      <a:pt x="126377" y="220892"/>
                      <a:pt x="124990" y="223666"/>
                    </a:cubicBezTo>
                    <a:cubicBezTo>
                      <a:pt x="121889" y="229868"/>
                      <a:pt x="118412" y="243401"/>
                      <a:pt x="118412" y="243401"/>
                    </a:cubicBezTo>
                    <a:cubicBezTo>
                      <a:pt x="124532" y="249522"/>
                      <a:pt x="126557" y="252408"/>
                      <a:pt x="134858" y="256558"/>
                    </a:cubicBezTo>
                    <a:cubicBezTo>
                      <a:pt x="137959" y="258108"/>
                      <a:pt x="141437" y="258751"/>
                      <a:pt x="144726" y="259847"/>
                    </a:cubicBezTo>
                    <a:cubicBezTo>
                      <a:pt x="160618" y="275741"/>
                      <a:pt x="141274" y="255535"/>
                      <a:pt x="157882" y="276294"/>
                    </a:cubicBezTo>
                    <a:cubicBezTo>
                      <a:pt x="159819" y="278716"/>
                      <a:pt x="162268" y="280679"/>
                      <a:pt x="164461" y="282872"/>
                    </a:cubicBezTo>
                    <a:cubicBezTo>
                      <a:pt x="166654" y="289450"/>
                      <a:pt x="172721" y="295880"/>
                      <a:pt x="171039" y="302607"/>
                    </a:cubicBezTo>
                    <a:cubicBezTo>
                      <a:pt x="169943" y="306993"/>
                      <a:pt x="169531" y="311609"/>
                      <a:pt x="167750" y="315764"/>
                    </a:cubicBezTo>
                    <a:cubicBezTo>
                      <a:pt x="166193" y="319398"/>
                      <a:pt x="164259" y="323162"/>
                      <a:pt x="161172" y="325632"/>
                    </a:cubicBezTo>
                    <a:cubicBezTo>
                      <a:pt x="158465" y="327798"/>
                      <a:pt x="154754" y="328576"/>
                      <a:pt x="151304" y="328921"/>
                    </a:cubicBezTo>
                    <a:cubicBezTo>
                      <a:pt x="132726" y="330779"/>
                      <a:pt x="114027" y="331114"/>
                      <a:pt x="95388" y="332210"/>
                    </a:cubicBezTo>
                    <a:lnTo>
                      <a:pt x="55917" y="342078"/>
                    </a:lnTo>
                    <a:cubicBezTo>
                      <a:pt x="51531" y="343174"/>
                      <a:pt x="47049" y="343938"/>
                      <a:pt x="42760" y="345367"/>
                    </a:cubicBezTo>
                    <a:lnTo>
                      <a:pt x="23025" y="351945"/>
                    </a:lnTo>
                    <a:cubicBezTo>
                      <a:pt x="20832" y="354138"/>
                      <a:pt x="18043" y="355865"/>
                      <a:pt x="16447" y="358524"/>
                    </a:cubicBezTo>
                    <a:cubicBezTo>
                      <a:pt x="9056" y="370842"/>
                      <a:pt x="14768" y="390373"/>
                      <a:pt x="16447" y="401283"/>
                    </a:cubicBezTo>
                    <a:cubicBezTo>
                      <a:pt x="16974" y="404710"/>
                      <a:pt x="18186" y="408050"/>
                      <a:pt x="19736" y="411151"/>
                    </a:cubicBezTo>
                    <a:cubicBezTo>
                      <a:pt x="21504" y="414687"/>
                      <a:pt x="24121" y="417730"/>
                      <a:pt x="26314" y="421019"/>
                    </a:cubicBezTo>
                    <a:cubicBezTo>
                      <a:pt x="30750" y="438765"/>
                      <a:pt x="31499" y="434729"/>
                      <a:pt x="26314" y="457200"/>
                    </a:cubicBezTo>
                    <a:cubicBezTo>
                      <a:pt x="24755" y="463957"/>
                      <a:pt x="19736" y="476935"/>
                      <a:pt x="19736" y="476935"/>
                    </a:cubicBezTo>
                    <a:cubicBezTo>
                      <a:pt x="20832" y="485706"/>
                      <a:pt x="20699" y="494721"/>
                      <a:pt x="23025" y="503249"/>
                    </a:cubicBezTo>
                    <a:cubicBezTo>
                      <a:pt x="25121" y="510934"/>
                      <a:pt x="31673" y="514059"/>
                      <a:pt x="36182" y="519695"/>
                    </a:cubicBezTo>
                    <a:cubicBezTo>
                      <a:pt x="48749" y="535404"/>
                      <a:pt x="37944" y="523220"/>
                      <a:pt x="46049" y="539430"/>
                    </a:cubicBezTo>
                    <a:cubicBezTo>
                      <a:pt x="47817" y="542966"/>
                      <a:pt x="50435" y="546009"/>
                      <a:pt x="52628" y="549298"/>
                    </a:cubicBezTo>
                    <a:cubicBezTo>
                      <a:pt x="53724" y="552587"/>
                      <a:pt x="55237" y="555765"/>
                      <a:pt x="55917" y="559165"/>
                    </a:cubicBezTo>
                    <a:cubicBezTo>
                      <a:pt x="60778" y="583472"/>
                      <a:pt x="60793" y="610993"/>
                      <a:pt x="62495" y="634817"/>
                    </a:cubicBezTo>
                    <a:cubicBezTo>
                      <a:pt x="63436" y="647986"/>
                      <a:pt x="62158" y="661593"/>
                      <a:pt x="65785" y="674288"/>
                    </a:cubicBezTo>
                    <a:cubicBezTo>
                      <a:pt x="66871" y="678089"/>
                      <a:pt x="72565" y="678397"/>
                      <a:pt x="75652" y="680866"/>
                    </a:cubicBezTo>
                    <a:cubicBezTo>
                      <a:pt x="88552" y="691186"/>
                      <a:pt x="74963" y="685022"/>
                      <a:pt x="92098" y="690734"/>
                    </a:cubicBezTo>
                    <a:lnTo>
                      <a:pt x="105255" y="703891"/>
                    </a:lnTo>
                    <a:cubicBezTo>
                      <a:pt x="107448" y="706084"/>
                      <a:pt x="109254" y="708749"/>
                      <a:pt x="111834" y="710469"/>
                    </a:cubicBezTo>
                    <a:cubicBezTo>
                      <a:pt x="124281" y="718767"/>
                      <a:pt x="118906" y="714252"/>
                      <a:pt x="128280" y="723626"/>
                    </a:cubicBezTo>
                    <a:lnTo>
                      <a:pt x="134858" y="743361"/>
                    </a:lnTo>
                    <a:lnTo>
                      <a:pt x="138147" y="753229"/>
                    </a:lnTo>
                    <a:cubicBezTo>
                      <a:pt x="136851" y="775254"/>
                      <a:pt x="137824" y="802655"/>
                      <a:pt x="131569" y="825591"/>
                    </a:cubicBezTo>
                    <a:cubicBezTo>
                      <a:pt x="129744" y="832281"/>
                      <a:pt x="129893" y="840424"/>
                      <a:pt x="124990" y="845327"/>
                    </a:cubicBezTo>
                    <a:lnTo>
                      <a:pt x="115123" y="855194"/>
                    </a:lnTo>
                    <a:cubicBezTo>
                      <a:pt x="114027" y="858483"/>
                      <a:pt x="113618" y="862089"/>
                      <a:pt x="111834" y="865062"/>
                    </a:cubicBezTo>
                    <a:cubicBezTo>
                      <a:pt x="110238" y="867721"/>
                      <a:pt x="106642" y="868866"/>
                      <a:pt x="105255" y="871640"/>
                    </a:cubicBezTo>
                    <a:cubicBezTo>
                      <a:pt x="90137" y="901877"/>
                      <a:pt x="106962" y="883093"/>
                      <a:pt x="92098" y="897954"/>
                    </a:cubicBezTo>
                    <a:lnTo>
                      <a:pt x="82231" y="927557"/>
                    </a:lnTo>
                    <a:cubicBezTo>
                      <a:pt x="81135" y="930846"/>
                      <a:pt x="81392" y="934972"/>
                      <a:pt x="78941" y="937424"/>
                    </a:cubicBezTo>
                    <a:cubicBezTo>
                      <a:pt x="63053" y="953314"/>
                      <a:pt x="82388" y="933117"/>
                      <a:pt x="65785" y="953870"/>
                    </a:cubicBezTo>
                    <a:cubicBezTo>
                      <a:pt x="63848" y="956292"/>
                      <a:pt x="61399" y="958256"/>
                      <a:pt x="59206" y="960449"/>
                    </a:cubicBezTo>
                    <a:cubicBezTo>
                      <a:pt x="58110" y="963738"/>
                      <a:pt x="57468" y="967216"/>
                      <a:pt x="55917" y="970317"/>
                    </a:cubicBezTo>
                    <a:cubicBezTo>
                      <a:pt x="51768" y="978615"/>
                      <a:pt x="48878" y="980645"/>
                      <a:pt x="42760" y="986763"/>
                    </a:cubicBezTo>
                    <a:cubicBezTo>
                      <a:pt x="34496" y="1011556"/>
                      <a:pt x="45642" y="981002"/>
                      <a:pt x="32893" y="1006498"/>
                    </a:cubicBezTo>
                    <a:cubicBezTo>
                      <a:pt x="31342" y="1009599"/>
                      <a:pt x="31154" y="1013264"/>
                      <a:pt x="29603" y="1016365"/>
                    </a:cubicBezTo>
                    <a:cubicBezTo>
                      <a:pt x="27835" y="1019901"/>
                      <a:pt x="24630" y="1022621"/>
                      <a:pt x="23025" y="1026233"/>
                    </a:cubicBezTo>
                    <a:cubicBezTo>
                      <a:pt x="20209" y="1032570"/>
                      <a:pt x="18640" y="1039390"/>
                      <a:pt x="16447" y="1045968"/>
                    </a:cubicBezTo>
                    <a:lnTo>
                      <a:pt x="13157" y="1055836"/>
                    </a:lnTo>
                    <a:cubicBezTo>
                      <a:pt x="12061" y="1063511"/>
                      <a:pt x="10680" y="1071150"/>
                      <a:pt x="9868" y="1078860"/>
                    </a:cubicBezTo>
                    <a:cubicBezTo>
                      <a:pt x="7178" y="1104419"/>
                      <a:pt x="7324" y="1120443"/>
                      <a:pt x="3290" y="1144645"/>
                    </a:cubicBezTo>
                    <a:cubicBezTo>
                      <a:pt x="2547" y="1149104"/>
                      <a:pt x="1097" y="1153416"/>
                      <a:pt x="0" y="1157801"/>
                    </a:cubicBezTo>
                    <a:cubicBezTo>
                      <a:pt x="1097" y="1173151"/>
                      <a:pt x="1007" y="1188631"/>
                      <a:pt x="3290" y="1203850"/>
                    </a:cubicBezTo>
                    <a:cubicBezTo>
                      <a:pt x="4319" y="1210708"/>
                      <a:pt x="4964" y="1218683"/>
                      <a:pt x="9868" y="1223586"/>
                    </a:cubicBezTo>
                    <a:lnTo>
                      <a:pt x="16447" y="1230164"/>
                    </a:lnTo>
                    <a:cubicBezTo>
                      <a:pt x="18640" y="1236742"/>
                      <a:pt x="19179" y="1244129"/>
                      <a:pt x="23025" y="1249899"/>
                    </a:cubicBezTo>
                    <a:cubicBezTo>
                      <a:pt x="25218" y="1253188"/>
                      <a:pt x="27997" y="1256155"/>
                      <a:pt x="29603" y="1259767"/>
                    </a:cubicBezTo>
                    <a:cubicBezTo>
                      <a:pt x="41698" y="1286979"/>
                      <a:pt x="29251" y="1272570"/>
                      <a:pt x="42760" y="1286081"/>
                    </a:cubicBezTo>
                    <a:cubicBezTo>
                      <a:pt x="50589" y="1309566"/>
                      <a:pt x="45493" y="1300046"/>
                      <a:pt x="55917" y="1315683"/>
                    </a:cubicBezTo>
                    <a:cubicBezTo>
                      <a:pt x="65234" y="1343638"/>
                      <a:pt x="52239" y="1309554"/>
                      <a:pt x="65785" y="1332129"/>
                    </a:cubicBezTo>
                    <a:cubicBezTo>
                      <a:pt x="67569" y="1335102"/>
                      <a:pt x="67390" y="1338966"/>
                      <a:pt x="69074" y="1341997"/>
                    </a:cubicBezTo>
                    <a:cubicBezTo>
                      <a:pt x="72914" y="1348908"/>
                      <a:pt x="82231" y="1361732"/>
                      <a:pt x="82231" y="1361732"/>
                    </a:cubicBezTo>
                    <a:cubicBezTo>
                      <a:pt x="94221" y="1397706"/>
                      <a:pt x="75101" y="1343226"/>
                      <a:pt x="92098" y="1381468"/>
                    </a:cubicBezTo>
                    <a:cubicBezTo>
                      <a:pt x="92100" y="1381473"/>
                      <a:pt x="100320" y="1406133"/>
                      <a:pt x="101966" y="1411070"/>
                    </a:cubicBezTo>
                    <a:lnTo>
                      <a:pt x="105255" y="1420938"/>
                    </a:lnTo>
                    <a:cubicBezTo>
                      <a:pt x="109259" y="1432950"/>
                      <a:pt x="108322" y="1435045"/>
                      <a:pt x="121701" y="1443963"/>
                    </a:cubicBezTo>
                    <a:cubicBezTo>
                      <a:pt x="137340" y="1454388"/>
                      <a:pt x="127817" y="1449290"/>
                      <a:pt x="151304" y="1457119"/>
                    </a:cubicBezTo>
                    <a:lnTo>
                      <a:pt x="161172" y="1460409"/>
                    </a:lnTo>
                    <a:lnTo>
                      <a:pt x="171039" y="1463698"/>
                    </a:lnTo>
                    <a:cubicBezTo>
                      <a:pt x="195160" y="1462602"/>
                      <a:pt x="219333" y="1462335"/>
                      <a:pt x="243402" y="1460409"/>
                    </a:cubicBezTo>
                    <a:cubicBezTo>
                      <a:pt x="246858" y="1460132"/>
                      <a:pt x="250169" y="1458670"/>
                      <a:pt x="253270" y="1457119"/>
                    </a:cubicBezTo>
                    <a:cubicBezTo>
                      <a:pt x="256806" y="1455351"/>
                      <a:pt x="259848" y="1452734"/>
                      <a:pt x="263137" y="1450541"/>
                    </a:cubicBezTo>
                    <a:lnTo>
                      <a:pt x="276294" y="1411070"/>
                    </a:lnTo>
                    <a:lnTo>
                      <a:pt x="279583" y="1401203"/>
                    </a:lnTo>
                    <a:lnTo>
                      <a:pt x="282872" y="1391335"/>
                    </a:lnTo>
                    <a:cubicBezTo>
                      <a:pt x="283969" y="1383660"/>
                      <a:pt x="284775" y="1375939"/>
                      <a:pt x="286162" y="1368311"/>
                    </a:cubicBezTo>
                    <a:cubicBezTo>
                      <a:pt x="288151" y="1357372"/>
                      <a:pt x="292595" y="1345722"/>
                      <a:pt x="296029" y="1335419"/>
                    </a:cubicBezTo>
                    <a:cubicBezTo>
                      <a:pt x="297125" y="1332130"/>
                      <a:pt x="296866" y="1328003"/>
                      <a:pt x="299318" y="1325551"/>
                    </a:cubicBezTo>
                    <a:lnTo>
                      <a:pt x="312475" y="1312394"/>
                    </a:lnTo>
                    <a:lnTo>
                      <a:pt x="319054" y="1305816"/>
                    </a:lnTo>
                    <a:cubicBezTo>
                      <a:pt x="322528" y="1295394"/>
                      <a:pt x="321634" y="1295190"/>
                      <a:pt x="328921" y="1286081"/>
                    </a:cubicBezTo>
                    <a:cubicBezTo>
                      <a:pt x="330858" y="1283659"/>
                      <a:pt x="333639" y="1281983"/>
                      <a:pt x="335500" y="1279502"/>
                    </a:cubicBezTo>
                    <a:cubicBezTo>
                      <a:pt x="357820" y="1249743"/>
                      <a:pt x="340148" y="1268278"/>
                      <a:pt x="355235" y="1253188"/>
                    </a:cubicBezTo>
                    <a:cubicBezTo>
                      <a:pt x="364551" y="1225239"/>
                      <a:pt x="351558" y="1259316"/>
                      <a:pt x="365103" y="1236742"/>
                    </a:cubicBezTo>
                    <a:cubicBezTo>
                      <a:pt x="366887" y="1233769"/>
                      <a:pt x="366608" y="1229848"/>
                      <a:pt x="368392" y="1226875"/>
                    </a:cubicBezTo>
                    <a:cubicBezTo>
                      <a:pt x="369987" y="1224216"/>
                      <a:pt x="373033" y="1222718"/>
                      <a:pt x="374970" y="1220296"/>
                    </a:cubicBezTo>
                    <a:cubicBezTo>
                      <a:pt x="377439" y="1217209"/>
                      <a:pt x="379080" y="1213516"/>
                      <a:pt x="381549" y="1210429"/>
                    </a:cubicBezTo>
                    <a:cubicBezTo>
                      <a:pt x="383486" y="1208007"/>
                      <a:pt x="386266" y="1206331"/>
                      <a:pt x="388127" y="1203850"/>
                    </a:cubicBezTo>
                    <a:cubicBezTo>
                      <a:pt x="392871" y="1197525"/>
                      <a:pt x="396898" y="1190693"/>
                      <a:pt x="401284" y="1184115"/>
                    </a:cubicBezTo>
                    <a:cubicBezTo>
                      <a:pt x="403477" y="1180826"/>
                      <a:pt x="405067" y="1177042"/>
                      <a:pt x="407862" y="1174247"/>
                    </a:cubicBezTo>
                    <a:cubicBezTo>
                      <a:pt x="427103" y="1155006"/>
                      <a:pt x="420007" y="1164251"/>
                      <a:pt x="430887" y="1147934"/>
                    </a:cubicBezTo>
                    <a:cubicBezTo>
                      <a:pt x="431983" y="1144645"/>
                      <a:pt x="432625" y="1141167"/>
                      <a:pt x="434176" y="1138066"/>
                    </a:cubicBezTo>
                    <a:cubicBezTo>
                      <a:pt x="438325" y="1129768"/>
                      <a:pt x="441215" y="1127738"/>
                      <a:pt x="447333" y="1121620"/>
                    </a:cubicBezTo>
                    <a:cubicBezTo>
                      <a:pt x="454892" y="1098943"/>
                      <a:pt x="449008" y="1106788"/>
                      <a:pt x="460490" y="1095306"/>
                    </a:cubicBezTo>
                    <a:cubicBezTo>
                      <a:pt x="468049" y="1072629"/>
                      <a:pt x="462164" y="1080474"/>
                      <a:pt x="473647" y="1068993"/>
                    </a:cubicBezTo>
                    <a:cubicBezTo>
                      <a:pt x="477121" y="1058571"/>
                      <a:pt x="476227" y="1058367"/>
                      <a:pt x="483514" y="1049258"/>
                    </a:cubicBezTo>
                    <a:cubicBezTo>
                      <a:pt x="485451" y="1046836"/>
                      <a:pt x="487060" y="1043329"/>
                      <a:pt x="490093" y="1042679"/>
                    </a:cubicBezTo>
                    <a:cubicBezTo>
                      <a:pt x="503002" y="1039913"/>
                      <a:pt x="516380" y="1040103"/>
                      <a:pt x="529563" y="1039390"/>
                    </a:cubicBezTo>
                    <a:cubicBezTo>
                      <a:pt x="556955" y="1037909"/>
                      <a:pt x="584383" y="1037197"/>
                      <a:pt x="611793" y="1036101"/>
                    </a:cubicBezTo>
                    <a:cubicBezTo>
                      <a:pt x="618372" y="1035004"/>
                      <a:pt x="624860" y="1032811"/>
                      <a:pt x="631529" y="1032811"/>
                    </a:cubicBezTo>
                    <a:cubicBezTo>
                      <a:pt x="652961" y="1032811"/>
                      <a:pt x="667123" y="1037599"/>
                      <a:pt x="687445" y="1042679"/>
                    </a:cubicBezTo>
                    <a:cubicBezTo>
                      <a:pt x="691831" y="1043775"/>
                      <a:pt x="696313" y="1044538"/>
                      <a:pt x="700602" y="1045968"/>
                    </a:cubicBezTo>
                    <a:cubicBezTo>
                      <a:pt x="722414" y="1053239"/>
                      <a:pt x="717585" y="1052770"/>
                      <a:pt x="740072" y="1055836"/>
                    </a:cubicBezTo>
                    <a:cubicBezTo>
                      <a:pt x="757589" y="1058225"/>
                      <a:pt x="775261" y="1059507"/>
                      <a:pt x="792700" y="1062414"/>
                    </a:cubicBezTo>
                    <a:cubicBezTo>
                      <a:pt x="799278" y="1063511"/>
                      <a:pt x="805965" y="1064086"/>
                      <a:pt x="812435" y="1065704"/>
                    </a:cubicBezTo>
                    <a:cubicBezTo>
                      <a:pt x="819162" y="1067386"/>
                      <a:pt x="832170" y="1072282"/>
                      <a:pt x="832170" y="1072282"/>
                    </a:cubicBezTo>
                    <a:lnTo>
                      <a:pt x="851906" y="1092017"/>
                    </a:lnTo>
                    <a:cubicBezTo>
                      <a:pt x="854099" y="1094210"/>
                      <a:pt x="856764" y="1096016"/>
                      <a:pt x="858484" y="1098596"/>
                    </a:cubicBezTo>
                    <a:cubicBezTo>
                      <a:pt x="878728" y="1128963"/>
                      <a:pt x="852894" y="1091609"/>
                      <a:pt x="871641" y="1115042"/>
                    </a:cubicBezTo>
                    <a:cubicBezTo>
                      <a:pt x="874110" y="1118129"/>
                      <a:pt x="875750" y="1121822"/>
                      <a:pt x="878219" y="1124909"/>
                    </a:cubicBezTo>
                    <a:cubicBezTo>
                      <a:pt x="882298" y="1130008"/>
                      <a:pt x="888966" y="1135217"/>
                      <a:pt x="894665" y="1138066"/>
                    </a:cubicBezTo>
                    <a:cubicBezTo>
                      <a:pt x="897766" y="1139617"/>
                      <a:pt x="901155" y="1140575"/>
                      <a:pt x="904533" y="1141355"/>
                    </a:cubicBezTo>
                    <a:cubicBezTo>
                      <a:pt x="915428" y="1143869"/>
                      <a:pt x="937425" y="1147934"/>
                      <a:pt x="937425" y="1147934"/>
                    </a:cubicBezTo>
                    <a:cubicBezTo>
                      <a:pt x="945100" y="1146838"/>
                      <a:pt x="953094" y="1147097"/>
                      <a:pt x="960449" y="1144645"/>
                    </a:cubicBezTo>
                    <a:cubicBezTo>
                      <a:pt x="963391" y="1143664"/>
                      <a:pt x="963946" y="1138409"/>
                      <a:pt x="967028" y="1138066"/>
                    </a:cubicBezTo>
                    <a:cubicBezTo>
                      <a:pt x="974733" y="1137210"/>
                      <a:pt x="982377" y="1140259"/>
                      <a:pt x="990052" y="1141355"/>
                    </a:cubicBezTo>
                    <a:cubicBezTo>
                      <a:pt x="996631" y="1143548"/>
                      <a:pt x="1004018" y="1144087"/>
                      <a:pt x="1009788" y="1147934"/>
                    </a:cubicBezTo>
                    <a:cubicBezTo>
                      <a:pt x="1022540" y="1156435"/>
                      <a:pt x="1015905" y="1153262"/>
                      <a:pt x="1029523" y="1157801"/>
                    </a:cubicBezTo>
                    <a:lnTo>
                      <a:pt x="1036101" y="1177537"/>
                    </a:lnTo>
                    <a:lnTo>
                      <a:pt x="1039390" y="1187404"/>
                    </a:lnTo>
                    <a:cubicBezTo>
                      <a:pt x="1023502" y="1203294"/>
                      <a:pt x="1042837" y="1183097"/>
                      <a:pt x="1026234" y="1203850"/>
                    </a:cubicBezTo>
                    <a:cubicBezTo>
                      <a:pt x="1024297" y="1206272"/>
                      <a:pt x="1021848" y="1208236"/>
                      <a:pt x="1019655" y="1210429"/>
                    </a:cubicBezTo>
                    <a:cubicBezTo>
                      <a:pt x="1011309" y="1235468"/>
                      <a:pt x="1014437" y="1223365"/>
                      <a:pt x="1009788" y="1246610"/>
                    </a:cubicBezTo>
                    <a:cubicBezTo>
                      <a:pt x="1009053" y="1256900"/>
                      <a:pt x="1009990" y="1297289"/>
                      <a:pt x="999920" y="1312394"/>
                    </a:cubicBezTo>
                    <a:lnTo>
                      <a:pt x="993341" y="1322262"/>
                    </a:lnTo>
                    <a:cubicBezTo>
                      <a:pt x="981348" y="1358240"/>
                      <a:pt x="1000474" y="1303748"/>
                      <a:pt x="983474" y="1341997"/>
                    </a:cubicBezTo>
                    <a:cubicBezTo>
                      <a:pt x="980658" y="1348334"/>
                      <a:pt x="979088" y="1355154"/>
                      <a:pt x="976895" y="1361732"/>
                    </a:cubicBezTo>
                    <a:cubicBezTo>
                      <a:pt x="975799" y="1365021"/>
                      <a:pt x="975529" y="1368715"/>
                      <a:pt x="973606" y="1371600"/>
                    </a:cubicBezTo>
                    <a:lnTo>
                      <a:pt x="967028" y="1381468"/>
                    </a:lnTo>
                    <a:cubicBezTo>
                      <a:pt x="962669" y="1398904"/>
                      <a:pt x="963674" y="1393397"/>
                      <a:pt x="960449" y="1414360"/>
                    </a:cubicBezTo>
                    <a:cubicBezTo>
                      <a:pt x="958788" y="1425158"/>
                      <a:pt x="956937" y="1442589"/>
                      <a:pt x="953871" y="1453830"/>
                    </a:cubicBezTo>
                    <a:cubicBezTo>
                      <a:pt x="952047" y="1460520"/>
                      <a:pt x="948975" y="1466838"/>
                      <a:pt x="947293" y="1473565"/>
                    </a:cubicBezTo>
                    <a:cubicBezTo>
                      <a:pt x="942321" y="1493447"/>
                      <a:pt x="945432" y="1482436"/>
                      <a:pt x="937425" y="1506458"/>
                    </a:cubicBezTo>
                    <a:lnTo>
                      <a:pt x="934136" y="1516325"/>
                    </a:lnTo>
                    <a:cubicBezTo>
                      <a:pt x="933040" y="1537157"/>
                      <a:pt x="933333" y="1558108"/>
                      <a:pt x="930847" y="1578820"/>
                    </a:cubicBezTo>
                    <a:cubicBezTo>
                      <a:pt x="930021" y="1585705"/>
                      <a:pt x="926461" y="1591977"/>
                      <a:pt x="924268" y="1598555"/>
                    </a:cubicBezTo>
                    <a:lnTo>
                      <a:pt x="920979" y="1608423"/>
                    </a:lnTo>
                    <a:cubicBezTo>
                      <a:pt x="922075" y="1612809"/>
                      <a:pt x="921444" y="1618050"/>
                      <a:pt x="924268" y="1621580"/>
                    </a:cubicBezTo>
                    <a:cubicBezTo>
                      <a:pt x="926434" y="1624287"/>
                      <a:pt x="930802" y="1623917"/>
                      <a:pt x="934136" y="1624869"/>
                    </a:cubicBezTo>
                    <a:cubicBezTo>
                      <a:pt x="938483" y="1626111"/>
                      <a:pt x="942795" y="1627708"/>
                      <a:pt x="947293" y="1628158"/>
                    </a:cubicBezTo>
                    <a:cubicBezTo>
                      <a:pt x="964782" y="1629907"/>
                      <a:pt x="982378" y="1630351"/>
                      <a:pt x="999920" y="1631447"/>
                    </a:cubicBezTo>
                    <a:cubicBezTo>
                      <a:pt x="1004306" y="1632544"/>
                      <a:pt x="1008730" y="1633495"/>
                      <a:pt x="1013077" y="1634737"/>
                    </a:cubicBezTo>
                    <a:cubicBezTo>
                      <a:pt x="1030332" y="1639668"/>
                      <a:pt x="1015539" y="1636909"/>
                      <a:pt x="1036101" y="1641315"/>
                    </a:cubicBezTo>
                    <a:cubicBezTo>
                      <a:pt x="1047034" y="1643658"/>
                      <a:pt x="1058386" y="1644359"/>
                      <a:pt x="1068993" y="1647894"/>
                    </a:cubicBezTo>
                    <a:lnTo>
                      <a:pt x="1157802" y="1677496"/>
                    </a:lnTo>
                    <a:lnTo>
                      <a:pt x="1187405" y="1687364"/>
                    </a:lnTo>
                    <a:lnTo>
                      <a:pt x="1207140" y="1693942"/>
                    </a:lnTo>
                    <a:cubicBezTo>
                      <a:pt x="1223660" y="1698073"/>
                      <a:pt x="1216008" y="1695802"/>
                      <a:pt x="1230164" y="1700521"/>
                    </a:cubicBezTo>
                    <a:cubicBezTo>
                      <a:pt x="1232357" y="1702714"/>
                      <a:pt x="1234262" y="1705238"/>
                      <a:pt x="1236743" y="1707099"/>
                    </a:cubicBezTo>
                    <a:cubicBezTo>
                      <a:pt x="1243068" y="1711843"/>
                      <a:pt x="1256478" y="1720256"/>
                      <a:pt x="1256478" y="1720256"/>
                    </a:cubicBezTo>
                    <a:lnTo>
                      <a:pt x="1266346" y="1749859"/>
                    </a:lnTo>
                    <a:lnTo>
                      <a:pt x="1269635" y="1759727"/>
                    </a:lnTo>
                    <a:cubicBezTo>
                      <a:pt x="1270731" y="1773980"/>
                      <a:pt x="1271428" y="1788269"/>
                      <a:pt x="1272924" y="1802486"/>
                    </a:cubicBezTo>
                    <a:cubicBezTo>
                      <a:pt x="1273622" y="1809119"/>
                      <a:pt x="1275270" y="1815620"/>
                      <a:pt x="1276213" y="1822222"/>
                    </a:cubicBezTo>
                    <a:cubicBezTo>
                      <a:pt x="1283786" y="1875230"/>
                      <a:pt x="1275340" y="1823118"/>
                      <a:pt x="1282792" y="1871560"/>
                    </a:cubicBezTo>
                    <a:cubicBezTo>
                      <a:pt x="1287637" y="1903055"/>
                      <a:pt x="1284239" y="1879520"/>
                      <a:pt x="1289370" y="1907741"/>
                    </a:cubicBezTo>
                    <a:cubicBezTo>
                      <a:pt x="1290563" y="1914303"/>
                      <a:pt x="1291351" y="1920936"/>
                      <a:pt x="1292659" y="1927476"/>
                    </a:cubicBezTo>
                    <a:cubicBezTo>
                      <a:pt x="1293546" y="1931909"/>
                      <a:pt x="1295140" y="1936185"/>
                      <a:pt x="1295949" y="1940633"/>
                    </a:cubicBezTo>
                    <a:cubicBezTo>
                      <a:pt x="1298516" y="1954751"/>
                      <a:pt x="1298808" y="1966469"/>
                      <a:pt x="1302527" y="1980104"/>
                    </a:cubicBezTo>
                    <a:cubicBezTo>
                      <a:pt x="1305264" y="1990139"/>
                      <a:pt x="1309106" y="1999839"/>
                      <a:pt x="1312395" y="2009706"/>
                    </a:cubicBezTo>
                    <a:cubicBezTo>
                      <a:pt x="1313491" y="2012995"/>
                      <a:pt x="1313232" y="2017122"/>
                      <a:pt x="1315684" y="2019574"/>
                    </a:cubicBezTo>
                    <a:cubicBezTo>
                      <a:pt x="1347358" y="2051248"/>
                      <a:pt x="1313660" y="2019271"/>
                      <a:pt x="1338708" y="2039309"/>
                    </a:cubicBezTo>
                    <a:cubicBezTo>
                      <a:pt x="1341130" y="2041246"/>
                      <a:pt x="1342513" y="2044501"/>
                      <a:pt x="1345287" y="2045888"/>
                    </a:cubicBezTo>
                    <a:cubicBezTo>
                      <a:pt x="1351489" y="2048989"/>
                      <a:pt x="1358444" y="2050273"/>
                      <a:pt x="1365022" y="2052466"/>
                    </a:cubicBezTo>
                    <a:lnTo>
                      <a:pt x="1374890" y="2055755"/>
                    </a:lnTo>
                    <a:cubicBezTo>
                      <a:pt x="1378179" y="2056851"/>
                      <a:pt x="1381357" y="2058365"/>
                      <a:pt x="1384757" y="2059045"/>
                    </a:cubicBezTo>
                    <a:cubicBezTo>
                      <a:pt x="1390239" y="2060141"/>
                      <a:pt x="1395746" y="2061121"/>
                      <a:pt x="1401203" y="2062334"/>
                    </a:cubicBezTo>
                    <a:cubicBezTo>
                      <a:pt x="1405616" y="2063315"/>
                      <a:pt x="1409912" y="2064814"/>
                      <a:pt x="1414360" y="2065623"/>
                    </a:cubicBezTo>
                    <a:cubicBezTo>
                      <a:pt x="1421988" y="2067010"/>
                      <a:pt x="1429722" y="2067733"/>
                      <a:pt x="1437385" y="2068912"/>
                    </a:cubicBezTo>
                    <a:cubicBezTo>
                      <a:pt x="1443977" y="2069926"/>
                      <a:pt x="1450518" y="2071258"/>
                      <a:pt x="1457120" y="2072201"/>
                    </a:cubicBezTo>
                    <a:cubicBezTo>
                      <a:pt x="1465871" y="2073451"/>
                      <a:pt x="1474675" y="2074297"/>
                      <a:pt x="1483434" y="2075491"/>
                    </a:cubicBezTo>
                    <a:cubicBezTo>
                      <a:pt x="1553643" y="2085065"/>
                      <a:pt x="1504894" y="2079337"/>
                      <a:pt x="1559085" y="2085358"/>
                    </a:cubicBezTo>
                    <a:cubicBezTo>
                      <a:pt x="1587592" y="2084262"/>
                      <a:pt x="1616126" y="2083744"/>
                      <a:pt x="1644605" y="2082069"/>
                    </a:cubicBezTo>
                    <a:cubicBezTo>
                      <a:pt x="1653429" y="2081550"/>
                      <a:pt x="1662168" y="2080030"/>
                      <a:pt x="1670918" y="2078780"/>
                    </a:cubicBezTo>
                    <a:cubicBezTo>
                      <a:pt x="1680934" y="2077349"/>
                      <a:pt x="1696885" y="2074471"/>
                      <a:pt x="1707100" y="2072201"/>
                    </a:cubicBezTo>
                    <a:cubicBezTo>
                      <a:pt x="1711513" y="2071220"/>
                      <a:pt x="1715809" y="2069721"/>
                      <a:pt x="1720257" y="2068912"/>
                    </a:cubicBezTo>
                    <a:cubicBezTo>
                      <a:pt x="1738404" y="2065613"/>
                      <a:pt x="1758677" y="2064878"/>
                      <a:pt x="1776173" y="2059045"/>
                    </a:cubicBezTo>
                    <a:lnTo>
                      <a:pt x="1795908" y="2052466"/>
                    </a:lnTo>
                    <a:lnTo>
                      <a:pt x="1809065" y="2039309"/>
                    </a:lnTo>
                    <a:lnTo>
                      <a:pt x="1815644" y="2032731"/>
                    </a:lnTo>
                    <a:cubicBezTo>
                      <a:pt x="1816740" y="2029442"/>
                      <a:pt x="1819084" y="2026327"/>
                      <a:pt x="1818933" y="2022863"/>
                    </a:cubicBezTo>
                    <a:cubicBezTo>
                      <a:pt x="1817976" y="2000846"/>
                      <a:pt x="1812354" y="1957079"/>
                      <a:pt x="1812354" y="1957079"/>
                    </a:cubicBezTo>
                    <a:cubicBezTo>
                      <a:pt x="1815864" y="1893911"/>
                      <a:pt x="1817711" y="1912577"/>
                      <a:pt x="1812354" y="1861692"/>
                    </a:cubicBezTo>
                    <a:cubicBezTo>
                      <a:pt x="1809162" y="1831368"/>
                      <a:pt x="1811110" y="1841512"/>
                      <a:pt x="1802487" y="1815643"/>
                    </a:cubicBezTo>
                    <a:lnTo>
                      <a:pt x="1799198" y="1805776"/>
                    </a:lnTo>
                    <a:cubicBezTo>
                      <a:pt x="1800294" y="1781655"/>
                      <a:pt x="1799915" y="1757422"/>
                      <a:pt x="1802487" y="1733413"/>
                    </a:cubicBezTo>
                    <a:cubicBezTo>
                      <a:pt x="1803226" y="1726518"/>
                      <a:pt x="1806872" y="1720256"/>
                      <a:pt x="1809065" y="1713678"/>
                    </a:cubicBezTo>
                    <a:lnTo>
                      <a:pt x="1812354" y="1703810"/>
                    </a:lnTo>
                    <a:lnTo>
                      <a:pt x="1815644" y="1693942"/>
                    </a:lnTo>
                    <a:lnTo>
                      <a:pt x="1818933" y="1684075"/>
                    </a:lnTo>
                    <a:cubicBezTo>
                      <a:pt x="1817508" y="1669821"/>
                      <a:pt x="1822824" y="1652860"/>
                      <a:pt x="1809065" y="1644604"/>
                    </a:cubicBezTo>
                    <a:cubicBezTo>
                      <a:pt x="1806092" y="1642820"/>
                      <a:pt x="1802487" y="1642411"/>
                      <a:pt x="1799198" y="1641315"/>
                    </a:cubicBezTo>
                    <a:cubicBezTo>
                      <a:pt x="1784439" y="1626559"/>
                      <a:pt x="1801964" y="1642121"/>
                      <a:pt x="1782752" y="1631447"/>
                    </a:cubicBezTo>
                    <a:cubicBezTo>
                      <a:pt x="1766010" y="1622146"/>
                      <a:pt x="1766420" y="1621695"/>
                      <a:pt x="1756438" y="1611712"/>
                    </a:cubicBezTo>
                    <a:cubicBezTo>
                      <a:pt x="1755342" y="1608423"/>
                      <a:pt x="1754933" y="1604818"/>
                      <a:pt x="1753149" y="1601845"/>
                    </a:cubicBezTo>
                    <a:cubicBezTo>
                      <a:pt x="1751553" y="1599186"/>
                      <a:pt x="1748507" y="1597688"/>
                      <a:pt x="1746570" y="1595266"/>
                    </a:cubicBezTo>
                    <a:cubicBezTo>
                      <a:pt x="1744101" y="1592179"/>
                      <a:pt x="1742461" y="1588486"/>
                      <a:pt x="1739992" y="1585399"/>
                    </a:cubicBezTo>
                    <a:cubicBezTo>
                      <a:pt x="1721245" y="1561966"/>
                      <a:pt x="1747079" y="1599320"/>
                      <a:pt x="1726835" y="1568953"/>
                    </a:cubicBezTo>
                    <a:cubicBezTo>
                      <a:pt x="1725739" y="1565664"/>
                      <a:pt x="1723929" y="1562531"/>
                      <a:pt x="1723546" y="1559085"/>
                    </a:cubicBezTo>
                    <a:cubicBezTo>
                      <a:pt x="1721726" y="1542703"/>
                      <a:pt x="1724075" y="1525781"/>
                      <a:pt x="1720257" y="1509747"/>
                    </a:cubicBezTo>
                    <a:cubicBezTo>
                      <a:pt x="1716365" y="1493401"/>
                      <a:pt x="1708382" y="1493260"/>
                      <a:pt x="1700521" y="1483433"/>
                    </a:cubicBezTo>
                    <a:cubicBezTo>
                      <a:pt x="1693235" y="1474326"/>
                      <a:pt x="1694127" y="1474118"/>
                      <a:pt x="1690654" y="1463698"/>
                    </a:cubicBezTo>
                    <a:cubicBezTo>
                      <a:pt x="1691750" y="1451638"/>
                      <a:pt x="1692230" y="1439505"/>
                      <a:pt x="1693943" y="1427517"/>
                    </a:cubicBezTo>
                    <a:cubicBezTo>
                      <a:pt x="1695763" y="1414778"/>
                      <a:pt x="1703398" y="1409014"/>
                      <a:pt x="1716967" y="1404492"/>
                    </a:cubicBezTo>
                    <a:cubicBezTo>
                      <a:pt x="1720256" y="1403396"/>
                      <a:pt x="1723381" y="1401503"/>
                      <a:pt x="1726835" y="1401203"/>
                    </a:cubicBezTo>
                    <a:cubicBezTo>
                      <a:pt x="1748708" y="1399301"/>
                      <a:pt x="1770691" y="1399010"/>
                      <a:pt x="1792619" y="1397914"/>
                    </a:cubicBezTo>
                    <a:cubicBezTo>
                      <a:pt x="1796830" y="1396861"/>
                      <a:pt x="1810929" y="1393693"/>
                      <a:pt x="1815644" y="1391335"/>
                    </a:cubicBezTo>
                    <a:cubicBezTo>
                      <a:pt x="1819180" y="1389567"/>
                      <a:pt x="1822424" y="1387226"/>
                      <a:pt x="1825511" y="1384757"/>
                    </a:cubicBezTo>
                    <a:cubicBezTo>
                      <a:pt x="1827933" y="1382820"/>
                      <a:pt x="1829668" y="1380115"/>
                      <a:pt x="1832090" y="1378178"/>
                    </a:cubicBezTo>
                    <a:cubicBezTo>
                      <a:pt x="1835177" y="1375709"/>
                      <a:pt x="1838870" y="1374069"/>
                      <a:pt x="1841957" y="1371600"/>
                    </a:cubicBezTo>
                    <a:cubicBezTo>
                      <a:pt x="1844379" y="1369663"/>
                      <a:pt x="1845762" y="1366409"/>
                      <a:pt x="1848536" y="1365022"/>
                    </a:cubicBezTo>
                    <a:cubicBezTo>
                      <a:pt x="1854738" y="1361921"/>
                      <a:pt x="1861693" y="1360636"/>
                      <a:pt x="1868271" y="1358443"/>
                    </a:cubicBezTo>
                    <a:lnTo>
                      <a:pt x="1878139" y="1355154"/>
                    </a:lnTo>
                    <a:cubicBezTo>
                      <a:pt x="1881428" y="1352961"/>
                      <a:pt x="1884067" y="1348904"/>
                      <a:pt x="1888006" y="1348576"/>
                    </a:cubicBezTo>
                    <a:cubicBezTo>
                      <a:pt x="1905632" y="1347107"/>
                      <a:pt x="1913576" y="1350521"/>
                      <a:pt x="1927477" y="1355154"/>
                    </a:cubicBezTo>
                    <a:lnTo>
                      <a:pt x="1940634" y="1394624"/>
                    </a:lnTo>
                    <a:cubicBezTo>
                      <a:pt x="1941731" y="1397913"/>
                      <a:pt x="1941038" y="1402569"/>
                      <a:pt x="1943923" y="1404492"/>
                    </a:cubicBezTo>
                    <a:cubicBezTo>
                      <a:pt x="1947212" y="1406685"/>
                      <a:pt x="1950178" y="1409465"/>
                      <a:pt x="1953790" y="1411070"/>
                    </a:cubicBezTo>
                    <a:cubicBezTo>
                      <a:pt x="1953792" y="1411071"/>
                      <a:pt x="1978458" y="1419293"/>
                      <a:pt x="1983393" y="1420938"/>
                    </a:cubicBezTo>
                    <a:cubicBezTo>
                      <a:pt x="1983398" y="1420940"/>
                      <a:pt x="2003125" y="1427514"/>
                      <a:pt x="2003129" y="1427517"/>
                    </a:cubicBezTo>
                    <a:lnTo>
                      <a:pt x="2012996" y="1434095"/>
                    </a:lnTo>
                    <a:cubicBezTo>
                      <a:pt x="2018478" y="1432999"/>
                      <a:pt x="2024303" y="1433008"/>
                      <a:pt x="2029442" y="1430806"/>
                    </a:cubicBezTo>
                    <a:cubicBezTo>
                      <a:pt x="2032293" y="1429584"/>
                      <a:pt x="2034160" y="1426708"/>
                      <a:pt x="2036021" y="1424227"/>
                    </a:cubicBezTo>
                    <a:cubicBezTo>
                      <a:pt x="2046891" y="1409733"/>
                      <a:pt x="2048523" y="1408428"/>
                      <a:pt x="2052467" y="1394624"/>
                    </a:cubicBezTo>
                    <a:cubicBezTo>
                      <a:pt x="2053709" y="1390278"/>
                      <a:pt x="2054947" y="1385915"/>
                      <a:pt x="2055756" y="1381468"/>
                    </a:cubicBezTo>
                    <a:cubicBezTo>
                      <a:pt x="2057143" y="1373840"/>
                      <a:pt x="2057525" y="1366045"/>
                      <a:pt x="2059045" y="1358443"/>
                    </a:cubicBezTo>
                    <a:cubicBezTo>
                      <a:pt x="2059725" y="1355043"/>
                      <a:pt x="2061382" y="1351910"/>
                      <a:pt x="2062334" y="1348576"/>
                    </a:cubicBezTo>
                    <a:cubicBezTo>
                      <a:pt x="2063576" y="1344229"/>
                      <a:pt x="2064642" y="1339832"/>
                      <a:pt x="2065623" y="1335419"/>
                    </a:cubicBezTo>
                    <a:cubicBezTo>
                      <a:pt x="2066836" y="1329962"/>
                      <a:pt x="2067913" y="1324473"/>
                      <a:pt x="2068913" y="1318973"/>
                    </a:cubicBezTo>
                    <a:cubicBezTo>
                      <a:pt x="2070106" y="1312411"/>
                      <a:pt x="2070585" y="1305707"/>
                      <a:pt x="2072202" y="1299237"/>
                    </a:cubicBezTo>
                    <a:cubicBezTo>
                      <a:pt x="2072212" y="1299196"/>
                      <a:pt x="2080419" y="1274589"/>
                      <a:pt x="2082070" y="1269635"/>
                    </a:cubicBezTo>
                    <a:lnTo>
                      <a:pt x="2088648" y="1249899"/>
                    </a:lnTo>
                    <a:cubicBezTo>
                      <a:pt x="2089744" y="1246610"/>
                      <a:pt x="2088574" y="1240873"/>
                      <a:pt x="2091937" y="1240032"/>
                    </a:cubicBezTo>
                    <a:cubicBezTo>
                      <a:pt x="2108458" y="1235901"/>
                      <a:pt x="2100805" y="1238171"/>
                      <a:pt x="2114962" y="1233453"/>
                    </a:cubicBezTo>
                    <a:cubicBezTo>
                      <a:pt x="2121540" y="1229067"/>
                      <a:pt x="2127196" y="1222796"/>
                      <a:pt x="2134697" y="1220296"/>
                    </a:cubicBezTo>
                    <a:cubicBezTo>
                      <a:pt x="2144012" y="1217191"/>
                      <a:pt x="2146585" y="1217295"/>
                      <a:pt x="2154432" y="1210429"/>
                    </a:cubicBezTo>
                    <a:cubicBezTo>
                      <a:pt x="2160267" y="1205324"/>
                      <a:pt x="2165396" y="1199465"/>
                      <a:pt x="2170878" y="1193983"/>
                    </a:cubicBezTo>
                    <a:lnTo>
                      <a:pt x="2177457" y="1187404"/>
                    </a:lnTo>
                    <a:cubicBezTo>
                      <a:pt x="2178553" y="1184115"/>
                      <a:pt x="2181129" y="1180983"/>
                      <a:pt x="2180746" y="1177537"/>
                    </a:cubicBezTo>
                    <a:cubicBezTo>
                      <a:pt x="2179692" y="1168051"/>
                      <a:pt x="2174152" y="1155591"/>
                      <a:pt x="2167589" y="1147934"/>
                    </a:cubicBezTo>
                    <a:cubicBezTo>
                      <a:pt x="2163553" y="1143225"/>
                      <a:pt x="2158818" y="1139163"/>
                      <a:pt x="2154432" y="1134777"/>
                    </a:cubicBezTo>
                    <a:cubicBezTo>
                      <a:pt x="2141769" y="1122114"/>
                      <a:pt x="2148435" y="1127489"/>
                      <a:pt x="2134697" y="1118331"/>
                    </a:cubicBezTo>
                    <a:cubicBezTo>
                      <a:pt x="2132504" y="1111753"/>
                      <a:pt x="2127258" y="1105477"/>
                      <a:pt x="2128118" y="1098596"/>
                    </a:cubicBezTo>
                    <a:cubicBezTo>
                      <a:pt x="2131838" y="1068842"/>
                      <a:pt x="2128613" y="1080668"/>
                      <a:pt x="2134697" y="1062414"/>
                    </a:cubicBezTo>
                    <a:cubicBezTo>
                      <a:pt x="2134692" y="1062380"/>
                      <a:pt x="2132172" y="1034927"/>
                      <a:pt x="2128118" y="1029522"/>
                    </a:cubicBezTo>
                    <a:cubicBezTo>
                      <a:pt x="2123466" y="1023320"/>
                      <a:pt x="2117154" y="1018558"/>
                      <a:pt x="2111672" y="1013076"/>
                    </a:cubicBezTo>
                    <a:lnTo>
                      <a:pt x="2101805" y="1003209"/>
                    </a:lnTo>
                    <a:cubicBezTo>
                      <a:pt x="2099612" y="1001016"/>
                      <a:pt x="2096946" y="999211"/>
                      <a:pt x="2095226" y="996630"/>
                    </a:cubicBezTo>
                    <a:cubicBezTo>
                      <a:pt x="2094133" y="994990"/>
                      <a:pt x="2082254" y="974375"/>
                      <a:pt x="2075491" y="970317"/>
                    </a:cubicBezTo>
                    <a:cubicBezTo>
                      <a:pt x="2072518" y="968533"/>
                      <a:pt x="2068912" y="968124"/>
                      <a:pt x="2065623" y="967027"/>
                    </a:cubicBezTo>
                    <a:cubicBezTo>
                      <a:pt x="2063430" y="973606"/>
                      <a:pt x="2065624" y="984570"/>
                      <a:pt x="2059045" y="986763"/>
                    </a:cubicBezTo>
                    <a:cubicBezTo>
                      <a:pt x="2055756" y="987859"/>
                      <a:pt x="2052511" y="989100"/>
                      <a:pt x="2049177" y="990052"/>
                    </a:cubicBezTo>
                    <a:cubicBezTo>
                      <a:pt x="2035137" y="994063"/>
                      <a:pt x="2034839" y="993238"/>
                      <a:pt x="2019575" y="996630"/>
                    </a:cubicBezTo>
                    <a:cubicBezTo>
                      <a:pt x="2015162" y="997611"/>
                      <a:pt x="2010804" y="998823"/>
                      <a:pt x="2006418" y="999919"/>
                    </a:cubicBezTo>
                    <a:cubicBezTo>
                      <a:pt x="1999839" y="998823"/>
                      <a:pt x="1993152" y="998247"/>
                      <a:pt x="1986682" y="996630"/>
                    </a:cubicBezTo>
                    <a:cubicBezTo>
                      <a:pt x="1979955" y="994948"/>
                      <a:pt x="1966947" y="990052"/>
                      <a:pt x="1966947" y="990052"/>
                    </a:cubicBezTo>
                    <a:cubicBezTo>
                      <a:pt x="1964754" y="987859"/>
                      <a:pt x="1962850" y="985334"/>
                      <a:pt x="1960369" y="983473"/>
                    </a:cubicBezTo>
                    <a:cubicBezTo>
                      <a:pt x="1954044" y="978729"/>
                      <a:pt x="1946224" y="975907"/>
                      <a:pt x="1940634" y="970317"/>
                    </a:cubicBezTo>
                    <a:cubicBezTo>
                      <a:pt x="1936883" y="966566"/>
                      <a:pt x="1929469" y="958292"/>
                      <a:pt x="1924188" y="957160"/>
                    </a:cubicBezTo>
                    <a:cubicBezTo>
                      <a:pt x="1912346" y="954622"/>
                      <a:pt x="1900067" y="954967"/>
                      <a:pt x="1888006" y="953870"/>
                    </a:cubicBezTo>
                    <a:lnTo>
                      <a:pt x="1861693" y="947292"/>
                    </a:lnTo>
                    <a:cubicBezTo>
                      <a:pt x="1857307" y="946196"/>
                      <a:pt x="1853029" y="944502"/>
                      <a:pt x="1848536" y="944003"/>
                    </a:cubicBezTo>
                    <a:lnTo>
                      <a:pt x="1789330" y="937424"/>
                    </a:lnTo>
                    <a:cubicBezTo>
                      <a:pt x="1784944" y="936328"/>
                      <a:pt x="1780503" y="935434"/>
                      <a:pt x="1776173" y="934135"/>
                    </a:cubicBezTo>
                    <a:cubicBezTo>
                      <a:pt x="1769531" y="932143"/>
                      <a:pt x="1756438" y="927557"/>
                      <a:pt x="1756438" y="927557"/>
                    </a:cubicBezTo>
                    <a:cubicBezTo>
                      <a:pt x="1739770" y="910889"/>
                      <a:pt x="1761339" y="930496"/>
                      <a:pt x="1739992" y="917689"/>
                    </a:cubicBezTo>
                    <a:cubicBezTo>
                      <a:pt x="1737333" y="916094"/>
                      <a:pt x="1736187" y="912498"/>
                      <a:pt x="1733413" y="911111"/>
                    </a:cubicBezTo>
                    <a:cubicBezTo>
                      <a:pt x="1727211" y="908010"/>
                      <a:pt x="1719448" y="908378"/>
                      <a:pt x="1713678" y="904532"/>
                    </a:cubicBezTo>
                    <a:cubicBezTo>
                      <a:pt x="1707100" y="900147"/>
                      <a:pt x="1701443" y="893876"/>
                      <a:pt x="1693943" y="891376"/>
                    </a:cubicBezTo>
                    <a:lnTo>
                      <a:pt x="1674208" y="884797"/>
                    </a:lnTo>
                    <a:cubicBezTo>
                      <a:pt x="1662726" y="873316"/>
                      <a:pt x="1670570" y="879199"/>
                      <a:pt x="1647894" y="871640"/>
                    </a:cubicBezTo>
                    <a:lnTo>
                      <a:pt x="1638026" y="868351"/>
                    </a:lnTo>
                    <a:cubicBezTo>
                      <a:pt x="1622389" y="857927"/>
                      <a:pt x="1631909" y="863023"/>
                      <a:pt x="1608423" y="855194"/>
                    </a:cubicBezTo>
                    <a:lnTo>
                      <a:pt x="1598556" y="851905"/>
                    </a:lnTo>
                    <a:cubicBezTo>
                      <a:pt x="1596363" y="849712"/>
                      <a:pt x="1592585" y="848368"/>
                      <a:pt x="1591977" y="845327"/>
                    </a:cubicBezTo>
                    <a:cubicBezTo>
                      <a:pt x="1591297" y="841927"/>
                      <a:pt x="1595267" y="838926"/>
                      <a:pt x="1595267" y="835459"/>
                    </a:cubicBezTo>
                    <a:cubicBezTo>
                      <a:pt x="1595267" y="824440"/>
                      <a:pt x="1594649" y="813257"/>
                      <a:pt x="1591977" y="802567"/>
                    </a:cubicBezTo>
                    <a:cubicBezTo>
                      <a:pt x="1589889" y="794215"/>
                      <a:pt x="1567339" y="789968"/>
                      <a:pt x="1565664" y="789410"/>
                    </a:cubicBezTo>
                    <a:lnTo>
                      <a:pt x="1555796" y="786121"/>
                    </a:lnTo>
                    <a:cubicBezTo>
                      <a:pt x="1542949" y="773272"/>
                      <a:pt x="1556428" y="784791"/>
                      <a:pt x="1539350" y="776253"/>
                    </a:cubicBezTo>
                    <a:cubicBezTo>
                      <a:pt x="1535814" y="774485"/>
                      <a:pt x="1533094" y="771281"/>
                      <a:pt x="1529482" y="769675"/>
                    </a:cubicBezTo>
                    <a:cubicBezTo>
                      <a:pt x="1529477" y="769673"/>
                      <a:pt x="1504817" y="761453"/>
                      <a:pt x="1499880" y="759807"/>
                    </a:cubicBezTo>
                    <a:lnTo>
                      <a:pt x="1490012" y="756518"/>
                    </a:lnTo>
                    <a:cubicBezTo>
                      <a:pt x="1486723" y="755422"/>
                      <a:pt x="1483576" y="753719"/>
                      <a:pt x="1480144" y="753229"/>
                    </a:cubicBezTo>
                    <a:cubicBezTo>
                      <a:pt x="1469064" y="751646"/>
                      <a:pt x="1448813" y="748936"/>
                      <a:pt x="1437385" y="746650"/>
                    </a:cubicBezTo>
                    <a:cubicBezTo>
                      <a:pt x="1424953" y="744163"/>
                      <a:pt x="1417085" y="740980"/>
                      <a:pt x="1404493" y="736783"/>
                    </a:cubicBezTo>
                    <a:lnTo>
                      <a:pt x="1394625" y="733494"/>
                    </a:lnTo>
                    <a:cubicBezTo>
                      <a:pt x="1391336" y="732397"/>
                      <a:pt x="1388212" y="730492"/>
                      <a:pt x="1384757" y="730204"/>
                    </a:cubicBezTo>
                    <a:lnTo>
                      <a:pt x="1345287" y="726915"/>
                    </a:lnTo>
                    <a:cubicBezTo>
                      <a:pt x="1253185" y="730091"/>
                      <a:pt x="1244275" y="732554"/>
                      <a:pt x="1151223" y="726915"/>
                    </a:cubicBezTo>
                    <a:cubicBezTo>
                      <a:pt x="1147762" y="726705"/>
                      <a:pt x="1144701" y="724538"/>
                      <a:pt x="1141356" y="723626"/>
                    </a:cubicBezTo>
                    <a:cubicBezTo>
                      <a:pt x="1132633" y="721247"/>
                      <a:pt x="1123619" y="719906"/>
                      <a:pt x="1115042" y="717047"/>
                    </a:cubicBezTo>
                    <a:cubicBezTo>
                      <a:pt x="1104794" y="713631"/>
                      <a:pt x="1100637" y="711792"/>
                      <a:pt x="1088729" y="710469"/>
                    </a:cubicBezTo>
                    <a:cubicBezTo>
                      <a:pt x="1032926" y="704269"/>
                      <a:pt x="1013444" y="703719"/>
                      <a:pt x="960449" y="700601"/>
                    </a:cubicBezTo>
                    <a:cubicBezTo>
                      <a:pt x="956064" y="699505"/>
                      <a:pt x="951623" y="698611"/>
                      <a:pt x="947293" y="697312"/>
                    </a:cubicBezTo>
                    <a:cubicBezTo>
                      <a:pt x="940651" y="695320"/>
                      <a:pt x="927557" y="690734"/>
                      <a:pt x="927557" y="690734"/>
                    </a:cubicBezTo>
                    <a:cubicBezTo>
                      <a:pt x="883777" y="661543"/>
                      <a:pt x="948655" y="703551"/>
                      <a:pt x="907822" y="680866"/>
                    </a:cubicBezTo>
                    <a:cubicBezTo>
                      <a:pt x="900911" y="677026"/>
                      <a:pt x="895588" y="670209"/>
                      <a:pt x="888087" y="667709"/>
                    </a:cubicBezTo>
                    <a:lnTo>
                      <a:pt x="858484" y="657842"/>
                    </a:lnTo>
                    <a:cubicBezTo>
                      <a:pt x="855195" y="656746"/>
                      <a:pt x="852016" y="655233"/>
                      <a:pt x="848616" y="654553"/>
                    </a:cubicBezTo>
                    <a:cubicBezTo>
                      <a:pt x="843134" y="653456"/>
                      <a:pt x="837564" y="652734"/>
                      <a:pt x="832170" y="651263"/>
                    </a:cubicBezTo>
                    <a:cubicBezTo>
                      <a:pt x="825480" y="649438"/>
                      <a:pt x="819013" y="646878"/>
                      <a:pt x="812435" y="644685"/>
                    </a:cubicBezTo>
                    <a:lnTo>
                      <a:pt x="782832" y="634817"/>
                    </a:lnTo>
                    <a:cubicBezTo>
                      <a:pt x="779543" y="633721"/>
                      <a:pt x="776328" y="632369"/>
                      <a:pt x="772964" y="631528"/>
                    </a:cubicBezTo>
                    <a:cubicBezTo>
                      <a:pt x="740851" y="623500"/>
                      <a:pt x="780978" y="633310"/>
                      <a:pt x="743362" y="624950"/>
                    </a:cubicBezTo>
                    <a:cubicBezTo>
                      <a:pt x="732487" y="622533"/>
                      <a:pt x="725109" y="619790"/>
                      <a:pt x="713759" y="618371"/>
                    </a:cubicBezTo>
                    <a:cubicBezTo>
                      <a:pt x="678083" y="613912"/>
                      <a:pt x="636229" y="613284"/>
                      <a:pt x="601926" y="611793"/>
                    </a:cubicBezTo>
                    <a:cubicBezTo>
                      <a:pt x="595347" y="610697"/>
                      <a:pt x="588660" y="610122"/>
                      <a:pt x="582190" y="608504"/>
                    </a:cubicBezTo>
                    <a:cubicBezTo>
                      <a:pt x="575463" y="606822"/>
                      <a:pt x="569295" y="603065"/>
                      <a:pt x="562455" y="601925"/>
                    </a:cubicBezTo>
                    <a:lnTo>
                      <a:pt x="542720" y="598636"/>
                    </a:lnTo>
                    <a:cubicBezTo>
                      <a:pt x="535057" y="597457"/>
                      <a:pt x="527353" y="596556"/>
                      <a:pt x="519695" y="595347"/>
                    </a:cubicBezTo>
                    <a:cubicBezTo>
                      <a:pt x="506520" y="593267"/>
                      <a:pt x="493304" y="591384"/>
                      <a:pt x="480225" y="588768"/>
                    </a:cubicBezTo>
                    <a:cubicBezTo>
                      <a:pt x="474743" y="587672"/>
                      <a:pt x="469321" y="586218"/>
                      <a:pt x="463779" y="585479"/>
                    </a:cubicBezTo>
                    <a:cubicBezTo>
                      <a:pt x="452857" y="584023"/>
                      <a:pt x="441851" y="583286"/>
                      <a:pt x="430887" y="582190"/>
                    </a:cubicBezTo>
                    <a:cubicBezTo>
                      <a:pt x="426501" y="581094"/>
                      <a:pt x="422060" y="580200"/>
                      <a:pt x="417730" y="578901"/>
                    </a:cubicBezTo>
                    <a:cubicBezTo>
                      <a:pt x="407767" y="575912"/>
                      <a:pt x="397995" y="572322"/>
                      <a:pt x="388127" y="569033"/>
                    </a:cubicBezTo>
                    <a:cubicBezTo>
                      <a:pt x="377219" y="565397"/>
                      <a:pt x="345368" y="575612"/>
                      <a:pt x="351946" y="562455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8" name="フリーフォーム: 図形 8">
                <a:extLst>
                  <a:ext uri="{FF2B5EF4-FFF2-40B4-BE49-F238E27FC236}">
                    <a16:creationId xmlns:a16="http://schemas.microsoft.com/office/drawing/2014/main" id="{88673C6F-2EB5-4A23-B4C9-987A39E042C9}"/>
                  </a:ext>
                </a:extLst>
              </p:cNvPr>
              <p:cNvSpPr/>
              <p:nvPr/>
            </p:nvSpPr>
            <p:spPr>
              <a:xfrm>
                <a:off x="3931814" y="3066510"/>
                <a:ext cx="1549218" cy="1391335"/>
              </a:xfrm>
              <a:custGeom>
                <a:avLst/>
                <a:gdLst>
                  <a:gd name="connsiteX0" fmla="*/ 493382 w 1549218"/>
                  <a:gd name="connsiteY0" fmla="*/ 184196 h 1391335"/>
                  <a:gd name="connsiteX1" fmla="*/ 444044 w 1549218"/>
                  <a:gd name="connsiteY1" fmla="*/ 276293 h 1391335"/>
                  <a:gd name="connsiteX2" fmla="*/ 430887 w 1549218"/>
                  <a:gd name="connsiteY2" fmla="*/ 305896 h 1391335"/>
                  <a:gd name="connsiteX3" fmla="*/ 404573 w 1549218"/>
                  <a:gd name="connsiteY3" fmla="*/ 325632 h 1391335"/>
                  <a:gd name="connsiteX4" fmla="*/ 388127 w 1549218"/>
                  <a:gd name="connsiteY4" fmla="*/ 322342 h 1391335"/>
                  <a:gd name="connsiteX5" fmla="*/ 365102 w 1549218"/>
                  <a:gd name="connsiteY5" fmla="*/ 302607 h 1391335"/>
                  <a:gd name="connsiteX6" fmla="*/ 348656 w 1549218"/>
                  <a:gd name="connsiteY6" fmla="*/ 289450 h 1391335"/>
                  <a:gd name="connsiteX7" fmla="*/ 338789 w 1549218"/>
                  <a:gd name="connsiteY7" fmla="*/ 282872 h 1391335"/>
                  <a:gd name="connsiteX8" fmla="*/ 332210 w 1549218"/>
                  <a:gd name="connsiteY8" fmla="*/ 276293 h 1391335"/>
                  <a:gd name="connsiteX9" fmla="*/ 299318 w 1549218"/>
                  <a:gd name="connsiteY9" fmla="*/ 269715 h 1391335"/>
                  <a:gd name="connsiteX10" fmla="*/ 286161 w 1549218"/>
                  <a:gd name="connsiteY10" fmla="*/ 249980 h 1391335"/>
                  <a:gd name="connsiteX11" fmla="*/ 279583 w 1549218"/>
                  <a:gd name="connsiteY11" fmla="*/ 240112 h 1391335"/>
                  <a:gd name="connsiteX12" fmla="*/ 266426 w 1549218"/>
                  <a:gd name="connsiteY12" fmla="*/ 213798 h 1391335"/>
                  <a:gd name="connsiteX13" fmla="*/ 259848 w 1549218"/>
                  <a:gd name="connsiteY13" fmla="*/ 194063 h 1391335"/>
                  <a:gd name="connsiteX14" fmla="*/ 246691 w 1549218"/>
                  <a:gd name="connsiteY14" fmla="*/ 174328 h 1391335"/>
                  <a:gd name="connsiteX15" fmla="*/ 236823 w 1549218"/>
                  <a:gd name="connsiteY15" fmla="*/ 167750 h 1391335"/>
                  <a:gd name="connsiteX16" fmla="*/ 220377 w 1549218"/>
                  <a:gd name="connsiteY16" fmla="*/ 154593 h 1391335"/>
                  <a:gd name="connsiteX17" fmla="*/ 210510 w 1549218"/>
                  <a:gd name="connsiteY17" fmla="*/ 151303 h 1391335"/>
                  <a:gd name="connsiteX18" fmla="*/ 164461 w 1549218"/>
                  <a:gd name="connsiteY18" fmla="*/ 154593 h 1391335"/>
                  <a:gd name="connsiteX19" fmla="*/ 161172 w 1549218"/>
                  <a:gd name="connsiteY19" fmla="*/ 213798 h 1391335"/>
                  <a:gd name="connsiteX20" fmla="*/ 144726 w 1549218"/>
                  <a:gd name="connsiteY20" fmla="*/ 243401 h 1391335"/>
                  <a:gd name="connsiteX21" fmla="*/ 141436 w 1549218"/>
                  <a:gd name="connsiteY21" fmla="*/ 253269 h 1391335"/>
                  <a:gd name="connsiteX22" fmla="*/ 128279 w 1549218"/>
                  <a:gd name="connsiteY22" fmla="*/ 269715 h 1391335"/>
                  <a:gd name="connsiteX23" fmla="*/ 124990 w 1549218"/>
                  <a:gd name="connsiteY23" fmla="*/ 279583 h 1391335"/>
                  <a:gd name="connsiteX24" fmla="*/ 118412 w 1549218"/>
                  <a:gd name="connsiteY24" fmla="*/ 289450 h 1391335"/>
                  <a:gd name="connsiteX25" fmla="*/ 105255 w 1549218"/>
                  <a:gd name="connsiteY25" fmla="*/ 315764 h 1391335"/>
                  <a:gd name="connsiteX26" fmla="*/ 101966 w 1549218"/>
                  <a:gd name="connsiteY26" fmla="*/ 325632 h 1391335"/>
                  <a:gd name="connsiteX27" fmla="*/ 85520 w 1549218"/>
                  <a:gd name="connsiteY27" fmla="*/ 338788 h 1391335"/>
                  <a:gd name="connsiteX28" fmla="*/ 69074 w 1549218"/>
                  <a:gd name="connsiteY28" fmla="*/ 351945 h 1391335"/>
                  <a:gd name="connsiteX29" fmla="*/ 49338 w 1549218"/>
                  <a:gd name="connsiteY29" fmla="*/ 358524 h 1391335"/>
                  <a:gd name="connsiteX30" fmla="*/ 19736 w 1549218"/>
                  <a:gd name="connsiteY30" fmla="*/ 365102 h 1391335"/>
                  <a:gd name="connsiteX31" fmla="*/ 13157 w 1549218"/>
                  <a:gd name="connsiteY31" fmla="*/ 371680 h 1391335"/>
                  <a:gd name="connsiteX32" fmla="*/ 6579 w 1549218"/>
                  <a:gd name="connsiteY32" fmla="*/ 391416 h 1391335"/>
                  <a:gd name="connsiteX33" fmla="*/ 9868 w 1549218"/>
                  <a:gd name="connsiteY33" fmla="*/ 411151 h 1391335"/>
                  <a:gd name="connsiteX34" fmla="*/ 29603 w 1549218"/>
                  <a:gd name="connsiteY34" fmla="*/ 427597 h 1391335"/>
                  <a:gd name="connsiteX35" fmla="*/ 32892 w 1549218"/>
                  <a:gd name="connsiteY35" fmla="*/ 437465 h 1391335"/>
                  <a:gd name="connsiteX36" fmla="*/ 26314 w 1549218"/>
                  <a:gd name="connsiteY36" fmla="*/ 463778 h 1391335"/>
                  <a:gd name="connsiteX37" fmla="*/ 19736 w 1549218"/>
                  <a:gd name="connsiteY37" fmla="*/ 470357 h 1391335"/>
                  <a:gd name="connsiteX38" fmla="*/ 16446 w 1549218"/>
                  <a:gd name="connsiteY38" fmla="*/ 480224 h 1391335"/>
                  <a:gd name="connsiteX39" fmla="*/ 9868 w 1549218"/>
                  <a:gd name="connsiteY39" fmla="*/ 486803 h 1391335"/>
                  <a:gd name="connsiteX40" fmla="*/ 0 w 1549218"/>
                  <a:gd name="connsiteY40" fmla="*/ 506538 h 1391335"/>
                  <a:gd name="connsiteX41" fmla="*/ 3290 w 1549218"/>
                  <a:gd name="connsiteY41" fmla="*/ 542719 h 1391335"/>
                  <a:gd name="connsiteX42" fmla="*/ 19736 w 1549218"/>
                  <a:gd name="connsiteY42" fmla="*/ 562455 h 1391335"/>
                  <a:gd name="connsiteX43" fmla="*/ 32892 w 1549218"/>
                  <a:gd name="connsiteY43" fmla="*/ 578901 h 1391335"/>
                  <a:gd name="connsiteX44" fmla="*/ 42760 w 1549218"/>
                  <a:gd name="connsiteY44" fmla="*/ 582190 h 1391335"/>
                  <a:gd name="connsiteX45" fmla="*/ 49338 w 1549218"/>
                  <a:gd name="connsiteY45" fmla="*/ 592057 h 1391335"/>
                  <a:gd name="connsiteX46" fmla="*/ 75652 w 1549218"/>
                  <a:gd name="connsiteY46" fmla="*/ 611793 h 1391335"/>
                  <a:gd name="connsiteX47" fmla="*/ 95387 w 1549218"/>
                  <a:gd name="connsiteY47" fmla="*/ 618371 h 1391335"/>
                  <a:gd name="connsiteX48" fmla="*/ 101966 w 1549218"/>
                  <a:gd name="connsiteY48" fmla="*/ 624950 h 1391335"/>
                  <a:gd name="connsiteX49" fmla="*/ 111833 w 1549218"/>
                  <a:gd name="connsiteY49" fmla="*/ 641396 h 1391335"/>
                  <a:gd name="connsiteX50" fmla="*/ 118412 w 1549218"/>
                  <a:gd name="connsiteY50" fmla="*/ 674288 h 1391335"/>
                  <a:gd name="connsiteX51" fmla="*/ 111833 w 1549218"/>
                  <a:gd name="connsiteY51" fmla="*/ 707180 h 1391335"/>
                  <a:gd name="connsiteX52" fmla="*/ 108544 w 1549218"/>
                  <a:gd name="connsiteY52" fmla="*/ 769675 h 1391335"/>
                  <a:gd name="connsiteX53" fmla="*/ 105255 w 1549218"/>
                  <a:gd name="connsiteY53" fmla="*/ 782832 h 1391335"/>
                  <a:gd name="connsiteX54" fmla="*/ 101966 w 1549218"/>
                  <a:gd name="connsiteY54" fmla="*/ 799278 h 1391335"/>
                  <a:gd name="connsiteX55" fmla="*/ 105255 w 1549218"/>
                  <a:gd name="connsiteY55" fmla="*/ 881508 h 1391335"/>
                  <a:gd name="connsiteX56" fmla="*/ 121701 w 1549218"/>
                  <a:gd name="connsiteY56" fmla="*/ 884797 h 1391335"/>
                  <a:gd name="connsiteX57" fmla="*/ 141436 w 1549218"/>
                  <a:gd name="connsiteY57" fmla="*/ 891375 h 1391335"/>
                  <a:gd name="connsiteX58" fmla="*/ 151304 w 1549218"/>
                  <a:gd name="connsiteY58" fmla="*/ 894665 h 1391335"/>
                  <a:gd name="connsiteX59" fmla="*/ 177618 w 1549218"/>
                  <a:gd name="connsiteY59" fmla="*/ 914400 h 1391335"/>
                  <a:gd name="connsiteX60" fmla="*/ 187485 w 1549218"/>
                  <a:gd name="connsiteY60" fmla="*/ 920978 h 1391335"/>
                  <a:gd name="connsiteX61" fmla="*/ 197353 w 1549218"/>
                  <a:gd name="connsiteY61" fmla="*/ 924267 h 1391335"/>
                  <a:gd name="connsiteX62" fmla="*/ 203931 w 1549218"/>
                  <a:gd name="connsiteY62" fmla="*/ 930846 h 1391335"/>
                  <a:gd name="connsiteX63" fmla="*/ 223667 w 1549218"/>
                  <a:gd name="connsiteY63" fmla="*/ 940714 h 1391335"/>
                  <a:gd name="connsiteX64" fmla="*/ 253269 w 1549218"/>
                  <a:gd name="connsiteY64" fmla="*/ 957160 h 1391335"/>
                  <a:gd name="connsiteX65" fmla="*/ 259848 w 1549218"/>
                  <a:gd name="connsiteY65" fmla="*/ 963738 h 1391335"/>
                  <a:gd name="connsiteX66" fmla="*/ 276294 w 1549218"/>
                  <a:gd name="connsiteY66" fmla="*/ 976895 h 1391335"/>
                  <a:gd name="connsiteX67" fmla="*/ 289451 w 1549218"/>
                  <a:gd name="connsiteY67" fmla="*/ 993341 h 1391335"/>
                  <a:gd name="connsiteX68" fmla="*/ 299318 w 1549218"/>
                  <a:gd name="connsiteY68" fmla="*/ 999919 h 1391335"/>
                  <a:gd name="connsiteX69" fmla="*/ 315764 w 1549218"/>
                  <a:gd name="connsiteY69" fmla="*/ 1016365 h 1391335"/>
                  <a:gd name="connsiteX70" fmla="*/ 335500 w 1549218"/>
                  <a:gd name="connsiteY70" fmla="*/ 1022944 h 1391335"/>
                  <a:gd name="connsiteX71" fmla="*/ 345367 w 1549218"/>
                  <a:gd name="connsiteY71" fmla="*/ 1026233 h 1391335"/>
                  <a:gd name="connsiteX72" fmla="*/ 358524 w 1549218"/>
                  <a:gd name="connsiteY72" fmla="*/ 1029522 h 1391335"/>
                  <a:gd name="connsiteX73" fmla="*/ 388127 w 1549218"/>
                  <a:gd name="connsiteY73" fmla="*/ 1036101 h 1391335"/>
                  <a:gd name="connsiteX74" fmla="*/ 407862 w 1549218"/>
                  <a:gd name="connsiteY74" fmla="*/ 1042679 h 1391335"/>
                  <a:gd name="connsiteX75" fmla="*/ 417730 w 1549218"/>
                  <a:gd name="connsiteY75" fmla="*/ 1045968 h 1391335"/>
                  <a:gd name="connsiteX76" fmla="*/ 427597 w 1549218"/>
                  <a:gd name="connsiteY76" fmla="*/ 1052547 h 1391335"/>
                  <a:gd name="connsiteX77" fmla="*/ 437465 w 1549218"/>
                  <a:gd name="connsiteY77" fmla="*/ 1055836 h 1391335"/>
                  <a:gd name="connsiteX78" fmla="*/ 450622 w 1549218"/>
                  <a:gd name="connsiteY78" fmla="*/ 1068993 h 1391335"/>
                  <a:gd name="connsiteX79" fmla="*/ 453911 w 1549218"/>
                  <a:gd name="connsiteY79" fmla="*/ 1078860 h 1391335"/>
                  <a:gd name="connsiteX80" fmla="*/ 460490 w 1549218"/>
                  <a:gd name="connsiteY80" fmla="*/ 1085439 h 1391335"/>
                  <a:gd name="connsiteX81" fmla="*/ 467068 w 1549218"/>
                  <a:gd name="connsiteY81" fmla="*/ 1105174 h 1391335"/>
                  <a:gd name="connsiteX82" fmla="*/ 470357 w 1549218"/>
                  <a:gd name="connsiteY82" fmla="*/ 1115042 h 1391335"/>
                  <a:gd name="connsiteX83" fmla="*/ 460490 w 1549218"/>
                  <a:gd name="connsiteY83" fmla="*/ 1121620 h 1391335"/>
                  <a:gd name="connsiteX84" fmla="*/ 440754 w 1549218"/>
                  <a:gd name="connsiteY84" fmla="*/ 1128198 h 1391335"/>
                  <a:gd name="connsiteX85" fmla="*/ 434176 w 1549218"/>
                  <a:gd name="connsiteY85" fmla="*/ 1134777 h 1391335"/>
                  <a:gd name="connsiteX86" fmla="*/ 424308 w 1549218"/>
                  <a:gd name="connsiteY86" fmla="*/ 1138066 h 1391335"/>
                  <a:gd name="connsiteX87" fmla="*/ 417730 w 1549218"/>
                  <a:gd name="connsiteY87" fmla="*/ 1157801 h 1391335"/>
                  <a:gd name="connsiteX88" fmla="*/ 411151 w 1549218"/>
                  <a:gd name="connsiteY88" fmla="*/ 1184115 h 1391335"/>
                  <a:gd name="connsiteX89" fmla="*/ 404573 w 1549218"/>
                  <a:gd name="connsiteY89" fmla="*/ 1203850 h 1391335"/>
                  <a:gd name="connsiteX90" fmla="*/ 401284 w 1549218"/>
                  <a:gd name="connsiteY90" fmla="*/ 1213718 h 1391335"/>
                  <a:gd name="connsiteX91" fmla="*/ 407862 w 1549218"/>
                  <a:gd name="connsiteY91" fmla="*/ 1253188 h 1391335"/>
                  <a:gd name="connsiteX92" fmla="*/ 414441 w 1549218"/>
                  <a:gd name="connsiteY92" fmla="*/ 1259767 h 1391335"/>
                  <a:gd name="connsiteX93" fmla="*/ 421019 w 1549218"/>
                  <a:gd name="connsiteY93" fmla="*/ 1269634 h 1391335"/>
                  <a:gd name="connsiteX94" fmla="*/ 450622 w 1549218"/>
                  <a:gd name="connsiteY94" fmla="*/ 1286080 h 1391335"/>
                  <a:gd name="connsiteX95" fmla="*/ 467068 w 1549218"/>
                  <a:gd name="connsiteY95" fmla="*/ 1295948 h 1391335"/>
                  <a:gd name="connsiteX96" fmla="*/ 476936 w 1549218"/>
                  <a:gd name="connsiteY96" fmla="*/ 1302526 h 1391335"/>
                  <a:gd name="connsiteX97" fmla="*/ 496671 w 1549218"/>
                  <a:gd name="connsiteY97" fmla="*/ 1309105 h 1391335"/>
                  <a:gd name="connsiteX98" fmla="*/ 526274 w 1549218"/>
                  <a:gd name="connsiteY98" fmla="*/ 1322262 h 1391335"/>
                  <a:gd name="connsiteX99" fmla="*/ 536141 w 1549218"/>
                  <a:gd name="connsiteY99" fmla="*/ 1325551 h 1391335"/>
                  <a:gd name="connsiteX100" fmla="*/ 546009 w 1549218"/>
                  <a:gd name="connsiteY100" fmla="*/ 1328840 h 1391335"/>
                  <a:gd name="connsiteX101" fmla="*/ 552587 w 1549218"/>
                  <a:gd name="connsiteY101" fmla="*/ 1335419 h 1391335"/>
                  <a:gd name="connsiteX102" fmla="*/ 572323 w 1549218"/>
                  <a:gd name="connsiteY102" fmla="*/ 1341997 h 1391335"/>
                  <a:gd name="connsiteX103" fmla="*/ 582190 w 1549218"/>
                  <a:gd name="connsiteY103" fmla="*/ 1348575 h 1391335"/>
                  <a:gd name="connsiteX104" fmla="*/ 601926 w 1549218"/>
                  <a:gd name="connsiteY104" fmla="*/ 1355154 h 1391335"/>
                  <a:gd name="connsiteX105" fmla="*/ 611793 w 1549218"/>
                  <a:gd name="connsiteY105" fmla="*/ 1361732 h 1391335"/>
                  <a:gd name="connsiteX106" fmla="*/ 631528 w 1549218"/>
                  <a:gd name="connsiteY106" fmla="*/ 1368311 h 1391335"/>
                  <a:gd name="connsiteX107" fmla="*/ 661131 w 1549218"/>
                  <a:gd name="connsiteY107" fmla="*/ 1381467 h 1391335"/>
                  <a:gd name="connsiteX108" fmla="*/ 680867 w 1549218"/>
                  <a:gd name="connsiteY108" fmla="*/ 1388046 h 1391335"/>
                  <a:gd name="connsiteX109" fmla="*/ 690734 w 1549218"/>
                  <a:gd name="connsiteY109" fmla="*/ 1391335 h 1391335"/>
                  <a:gd name="connsiteX110" fmla="*/ 700602 w 1549218"/>
                  <a:gd name="connsiteY110" fmla="*/ 1374889 h 1391335"/>
                  <a:gd name="connsiteX111" fmla="*/ 707180 w 1549218"/>
                  <a:gd name="connsiteY111" fmla="*/ 1365021 h 1391335"/>
                  <a:gd name="connsiteX112" fmla="*/ 717048 w 1549218"/>
                  <a:gd name="connsiteY112" fmla="*/ 1345286 h 1391335"/>
                  <a:gd name="connsiteX113" fmla="*/ 726915 w 1549218"/>
                  <a:gd name="connsiteY113" fmla="*/ 1325551 h 1391335"/>
                  <a:gd name="connsiteX114" fmla="*/ 740072 w 1549218"/>
                  <a:gd name="connsiteY114" fmla="*/ 1266345 h 1391335"/>
                  <a:gd name="connsiteX115" fmla="*/ 743361 w 1549218"/>
                  <a:gd name="connsiteY115" fmla="*/ 1246610 h 1391335"/>
                  <a:gd name="connsiteX116" fmla="*/ 746651 w 1549218"/>
                  <a:gd name="connsiteY116" fmla="*/ 1236742 h 1391335"/>
                  <a:gd name="connsiteX117" fmla="*/ 756518 w 1549218"/>
                  <a:gd name="connsiteY117" fmla="*/ 1233453 h 1391335"/>
                  <a:gd name="connsiteX118" fmla="*/ 786121 w 1549218"/>
                  <a:gd name="connsiteY118" fmla="*/ 1240032 h 1391335"/>
                  <a:gd name="connsiteX119" fmla="*/ 805856 w 1549218"/>
                  <a:gd name="connsiteY119" fmla="*/ 1266345 h 1391335"/>
                  <a:gd name="connsiteX120" fmla="*/ 812435 w 1549218"/>
                  <a:gd name="connsiteY120" fmla="*/ 1272924 h 1391335"/>
                  <a:gd name="connsiteX121" fmla="*/ 822302 w 1549218"/>
                  <a:gd name="connsiteY121" fmla="*/ 1276213 h 1391335"/>
                  <a:gd name="connsiteX122" fmla="*/ 874930 w 1549218"/>
                  <a:gd name="connsiteY122" fmla="*/ 1269634 h 1391335"/>
                  <a:gd name="connsiteX123" fmla="*/ 888087 w 1549218"/>
                  <a:gd name="connsiteY123" fmla="*/ 1266345 h 1391335"/>
                  <a:gd name="connsiteX124" fmla="*/ 907822 w 1549218"/>
                  <a:gd name="connsiteY124" fmla="*/ 1259767 h 1391335"/>
                  <a:gd name="connsiteX125" fmla="*/ 940714 w 1549218"/>
                  <a:gd name="connsiteY125" fmla="*/ 1233453 h 1391335"/>
                  <a:gd name="connsiteX126" fmla="*/ 950582 w 1549218"/>
                  <a:gd name="connsiteY126" fmla="*/ 1223585 h 1391335"/>
                  <a:gd name="connsiteX127" fmla="*/ 957160 w 1549218"/>
                  <a:gd name="connsiteY127" fmla="*/ 1213718 h 1391335"/>
                  <a:gd name="connsiteX128" fmla="*/ 970317 w 1549218"/>
                  <a:gd name="connsiteY128" fmla="*/ 1200561 h 1391335"/>
                  <a:gd name="connsiteX129" fmla="*/ 973606 w 1549218"/>
                  <a:gd name="connsiteY129" fmla="*/ 1190693 h 1391335"/>
                  <a:gd name="connsiteX130" fmla="*/ 990052 w 1549218"/>
                  <a:gd name="connsiteY130" fmla="*/ 1177537 h 1391335"/>
                  <a:gd name="connsiteX131" fmla="*/ 1006498 w 1549218"/>
                  <a:gd name="connsiteY131" fmla="*/ 1167669 h 1391335"/>
                  <a:gd name="connsiteX132" fmla="*/ 1042679 w 1549218"/>
                  <a:gd name="connsiteY132" fmla="*/ 1164380 h 1391335"/>
                  <a:gd name="connsiteX133" fmla="*/ 1062415 w 1549218"/>
                  <a:gd name="connsiteY133" fmla="*/ 1157801 h 1391335"/>
                  <a:gd name="connsiteX134" fmla="*/ 1082150 w 1549218"/>
                  <a:gd name="connsiteY134" fmla="*/ 1164380 h 1391335"/>
                  <a:gd name="connsiteX135" fmla="*/ 1108464 w 1549218"/>
                  <a:gd name="connsiteY135" fmla="*/ 1161091 h 1391335"/>
                  <a:gd name="connsiteX136" fmla="*/ 1118331 w 1549218"/>
                  <a:gd name="connsiteY136" fmla="*/ 1157801 h 1391335"/>
                  <a:gd name="connsiteX137" fmla="*/ 1180826 w 1549218"/>
                  <a:gd name="connsiteY137" fmla="*/ 1154512 h 1391335"/>
                  <a:gd name="connsiteX138" fmla="*/ 1200561 w 1549218"/>
                  <a:gd name="connsiteY138" fmla="*/ 1131488 h 1391335"/>
                  <a:gd name="connsiteX139" fmla="*/ 1203851 w 1549218"/>
                  <a:gd name="connsiteY139" fmla="*/ 1121620 h 1391335"/>
                  <a:gd name="connsiteX140" fmla="*/ 1210429 w 1549218"/>
                  <a:gd name="connsiteY140" fmla="*/ 1075571 h 1391335"/>
                  <a:gd name="connsiteX141" fmla="*/ 1217008 w 1549218"/>
                  <a:gd name="connsiteY141" fmla="*/ 1068993 h 1391335"/>
                  <a:gd name="connsiteX142" fmla="*/ 1243321 w 1549218"/>
                  <a:gd name="connsiteY142" fmla="*/ 1072282 h 1391335"/>
                  <a:gd name="connsiteX143" fmla="*/ 1253189 w 1549218"/>
                  <a:gd name="connsiteY143" fmla="*/ 1075571 h 1391335"/>
                  <a:gd name="connsiteX144" fmla="*/ 1279502 w 1549218"/>
                  <a:gd name="connsiteY144" fmla="*/ 1082150 h 1391335"/>
                  <a:gd name="connsiteX145" fmla="*/ 1322262 w 1549218"/>
                  <a:gd name="connsiteY145" fmla="*/ 1092017 h 1391335"/>
                  <a:gd name="connsiteX146" fmla="*/ 1332130 w 1549218"/>
                  <a:gd name="connsiteY146" fmla="*/ 1095306 h 1391335"/>
                  <a:gd name="connsiteX147" fmla="*/ 1351865 w 1549218"/>
                  <a:gd name="connsiteY147" fmla="*/ 1098596 h 1391335"/>
                  <a:gd name="connsiteX148" fmla="*/ 1371600 w 1549218"/>
                  <a:gd name="connsiteY148" fmla="*/ 1095306 h 1391335"/>
                  <a:gd name="connsiteX149" fmla="*/ 1378179 w 1549218"/>
                  <a:gd name="connsiteY149" fmla="*/ 1088728 h 1391335"/>
                  <a:gd name="connsiteX150" fmla="*/ 1391336 w 1549218"/>
                  <a:gd name="connsiteY150" fmla="*/ 1065703 h 1391335"/>
                  <a:gd name="connsiteX151" fmla="*/ 1394625 w 1549218"/>
                  <a:gd name="connsiteY151" fmla="*/ 1055836 h 1391335"/>
                  <a:gd name="connsiteX152" fmla="*/ 1397914 w 1549218"/>
                  <a:gd name="connsiteY152" fmla="*/ 983473 h 1391335"/>
                  <a:gd name="connsiteX153" fmla="*/ 1401203 w 1549218"/>
                  <a:gd name="connsiteY153" fmla="*/ 963738 h 1391335"/>
                  <a:gd name="connsiteX154" fmla="*/ 1397914 w 1549218"/>
                  <a:gd name="connsiteY154" fmla="*/ 924267 h 1391335"/>
                  <a:gd name="connsiteX155" fmla="*/ 1394625 w 1549218"/>
                  <a:gd name="connsiteY155" fmla="*/ 911111 h 1391335"/>
                  <a:gd name="connsiteX156" fmla="*/ 1368311 w 1549218"/>
                  <a:gd name="connsiteY156" fmla="*/ 897954 h 1391335"/>
                  <a:gd name="connsiteX157" fmla="*/ 1358444 w 1549218"/>
                  <a:gd name="connsiteY157" fmla="*/ 894665 h 1391335"/>
                  <a:gd name="connsiteX158" fmla="*/ 1348576 w 1549218"/>
                  <a:gd name="connsiteY158" fmla="*/ 891375 h 1391335"/>
                  <a:gd name="connsiteX159" fmla="*/ 1338708 w 1549218"/>
                  <a:gd name="connsiteY159" fmla="*/ 888086 h 1391335"/>
                  <a:gd name="connsiteX160" fmla="*/ 1236743 w 1549218"/>
                  <a:gd name="connsiteY160" fmla="*/ 891375 h 1391335"/>
                  <a:gd name="connsiteX161" fmla="*/ 1203851 w 1549218"/>
                  <a:gd name="connsiteY161" fmla="*/ 904532 h 1391335"/>
                  <a:gd name="connsiteX162" fmla="*/ 1193983 w 1549218"/>
                  <a:gd name="connsiteY162" fmla="*/ 907821 h 1391335"/>
                  <a:gd name="connsiteX163" fmla="*/ 1187405 w 1549218"/>
                  <a:gd name="connsiteY163" fmla="*/ 914400 h 1391335"/>
                  <a:gd name="connsiteX164" fmla="*/ 1154513 w 1549218"/>
                  <a:gd name="connsiteY164" fmla="*/ 914400 h 1391335"/>
                  <a:gd name="connsiteX165" fmla="*/ 1151223 w 1549218"/>
                  <a:gd name="connsiteY165" fmla="*/ 904532 h 1391335"/>
                  <a:gd name="connsiteX166" fmla="*/ 1164380 w 1549218"/>
                  <a:gd name="connsiteY166" fmla="*/ 891375 h 1391335"/>
                  <a:gd name="connsiteX167" fmla="*/ 1236743 w 1549218"/>
                  <a:gd name="connsiteY167" fmla="*/ 891375 h 1391335"/>
                  <a:gd name="connsiteX168" fmla="*/ 1256478 w 1549218"/>
                  <a:gd name="connsiteY168" fmla="*/ 884797 h 1391335"/>
                  <a:gd name="connsiteX169" fmla="*/ 1266346 w 1549218"/>
                  <a:gd name="connsiteY169" fmla="*/ 881508 h 1391335"/>
                  <a:gd name="connsiteX170" fmla="*/ 1286081 w 1549218"/>
                  <a:gd name="connsiteY170" fmla="*/ 874929 h 1391335"/>
                  <a:gd name="connsiteX171" fmla="*/ 1295949 w 1549218"/>
                  <a:gd name="connsiteY171" fmla="*/ 871640 h 1391335"/>
                  <a:gd name="connsiteX172" fmla="*/ 1315684 w 1549218"/>
                  <a:gd name="connsiteY172" fmla="*/ 868351 h 1391335"/>
                  <a:gd name="connsiteX173" fmla="*/ 1345287 w 1549218"/>
                  <a:gd name="connsiteY173" fmla="*/ 861773 h 1391335"/>
                  <a:gd name="connsiteX174" fmla="*/ 1355154 w 1549218"/>
                  <a:gd name="connsiteY174" fmla="*/ 858483 h 1391335"/>
                  <a:gd name="connsiteX175" fmla="*/ 1361733 w 1549218"/>
                  <a:gd name="connsiteY175" fmla="*/ 851905 h 1391335"/>
                  <a:gd name="connsiteX176" fmla="*/ 1361733 w 1549218"/>
                  <a:gd name="connsiteY176" fmla="*/ 825591 h 1391335"/>
                  <a:gd name="connsiteX177" fmla="*/ 1355154 w 1549218"/>
                  <a:gd name="connsiteY177" fmla="*/ 815724 h 1391335"/>
                  <a:gd name="connsiteX178" fmla="*/ 1345287 w 1549218"/>
                  <a:gd name="connsiteY178" fmla="*/ 776253 h 1391335"/>
                  <a:gd name="connsiteX179" fmla="*/ 1279502 w 1549218"/>
                  <a:gd name="connsiteY179" fmla="*/ 779542 h 1391335"/>
                  <a:gd name="connsiteX180" fmla="*/ 1266346 w 1549218"/>
                  <a:gd name="connsiteY180" fmla="*/ 782832 h 1391335"/>
                  <a:gd name="connsiteX181" fmla="*/ 1256478 w 1549218"/>
                  <a:gd name="connsiteY181" fmla="*/ 789410 h 1391335"/>
                  <a:gd name="connsiteX182" fmla="*/ 1240032 w 1549218"/>
                  <a:gd name="connsiteY182" fmla="*/ 786121 h 1391335"/>
                  <a:gd name="connsiteX183" fmla="*/ 1249900 w 1549218"/>
                  <a:gd name="connsiteY183" fmla="*/ 779542 h 1391335"/>
                  <a:gd name="connsiteX184" fmla="*/ 1266346 w 1549218"/>
                  <a:gd name="connsiteY184" fmla="*/ 763096 h 1391335"/>
                  <a:gd name="connsiteX185" fmla="*/ 1276213 w 1549218"/>
                  <a:gd name="connsiteY185" fmla="*/ 753229 h 1391335"/>
                  <a:gd name="connsiteX186" fmla="*/ 1282792 w 1549218"/>
                  <a:gd name="connsiteY186" fmla="*/ 733493 h 1391335"/>
                  <a:gd name="connsiteX187" fmla="*/ 1286081 w 1549218"/>
                  <a:gd name="connsiteY187" fmla="*/ 723626 h 1391335"/>
                  <a:gd name="connsiteX188" fmla="*/ 1292659 w 1549218"/>
                  <a:gd name="connsiteY188" fmla="*/ 717047 h 1391335"/>
                  <a:gd name="connsiteX189" fmla="*/ 1299238 w 1549218"/>
                  <a:gd name="connsiteY189" fmla="*/ 707180 h 1391335"/>
                  <a:gd name="connsiteX190" fmla="*/ 1318973 w 1549218"/>
                  <a:gd name="connsiteY190" fmla="*/ 697312 h 1391335"/>
                  <a:gd name="connsiteX191" fmla="*/ 1335419 w 1549218"/>
                  <a:gd name="connsiteY191" fmla="*/ 684155 h 1391335"/>
                  <a:gd name="connsiteX192" fmla="*/ 1348576 w 1549218"/>
                  <a:gd name="connsiteY192" fmla="*/ 651263 h 1391335"/>
                  <a:gd name="connsiteX193" fmla="*/ 1358444 w 1549218"/>
                  <a:gd name="connsiteY193" fmla="*/ 634817 h 1391335"/>
                  <a:gd name="connsiteX194" fmla="*/ 1361733 w 1549218"/>
                  <a:gd name="connsiteY194" fmla="*/ 624950 h 1391335"/>
                  <a:gd name="connsiteX195" fmla="*/ 1391336 w 1549218"/>
                  <a:gd name="connsiteY195" fmla="*/ 608503 h 1391335"/>
                  <a:gd name="connsiteX196" fmla="*/ 1414360 w 1549218"/>
                  <a:gd name="connsiteY196" fmla="*/ 611793 h 1391335"/>
                  <a:gd name="connsiteX197" fmla="*/ 1420938 w 1549218"/>
                  <a:gd name="connsiteY197" fmla="*/ 605214 h 1391335"/>
                  <a:gd name="connsiteX198" fmla="*/ 1427517 w 1549218"/>
                  <a:gd name="connsiteY198" fmla="*/ 585479 h 1391335"/>
                  <a:gd name="connsiteX199" fmla="*/ 1430806 w 1549218"/>
                  <a:gd name="connsiteY199" fmla="*/ 575611 h 1391335"/>
                  <a:gd name="connsiteX200" fmla="*/ 1437385 w 1549218"/>
                  <a:gd name="connsiteY200" fmla="*/ 562455 h 1391335"/>
                  <a:gd name="connsiteX201" fmla="*/ 1447252 w 1549218"/>
                  <a:gd name="connsiteY201" fmla="*/ 529562 h 1391335"/>
                  <a:gd name="connsiteX202" fmla="*/ 1450541 w 1549218"/>
                  <a:gd name="connsiteY202" fmla="*/ 519695 h 1391335"/>
                  <a:gd name="connsiteX203" fmla="*/ 1453831 w 1549218"/>
                  <a:gd name="connsiteY203" fmla="*/ 509827 h 1391335"/>
                  <a:gd name="connsiteX204" fmla="*/ 1457120 w 1549218"/>
                  <a:gd name="connsiteY204" fmla="*/ 447332 h 1391335"/>
                  <a:gd name="connsiteX205" fmla="*/ 1466987 w 1549218"/>
                  <a:gd name="connsiteY205" fmla="*/ 424308 h 1391335"/>
                  <a:gd name="connsiteX206" fmla="*/ 1476855 w 1549218"/>
                  <a:gd name="connsiteY206" fmla="*/ 404573 h 1391335"/>
                  <a:gd name="connsiteX207" fmla="*/ 1483433 w 1549218"/>
                  <a:gd name="connsiteY207" fmla="*/ 371680 h 1391335"/>
                  <a:gd name="connsiteX208" fmla="*/ 1490012 w 1549218"/>
                  <a:gd name="connsiteY208" fmla="*/ 348656 h 1391335"/>
                  <a:gd name="connsiteX209" fmla="*/ 1496590 w 1549218"/>
                  <a:gd name="connsiteY209" fmla="*/ 322342 h 1391335"/>
                  <a:gd name="connsiteX210" fmla="*/ 1503169 w 1549218"/>
                  <a:gd name="connsiteY210" fmla="*/ 269715 h 1391335"/>
                  <a:gd name="connsiteX211" fmla="*/ 1506458 w 1549218"/>
                  <a:gd name="connsiteY211" fmla="*/ 207220 h 1391335"/>
                  <a:gd name="connsiteX212" fmla="*/ 1522904 w 1549218"/>
                  <a:gd name="connsiteY212" fmla="*/ 194063 h 1391335"/>
                  <a:gd name="connsiteX213" fmla="*/ 1539350 w 1549218"/>
                  <a:gd name="connsiteY213" fmla="*/ 180906 h 1391335"/>
                  <a:gd name="connsiteX214" fmla="*/ 1549218 w 1549218"/>
                  <a:gd name="connsiteY214" fmla="*/ 174328 h 1391335"/>
                  <a:gd name="connsiteX215" fmla="*/ 1545928 w 1549218"/>
                  <a:gd name="connsiteY215" fmla="*/ 154593 h 1391335"/>
                  <a:gd name="connsiteX216" fmla="*/ 1539350 w 1549218"/>
                  <a:gd name="connsiteY216" fmla="*/ 148014 h 1391335"/>
                  <a:gd name="connsiteX217" fmla="*/ 1529482 w 1549218"/>
                  <a:gd name="connsiteY217" fmla="*/ 141436 h 1391335"/>
                  <a:gd name="connsiteX218" fmla="*/ 1522904 w 1549218"/>
                  <a:gd name="connsiteY218" fmla="*/ 134857 h 1391335"/>
                  <a:gd name="connsiteX219" fmla="*/ 1513036 w 1549218"/>
                  <a:gd name="connsiteY219" fmla="*/ 131568 h 1391335"/>
                  <a:gd name="connsiteX220" fmla="*/ 1503169 w 1549218"/>
                  <a:gd name="connsiteY220" fmla="*/ 124990 h 1391335"/>
                  <a:gd name="connsiteX221" fmla="*/ 1493301 w 1549218"/>
                  <a:gd name="connsiteY221" fmla="*/ 121701 h 1391335"/>
                  <a:gd name="connsiteX222" fmla="*/ 1476855 w 1549218"/>
                  <a:gd name="connsiteY222" fmla="*/ 108544 h 1391335"/>
                  <a:gd name="connsiteX223" fmla="*/ 1457120 w 1549218"/>
                  <a:gd name="connsiteY223" fmla="*/ 101965 h 1391335"/>
                  <a:gd name="connsiteX224" fmla="*/ 1434095 w 1549218"/>
                  <a:gd name="connsiteY224" fmla="*/ 105255 h 1391335"/>
                  <a:gd name="connsiteX225" fmla="*/ 1424228 w 1549218"/>
                  <a:gd name="connsiteY225" fmla="*/ 108544 h 1391335"/>
                  <a:gd name="connsiteX226" fmla="*/ 1388046 w 1549218"/>
                  <a:gd name="connsiteY226" fmla="*/ 105255 h 1391335"/>
                  <a:gd name="connsiteX227" fmla="*/ 1365022 w 1549218"/>
                  <a:gd name="connsiteY227" fmla="*/ 98676 h 1391335"/>
                  <a:gd name="connsiteX228" fmla="*/ 1355154 w 1549218"/>
                  <a:gd name="connsiteY228" fmla="*/ 92098 h 1391335"/>
                  <a:gd name="connsiteX229" fmla="*/ 1341997 w 1549218"/>
                  <a:gd name="connsiteY229" fmla="*/ 78941 h 1391335"/>
                  <a:gd name="connsiteX230" fmla="*/ 1332130 w 1549218"/>
                  <a:gd name="connsiteY230" fmla="*/ 72362 h 1391335"/>
                  <a:gd name="connsiteX231" fmla="*/ 1325551 w 1549218"/>
                  <a:gd name="connsiteY231" fmla="*/ 65784 h 1391335"/>
                  <a:gd name="connsiteX232" fmla="*/ 1315684 w 1549218"/>
                  <a:gd name="connsiteY232" fmla="*/ 62495 h 1391335"/>
                  <a:gd name="connsiteX233" fmla="*/ 1299238 w 1549218"/>
                  <a:gd name="connsiteY233" fmla="*/ 52627 h 1391335"/>
                  <a:gd name="connsiteX234" fmla="*/ 1289370 w 1549218"/>
                  <a:gd name="connsiteY234" fmla="*/ 46049 h 1391335"/>
                  <a:gd name="connsiteX235" fmla="*/ 1259767 w 1549218"/>
                  <a:gd name="connsiteY235" fmla="*/ 36181 h 1391335"/>
                  <a:gd name="connsiteX236" fmla="*/ 1249900 w 1549218"/>
                  <a:gd name="connsiteY236" fmla="*/ 32892 h 1391335"/>
                  <a:gd name="connsiteX237" fmla="*/ 1210429 w 1549218"/>
                  <a:gd name="connsiteY237" fmla="*/ 29603 h 1391335"/>
                  <a:gd name="connsiteX238" fmla="*/ 1190694 w 1549218"/>
                  <a:gd name="connsiteY238" fmla="*/ 19735 h 1391335"/>
                  <a:gd name="connsiteX239" fmla="*/ 1180826 w 1549218"/>
                  <a:gd name="connsiteY239" fmla="*/ 16446 h 1391335"/>
                  <a:gd name="connsiteX240" fmla="*/ 1045969 w 1549218"/>
                  <a:gd name="connsiteY240" fmla="*/ 16446 h 1391335"/>
                  <a:gd name="connsiteX241" fmla="*/ 1022944 w 1549218"/>
                  <a:gd name="connsiteY241" fmla="*/ 9867 h 1391335"/>
                  <a:gd name="connsiteX242" fmla="*/ 1003209 w 1549218"/>
                  <a:gd name="connsiteY242" fmla="*/ 0 h 1391335"/>
                  <a:gd name="connsiteX243" fmla="*/ 976895 w 1549218"/>
                  <a:gd name="connsiteY243" fmla="*/ 3289 h 1391335"/>
                  <a:gd name="connsiteX244" fmla="*/ 970317 w 1549218"/>
                  <a:gd name="connsiteY244" fmla="*/ 13157 h 1391335"/>
                  <a:gd name="connsiteX245" fmla="*/ 957160 w 1549218"/>
                  <a:gd name="connsiteY245" fmla="*/ 26314 h 1391335"/>
                  <a:gd name="connsiteX246" fmla="*/ 953871 w 1549218"/>
                  <a:gd name="connsiteY246" fmla="*/ 36181 h 1391335"/>
                  <a:gd name="connsiteX247" fmla="*/ 947292 w 1549218"/>
                  <a:gd name="connsiteY247" fmla="*/ 42760 h 1391335"/>
                  <a:gd name="connsiteX248" fmla="*/ 934136 w 1549218"/>
                  <a:gd name="connsiteY248" fmla="*/ 59206 h 1391335"/>
                  <a:gd name="connsiteX249" fmla="*/ 927557 w 1549218"/>
                  <a:gd name="connsiteY249" fmla="*/ 78941 h 1391335"/>
                  <a:gd name="connsiteX250" fmla="*/ 920979 w 1549218"/>
                  <a:gd name="connsiteY250" fmla="*/ 88809 h 1391335"/>
                  <a:gd name="connsiteX251" fmla="*/ 907822 w 1549218"/>
                  <a:gd name="connsiteY251" fmla="*/ 118411 h 1391335"/>
                  <a:gd name="connsiteX252" fmla="*/ 901244 w 1549218"/>
                  <a:gd name="connsiteY252" fmla="*/ 138147 h 1391335"/>
                  <a:gd name="connsiteX253" fmla="*/ 878219 w 1549218"/>
                  <a:gd name="connsiteY253" fmla="*/ 164460 h 1391335"/>
                  <a:gd name="connsiteX254" fmla="*/ 874930 w 1549218"/>
                  <a:gd name="connsiteY254" fmla="*/ 174328 h 1391335"/>
                  <a:gd name="connsiteX255" fmla="*/ 868351 w 1549218"/>
                  <a:gd name="connsiteY255" fmla="*/ 180906 h 1391335"/>
                  <a:gd name="connsiteX256" fmla="*/ 861773 w 1549218"/>
                  <a:gd name="connsiteY256" fmla="*/ 200642 h 1391335"/>
                  <a:gd name="connsiteX257" fmla="*/ 848616 w 1549218"/>
                  <a:gd name="connsiteY257" fmla="*/ 217088 h 1391335"/>
                  <a:gd name="connsiteX258" fmla="*/ 845327 w 1549218"/>
                  <a:gd name="connsiteY258" fmla="*/ 226955 h 1391335"/>
                  <a:gd name="connsiteX259" fmla="*/ 838749 w 1549218"/>
                  <a:gd name="connsiteY259" fmla="*/ 236823 h 1391335"/>
                  <a:gd name="connsiteX260" fmla="*/ 825592 w 1549218"/>
                  <a:gd name="connsiteY260" fmla="*/ 263137 h 1391335"/>
                  <a:gd name="connsiteX261" fmla="*/ 822302 w 1549218"/>
                  <a:gd name="connsiteY261" fmla="*/ 273004 h 1391335"/>
                  <a:gd name="connsiteX262" fmla="*/ 805856 w 1549218"/>
                  <a:gd name="connsiteY262" fmla="*/ 286161 h 1391335"/>
                  <a:gd name="connsiteX263" fmla="*/ 802567 w 1549218"/>
                  <a:gd name="connsiteY263" fmla="*/ 296029 h 1391335"/>
                  <a:gd name="connsiteX264" fmla="*/ 795989 w 1549218"/>
                  <a:gd name="connsiteY264" fmla="*/ 305896 h 1391335"/>
                  <a:gd name="connsiteX265" fmla="*/ 789410 w 1549218"/>
                  <a:gd name="connsiteY265" fmla="*/ 325632 h 1391335"/>
                  <a:gd name="connsiteX266" fmla="*/ 782832 w 1549218"/>
                  <a:gd name="connsiteY266" fmla="*/ 368391 h 1391335"/>
                  <a:gd name="connsiteX267" fmla="*/ 776254 w 1549218"/>
                  <a:gd name="connsiteY267" fmla="*/ 388126 h 1391335"/>
                  <a:gd name="connsiteX268" fmla="*/ 769675 w 1549218"/>
                  <a:gd name="connsiteY268" fmla="*/ 394705 h 1391335"/>
                  <a:gd name="connsiteX269" fmla="*/ 759808 w 1549218"/>
                  <a:gd name="connsiteY269" fmla="*/ 414440 h 1391335"/>
                  <a:gd name="connsiteX270" fmla="*/ 753229 w 1549218"/>
                  <a:gd name="connsiteY270" fmla="*/ 421019 h 1391335"/>
                  <a:gd name="connsiteX271" fmla="*/ 726915 w 1549218"/>
                  <a:gd name="connsiteY271" fmla="*/ 444043 h 1391335"/>
                  <a:gd name="connsiteX272" fmla="*/ 684156 w 1549218"/>
                  <a:gd name="connsiteY272" fmla="*/ 453911 h 1391335"/>
                  <a:gd name="connsiteX273" fmla="*/ 644685 w 1549218"/>
                  <a:gd name="connsiteY273" fmla="*/ 450621 h 1391335"/>
                  <a:gd name="connsiteX274" fmla="*/ 631528 w 1549218"/>
                  <a:gd name="connsiteY274" fmla="*/ 434175 h 1391335"/>
                  <a:gd name="connsiteX275" fmla="*/ 618372 w 1549218"/>
                  <a:gd name="connsiteY275" fmla="*/ 417729 h 1391335"/>
                  <a:gd name="connsiteX276" fmla="*/ 611793 w 1549218"/>
                  <a:gd name="connsiteY276" fmla="*/ 397994 h 1391335"/>
                  <a:gd name="connsiteX277" fmla="*/ 598636 w 1549218"/>
                  <a:gd name="connsiteY277" fmla="*/ 381548 h 1391335"/>
                  <a:gd name="connsiteX278" fmla="*/ 585479 w 1549218"/>
                  <a:gd name="connsiteY278" fmla="*/ 365102 h 1391335"/>
                  <a:gd name="connsiteX279" fmla="*/ 582190 w 1549218"/>
                  <a:gd name="connsiteY279" fmla="*/ 355234 h 1391335"/>
                  <a:gd name="connsiteX280" fmla="*/ 572323 w 1549218"/>
                  <a:gd name="connsiteY280" fmla="*/ 335499 h 1391335"/>
                  <a:gd name="connsiteX281" fmla="*/ 565744 w 1549218"/>
                  <a:gd name="connsiteY281" fmla="*/ 296029 h 1391335"/>
                  <a:gd name="connsiteX282" fmla="*/ 562455 w 1549218"/>
                  <a:gd name="connsiteY282" fmla="*/ 282872 h 1391335"/>
                  <a:gd name="connsiteX283" fmla="*/ 555877 w 1549218"/>
                  <a:gd name="connsiteY283" fmla="*/ 263137 h 1391335"/>
                  <a:gd name="connsiteX284" fmla="*/ 549298 w 1549218"/>
                  <a:gd name="connsiteY284" fmla="*/ 243401 h 1391335"/>
                  <a:gd name="connsiteX285" fmla="*/ 546009 w 1549218"/>
                  <a:gd name="connsiteY285" fmla="*/ 233534 h 1391335"/>
                  <a:gd name="connsiteX286" fmla="*/ 539431 w 1549218"/>
                  <a:gd name="connsiteY286" fmla="*/ 223666 h 1391335"/>
                  <a:gd name="connsiteX287" fmla="*/ 526274 w 1549218"/>
                  <a:gd name="connsiteY287" fmla="*/ 197352 h 1391335"/>
                  <a:gd name="connsiteX288" fmla="*/ 493382 w 1549218"/>
                  <a:gd name="connsiteY288" fmla="*/ 184196 h 139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549218" h="1391335">
                    <a:moveTo>
                      <a:pt x="493382" y="184196"/>
                    </a:moveTo>
                    <a:cubicBezTo>
                      <a:pt x="476936" y="214895"/>
                      <a:pt x="459619" y="245143"/>
                      <a:pt x="444044" y="276293"/>
                    </a:cubicBezTo>
                    <a:cubicBezTo>
                      <a:pt x="439417" y="285547"/>
                      <a:pt x="439486" y="298372"/>
                      <a:pt x="430887" y="305896"/>
                    </a:cubicBezTo>
                    <a:cubicBezTo>
                      <a:pt x="371433" y="357917"/>
                      <a:pt x="431308" y="298893"/>
                      <a:pt x="404573" y="325632"/>
                    </a:cubicBezTo>
                    <a:cubicBezTo>
                      <a:pt x="399091" y="324535"/>
                      <a:pt x="393362" y="324305"/>
                      <a:pt x="388127" y="322342"/>
                    </a:cubicBezTo>
                    <a:cubicBezTo>
                      <a:pt x="376503" y="317983"/>
                      <a:pt x="375712" y="309681"/>
                      <a:pt x="365102" y="302607"/>
                    </a:cubicBezTo>
                    <a:cubicBezTo>
                      <a:pt x="334735" y="282363"/>
                      <a:pt x="372089" y="308197"/>
                      <a:pt x="348656" y="289450"/>
                    </a:cubicBezTo>
                    <a:cubicBezTo>
                      <a:pt x="345569" y="286981"/>
                      <a:pt x="341876" y="285341"/>
                      <a:pt x="338789" y="282872"/>
                    </a:cubicBezTo>
                    <a:cubicBezTo>
                      <a:pt x="336367" y="280935"/>
                      <a:pt x="334869" y="277889"/>
                      <a:pt x="332210" y="276293"/>
                    </a:cubicBezTo>
                    <a:cubicBezTo>
                      <a:pt x="325034" y="271987"/>
                      <a:pt x="303309" y="270285"/>
                      <a:pt x="299318" y="269715"/>
                    </a:cubicBezTo>
                    <a:lnTo>
                      <a:pt x="286161" y="249980"/>
                    </a:lnTo>
                    <a:cubicBezTo>
                      <a:pt x="283968" y="246691"/>
                      <a:pt x="280833" y="243862"/>
                      <a:pt x="279583" y="240112"/>
                    </a:cubicBezTo>
                    <a:cubicBezTo>
                      <a:pt x="272024" y="217435"/>
                      <a:pt x="277908" y="225280"/>
                      <a:pt x="266426" y="213798"/>
                    </a:cubicBezTo>
                    <a:cubicBezTo>
                      <a:pt x="264233" y="207220"/>
                      <a:pt x="263694" y="199833"/>
                      <a:pt x="259848" y="194063"/>
                    </a:cubicBezTo>
                    <a:cubicBezTo>
                      <a:pt x="255462" y="187485"/>
                      <a:pt x="253270" y="178713"/>
                      <a:pt x="246691" y="174328"/>
                    </a:cubicBezTo>
                    <a:cubicBezTo>
                      <a:pt x="243402" y="172135"/>
                      <a:pt x="239910" y="170220"/>
                      <a:pt x="236823" y="167750"/>
                    </a:cubicBezTo>
                    <a:cubicBezTo>
                      <a:pt x="226619" y="159587"/>
                      <a:pt x="233885" y="161347"/>
                      <a:pt x="220377" y="154593"/>
                    </a:cubicBezTo>
                    <a:cubicBezTo>
                      <a:pt x="217276" y="153042"/>
                      <a:pt x="213799" y="152400"/>
                      <a:pt x="210510" y="151303"/>
                    </a:cubicBezTo>
                    <a:cubicBezTo>
                      <a:pt x="195160" y="152400"/>
                      <a:pt x="173997" y="142515"/>
                      <a:pt x="164461" y="154593"/>
                    </a:cubicBezTo>
                    <a:cubicBezTo>
                      <a:pt x="152213" y="170107"/>
                      <a:pt x="163046" y="194122"/>
                      <a:pt x="161172" y="213798"/>
                    </a:cubicBezTo>
                    <a:cubicBezTo>
                      <a:pt x="159850" y="227679"/>
                      <a:pt x="149617" y="228732"/>
                      <a:pt x="144726" y="243401"/>
                    </a:cubicBezTo>
                    <a:cubicBezTo>
                      <a:pt x="143629" y="246690"/>
                      <a:pt x="142987" y="250168"/>
                      <a:pt x="141436" y="253269"/>
                    </a:cubicBezTo>
                    <a:cubicBezTo>
                      <a:pt x="137285" y="261571"/>
                      <a:pt x="134400" y="263595"/>
                      <a:pt x="128279" y="269715"/>
                    </a:cubicBezTo>
                    <a:cubicBezTo>
                      <a:pt x="127183" y="273004"/>
                      <a:pt x="126541" y="276482"/>
                      <a:pt x="124990" y="279583"/>
                    </a:cubicBezTo>
                    <a:cubicBezTo>
                      <a:pt x="123222" y="283119"/>
                      <a:pt x="120017" y="285838"/>
                      <a:pt x="118412" y="289450"/>
                    </a:cubicBezTo>
                    <a:cubicBezTo>
                      <a:pt x="106317" y="316663"/>
                      <a:pt x="118764" y="302253"/>
                      <a:pt x="105255" y="315764"/>
                    </a:cubicBezTo>
                    <a:cubicBezTo>
                      <a:pt x="104159" y="319053"/>
                      <a:pt x="103750" y="322659"/>
                      <a:pt x="101966" y="325632"/>
                    </a:cubicBezTo>
                    <a:cubicBezTo>
                      <a:pt x="98302" y="331739"/>
                      <a:pt x="90689" y="334653"/>
                      <a:pt x="85520" y="338788"/>
                    </a:cubicBezTo>
                    <a:cubicBezTo>
                      <a:pt x="76977" y="345623"/>
                      <a:pt x="80462" y="346884"/>
                      <a:pt x="69074" y="351945"/>
                    </a:cubicBezTo>
                    <a:cubicBezTo>
                      <a:pt x="62737" y="354761"/>
                      <a:pt x="55917" y="356331"/>
                      <a:pt x="49338" y="358524"/>
                    </a:cubicBezTo>
                    <a:cubicBezTo>
                      <a:pt x="33145" y="363922"/>
                      <a:pt x="42889" y="361243"/>
                      <a:pt x="19736" y="365102"/>
                    </a:cubicBezTo>
                    <a:cubicBezTo>
                      <a:pt x="17543" y="367295"/>
                      <a:pt x="14544" y="368906"/>
                      <a:pt x="13157" y="371680"/>
                    </a:cubicBezTo>
                    <a:cubicBezTo>
                      <a:pt x="10056" y="377882"/>
                      <a:pt x="6579" y="391416"/>
                      <a:pt x="6579" y="391416"/>
                    </a:cubicBezTo>
                    <a:cubicBezTo>
                      <a:pt x="7675" y="397994"/>
                      <a:pt x="7159" y="405057"/>
                      <a:pt x="9868" y="411151"/>
                    </a:cubicBezTo>
                    <a:cubicBezTo>
                      <a:pt x="12534" y="417149"/>
                      <a:pt x="24361" y="424102"/>
                      <a:pt x="29603" y="427597"/>
                    </a:cubicBezTo>
                    <a:cubicBezTo>
                      <a:pt x="30699" y="430886"/>
                      <a:pt x="32892" y="433998"/>
                      <a:pt x="32892" y="437465"/>
                    </a:cubicBezTo>
                    <a:cubicBezTo>
                      <a:pt x="32892" y="439824"/>
                      <a:pt x="28910" y="459452"/>
                      <a:pt x="26314" y="463778"/>
                    </a:cubicBezTo>
                    <a:cubicBezTo>
                      <a:pt x="24719" y="466437"/>
                      <a:pt x="21929" y="468164"/>
                      <a:pt x="19736" y="470357"/>
                    </a:cubicBezTo>
                    <a:cubicBezTo>
                      <a:pt x="18639" y="473646"/>
                      <a:pt x="18230" y="477251"/>
                      <a:pt x="16446" y="480224"/>
                    </a:cubicBezTo>
                    <a:cubicBezTo>
                      <a:pt x="14850" y="482883"/>
                      <a:pt x="11805" y="484381"/>
                      <a:pt x="9868" y="486803"/>
                    </a:cubicBezTo>
                    <a:cubicBezTo>
                      <a:pt x="2581" y="495912"/>
                      <a:pt x="3475" y="496116"/>
                      <a:pt x="0" y="506538"/>
                    </a:cubicBezTo>
                    <a:cubicBezTo>
                      <a:pt x="1097" y="518598"/>
                      <a:pt x="752" y="530878"/>
                      <a:pt x="3290" y="542719"/>
                    </a:cubicBezTo>
                    <a:cubicBezTo>
                      <a:pt x="4704" y="549317"/>
                      <a:pt x="16186" y="558195"/>
                      <a:pt x="19736" y="562455"/>
                    </a:cubicBezTo>
                    <a:cubicBezTo>
                      <a:pt x="24216" y="567831"/>
                      <a:pt x="26515" y="575074"/>
                      <a:pt x="32892" y="578901"/>
                    </a:cubicBezTo>
                    <a:cubicBezTo>
                      <a:pt x="35865" y="580685"/>
                      <a:pt x="39471" y="581094"/>
                      <a:pt x="42760" y="582190"/>
                    </a:cubicBezTo>
                    <a:cubicBezTo>
                      <a:pt x="44953" y="585479"/>
                      <a:pt x="46869" y="588970"/>
                      <a:pt x="49338" y="592057"/>
                    </a:cubicBezTo>
                    <a:cubicBezTo>
                      <a:pt x="55005" y="599141"/>
                      <a:pt x="69912" y="609880"/>
                      <a:pt x="75652" y="611793"/>
                    </a:cubicBezTo>
                    <a:lnTo>
                      <a:pt x="95387" y="618371"/>
                    </a:lnTo>
                    <a:cubicBezTo>
                      <a:pt x="97580" y="620564"/>
                      <a:pt x="100370" y="622291"/>
                      <a:pt x="101966" y="624950"/>
                    </a:cubicBezTo>
                    <a:cubicBezTo>
                      <a:pt x="114778" y="646303"/>
                      <a:pt x="95162" y="624723"/>
                      <a:pt x="111833" y="641396"/>
                    </a:cubicBezTo>
                    <a:cubicBezTo>
                      <a:pt x="115547" y="652535"/>
                      <a:pt x="119168" y="661433"/>
                      <a:pt x="118412" y="674288"/>
                    </a:cubicBezTo>
                    <a:cubicBezTo>
                      <a:pt x="117755" y="685450"/>
                      <a:pt x="111833" y="707180"/>
                      <a:pt x="111833" y="707180"/>
                    </a:cubicBezTo>
                    <a:cubicBezTo>
                      <a:pt x="110737" y="728012"/>
                      <a:pt x="110351" y="748893"/>
                      <a:pt x="108544" y="769675"/>
                    </a:cubicBezTo>
                    <a:cubicBezTo>
                      <a:pt x="108152" y="774179"/>
                      <a:pt x="106236" y="778419"/>
                      <a:pt x="105255" y="782832"/>
                    </a:cubicBezTo>
                    <a:cubicBezTo>
                      <a:pt x="104042" y="788289"/>
                      <a:pt x="103062" y="793796"/>
                      <a:pt x="101966" y="799278"/>
                    </a:cubicBezTo>
                    <a:cubicBezTo>
                      <a:pt x="103062" y="826688"/>
                      <a:pt x="99087" y="854779"/>
                      <a:pt x="105255" y="881508"/>
                    </a:cubicBezTo>
                    <a:cubicBezTo>
                      <a:pt x="106512" y="886955"/>
                      <a:pt x="116307" y="883326"/>
                      <a:pt x="121701" y="884797"/>
                    </a:cubicBezTo>
                    <a:cubicBezTo>
                      <a:pt x="128391" y="886621"/>
                      <a:pt x="134858" y="889182"/>
                      <a:pt x="141436" y="891375"/>
                    </a:cubicBezTo>
                    <a:lnTo>
                      <a:pt x="151304" y="894665"/>
                    </a:lnTo>
                    <a:cubicBezTo>
                      <a:pt x="170202" y="913563"/>
                      <a:pt x="160395" y="908660"/>
                      <a:pt x="177618" y="914400"/>
                    </a:cubicBezTo>
                    <a:cubicBezTo>
                      <a:pt x="180907" y="916593"/>
                      <a:pt x="183949" y="919210"/>
                      <a:pt x="187485" y="920978"/>
                    </a:cubicBezTo>
                    <a:cubicBezTo>
                      <a:pt x="190586" y="922529"/>
                      <a:pt x="194380" y="922483"/>
                      <a:pt x="197353" y="924267"/>
                    </a:cubicBezTo>
                    <a:cubicBezTo>
                      <a:pt x="200012" y="925863"/>
                      <a:pt x="201509" y="928909"/>
                      <a:pt x="203931" y="930846"/>
                    </a:cubicBezTo>
                    <a:cubicBezTo>
                      <a:pt x="223834" y="946768"/>
                      <a:pt x="203778" y="929665"/>
                      <a:pt x="223667" y="940714"/>
                    </a:cubicBezTo>
                    <a:cubicBezTo>
                      <a:pt x="257599" y="959565"/>
                      <a:pt x="230941" y="949715"/>
                      <a:pt x="253269" y="957160"/>
                    </a:cubicBezTo>
                    <a:cubicBezTo>
                      <a:pt x="255462" y="959353"/>
                      <a:pt x="257426" y="961801"/>
                      <a:pt x="259848" y="963738"/>
                    </a:cubicBezTo>
                    <a:cubicBezTo>
                      <a:pt x="269345" y="971335"/>
                      <a:pt x="269235" y="968071"/>
                      <a:pt x="276294" y="976895"/>
                    </a:cubicBezTo>
                    <a:cubicBezTo>
                      <a:pt x="283893" y="986394"/>
                      <a:pt x="280626" y="986281"/>
                      <a:pt x="289451" y="993341"/>
                    </a:cubicBezTo>
                    <a:cubicBezTo>
                      <a:pt x="292538" y="995810"/>
                      <a:pt x="296343" y="997316"/>
                      <a:pt x="299318" y="999919"/>
                    </a:cubicBezTo>
                    <a:cubicBezTo>
                      <a:pt x="305153" y="1005024"/>
                      <a:pt x="308409" y="1013913"/>
                      <a:pt x="315764" y="1016365"/>
                    </a:cubicBezTo>
                    <a:lnTo>
                      <a:pt x="335500" y="1022944"/>
                    </a:lnTo>
                    <a:cubicBezTo>
                      <a:pt x="338789" y="1024040"/>
                      <a:pt x="342004" y="1025392"/>
                      <a:pt x="345367" y="1026233"/>
                    </a:cubicBezTo>
                    <a:cubicBezTo>
                      <a:pt x="349753" y="1027329"/>
                      <a:pt x="354111" y="1028541"/>
                      <a:pt x="358524" y="1029522"/>
                    </a:cubicBezTo>
                    <a:cubicBezTo>
                      <a:pt x="370612" y="1032208"/>
                      <a:pt x="376655" y="1032659"/>
                      <a:pt x="388127" y="1036101"/>
                    </a:cubicBezTo>
                    <a:cubicBezTo>
                      <a:pt x="394769" y="1038094"/>
                      <a:pt x="401284" y="1040486"/>
                      <a:pt x="407862" y="1042679"/>
                    </a:cubicBezTo>
                    <a:lnTo>
                      <a:pt x="417730" y="1045968"/>
                    </a:lnTo>
                    <a:cubicBezTo>
                      <a:pt x="421019" y="1048161"/>
                      <a:pt x="424061" y="1050779"/>
                      <a:pt x="427597" y="1052547"/>
                    </a:cubicBezTo>
                    <a:cubicBezTo>
                      <a:pt x="430698" y="1054098"/>
                      <a:pt x="434644" y="1053821"/>
                      <a:pt x="437465" y="1055836"/>
                    </a:cubicBezTo>
                    <a:cubicBezTo>
                      <a:pt x="442512" y="1059441"/>
                      <a:pt x="450622" y="1068993"/>
                      <a:pt x="450622" y="1068993"/>
                    </a:cubicBezTo>
                    <a:cubicBezTo>
                      <a:pt x="451718" y="1072282"/>
                      <a:pt x="452127" y="1075887"/>
                      <a:pt x="453911" y="1078860"/>
                    </a:cubicBezTo>
                    <a:cubicBezTo>
                      <a:pt x="455507" y="1081519"/>
                      <a:pt x="459103" y="1082665"/>
                      <a:pt x="460490" y="1085439"/>
                    </a:cubicBezTo>
                    <a:cubicBezTo>
                      <a:pt x="463591" y="1091641"/>
                      <a:pt x="464875" y="1098596"/>
                      <a:pt x="467068" y="1105174"/>
                    </a:cubicBezTo>
                    <a:lnTo>
                      <a:pt x="470357" y="1115042"/>
                    </a:lnTo>
                    <a:cubicBezTo>
                      <a:pt x="467068" y="1117235"/>
                      <a:pt x="464102" y="1120015"/>
                      <a:pt x="460490" y="1121620"/>
                    </a:cubicBezTo>
                    <a:cubicBezTo>
                      <a:pt x="454153" y="1124436"/>
                      <a:pt x="440754" y="1128198"/>
                      <a:pt x="440754" y="1128198"/>
                    </a:cubicBezTo>
                    <a:cubicBezTo>
                      <a:pt x="438561" y="1130391"/>
                      <a:pt x="436835" y="1133181"/>
                      <a:pt x="434176" y="1134777"/>
                    </a:cubicBezTo>
                    <a:cubicBezTo>
                      <a:pt x="431203" y="1136561"/>
                      <a:pt x="426323" y="1135245"/>
                      <a:pt x="424308" y="1138066"/>
                    </a:cubicBezTo>
                    <a:cubicBezTo>
                      <a:pt x="420278" y="1143709"/>
                      <a:pt x="419923" y="1151223"/>
                      <a:pt x="417730" y="1157801"/>
                    </a:cubicBezTo>
                    <a:cubicBezTo>
                      <a:pt x="407751" y="1187741"/>
                      <a:pt x="423058" y="1140457"/>
                      <a:pt x="411151" y="1184115"/>
                    </a:cubicBezTo>
                    <a:cubicBezTo>
                      <a:pt x="409326" y="1190805"/>
                      <a:pt x="406766" y="1197272"/>
                      <a:pt x="404573" y="1203850"/>
                    </a:cubicBezTo>
                    <a:lnTo>
                      <a:pt x="401284" y="1213718"/>
                    </a:lnTo>
                    <a:cubicBezTo>
                      <a:pt x="401609" y="1216640"/>
                      <a:pt x="402602" y="1244422"/>
                      <a:pt x="407862" y="1253188"/>
                    </a:cubicBezTo>
                    <a:cubicBezTo>
                      <a:pt x="409458" y="1255847"/>
                      <a:pt x="412504" y="1257345"/>
                      <a:pt x="414441" y="1259767"/>
                    </a:cubicBezTo>
                    <a:cubicBezTo>
                      <a:pt x="416910" y="1262854"/>
                      <a:pt x="418044" y="1267031"/>
                      <a:pt x="421019" y="1269634"/>
                    </a:cubicBezTo>
                    <a:cubicBezTo>
                      <a:pt x="434940" y="1281815"/>
                      <a:pt x="437068" y="1281563"/>
                      <a:pt x="450622" y="1286080"/>
                    </a:cubicBezTo>
                    <a:cubicBezTo>
                      <a:pt x="463469" y="1298929"/>
                      <a:pt x="449990" y="1287410"/>
                      <a:pt x="467068" y="1295948"/>
                    </a:cubicBezTo>
                    <a:cubicBezTo>
                      <a:pt x="470604" y="1297716"/>
                      <a:pt x="473324" y="1300920"/>
                      <a:pt x="476936" y="1302526"/>
                    </a:cubicBezTo>
                    <a:cubicBezTo>
                      <a:pt x="483273" y="1305342"/>
                      <a:pt x="496671" y="1309105"/>
                      <a:pt x="496671" y="1309105"/>
                    </a:cubicBezTo>
                    <a:cubicBezTo>
                      <a:pt x="512308" y="1319529"/>
                      <a:pt x="502788" y="1314433"/>
                      <a:pt x="526274" y="1322262"/>
                    </a:cubicBezTo>
                    <a:lnTo>
                      <a:pt x="536141" y="1325551"/>
                    </a:lnTo>
                    <a:lnTo>
                      <a:pt x="546009" y="1328840"/>
                    </a:lnTo>
                    <a:cubicBezTo>
                      <a:pt x="548202" y="1331033"/>
                      <a:pt x="549813" y="1334032"/>
                      <a:pt x="552587" y="1335419"/>
                    </a:cubicBezTo>
                    <a:cubicBezTo>
                      <a:pt x="558789" y="1338520"/>
                      <a:pt x="572323" y="1341997"/>
                      <a:pt x="572323" y="1341997"/>
                    </a:cubicBezTo>
                    <a:cubicBezTo>
                      <a:pt x="575612" y="1344190"/>
                      <a:pt x="578578" y="1346970"/>
                      <a:pt x="582190" y="1348575"/>
                    </a:cubicBezTo>
                    <a:cubicBezTo>
                      <a:pt x="588527" y="1351391"/>
                      <a:pt x="601926" y="1355154"/>
                      <a:pt x="601926" y="1355154"/>
                    </a:cubicBezTo>
                    <a:cubicBezTo>
                      <a:pt x="605215" y="1357347"/>
                      <a:pt x="608181" y="1360127"/>
                      <a:pt x="611793" y="1361732"/>
                    </a:cubicBezTo>
                    <a:cubicBezTo>
                      <a:pt x="618130" y="1364548"/>
                      <a:pt x="625758" y="1364465"/>
                      <a:pt x="631528" y="1368311"/>
                    </a:cubicBezTo>
                    <a:cubicBezTo>
                      <a:pt x="647167" y="1378736"/>
                      <a:pt x="637644" y="1373638"/>
                      <a:pt x="661131" y="1381467"/>
                    </a:cubicBezTo>
                    <a:lnTo>
                      <a:pt x="680867" y="1388046"/>
                    </a:lnTo>
                    <a:lnTo>
                      <a:pt x="690734" y="1391335"/>
                    </a:lnTo>
                    <a:cubicBezTo>
                      <a:pt x="703583" y="1378488"/>
                      <a:pt x="692064" y="1391967"/>
                      <a:pt x="700602" y="1374889"/>
                    </a:cubicBezTo>
                    <a:cubicBezTo>
                      <a:pt x="702370" y="1371353"/>
                      <a:pt x="705412" y="1368557"/>
                      <a:pt x="707180" y="1365021"/>
                    </a:cubicBezTo>
                    <a:cubicBezTo>
                      <a:pt x="720793" y="1337793"/>
                      <a:pt x="698198" y="1373559"/>
                      <a:pt x="717048" y="1345286"/>
                    </a:cubicBezTo>
                    <a:cubicBezTo>
                      <a:pt x="729041" y="1309308"/>
                      <a:pt x="709915" y="1363800"/>
                      <a:pt x="726915" y="1325551"/>
                    </a:cubicBezTo>
                    <a:cubicBezTo>
                      <a:pt x="735271" y="1306750"/>
                      <a:pt x="736986" y="1286402"/>
                      <a:pt x="740072" y="1266345"/>
                    </a:cubicBezTo>
                    <a:cubicBezTo>
                      <a:pt x="741086" y="1259753"/>
                      <a:pt x="741914" y="1253120"/>
                      <a:pt x="743361" y="1246610"/>
                    </a:cubicBezTo>
                    <a:cubicBezTo>
                      <a:pt x="744113" y="1243225"/>
                      <a:pt x="744199" y="1239194"/>
                      <a:pt x="746651" y="1236742"/>
                    </a:cubicBezTo>
                    <a:cubicBezTo>
                      <a:pt x="749102" y="1234291"/>
                      <a:pt x="753229" y="1234549"/>
                      <a:pt x="756518" y="1233453"/>
                    </a:cubicBezTo>
                    <a:cubicBezTo>
                      <a:pt x="760511" y="1234118"/>
                      <a:pt x="779889" y="1236292"/>
                      <a:pt x="786121" y="1240032"/>
                    </a:cubicBezTo>
                    <a:cubicBezTo>
                      <a:pt x="793421" y="1244412"/>
                      <a:pt x="803395" y="1263884"/>
                      <a:pt x="805856" y="1266345"/>
                    </a:cubicBezTo>
                    <a:cubicBezTo>
                      <a:pt x="808049" y="1268538"/>
                      <a:pt x="809776" y="1271328"/>
                      <a:pt x="812435" y="1272924"/>
                    </a:cubicBezTo>
                    <a:cubicBezTo>
                      <a:pt x="815408" y="1274708"/>
                      <a:pt x="819013" y="1275117"/>
                      <a:pt x="822302" y="1276213"/>
                    </a:cubicBezTo>
                    <a:cubicBezTo>
                      <a:pt x="890570" y="1270962"/>
                      <a:pt x="846152" y="1277857"/>
                      <a:pt x="874930" y="1269634"/>
                    </a:cubicBezTo>
                    <a:cubicBezTo>
                      <a:pt x="879277" y="1268392"/>
                      <a:pt x="883757" y="1267644"/>
                      <a:pt x="888087" y="1266345"/>
                    </a:cubicBezTo>
                    <a:cubicBezTo>
                      <a:pt x="894729" y="1264353"/>
                      <a:pt x="907822" y="1259767"/>
                      <a:pt x="907822" y="1259767"/>
                    </a:cubicBezTo>
                    <a:cubicBezTo>
                      <a:pt x="932718" y="1243170"/>
                      <a:pt x="921966" y="1252201"/>
                      <a:pt x="940714" y="1233453"/>
                    </a:cubicBezTo>
                    <a:cubicBezTo>
                      <a:pt x="944003" y="1230164"/>
                      <a:pt x="948002" y="1227456"/>
                      <a:pt x="950582" y="1223585"/>
                    </a:cubicBezTo>
                    <a:cubicBezTo>
                      <a:pt x="952775" y="1220296"/>
                      <a:pt x="954587" y="1216719"/>
                      <a:pt x="957160" y="1213718"/>
                    </a:cubicBezTo>
                    <a:cubicBezTo>
                      <a:pt x="961196" y="1209009"/>
                      <a:pt x="970317" y="1200561"/>
                      <a:pt x="970317" y="1200561"/>
                    </a:cubicBezTo>
                    <a:cubicBezTo>
                      <a:pt x="971413" y="1197272"/>
                      <a:pt x="971822" y="1193666"/>
                      <a:pt x="973606" y="1190693"/>
                    </a:cubicBezTo>
                    <a:cubicBezTo>
                      <a:pt x="977270" y="1184586"/>
                      <a:pt x="984883" y="1181672"/>
                      <a:pt x="990052" y="1177537"/>
                    </a:cubicBezTo>
                    <a:cubicBezTo>
                      <a:pt x="998509" y="1170771"/>
                      <a:pt x="994330" y="1169407"/>
                      <a:pt x="1006498" y="1167669"/>
                    </a:cubicBezTo>
                    <a:cubicBezTo>
                      <a:pt x="1018486" y="1165956"/>
                      <a:pt x="1030619" y="1165476"/>
                      <a:pt x="1042679" y="1164380"/>
                    </a:cubicBezTo>
                    <a:cubicBezTo>
                      <a:pt x="1049258" y="1162187"/>
                      <a:pt x="1055836" y="1155608"/>
                      <a:pt x="1062415" y="1157801"/>
                    </a:cubicBezTo>
                    <a:lnTo>
                      <a:pt x="1082150" y="1164380"/>
                    </a:lnTo>
                    <a:cubicBezTo>
                      <a:pt x="1090921" y="1163284"/>
                      <a:pt x="1099767" y="1162672"/>
                      <a:pt x="1108464" y="1161091"/>
                    </a:cubicBezTo>
                    <a:cubicBezTo>
                      <a:pt x="1111875" y="1160471"/>
                      <a:pt x="1114878" y="1158115"/>
                      <a:pt x="1118331" y="1157801"/>
                    </a:cubicBezTo>
                    <a:cubicBezTo>
                      <a:pt x="1139106" y="1155912"/>
                      <a:pt x="1159994" y="1155608"/>
                      <a:pt x="1180826" y="1154512"/>
                    </a:cubicBezTo>
                    <a:cubicBezTo>
                      <a:pt x="1188919" y="1146419"/>
                      <a:pt x="1195551" y="1141507"/>
                      <a:pt x="1200561" y="1131488"/>
                    </a:cubicBezTo>
                    <a:cubicBezTo>
                      <a:pt x="1202112" y="1128387"/>
                      <a:pt x="1202754" y="1124909"/>
                      <a:pt x="1203851" y="1121620"/>
                    </a:cubicBezTo>
                    <a:cubicBezTo>
                      <a:pt x="1204039" y="1120118"/>
                      <a:pt x="1208651" y="1080313"/>
                      <a:pt x="1210429" y="1075571"/>
                    </a:cubicBezTo>
                    <a:cubicBezTo>
                      <a:pt x="1211518" y="1072667"/>
                      <a:pt x="1214815" y="1071186"/>
                      <a:pt x="1217008" y="1068993"/>
                    </a:cubicBezTo>
                    <a:cubicBezTo>
                      <a:pt x="1225779" y="1070089"/>
                      <a:pt x="1234624" y="1070701"/>
                      <a:pt x="1243321" y="1072282"/>
                    </a:cubicBezTo>
                    <a:cubicBezTo>
                      <a:pt x="1246732" y="1072902"/>
                      <a:pt x="1249844" y="1074659"/>
                      <a:pt x="1253189" y="1075571"/>
                    </a:cubicBezTo>
                    <a:cubicBezTo>
                      <a:pt x="1261911" y="1077950"/>
                      <a:pt x="1270637" y="1080377"/>
                      <a:pt x="1279502" y="1082150"/>
                    </a:cubicBezTo>
                    <a:cubicBezTo>
                      <a:pt x="1292551" y="1084759"/>
                      <a:pt x="1310356" y="1088049"/>
                      <a:pt x="1322262" y="1092017"/>
                    </a:cubicBezTo>
                    <a:cubicBezTo>
                      <a:pt x="1325551" y="1093113"/>
                      <a:pt x="1328745" y="1094554"/>
                      <a:pt x="1332130" y="1095306"/>
                    </a:cubicBezTo>
                    <a:cubicBezTo>
                      <a:pt x="1338640" y="1096753"/>
                      <a:pt x="1345287" y="1097499"/>
                      <a:pt x="1351865" y="1098596"/>
                    </a:cubicBezTo>
                    <a:cubicBezTo>
                      <a:pt x="1358443" y="1097499"/>
                      <a:pt x="1365356" y="1097648"/>
                      <a:pt x="1371600" y="1095306"/>
                    </a:cubicBezTo>
                    <a:cubicBezTo>
                      <a:pt x="1374504" y="1094217"/>
                      <a:pt x="1376242" y="1091150"/>
                      <a:pt x="1378179" y="1088728"/>
                    </a:cubicBezTo>
                    <a:cubicBezTo>
                      <a:pt x="1383258" y="1082379"/>
                      <a:pt x="1388221" y="1072970"/>
                      <a:pt x="1391336" y="1065703"/>
                    </a:cubicBezTo>
                    <a:cubicBezTo>
                      <a:pt x="1392702" y="1062516"/>
                      <a:pt x="1393529" y="1059125"/>
                      <a:pt x="1394625" y="1055836"/>
                    </a:cubicBezTo>
                    <a:cubicBezTo>
                      <a:pt x="1395721" y="1031715"/>
                      <a:pt x="1396194" y="1007558"/>
                      <a:pt x="1397914" y="983473"/>
                    </a:cubicBezTo>
                    <a:cubicBezTo>
                      <a:pt x="1398389" y="976821"/>
                      <a:pt x="1401203" y="970407"/>
                      <a:pt x="1401203" y="963738"/>
                    </a:cubicBezTo>
                    <a:cubicBezTo>
                      <a:pt x="1401203" y="950535"/>
                      <a:pt x="1399551" y="937368"/>
                      <a:pt x="1397914" y="924267"/>
                    </a:cubicBezTo>
                    <a:cubicBezTo>
                      <a:pt x="1397353" y="919782"/>
                      <a:pt x="1396647" y="915154"/>
                      <a:pt x="1394625" y="911111"/>
                    </a:cubicBezTo>
                    <a:cubicBezTo>
                      <a:pt x="1390032" y="901925"/>
                      <a:pt x="1375586" y="900379"/>
                      <a:pt x="1368311" y="897954"/>
                    </a:cubicBezTo>
                    <a:lnTo>
                      <a:pt x="1358444" y="894665"/>
                    </a:lnTo>
                    <a:lnTo>
                      <a:pt x="1348576" y="891375"/>
                    </a:lnTo>
                    <a:lnTo>
                      <a:pt x="1338708" y="888086"/>
                    </a:lnTo>
                    <a:cubicBezTo>
                      <a:pt x="1304720" y="889182"/>
                      <a:pt x="1270638" y="888627"/>
                      <a:pt x="1236743" y="891375"/>
                    </a:cubicBezTo>
                    <a:cubicBezTo>
                      <a:pt x="1224435" y="892373"/>
                      <a:pt x="1214669" y="899896"/>
                      <a:pt x="1203851" y="904532"/>
                    </a:cubicBezTo>
                    <a:cubicBezTo>
                      <a:pt x="1200664" y="905898"/>
                      <a:pt x="1197272" y="906725"/>
                      <a:pt x="1193983" y="907821"/>
                    </a:cubicBezTo>
                    <a:cubicBezTo>
                      <a:pt x="1191790" y="910014"/>
                      <a:pt x="1190064" y="912804"/>
                      <a:pt x="1187405" y="914400"/>
                    </a:cubicBezTo>
                    <a:cubicBezTo>
                      <a:pt x="1176366" y="921024"/>
                      <a:pt x="1167143" y="916204"/>
                      <a:pt x="1154513" y="914400"/>
                    </a:cubicBezTo>
                    <a:cubicBezTo>
                      <a:pt x="1153416" y="911111"/>
                      <a:pt x="1149857" y="907719"/>
                      <a:pt x="1151223" y="904532"/>
                    </a:cubicBezTo>
                    <a:cubicBezTo>
                      <a:pt x="1153666" y="898831"/>
                      <a:pt x="1164380" y="891375"/>
                      <a:pt x="1164380" y="891375"/>
                    </a:cubicBezTo>
                    <a:cubicBezTo>
                      <a:pt x="1197185" y="895021"/>
                      <a:pt x="1199930" y="897188"/>
                      <a:pt x="1236743" y="891375"/>
                    </a:cubicBezTo>
                    <a:cubicBezTo>
                      <a:pt x="1243592" y="890293"/>
                      <a:pt x="1249900" y="886990"/>
                      <a:pt x="1256478" y="884797"/>
                    </a:cubicBezTo>
                    <a:lnTo>
                      <a:pt x="1266346" y="881508"/>
                    </a:lnTo>
                    <a:lnTo>
                      <a:pt x="1286081" y="874929"/>
                    </a:lnTo>
                    <a:cubicBezTo>
                      <a:pt x="1289370" y="873833"/>
                      <a:pt x="1292529" y="872210"/>
                      <a:pt x="1295949" y="871640"/>
                    </a:cubicBezTo>
                    <a:lnTo>
                      <a:pt x="1315684" y="868351"/>
                    </a:lnTo>
                    <a:cubicBezTo>
                      <a:pt x="1337901" y="860945"/>
                      <a:pt x="1310544" y="869494"/>
                      <a:pt x="1345287" y="861773"/>
                    </a:cubicBezTo>
                    <a:cubicBezTo>
                      <a:pt x="1348671" y="861021"/>
                      <a:pt x="1351865" y="859580"/>
                      <a:pt x="1355154" y="858483"/>
                    </a:cubicBezTo>
                    <a:cubicBezTo>
                      <a:pt x="1357347" y="856290"/>
                      <a:pt x="1360137" y="854564"/>
                      <a:pt x="1361733" y="851905"/>
                    </a:cubicBezTo>
                    <a:cubicBezTo>
                      <a:pt x="1367020" y="843093"/>
                      <a:pt x="1365330" y="835182"/>
                      <a:pt x="1361733" y="825591"/>
                    </a:cubicBezTo>
                    <a:cubicBezTo>
                      <a:pt x="1360345" y="821890"/>
                      <a:pt x="1357347" y="819013"/>
                      <a:pt x="1355154" y="815724"/>
                    </a:cubicBezTo>
                    <a:cubicBezTo>
                      <a:pt x="1346467" y="789661"/>
                      <a:pt x="1349716" y="802828"/>
                      <a:pt x="1345287" y="776253"/>
                    </a:cubicBezTo>
                    <a:cubicBezTo>
                      <a:pt x="1323359" y="777349"/>
                      <a:pt x="1301382" y="777719"/>
                      <a:pt x="1279502" y="779542"/>
                    </a:cubicBezTo>
                    <a:cubicBezTo>
                      <a:pt x="1274997" y="779917"/>
                      <a:pt x="1270501" y="781051"/>
                      <a:pt x="1266346" y="782832"/>
                    </a:cubicBezTo>
                    <a:cubicBezTo>
                      <a:pt x="1262713" y="784389"/>
                      <a:pt x="1259767" y="787217"/>
                      <a:pt x="1256478" y="789410"/>
                    </a:cubicBezTo>
                    <a:cubicBezTo>
                      <a:pt x="1250996" y="788314"/>
                      <a:pt x="1243133" y="790773"/>
                      <a:pt x="1240032" y="786121"/>
                    </a:cubicBezTo>
                    <a:cubicBezTo>
                      <a:pt x="1237839" y="782832"/>
                      <a:pt x="1246925" y="782145"/>
                      <a:pt x="1249900" y="779542"/>
                    </a:cubicBezTo>
                    <a:cubicBezTo>
                      <a:pt x="1255734" y="774437"/>
                      <a:pt x="1260864" y="768578"/>
                      <a:pt x="1266346" y="763096"/>
                    </a:cubicBezTo>
                    <a:lnTo>
                      <a:pt x="1276213" y="753229"/>
                    </a:lnTo>
                    <a:lnTo>
                      <a:pt x="1282792" y="733493"/>
                    </a:lnTo>
                    <a:cubicBezTo>
                      <a:pt x="1283888" y="730204"/>
                      <a:pt x="1283630" y="726078"/>
                      <a:pt x="1286081" y="723626"/>
                    </a:cubicBezTo>
                    <a:cubicBezTo>
                      <a:pt x="1288274" y="721433"/>
                      <a:pt x="1290722" y="719469"/>
                      <a:pt x="1292659" y="717047"/>
                    </a:cubicBezTo>
                    <a:cubicBezTo>
                      <a:pt x="1295128" y="713960"/>
                      <a:pt x="1296443" y="709975"/>
                      <a:pt x="1299238" y="707180"/>
                    </a:cubicBezTo>
                    <a:cubicBezTo>
                      <a:pt x="1308666" y="697752"/>
                      <a:pt x="1308270" y="702663"/>
                      <a:pt x="1318973" y="697312"/>
                    </a:cubicBezTo>
                    <a:cubicBezTo>
                      <a:pt x="1327274" y="693162"/>
                      <a:pt x="1329299" y="690276"/>
                      <a:pt x="1335419" y="684155"/>
                    </a:cubicBezTo>
                    <a:cubicBezTo>
                      <a:pt x="1350390" y="639241"/>
                      <a:pt x="1334057" y="685138"/>
                      <a:pt x="1348576" y="651263"/>
                    </a:cubicBezTo>
                    <a:cubicBezTo>
                      <a:pt x="1354981" y="636318"/>
                      <a:pt x="1347503" y="645758"/>
                      <a:pt x="1358444" y="634817"/>
                    </a:cubicBezTo>
                    <a:cubicBezTo>
                      <a:pt x="1359540" y="631528"/>
                      <a:pt x="1359282" y="627401"/>
                      <a:pt x="1361733" y="624950"/>
                    </a:cubicBezTo>
                    <a:cubicBezTo>
                      <a:pt x="1373042" y="613641"/>
                      <a:pt x="1378928" y="612640"/>
                      <a:pt x="1391336" y="608503"/>
                    </a:cubicBezTo>
                    <a:cubicBezTo>
                      <a:pt x="1399011" y="609600"/>
                      <a:pt x="1406655" y="612649"/>
                      <a:pt x="1414360" y="611793"/>
                    </a:cubicBezTo>
                    <a:cubicBezTo>
                      <a:pt x="1417442" y="611451"/>
                      <a:pt x="1419551" y="607988"/>
                      <a:pt x="1420938" y="605214"/>
                    </a:cubicBezTo>
                    <a:cubicBezTo>
                      <a:pt x="1424039" y="599012"/>
                      <a:pt x="1425324" y="592057"/>
                      <a:pt x="1427517" y="585479"/>
                    </a:cubicBezTo>
                    <a:cubicBezTo>
                      <a:pt x="1428613" y="582190"/>
                      <a:pt x="1429255" y="578712"/>
                      <a:pt x="1430806" y="575611"/>
                    </a:cubicBezTo>
                    <a:lnTo>
                      <a:pt x="1437385" y="562455"/>
                    </a:lnTo>
                    <a:cubicBezTo>
                      <a:pt x="1442355" y="542573"/>
                      <a:pt x="1439245" y="553583"/>
                      <a:pt x="1447252" y="529562"/>
                    </a:cubicBezTo>
                    <a:lnTo>
                      <a:pt x="1450541" y="519695"/>
                    </a:lnTo>
                    <a:lnTo>
                      <a:pt x="1453831" y="509827"/>
                    </a:lnTo>
                    <a:cubicBezTo>
                      <a:pt x="1454927" y="488995"/>
                      <a:pt x="1455231" y="468107"/>
                      <a:pt x="1457120" y="447332"/>
                    </a:cubicBezTo>
                    <a:cubicBezTo>
                      <a:pt x="1457713" y="440807"/>
                      <a:pt x="1464864" y="429261"/>
                      <a:pt x="1466987" y="424308"/>
                    </a:cubicBezTo>
                    <a:cubicBezTo>
                      <a:pt x="1475156" y="405246"/>
                      <a:pt x="1464216" y="423531"/>
                      <a:pt x="1476855" y="404573"/>
                    </a:cubicBezTo>
                    <a:cubicBezTo>
                      <a:pt x="1479048" y="393609"/>
                      <a:pt x="1479896" y="382287"/>
                      <a:pt x="1483433" y="371680"/>
                    </a:cubicBezTo>
                    <a:cubicBezTo>
                      <a:pt x="1491313" y="348049"/>
                      <a:pt x="1481762" y="377532"/>
                      <a:pt x="1490012" y="348656"/>
                    </a:cubicBezTo>
                    <a:cubicBezTo>
                      <a:pt x="1494162" y="334129"/>
                      <a:pt x="1494083" y="341149"/>
                      <a:pt x="1496590" y="322342"/>
                    </a:cubicBezTo>
                    <a:cubicBezTo>
                      <a:pt x="1507122" y="243348"/>
                      <a:pt x="1494085" y="324206"/>
                      <a:pt x="1503169" y="269715"/>
                    </a:cubicBezTo>
                    <a:cubicBezTo>
                      <a:pt x="1504265" y="248883"/>
                      <a:pt x="1503640" y="227889"/>
                      <a:pt x="1506458" y="207220"/>
                    </a:cubicBezTo>
                    <a:cubicBezTo>
                      <a:pt x="1508081" y="195318"/>
                      <a:pt x="1515318" y="197855"/>
                      <a:pt x="1522904" y="194063"/>
                    </a:cubicBezTo>
                    <a:cubicBezTo>
                      <a:pt x="1536408" y="187312"/>
                      <a:pt x="1529149" y="189067"/>
                      <a:pt x="1539350" y="180906"/>
                    </a:cubicBezTo>
                    <a:cubicBezTo>
                      <a:pt x="1542437" y="178436"/>
                      <a:pt x="1545929" y="176521"/>
                      <a:pt x="1549218" y="174328"/>
                    </a:cubicBezTo>
                    <a:cubicBezTo>
                      <a:pt x="1548121" y="167750"/>
                      <a:pt x="1548270" y="160837"/>
                      <a:pt x="1545928" y="154593"/>
                    </a:cubicBezTo>
                    <a:cubicBezTo>
                      <a:pt x="1544839" y="151689"/>
                      <a:pt x="1541772" y="149951"/>
                      <a:pt x="1539350" y="148014"/>
                    </a:cubicBezTo>
                    <a:cubicBezTo>
                      <a:pt x="1536263" y="145544"/>
                      <a:pt x="1532569" y="143906"/>
                      <a:pt x="1529482" y="141436"/>
                    </a:cubicBezTo>
                    <a:cubicBezTo>
                      <a:pt x="1527060" y="139499"/>
                      <a:pt x="1525563" y="136453"/>
                      <a:pt x="1522904" y="134857"/>
                    </a:cubicBezTo>
                    <a:cubicBezTo>
                      <a:pt x="1519931" y="133073"/>
                      <a:pt x="1516325" y="132664"/>
                      <a:pt x="1513036" y="131568"/>
                    </a:cubicBezTo>
                    <a:cubicBezTo>
                      <a:pt x="1509747" y="129375"/>
                      <a:pt x="1506705" y="126758"/>
                      <a:pt x="1503169" y="124990"/>
                    </a:cubicBezTo>
                    <a:cubicBezTo>
                      <a:pt x="1500068" y="123439"/>
                      <a:pt x="1496274" y="123485"/>
                      <a:pt x="1493301" y="121701"/>
                    </a:cubicBezTo>
                    <a:cubicBezTo>
                      <a:pt x="1473765" y="109979"/>
                      <a:pt x="1502258" y="119834"/>
                      <a:pt x="1476855" y="108544"/>
                    </a:cubicBezTo>
                    <a:cubicBezTo>
                      <a:pt x="1470518" y="105728"/>
                      <a:pt x="1457120" y="101965"/>
                      <a:pt x="1457120" y="101965"/>
                    </a:cubicBezTo>
                    <a:cubicBezTo>
                      <a:pt x="1449445" y="103062"/>
                      <a:pt x="1441697" y="103734"/>
                      <a:pt x="1434095" y="105255"/>
                    </a:cubicBezTo>
                    <a:cubicBezTo>
                      <a:pt x="1430695" y="105935"/>
                      <a:pt x="1427695" y="108544"/>
                      <a:pt x="1424228" y="108544"/>
                    </a:cubicBezTo>
                    <a:cubicBezTo>
                      <a:pt x="1412118" y="108544"/>
                      <a:pt x="1400107" y="106351"/>
                      <a:pt x="1388046" y="105255"/>
                    </a:cubicBezTo>
                    <a:cubicBezTo>
                      <a:pt x="1383836" y="104202"/>
                      <a:pt x="1369737" y="101033"/>
                      <a:pt x="1365022" y="98676"/>
                    </a:cubicBezTo>
                    <a:cubicBezTo>
                      <a:pt x="1361486" y="96908"/>
                      <a:pt x="1358156" y="94671"/>
                      <a:pt x="1355154" y="92098"/>
                    </a:cubicBezTo>
                    <a:cubicBezTo>
                      <a:pt x="1350445" y="88062"/>
                      <a:pt x="1347157" y="82382"/>
                      <a:pt x="1341997" y="78941"/>
                    </a:cubicBezTo>
                    <a:cubicBezTo>
                      <a:pt x="1338708" y="76748"/>
                      <a:pt x="1335217" y="74831"/>
                      <a:pt x="1332130" y="72362"/>
                    </a:cubicBezTo>
                    <a:cubicBezTo>
                      <a:pt x="1329708" y="70425"/>
                      <a:pt x="1328210" y="67379"/>
                      <a:pt x="1325551" y="65784"/>
                    </a:cubicBezTo>
                    <a:cubicBezTo>
                      <a:pt x="1322578" y="64000"/>
                      <a:pt x="1318973" y="63591"/>
                      <a:pt x="1315684" y="62495"/>
                    </a:cubicBezTo>
                    <a:cubicBezTo>
                      <a:pt x="1302835" y="49646"/>
                      <a:pt x="1316316" y="61166"/>
                      <a:pt x="1299238" y="52627"/>
                    </a:cubicBezTo>
                    <a:cubicBezTo>
                      <a:pt x="1295702" y="50859"/>
                      <a:pt x="1292982" y="47655"/>
                      <a:pt x="1289370" y="46049"/>
                    </a:cubicBezTo>
                    <a:cubicBezTo>
                      <a:pt x="1289355" y="46042"/>
                      <a:pt x="1264709" y="37828"/>
                      <a:pt x="1259767" y="36181"/>
                    </a:cubicBezTo>
                    <a:cubicBezTo>
                      <a:pt x="1256478" y="35085"/>
                      <a:pt x="1253355" y="33180"/>
                      <a:pt x="1249900" y="32892"/>
                    </a:cubicBezTo>
                    <a:lnTo>
                      <a:pt x="1210429" y="29603"/>
                    </a:lnTo>
                    <a:cubicBezTo>
                      <a:pt x="1185625" y="21336"/>
                      <a:pt x="1216199" y="32488"/>
                      <a:pt x="1190694" y="19735"/>
                    </a:cubicBezTo>
                    <a:cubicBezTo>
                      <a:pt x="1187593" y="18184"/>
                      <a:pt x="1184115" y="17542"/>
                      <a:pt x="1180826" y="16446"/>
                    </a:cubicBezTo>
                    <a:cubicBezTo>
                      <a:pt x="1113611" y="19807"/>
                      <a:pt x="1114305" y="21913"/>
                      <a:pt x="1045969" y="16446"/>
                    </a:cubicBezTo>
                    <a:cubicBezTo>
                      <a:pt x="1043456" y="16245"/>
                      <a:pt x="1026357" y="11573"/>
                      <a:pt x="1022944" y="9867"/>
                    </a:cubicBezTo>
                    <a:cubicBezTo>
                      <a:pt x="997447" y="-2882"/>
                      <a:pt x="1028007" y="8265"/>
                      <a:pt x="1003209" y="0"/>
                    </a:cubicBezTo>
                    <a:cubicBezTo>
                      <a:pt x="994438" y="1096"/>
                      <a:pt x="985102" y="6"/>
                      <a:pt x="976895" y="3289"/>
                    </a:cubicBezTo>
                    <a:cubicBezTo>
                      <a:pt x="973225" y="4757"/>
                      <a:pt x="972890" y="10155"/>
                      <a:pt x="970317" y="13157"/>
                    </a:cubicBezTo>
                    <a:cubicBezTo>
                      <a:pt x="966281" y="17866"/>
                      <a:pt x="957160" y="26314"/>
                      <a:pt x="957160" y="26314"/>
                    </a:cubicBezTo>
                    <a:cubicBezTo>
                      <a:pt x="956064" y="29603"/>
                      <a:pt x="955655" y="33208"/>
                      <a:pt x="953871" y="36181"/>
                    </a:cubicBezTo>
                    <a:cubicBezTo>
                      <a:pt x="952275" y="38840"/>
                      <a:pt x="949229" y="40338"/>
                      <a:pt x="947292" y="42760"/>
                    </a:cubicBezTo>
                    <a:cubicBezTo>
                      <a:pt x="930689" y="63513"/>
                      <a:pt x="950024" y="43316"/>
                      <a:pt x="934136" y="59206"/>
                    </a:cubicBezTo>
                    <a:cubicBezTo>
                      <a:pt x="931943" y="65784"/>
                      <a:pt x="931403" y="73171"/>
                      <a:pt x="927557" y="78941"/>
                    </a:cubicBezTo>
                    <a:cubicBezTo>
                      <a:pt x="925364" y="82230"/>
                      <a:pt x="922585" y="85197"/>
                      <a:pt x="920979" y="88809"/>
                    </a:cubicBezTo>
                    <a:cubicBezTo>
                      <a:pt x="905324" y="124034"/>
                      <a:pt x="922708" y="96082"/>
                      <a:pt x="907822" y="118411"/>
                    </a:cubicBezTo>
                    <a:cubicBezTo>
                      <a:pt x="905629" y="124990"/>
                      <a:pt x="906148" y="133244"/>
                      <a:pt x="901244" y="138147"/>
                    </a:cubicBezTo>
                    <a:cubicBezTo>
                      <a:pt x="882002" y="157388"/>
                      <a:pt x="889098" y="148142"/>
                      <a:pt x="878219" y="164460"/>
                    </a:cubicBezTo>
                    <a:cubicBezTo>
                      <a:pt x="877123" y="167749"/>
                      <a:pt x="876714" y="171355"/>
                      <a:pt x="874930" y="174328"/>
                    </a:cubicBezTo>
                    <a:cubicBezTo>
                      <a:pt x="873334" y="176987"/>
                      <a:pt x="869738" y="178132"/>
                      <a:pt x="868351" y="180906"/>
                    </a:cubicBezTo>
                    <a:cubicBezTo>
                      <a:pt x="865250" y="187108"/>
                      <a:pt x="865620" y="194872"/>
                      <a:pt x="861773" y="200642"/>
                    </a:cubicBezTo>
                    <a:cubicBezTo>
                      <a:pt x="853475" y="213089"/>
                      <a:pt x="857990" y="207714"/>
                      <a:pt x="848616" y="217088"/>
                    </a:cubicBezTo>
                    <a:cubicBezTo>
                      <a:pt x="847520" y="220377"/>
                      <a:pt x="846877" y="223854"/>
                      <a:pt x="845327" y="226955"/>
                    </a:cubicBezTo>
                    <a:cubicBezTo>
                      <a:pt x="843559" y="230491"/>
                      <a:pt x="840355" y="233211"/>
                      <a:pt x="838749" y="236823"/>
                    </a:cubicBezTo>
                    <a:cubicBezTo>
                      <a:pt x="826654" y="264035"/>
                      <a:pt x="839101" y="249626"/>
                      <a:pt x="825592" y="263137"/>
                    </a:cubicBezTo>
                    <a:cubicBezTo>
                      <a:pt x="824495" y="266426"/>
                      <a:pt x="824086" y="270031"/>
                      <a:pt x="822302" y="273004"/>
                    </a:cubicBezTo>
                    <a:cubicBezTo>
                      <a:pt x="819176" y="278214"/>
                      <a:pt x="810341" y="283171"/>
                      <a:pt x="805856" y="286161"/>
                    </a:cubicBezTo>
                    <a:cubicBezTo>
                      <a:pt x="804760" y="289450"/>
                      <a:pt x="804118" y="292928"/>
                      <a:pt x="802567" y="296029"/>
                    </a:cubicBezTo>
                    <a:cubicBezTo>
                      <a:pt x="800799" y="299565"/>
                      <a:pt x="797594" y="302284"/>
                      <a:pt x="795989" y="305896"/>
                    </a:cubicBezTo>
                    <a:cubicBezTo>
                      <a:pt x="793173" y="312233"/>
                      <a:pt x="789410" y="325632"/>
                      <a:pt x="789410" y="325632"/>
                    </a:cubicBezTo>
                    <a:cubicBezTo>
                      <a:pt x="788715" y="330500"/>
                      <a:pt x="784353" y="362306"/>
                      <a:pt x="782832" y="368391"/>
                    </a:cubicBezTo>
                    <a:cubicBezTo>
                      <a:pt x="781150" y="375118"/>
                      <a:pt x="781157" y="383223"/>
                      <a:pt x="776254" y="388126"/>
                    </a:cubicBezTo>
                    <a:lnTo>
                      <a:pt x="769675" y="394705"/>
                    </a:lnTo>
                    <a:cubicBezTo>
                      <a:pt x="766201" y="405127"/>
                      <a:pt x="767095" y="405331"/>
                      <a:pt x="759808" y="414440"/>
                    </a:cubicBezTo>
                    <a:cubicBezTo>
                      <a:pt x="757871" y="416862"/>
                      <a:pt x="755166" y="418597"/>
                      <a:pt x="753229" y="421019"/>
                    </a:cubicBezTo>
                    <a:cubicBezTo>
                      <a:pt x="743461" y="433229"/>
                      <a:pt x="747549" y="437166"/>
                      <a:pt x="726915" y="444043"/>
                    </a:cubicBezTo>
                    <a:cubicBezTo>
                      <a:pt x="699825" y="453072"/>
                      <a:pt x="714044" y="449640"/>
                      <a:pt x="684156" y="453911"/>
                    </a:cubicBezTo>
                    <a:cubicBezTo>
                      <a:pt x="670999" y="452814"/>
                      <a:pt x="657631" y="453210"/>
                      <a:pt x="644685" y="450621"/>
                    </a:cubicBezTo>
                    <a:cubicBezTo>
                      <a:pt x="632365" y="448157"/>
                      <a:pt x="635689" y="442497"/>
                      <a:pt x="631528" y="434175"/>
                    </a:cubicBezTo>
                    <a:cubicBezTo>
                      <a:pt x="627379" y="425878"/>
                      <a:pt x="624490" y="423848"/>
                      <a:pt x="618372" y="417729"/>
                    </a:cubicBezTo>
                    <a:cubicBezTo>
                      <a:pt x="616179" y="411151"/>
                      <a:pt x="615639" y="403764"/>
                      <a:pt x="611793" y="397994"/>
                    </a:cubicBezTo>
                    <a:cubicBezTo>
                      <a:pt x="591547" y="367621"/>
                      <a:pt x="617384" y="404982"/>
                      <a:pt x="598636" y="381548"/>
                    </a:cubicBezTo>
                    <a:cubicBezTo>
                      <a:pt x="582039" y="360802"/>
                      <a:pt x="601364" y="380985"/>
                      <a:pt x="585479" y="365102"/>
                    </a:cubicBezTo>
                    <a:cubicBezTo>
                      <a:pt x="584383" y="361813"/>
                      <a:pt x="583741" y="358335"/>
                      <a:pt x="582190" y="355234"/>
                    </a:cubicBezTo>
                    <a:cubicBezTo>
                      <a:pt x="574149" y="339151"/>
                      <a:pt x="576458" y="352039"/>
                      <a:pt x="572323" y="335499"/>
                    </a:cubicBezTo>
                    <a:cubicBezTo>
                      <a:pt x="567774" y="317306"/>
                      <a:pt x="569460" y="316468"/>
                      <a:pt x="565744" y="296029"/>
                    </a:cubicBezTo>
                    <a:cubicBezTo>
                      <a:pt x="564935" y="291581"/>
                      <a:pt x="563754" y="287202"/>
                      <a:pt x="562455" y="282872"/>
                    </a:cubicBezTo>
                    <a:cubicBezTo>
                      <a:pt x="560463" y="276230"/>
                      <a:pt x="558070" y="269715"/>
                      <a:pt x="555877" y="263137"/>
                    </a:cubicBezTo>
                    <a:lnTo>
                      <a:pt x="549298" y="243401"/>
                    </a:lnTo>
                    <a:cubicBezTo>
                      <a:pt x="548202" y="240112"/>
                      <a:pt x="547932" y="236419"/>
                      <a:pt x="546009" y="233534"/>
                    </a:cubicBezTo>
                    <a:cubicBezTo>
                      <a:pt x="543816" y="230245"/>
                      <a:pt x="541037" y="227278"/>
                      <a:pt x="539431" y="223666"/>
                    </a:cubicBezTo>
                    <a:cubicBezTo>
                      <a:pt x="527338" y="196456"/>
                      <a:pt x="539782" y="210862"/>
                      <a:pt x="526274" y="197352"/>
                    </a:cubicBezTo>
                    <a:lnTo>
                      <a:pt x="493382" y="184196"/>
                    </a:lnTo>
                    <a:close/>
                  </a:path>
                </a:pathLst>
              </a:custGeom>
              <a:solidFill>
                <a:srgbClr val="843C0C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9" name="フリーフォーム: 図形 9">
                <a:extLst>
                  <a:ext uri="{FF2B5EF4-FFF2-40B4-BE49-F238E27FC236}">
                    <a16:creationId xmlns:a16="http://schemas.microsoft.com/office/drawing/2014/main" id="{769703E5-E465-4858-82F4-1CED1688D97B}"/>
                  </a:ext>
                </a:extLst>
              </p:cNvPr>
              <p:cNvSpPr/>
              <p:nvPr/>
            </p:nvSpPr>
            <p:spPr>
              <a:xfrm>
                <a:off x="3682466" y="4119688"/>
                <a:ext cx="1730124" cy="1309105"/>
              </a:xfrm>
              <a:custGeom>
                <a:avLst/>
                <a:gdLst>
                  <a:gd name="connsiteX0" fmla="*/ 638106 w 1730124"/>
                  <a:gd name="connsiteY0" fmla="*/ 177617 h 1309105"/>
                  <a:gd name="connsiteX1" fmla="*/ 529562 w 1730124"/>
                  <a:gd name="connsiteY1" fmla="*/ 148014 h 1309105"/>
                  <a:gd name="connsiteX2" fmla="*/ 522984 w 1730124"/>
                  <a:gd name="connsiteY2" fmla="*/ 138147 h 1309105"/>
                  <a:gd name="connsiteX3" fmla="*/ 516406 w 1730124"/>
                  <a:gd name="connsiteY3" fmla="*/ 131568 h 1309105"/>
                  <a:gd name="connsiteX4" fmla="*/ 496670 w 1730124"/>
                  <a:gd name="connsiteY4" fmla="*/ 124990 h 1309105"/>
                  <a:gd name="connsiteX5" fmla="*/ 490092 w 1730124"/>
                  <a:gd name="connsiteY5" fmla="*/ 134858 h 1309105"/>
                  <a:gd name="connsiteX6" fmla="*/ 486803 w 1730124"/>
                  <a:gd name="connsiteY6" fmla="*/ 144725 h 1309105"/>
                  <a:gd name="connsiteX7" fmla="*/ 480224 w 1730124"/>
                  <a:gd name="connsiteY7" fmla="*/ 151304 h 1309105"/>
                  <a:gd name="connsiteX8" fmla="*/ 463778 w 1730124"/>
                  <a:gd name="connsiteY8" fmla="*/ 174328 h 1309105"/>
                  <a:gd name="connsiteX9" fmla="*/ 457200 w 1730124"/>
                  <a:gd name="connsiteY9" fmla="*/ 180907 h 1309105"/>
                  <a:gd name="connsiteX10" fmla="*/ 440754 w 1730124"/>
                  <a:gd name="connsiteY10" fmla="*/ 194063 h 1309105"/>
                  <a:gd name="connsiteX11" fmla="*/ 430886 w 1730124"/>
                  <a:gd name="connsiteY11" fmla="*/ 197353 h 1309105"/>
                  <a:gd name="connsiteX12" fmla="*/ 424308 w 1730124"/>
                  <a:gd name="connsiteY12" fmla="*/ 207220 h 1309105"/>
                  <a:gd name="connsiteX13" fmla="*/ 404573 w 1730124"/>
                  <a:gd name="connsiteY13" fmla="*/ 220377 h 1309105"/>
                  <a:gd name="connsiteX14" fmla="*/ 397994 w 1730124"/>
                  <a:gd name="connsiteY14" fmla="*/ 230245 h 1309105"/>
                  <a:gd name="connsiteX15" fmla="*/ 394705 w 1730124"/>
                  <a:gd name="connsiteY15" fmla="*/ 263137 h 1309105"/>
                  <a:gd name="connsiteX16" fmla="*/ 374970 w 1730124"/>
                  <a:gd name="connsiteY16" fmla="*/ 269715 h 1309105"/>
                  <a:gd name="connsiteX17" fmla="*/ 365102 w 1730124"/>
                  <a:gd name="connsiteY17" fmla="*/ 273004 h 1309105"/>
                  <a:gd name="connsiteX18" fmla="*/ 358524 w 1730124"/>
                  <a:gd name="connsiteY18" fmla="*/ 279583 h 1309105"/>
                  <a:gd name="connsiteX19" fmla="*/ 348656 w 1730124"/>
                  <a:gd name="connsiteY19" fmla="*/ 315764 h 1309105"/>
                  <a:gd name="connsiteX20" fmla="*/ 345367 w 1730124"/>
                  <a:gd name="connsiteY20" fmla="*/ 328921 h 1309105"/>
                  <a:gd name="connsiteX21" fmla="*/ 328921 w 1730124"/>
                  <a:gd name="connsiteY21" fmla="*/ 338789 h 1309105"/>
                  <a:gd name="connsiteX22" fmla="*/ 296029 w 1730124"/>
                  <a:gd name="connsiteY22" fmla="*/ 338789 h 1309105"/>
                  <a:gd name="connsiteX23" fmla="*/ 292739 w 1730124"/>
                  <a:gd name="connsiteY23" fmla="*/ 355235 h 1309105"/>
                  <a:gd name="connsiteX24" fmla="*/ 282872 w 1730124"/>
                  <a:gd name="connsiteY24" fmla="*/ 371681 h 1309105"/>
                  <a:gd name="connsiteX25" fmla="*/ 273004 w 1730124"/>
                  <a:gd name="connsiteY25" fmla="*/ 374970 h 1309105"/>
                  <a:gd name="connsiteX26" fmla="*/ 253269 w 1730124"/>
                  <a:gd name="connsiteY26" fmla="*/ 384837 h 1309105"/>
                  <a:gd name="connsiteX27" fmla="*/ 243401 w 1730124"/>
                  <a:gd name="connsiteY27" fmla="*/ 391416 h 1309105"/>
                  <a:gd name="connsiteX28" fmla="*/ 223666 w 1730124"/>
                  <a:gd name="connsiteY28" fmla="*/ 397994 h 1309105"/>
                  <a:gd name="connsiteX29" fmla="*/ 213798 w 1730124"/>
                  <a:gd name="connsiteY29" fmla="*/ 404573 h 1309105"/>
                  <a:gd name="connsiteX30" fmla="*/ 187485 w 1730124"/>
                  <a:gd name="connsiteY30" fmla="*/ 407862 h 1309105"/>
                  <a:gd name="connsiteX31" fmla="*/ 177617 w 1730124"/>
                  <a:gd name="connsiteY31" fmla="*/ 411151 h 1309105"/>
                  <a:gd name="connsiteX32" fmla="*/ 161171 w 1730124"/>
                  <a:gd name="connsiteY32" fmla="*/ 424308 h 1309105"/>
                  <a:gd name="connsiteX33" fmla="*/ 151303 w 1730124"/>
                  <a:gd name="connsiteY33" fmla="*/ 427597 h 1309105"/>
                  <a:gd name="connsiteX34" fmla="*/ 144725 w 1730124"/>
                  <a:gd name="connsiteY34" fmla="*/ 447332 h 1309105"/>
                  <a:gd name="connsiteX35" fmla="*/ 141436 w 1730124"/>
                  <a:gd name="connsiteY35" fmla="*/ 457200 h 1309105"/>
                  <a:gd name="connsiteX36" fmla="*/ 134857 w 1730124"/>
                  <a:gd name="connsiteY36" fmla="*/ 483514 h 1309105"/>
                  <a:gd name="connsiteX37" fmla="*/ 128279 w 1730124"/>
                  <a:gd name="connsiteY37" fmla="*/ 493381 h 1309105"/>
                  <a:gd name="connsiteX38" fmla="*/ 124990 w 1730124"/>
                  <a:gd name="connsiteY38" fmla="*/ 503249 h 1309105"/>
                  <a:gd name="connsiteX39" fmla="*/ 118411 w 1730124"/>
                  <a:gd name="connsiteY39" fmla="*/ 509827 h 1309105"/>
                  <a:gd name="connsiteX40" fmla="*/ 111833 w 1730124"/>
                  <a:gd name="connsiteY40" fmla="*/ 529563 h 1309105"/>
                  <a:gd name="connsiteX41" fmla="*/ 101965 w 1730124"/>
                  <a:gd name="connsiteY41" fmla="*/ 559166 h 1309105"/>
                  <a:gd name="connsiteX42" fmla="*/ 98676 w 1730124"/>
                  <a:gd name="connsiteY42" fmla="*/ 569033 h 1309105"/>
                  <a:gd name="connsiteX43" fmla="*/ 95387 w 1730124"/>
                  <a:gd name="connsiteY43" fmla="*/ 578901 h 1309105"/>
                  <a:gd name="connsiteX44" fmla="*/ 85519 w 1730124"/>
                  <a:gd name="connsiteY44" fmla="*/ 582190 h 1309105"/>
                  <a:gd name="connsiteX45" fmla="*/ 0 w 1730124"/>
                  <a:gd name="connsiteY45" fmla="*/ 578901 h 1309105"/>
                  <a:gd name="connsiteX46" fmla="*/ 9868 w 1730124"/>
                  <a:gd name="connsiteY46" fmla="*/ 674288 h 1309105"/>
                  <a:gd name="connsiteX47" fmla="*/ 16446 w 1730124"/>
                  <a:gd name="connsiteY47" fmla="*/ 694023 h 1309105"/>
                  <a:gd name="connsiteX48" fmla="*/ 23024 w 1730124"/>
                  <a:gd name="connsiteY48" fmla="*/ 703891 h 1309105"/>
                  <a:gd name="connsiteX49" fmla="*/ 26314 w 1730124"/>
                  <a:gd name="connsiteY49" fmla="*/ 713758 h 1309105"/>
                  <a:gd name="connsiteX50" fmla="*/ 32892 w 1730124"/>
                  <a:gd name="connsiteY50" fmla="*/ 720337 h 1309105"/>
                  <a:gd name="connsiteX51" fmla="*/ 46049 w 1730124"/>
                  <a:gd name="connsiteY51" fmla="*/ 740072 h 1309105"/>
                  <a:gd name="connsiteX52" fmla="*/ 49338 w 1730124"/>
                  <a:gd name="connsiteY52" fmla="*/ 749940 h 1309105"/>
                  <a:gd name="connsiteX53" fmla="*/ 55916 w 1730124"/>
                  <a:gd name="connsiteY53" fmla="*/ 759807 h 1309105"/>
                  <a:gd name="connsiteX54" fmla="*/ 69073 w 1730124"/>
                  <a:gd name="connsiteY54" fmla="*/ 789410 h 1309105"/>
                  <a:gd name="connsiteX55" fmla="*/ 75652 w 1730124"/>
                  <a:gd name="connsiteY55" fmla="*/ 832170 h 1309105"/>
                  <a:gd name="connsiteX56" fmla="*/ 78941 w 1730124"/>
                  <a:gd name="connsiteY56" fmla="*/ 858484 h 1309105"/>
                  <a:gd name="connsiteX57" fmla="*/ 82230 w 1730124"/>
                  <a:gd name="connsiteY57" fmla="*/ 891376 h 1309105"/>
                  <a:gd name="connsiteX58" fmla="*/ 88809 w 1730124"/>
                  <a:gd name="connsiteY58" fmla="*/ 917689 h 1309105"/>
                  <a:gd name="connsiteX59" fmla="*/ 98676 w 1730124"/>
                  <a:gd name="connsiteY59" fmla="*/ 940714 h 1309105"/>
                  <a:gd name="connsiteX60" fmla="*/ 108544 w 1730124"/>
                  <a:gd name="connsiteY60" fmla="*/ 957160 h 1309105"/>
                  <a:gd name="connsiteX61" fmla="*/ 118411 w 1730124"/>
                  <a:gd name="connsiteY61" fmla="*/ 973606 h 1309105"/>
                  <a:gd name="connsiteX62" fmla="*/ 121701 w 1730124"/>
                  <a:gd name="connsiteY62" fmla="*/ 983473 h 1309105"/>
                  <a:gd name="connsiteX63" fmla="*/ 138147 w 1730124"/>
                  <a:gd name="connsiteY63" fmla="*/ 996630 h 1309105"/>
                  <a:gd name="connsiteX64" fmla="*/ 154593 w 1730124"/>
                  <a:gd name="connsiteY64" fmla="*/ 1006498 h 1309105"/>
                  <a:gd name="connsiteX65" fmla="*/ 171039 w 1730124"/>
                  <a:gd name="connsiteY65" fmla="*/ 1022944 h 1309105"/>
                  <a:gd name="connsiteX66" fmla="*/ 177617 w 1730124"/>
                  <a:gd name="connsiteY66" fmla="*/ 1032812 h 1309105"/>
                  <a:gd name="connsiteX67" fmla="*/ 184196 w 1730124"/>
                  <a:gd name="connsiteY67" fmla="*/ 1039390 h 1309105"/>
                  <a:gd name="connsiteX68" fmla="*/ 187485 w 1730124"/>
                  <a:gd name="connsiteY68" fmla="*/ 1049258 h 1309105"/>
                  <a:gd name="connsiteX69" fmla="*/ 200642 w 1730124"/>
                  <a:gd name="connsiteY69" fmla="*/ 1065704 h 1309105"/>
                  <a:gd name="connsiteX70" fmla="*/ 210509 w 1730124"/>
                  <a:gd name="connsiteY70" fmla="*/ 1082150 h 1309105"/>
                  <a:gd name="connsiteX71" fmla="*/ 213798 w 1730124"/>
                  <a:gd name="connsiteY71" fmla="*/ 1092017 h 1309105"/>
                  <a:gd name="connsiteX72" fmla="*/ 220377 w 1730124"/>
                  <a:gd name="connsiteY72" fmla="*/ 1098596 h 1309105"/>
                  <a:gd name="connsiteX73" fmla="*/ 226955 w 1730124"/>
                  <a:gd name="connsiteY73" fmla="*/ 1108463 h 1309105"/>
                  <a:gd name="connsiteX74" fmla="*/ 230245 w 1730124"/>
                  <a:gd name="connsiteY74" fmla="*/ 1118331 h 1309105"/>
                  <a:gd name="connsiteX75" fmla="*/ 243401 w 1730124"/>
                  <a:gd name="connsiteY75" fmla="*/ 1138066 h 1309105"/>
                  <a:gd name="connsiteX76" fmla="*/ 249980 w 1730124"/>
                  <a:gd name="connsiteY76" fmla="*/ 1147934 h 1309105"/>
                  <a:gd name="connsiteX77" fmla="*/ 276293 w 1730124"/>
                  <a:gd name="connsiteY77" fmla="*/ 1174248 h 1309105"/>
                  <a:gd name="connsiteX78" fmla="*/ 282872 w 1730124"/>
                  <a:gd name="connsiteY78" fmla="*/ 1180826 h 1309105"/>
                  <a:gd name="connsiteX79" fmla="*/ 289450 w 1730124"/>
                  <a:gd name="connsiteY79" fmla="*/ 1190694 h 1309105"/>
                  <a:gd name="connsiteX80" fmla="*/ 296029 w 1730124"/>
                  <a:gd name="connsiteY80" fmla="*/ 1197272 h 1309105"/>
                  <a:gd name="connsiteX81" fmla="*/ 309186 w 1730124"/>
                  <a:gd name="connsiteY81" fmla="*/ 1217007 h 1309105"/>
                  <a:gd name="connsiteX82" fmla="*/ 315764 w 1730124"/>
                  <a:gd name="connsiteY82" fmla="*/ 1226875 h 1309105"/>
                  <a:gd name="connsiteX83" fmla="*/ 319053 w 1730124"/>
                  <a:gd name="connsiteY83" fmla="*/ 1236742 h 1309105"/>
                  <a:gd name="connsiteX84" fmla="*/ 325632 w 1730124"/>
                  <a:gd name="connsiteY84" fmla="*/ 1243321 h 1309105"/>
                  <a:gd name="connsiteX85" fmla="*/ 328921 w 1730124"/>
                  <a:gd name="connsiteY85" fmla="*/ 1253189 h 1309105"/>
                  <a:gd name="connsiteX86" fmla="*/ 342078 w 1730124"/>
                  <a:gd name="connsiteY86" fmla="*/ 1269635 h 1309105"/>
                  <a:gd name="connsiteX87" fmla="*/ 345367 w 1730124"/>
                  <a:gd name="connsiteY87" fmla="*/ 1279502 h 1309105"/>
                  <a:gd name="connsiteX88" fmla="*/ 365102 w 1730124"/>
                  <a:gd name="connsiteY88" fmla="*/ 1302527 h 1309105"/>
                  <a:gd name="connsiteX89" fmla="*/ 374970 w 1730124"/>
                  <a:gd name="connsiteY89" fmla="*/ 1309105 h 1309105"/>
                  <a:gd name="connsiteX90" fmla="*/ 401283 w 1730124"/>
                  <a:gd name="connsiteY90" fmla="*/ 1302527 h 1309105"/>
                  <a:gd name="connsiteX91" fmla="*/ 407862 w 1730124"/>
                  <a:gd name="connsiteY91" fmla="*/ 1295948 h 1309105"/>
                  <a:gd name="connsiteX92" fmla="*/ 444043 w 1730124"/>
                  <a:gd name="connsiteY92" fmla="*/ 1266345 h 1309105"/>
                  <a:gd name="connsiteX93" fmla="*/ 450621 w 1730124"/>
                  <a:gd name="connsiteY93" fmla="*/ 1256478 h 1309105"/>
                  <a:gd name="connsiteX94" fmla="*/ 457200 w 1730124"/>
                  <a:gd name="connsiteY94" fmla="*/ 1236742 h 1309105"/>
                  <a:gd name="connsiteX95" fmla="*/ 470357 w 1730124"/>
                  <a:gd name="connsiteY95" fmla="*/ 1207140 h 1309105"/>
                  <a:gd name="connsiteX96" fmla="*/ 480224 w 1730124"/>
                  <a:gd name="connsiteY96" fmla="*/ 1187404 h 1309105"/>
                  <a:gd name="connsiteX97" fmla="*/ 486803 w 1730124"/>
                  <a:gd name="connsiteY97" fmla="*/ 1180826 h 1309105"/>
                  <a:gd name="connsiteX98" fmla="*/ 506538 w 1730124"/>
                  <a:gd name="connsiteY98" fmla="*/ 1174248 h 1309105"/>
                  <a:gd name="connsiteX99" fmla="*/ 516406 w 1730124"/>
                  <a:gd name="connsiteY99" fmla="*/ 1180826 h 1309105"/>
                  <a:gd name="connsiteX100" fmla="*/ 519695 w 1730124"/>
                  <a:gd name="connsiteY100" fmla="*/ 1190694 h 1309105"/>
                  <a:gd name="connsiteX101" fmla="*/ 526273 w 1730124"/>
                  <a:gd name="connsiteY101" fmla="*/ 1200561 h 1309105"/>
                  <a:gd name="connsiteX102" fmla="*/ 532852 w 1730124"/>
                  <a:gd name="connsiteY102" fmla="*/ 1220296 h 1309105"/>
                  <a:gd name="connsiteX103" fmla="*/ 546009 w 1730124"/>
                  <a:gd name="connsiteY103" fmla="*/ 1236742 h 1309105"/>
                  <a:gd name="connsiteX104" fmla="*/ 555876 w 1730124"/>
                  <a:gd name="connsiteY104" fmla="*/ 1240032 h 1309105"/>
                  <a:gd name="connsiteX105" fmla="*/ 569033 w 1730124"/>
                  <a:gd name="connsiteY105" fmla="*/ 1236742 h 1309105"/>
                  <a:gd name="connsiteX106" fmla="*/ 572322 w 1730124"/>
                  <a:gd name="connsiteY106" fmla="*/ 1226875 h 1309105"/>
                  <a:gd name="connsiteX107" fmla="*/ 575611 w 1730124"/>
                  <a:gd name="connsiteY107" fmla="*/ 1210429 h 1309105"/>
                  <a:gd name="connsiteX108" fmla="*/ 578901 w 1730124"/>
                  <a:gd name="connsiteY108" fmla="*/ 1151223 h 1309105"/>
                  <a:gd name="connsiteX109" fmla="*/ 588768 w 1730124"/>
                  <a:gd name="connsiteY109" fmla="*/ 1144645 h 1309105"/>
                  <a:gd name="connsiteX110" fmla="*/ 605214 w 1730124"/>
                  <a:gd name="connsiteY110" fmla="*/ 1134777 h 1309105"/>
                  <a:gd name="connsiteX111" fmla="*/ 611793 w 1730124"/>
                  <a:gd name="connsiteY111" fmla="*/ 1124909 h 1309105"/>
                  <a:gd name="connsiteX112" fmla="*/ 621660 w 1730124"/>
                  <a:gd name="connsiteY112" fmla="*/ 1118331 h 1309105"/>
                  <a:gd name="connsiteX113" fmla="*/ 628239 w 1730124"/>
                  <a:gd name="connsiteY113" fmla="*/ 1111753 h 1309105"/>
                  <a:gd name="connsiteX114" fmla="*/ 624950 w 1730124"/>
                  <a:gd name="connsiteY114" fmla="*/ 1068993 h 1309105"/>
                  <a:gd name="connsiteX115" fmla="*/ 624950 w 1730124"/>
                  <a:gd name="connsiteY115" fmla="*/ 1039390 h 1309105"/>
                  <a:gd name="connsiteX116" fmla="*/ 638106 w 1730124"/>
                  <a:gd name="connsiteY116" fmla="*/ 1036101 h 1309105"/>
                  <a:gd name="connsiteX117" fmla="*/ 657842 w 1730124"/>
                  <a:gd name="connsiteY117" fmla="*/ 1032812 h 1309105"/>
                  <a:gd name="connsiteX118" fmla="*/ 674288 w 1730124"/>
                  <a:gd name="connsiteY118" fmla="*/ 1022944 h 1309105"/>
                  <a:gd name="connsiteX119" fmla="*/ 684155 w 1730124"/>
                  <a:gd name="connsiteY119" fmla="*/ 1016366 h 1309105"/>
                  <a:gd name="connsiteX120" fmla="*/ 697312 w 1730124"/>
                  <a:gd name="connsiteY120" fmla="*/ 999919 h 1309105"/>
                  <a:gd name="connsiteX121" fmla="*/ 700601 w 1730124"/>
                  <a:gd name="connsiteY121" fmla="*/ 990052 h 1309105"/>
                  <a:gd name="connsiteX122" fmla="*/ 690734 w 1730124"/>
                  <a:gd name="connsiteY122" fmla="*/ 940714 h 1309105"/>
                  <a:gd name="connsiteX123" fmla="*/ 684155 w 1730124"/>
                  <a:gd name="connsiteY123" fmla="*/ 920978 h 1309105"/>
                  <a:gd name="connsiteX124" fmla="*/ 674288 w 1730124"/>
                  <a:gd name="connsiteY124" fmla="*/ 911111 h 1309105"/>
                  <a:gd name="connsiteX125" fmla="*/ 667709 w 1730124"/>
                  <a:gd name="connsiteY125" fmla="*/ 871640 h 1309105"/>
                  <a:gd name="connsiteX126" fmla="*/ 654552 w 1730124"/>
                  <a:gd name="connsiteY126" fmla="*/ 819013 h 1309105"/>
                  <a:gd name="connsiteX127" fmla="*/ 644685 w 1730124"/>
                  <a:gd name="connsiteY127" fmla="*/ 799278 h 1309105"/>
                  <a:gd name="connsiteX128" fmla="*/ 654552 w 1730124"/>
                  <a:gd name="connsiteY128" fmla="*/ 776253 h 1309105"/>
                  <a:gd name="connsiteX129" fmla="*/ 667709 w 1730124"/>
                  <a:gd name="connsiteY129" fmla="*/ 763096 h 1309105"/>
                  <a:gd name="connsiteX130" fmla="*/ 680866 w 1730124"/>
                  <a:gd name="connsiteY130" fmla="*/ 746650 h 1309105"/>
                  <a:gd name="connsiteX131" fmla="*/ 697312 w 1730124"/>
                  <a:gd name="connsiteY131" fmla="*/ 730204 h 1309105"/>
                  <a:gd name="connsiteX132" fmla="*/ 703891 w 1730124"/>
                  <a:gd name="connsiteY132" fmla="*/ 723626 h 1309105"/>
                  <a:gd name="connsiteX133" fmla="*/ 710469 w 1730124"/>
                  <a:gd name="connsiteY133" fmla="*/ 713758 h 1309105"/>
                  <a:gd name="connsiteX134" fmla="*/ 720337 w 1730124"/>
                  <a:gd name="connsiteY134" fmla="*/ 717048 h 1309105"/>
                  <a:gd name="connsiteX135" fmla="*/ 736783 w 1730124"/>
                  <a:gd name="connsiteY135" fmla="*/ 730204 h 1309105"/>
                  <a:gd name="connsiteX136" fmla="*/ 740072 w 1730124"/>
                  <a:gd name="connsiteY136" fmla="*/ 740072 h 1309105"/>
                  <a:gd name="connsiteX137" fmla="*/ 749939 w 1730124"/>
                  <a:gd name="connsiteY137" fmla="*/ 746650 h 1309105"/>
                  <a:gd name="connsiteX138" fmla="*/ 756518 w 1730124"/>
                  <a:gd name="connsiteY138" fmla="*/ 753229 h 1309105"/>
                  <a:gd name="connsiteX139" fmla="*/ 779542 w 1730124"/>
                  <a:gd name="connsiteY139" fmla="*/ 779542 h 1309105"/>
                  <a:gd name="connsiteX140" fmla="*/ 799278 w 1730124"/>
                  <a:gd name="connsiteY140" fmla="*/ 789410 h 1309105"/>
                  <a:gd name="connsiteX141" fmla="*/ 812434 w 1730124"/>
                  <a:gd name="connsiteY141" fmla="*/ 795989 h 1309105"/>
                  <a:gd name="connsiteX142" fmla="*/ 822302 w 1730124"/>
                  <a:gd name="connsiteY142" fmla="*/ 802567 h 1309105"/>
                  <a:gd name="connsiteX143" fmla="*/ 832170 w 1730124"/>
                  <a:gd name="connsiteY143" fmla="*/ 805856 h 1309105"/>
                  <a:gd name="connsiteX144" fmla="*/ 842037 w 1730124"/>
                  <a:gd name="connsiteY144" fmla="*/ 812435 h 1309105"/>
                  <a:gd name="connsiteX145" fmla="*/ 848616 w 1730124"/>
                  <a:gd name="connsiteY145" fmla="*/ 819013 h 1309105"/>
                  <a:gd name="connsiteX146" fmla="*/ 858483 w 1730124"/>
                  <a:gd name="connsiteY146" fmla="*/ 822302 h 1309105"/>
                  <a:gd name="connsiteX147" fmla="*/ 865062 w 1730124"/>
                  <a:gd name="connsiteY147" fmla="*/ 828881 h 1309105"/>
                  <a:gd name="connsiteX148" fmla="*/ 884797 w 1730124"/>
                  <a:gd name="connsiteY148" fmla="*/ 835459 h 1309105"/>
                  <a:gd name="connsiteX149" fmla="*/ 894665 w 1730124"/>
                  <a:gd name="connsiteY149" fmla="*/ 838748 h 1309105"/>
                  <a:gd name="connsiteX150" fmla="*/ 904532 w 1730124"/>
                  <a:gd name="connsiteY150" fmla="*/ 842037 h 1309105"/>
                  <a:gd name="connsiteX151" fmla="*/ 917689 w 1730124"/>
                  <a:gd name="connsiteY151" fmla="*/ 845327 h 1309105"/>
                  <a:gd name="connsiteX152" fmla="*/ 940714 w 1730124"/>
                  <a:gd name="connsiteY152" fmla="*/ 858484 h 1309105"/>
                  <a:gd name="connsiteX153" fmla="*/ 950581 w 1730124"/>
                  <a:gd name="connsiteY153" fmla="*/ 861773 h 1309105"/>
                  <a:gd name="connsiteX154" fmla="*/ 963738 w 1730124"/>
                  <a:gd name="connsiteY154" fmla="*/ 868351 h 1309105"/>
                  <a:gd name="connsiteX155" fmla="*/ 980184 w 1730124"/>
                  <a:gd name="connsiteY155" fmla="*/ 878219 h 1309105"/>
                  <a:gd name="connsiteX156" fmla="*/ 999919 w 1730124"/>
                  <a:gd name="connsiteY156" fmla="*/ 888086 h 1309105"/>
                  <a:gd name="connsiteX157" fmla="*/ 1016365 w 1730124"/>
                  <a:gd name="connsiteY157" fmla="*/ 897954 h 1309105"/>
                  <a:gd name="connsiteX158" fmla="*/ 1019655 w 1730124"/>
                  <a:gd name="connsiteY158" fmla="*/ 881508 h 1309105"/>
                  <a:gd name="connsiteX159" fmla="*/ 1022944 w 1730124"/>
                  <a:gd name="connsiteY159" fmla="*/ 851905 h 1309105"/>
                  <a:gd name="connsiteX160" fmla="*/ 1029522 w 1730124"/>
                  <a:gd name="connsiteY160" fmla="*/ 828881 h 1309105"/>
                  <a:gd name="connsiteX161" fmla="*/ 1032811 w 1730124"/>
                  <a:gd name="connsiteY161" fmla="*/ 815724 h 1309105"/>
                  <a:gd name="connsiteX162" fmla="*/ 1042679 w 1730124"/>
                  <a:gd name="connsiteY162" fmla="*/ 763096 h 1309105"/>
                  <a:gd name="connsiteX163" fmla="*/ 1055836 w 1730124"/>
                  <a:gd name="connsiteY163" fmla="*/ 743361 h 1309105"/>
                  <a:gd name="connsiteX164" fmla="*/ 1059125 w 1730124"/>
                  <a:gd name="connsiteY164" fmla="*/ 733494 h 1309105"/>
                  <a:gd name="connsiteX165" fmla="*/ 1072282 w 1730124"/>
                  <a:gd name="connsiteY165" fmla="*/ 720337 h 1309105"/>
                  <a:gd name="connsiteX166" fmla="*/ 1078860 w 1730124"/>
                  <a:gd name="connsiteY166" fmla="*/ 713758 h 1309105"/>
                  <a:gd name="connsiteX167" fmla="*/ 1088728 w 1730124"/>
                  <a:gd name="connsiteY167" fmla="*/ 707180 h 1309105"/>
                  <a:gd name="connsiteX168" fmla="*/ 1111752 w 1730124"/>
                  <a:gd name="connsiteY168" fmla="*/ 687445 h 1309105"/>
                  <a:gd name="connsiteX169" fmla="*/ 1121620 w 1730124"/>
                  <a:gd name="connsiteY169" fmla="*/ 684155 h 1309105"/>
                  <a:gd name="connsiteX170" fmla="*/ 1131488 w 1730124"/>
                  <a:gd name="connsiteY170" fmla="*/ 677577 h 1309105"/>
                  <a:gd name="connsiteX171" fmla="*/ 1151223 w 1730124"/>
                  <a:gd name="connsiteY171" fmla="*/ 674288 h 1309105"/>
                  <a:gd name="connsiteX172" fmla="*/ 1207139 w 1730124"/>
                  <a:gd name="connsiteY172" fmla="*/ 677577 h 1309105"/>
                  <a:gd name="connsiteX173" fmla="*/ 1223586 w 1730124"/>
                  <a:gd name="connsiteY173" fmla="*/ 680866 h 1309105"/>
                  <a:gd name="connsiteX174" fmla="*/ 1253188 w 1730124"/>
                  <a:gd name="connsiteY174" fmla="*/ 677577 h 1309105"/>
                  <a:gd name="connsiteX175" fmla="*/ 1266345 w 1730124"/>
                  <a:gd name="connsiteY175" fmla="*/ 664420 h 1309105"/>
                  <a:gd name="connsiteX176" fmla="*/ 1256478 w 1730124"/>
                  <a:gd name="connsiteY176" fmla="*/ 661131 h 1309105"/>
                  <a:gd name="connsiteX177" fmla="*/ 1266345 w 1730124"/>
                  <a:gd name="connsiteY177" fmla="*/ 667709 h 1309105"/>
                  <a:gd name="connsiteX178" fmla="*/ 1269634 w 1730124"/>
                  <a:gd name="connsiteY178" fmla="*/ 657842 h 1309105"/>
                  <a:gd name="connsiteX179" fmla="*/ 1266345 w 1730124"/>
                  <a:gd name="connsiteY179" fmla="*/ 647974 h 1309105"/>
                  <a:gd name="connsiteX180" fmla="*/ 1276213 w 1730124"/>
                  <a:gd name="connsiteY180" fmla="*/ 628239 h 1309105"/>
                  <a:gd name="connsiteX181" fmla="*/ 1286080 w 1730124"/>
                  <a:gd name="connsiteY181" fmla="*/ 624950 h 1309105"/>
                  <a:gd name="connsiteX182" fmla="*/ 1292659 w 1730124"/>
                  <a:gd name="connsiteY182" fmla="*/ 618371 h 1309105"/>
                  <a:gd name="connsiteX183" fmla="*/ 1322262 w 1730124"/>
                  <a:gd name="connsiteY183" fmla="*/ 608504 h 1309105"/>
                  <a:gd name="connsiteX184" fmla="*/ 1332129 w 1730124"/>
                  <a:gd name="connsiteY184" fmla="*/ 605214 h 1309105"/>
                  <a:gd name="connsiteX185" fmla="*/ 1351865 w 1730124"/>
                  <a:gd name="connsiteY185" fmla="*/ 595347 h 1309105"/>
                  <a:gd name="connsiteX186" fmla="*/ 1365021 w 1730124"/>
                  <a:gd name="connsiteY186" fmla="*/ 578901 h 1309105"/>
                  <a:gd name="connsiteX187" fmla="*/ 1371600 w 1730124"/>
                  <a:gd name="connsiteY187" fmla="*/ 572322 h 1309105"/>
                  <a:gd name="connsiteX188" fmla="*/ 1381468 w 1730124"/>
                  <a:gd name="connsiteY188" fmla="*/ 555876 h 1309105"/>
                  <a:gd name="connsiteX189" fmla="*/ 1388046 w 1730124"/>
                  <a:gd name="connsiteY189" fmla="*/ 546009 h 1309105"/>
                  <a:gd name="connsiteX190" fmla="*/ 1397914 w 1730124"/>
                  <a:gd name="connsiteY190" fmla="*/ 542719 h 1309105"/>
                  <a:gd name="connsiteX191" fmla="*/ 1417649 w 1730124"/>
                  <a:gd name="connsiteY191" fmla="*/ 532852 h 1309105"/>
                  <a:gd name="connsiteX192" fmla="*/ 1420938 w 1730124"/>
                  <a:gd name="connsiteY192" fmla="*/ 522984 h 1309105"/>
                  <a:gd name="connsiteX193" fmla="*/ 1427516 w 1730124"/>
                  <a:gd name="connsiteY193" fmla="*/ 513117 h 1309105"/>
                  <a:gd name="connsiteX194" fmla="*/ 1430806 w 1730124"/>
                  <a:gd name="connsiteY194" fmla="*/ 496671 h 1309105"/>
                  <a:gd name="connsiteX195" fmla="*/ 1427516 w 1730124"/>
                  <a:gd name="connsiteY195" fmla="*/ 476935 h 1309105"/>
                  <a:gd name="connsiteX196" fmla="*/ 1414360 w 1730124"/>
                  <a:gd name="connsiteY196" fmla="*/ 457200 h 1309105"/>
                  <a:gd name="connsiteX197" fmla="*/ 1404492 w 1730124"/>
                  <a:gd name="connsiteY197" fmla="*/ 437465 h 1309105"/>
                  <a:gd name="connsiteX198" fmla="*/ 1404492 w 1730124"/>
                  <a:gd name="connsiteY198" fmla="*/ 391416 h 1309105"/>
                  <a:gd name="connsiteX199" fmla="*/ 1411070 w 1730124"/>
                  <a:gd name="connsiteY199" fmla="*/ 384837 h 1309105"/>
                  <a:gd name="connsiteX200" fmla="*/ 1430806 w 1730124"/>
                  <a:gd name="connsiteY200" fmla="*/ 378259 h 1309105"/>
                  <a:gd name="connsiteX201" fmla="*/ 1440673 w 1730124"/>
                  <a:gd name="connsiteY201" fmla="*/ 374970 h 1309105"/>
                  <a:gd name="connsiteX202" fmla="*/ 1450541 w 1730124"/>
                  <a:gd name="connsiteY202" fmla="*/ 371681 h 1309105"/>
                  <a:gd name="connsiteX203" fmla="*/ 1457119 w 1730124"/>
                  <a:gd name="connsiteY203" fmla="*/ 365102 h 1309105"/>
                  <a:gd name="connsiteX204" fmla="*/ 1466987 w 1730124"/>
                  <a:gd name="connsiteY204" fmla="*/ 348656 h 1309105"/>
                  <a:gd name="connsiteX205" fmla="*/ 1470276 w 1730124"/>
                  <a:gd name="connsiteY205" fmla="*/ 338789 h 1309105"/>
                  <a:gd name="connsiteX206" fmla="*/ 1483433 w 1730124"/>
                  <a:gd name="connsiteY206" fmla="*/ 335499 h 1309105"/>
                  <a:gd name="connsiteX207" fmla="*/ 1509747 w 1730124"/>
                  <a:gd name="connsiteY207" fmla="*/ 328921 h 1309105"/>
                  <a:gd name="connsiteX208" fmla="*/ 1565663 w 1730124"/>
                  <a:gd name="connsiteY208" fmla="*/ 328921 h 1309105"/>
                  <a:gd name="connsiteX209" fmla="*/ 1598555 w 1730124"/>
                  <a:gd name="connsiteY209" fmla="*/ 322342 h 1309105"/>
                  <a:gd name="connsiteX210" fmla="*/ 1674207 w 1730124"/>
                  <a:gd name="connsiteY210" fmla="*/ 319053 h 1309105"/>
                  <a:gd name="connsiteX211" fmla="*/ 1690653 w 1730124"/>
                  <a:gd name="connsiteY211" fmla="*/ 289450 h 1309105"/>
                  <a:gd name="connsiteX212" fmla="*/ 1684075 w 1730124"/>
                  <a:gd name="connsiteY212" fmla="*/ 279583 h 1309105"/>
                  <a:gd name="connsiteX213" fmla="*/ 1670918 w 1730124"/>
                  <a:gd name="connsiteY213" fmla="*/ 253269 h 1309105"/>
                  <a:gd name="connsiteX214" fmla="*/ 1674207 w 1730124"/>
                  <a:gd name="connsiteY214" fmla="*/ 217088 h 1309105"/>
                  <a:gd name="connsiteX215" fmla="*/ 1680786 w 1730124"/>
                  <a:gd name="connsiteY215" fmla="*/ 210509 h 1309105"/>
                  <a:gd name="connsiteX216" fmla="*/ 1703810 w 1730124"/>
                  <a:gd name="connsiteY216" fmla="*/ 197353 h 1309105"/>
                  <a:gd name="connsiteX217" fmla="*/ 1710388 w 1730124"/>
                  <a:gd name="connsiteY217" fmla="*/ 187485 h 1309105"/>
                  <a:gd name="connsiteX218" fmla="*/ 1723545 w 1730124"/>
                  <a:gd name="connsiteY218" fmla="*/ 171039 h 1309105"/>
                  <a:gd name="connsiteX219" fmla="*/ 1730124 w 1730124"/>
                  <a:gd name="connsiteY219" fmla="*/ 151304 h 1309105"/>
                  <a:gd name="connsiteX220" fmla="*/ 1726834 w 1730124"/>
                  <a:gd name="connsiteY220" fmla="*/ 128279 h 1309105"/>
                  <a:gd name="connsiteX221" fmla="*/ 1720256 w 1730124"/>
                  <a:gd name="connsiteY221" fmla="*/ 105255 h 1309105"/>
                  <a:gd name="connsiteX222" fmla="*/ 1710388 w 1730124"/>
                  <a:gd name="connsiteY222" fmla="*/ 78941 h 1309105"/>
                  <a:gd name="connsiteX223" fmla="*/ 1700521 w 1730124"/>
                  <a:gd name="connsiteY223" fmla="*/ 72363 h 1309105"/>
                  <a:gd name="connsiteX224" fmla="*/ 1674207 w 1730124"/>
                  <a:gd name="connsiteY224" fmla="*/ 59206 h 1309105"/>
                  <a:gd name="connsiteX225" fmla="*/ 1664339 w 1730124"/>
                  <a:gd name="connsiteY225" fmla="*/ 55917 h 1309105"/>
                  <a:gd name="connsiteX226" fmla="*/ 1647893 w 1730124"/>
                  <a:gd name="connsiteY226" fmla="*/ 46049 h 1309105"/>
                  <a:gd name="connsiteX227" fmla="*/ 1638026 w 1730124"/>
                  <a:gd name="connsiteY227" fmla="*/ 39471 h 1309105"/>
                  <a:gd name="connsiteX228" fmla="*/ 1611712 w 1730124"/>
                  <a:gd name="connsiteY228" fmla="*/ 32892 h 1309105"/>
                  <a:gd name="connsiteX229" fmla="*/ 1582109 w 1730124"/>
                  <a:gd name="connsiteY229" fmla="*/ 26314 h 1309105"/>
                  <a:gd name="connsiteX230" fmla="*/ 1539350 w 1730124"/>
                  <a:gd name="connsiteY230" fmla="*/ 13157 h 1309105"/>
                  <a:gd name="connsiteX231" fmla="*/ 1529482 w 1730124"/>
                  <a:gd name="connsiteY231" fmla="*/ 9868 h 1309105"/>
                  <a:gd name="connsiteX232" fmla="*/ 1516325 w 1730124"/>
                  <a:gd name="connsiteY232" fmla="*/ 6578 h 1309105"/>
                  <a:gd name="connsiteX233" fmla="*/ 1466987 w 1730124"/>
                  <a:gd name="connsiteY233" fmla="*/ 0 h 1309105"/>
                  <a:gd name="connsiteX234" fmla="*/ 1447252 w 1730124"/>
                  <a:gd name="connsiteY234" fmla="*/ 23025 h 1309105"/>
                  <a:gd name="connsiteX235" fmla="*/ 1443962 w 1730124"/>
                  <a:gd name="connsiteY235" fmla="*/ 32892 h 1309105"/>
                  <a:gd name="connsiteX236" fmla="*/ 1437384 w 1730124"/>
                  <a:gd name="connsiteY236" fmla="*/ 72363 h 1309105"/>
                  <a:gd name="connsiteX237" fmla="*/ 1430806 w 1730124"/>
                  <a:gd name="connsiteY237" fmla="*/ 82230 h 1309105"/>
                  <a:gd name="connsiteX238" fmla="*/ 1420938 w 1730124"/>
                  <a:gd name="connsiteY238" fmla="*/ 85519 h 1309105"/>
                  <a:gd name="connsiteX239" fmla="*/ 1401203 w 1730124"/>
                  <a:gd name="connsiteY239" fmla="*/ 82230 h 1309105"/>
                  <a:gd name="connsiteX240" fmla="*/ 1394624 w 1730124"/>
                  <a:gd name="connsiteY240" fmla="*/ 75652 h 1309105"/>
                  <a:gd name="connsiteX241" fmla="*/ 1371600 w 1730124"/>
                  <a:gd name="connsiteY241" fmla="*/ 78941 h 1309105"/>
                  <a:gd name="connsiteX242" fmla="*/ 1358443 w 1730124"/>
                  <a:gd name="connsiteY242" fmla="*/ 85519 h 1309105"/>
                  <a:gd name="connsiteX243" fmla="*/ 1348575 w 1730124"/>
                  <a:gd name="connsiteY243" fmla="*/ 88809 h 1309105"/>
                  <a:gd name="connsiteX244" fmla="*/ 1338708 w 1730124"/>
                  <a:gd name="connsiteY244" fmla="*/ 95387 h 1309105"/>
                  <a:gd name="connsiteX245" fmla="*/ 1322262 w 1730124"/>
                  <a:gd name="connsiteY245" fmla="*/ 98676 h 1309105"/>
                  <a:gd name="connsiteX246" fmla="*/ 1312394 w 1730124"/>
                  <a:gd name="connsiteY246" fmla="*/ 101966 h 1309105"/>
                  <a:gd name="connsiteX247" fmla="*/ 1282791 w 1730124"/>
                  <a:gd name="connsiteY247" fmla="*/ 98676 h 1309105"/>
                  <a:gd name="connsiteX248" fmla="*/ 1269634 w 1730124"/>
                  <a:gd name="connsiteY248" fmla="*/ 111833 h 1309105"/>
                  <a:gd name="connsiteX249" fmla="*/ 1249899 w 1730124"/>
                  <a:gd name="connsiteY249" fmla="*/ 118412 h 1309105"/>
                  <a:gd name="connsiteX250" fmla="*/ 1210429 w 1730124"/>
                  <a:gd name="connsiteY250" fmla="*/ 118412 h 1309105"/>
                  <a:gd name="connsiteX251" fmla="*/ 1203850 w 1730124"/>
                  <a:gd name="connsiteY251" fmla="*/ 124990 h 1309105"/>
                  <a:gd name="connsiteX252" fmla="*/ 1193983 w 1730124"/>
                  <a:gd name="connsiteY252" fmla="*/ 148014 h 1309105"/>
                  <a:gd name="connsiteX253" fmla="*/ 1187404 w 1730124"/>
                  <a:gd name="connsiteY253" fmla="*/ 171039 h 1309105"/>
                  <a:gd name="connsiteX254" fmla="*/ 1174247 w 1730124"/>
                  <a:gd name="connsiteY254" fmla="*/ 187485 h 1309105"/>
                  <a:gd name="connsiteX255" fmla="*/ 1170958 w 1730124"/>
                  <a:gd name="connsiteY255" fmla="*/ 197353 h 1309105"/>
                  <a:gd name="connsiteX256" fmla="*/ 1151223 w 1730124"/>
                  <a:gd name="connsiteY256" fmla="*/ 203931 h 1309105"/>
                  <a:gd name="connsiteX257" fmla="*/ 1078860 w 1730124"/>
                  <a:gd name="connsiteY257" fmla="*/ 210509 h 1309105"/>
                  <a:gd name="connsiteX258" fmla="*/ 1052547 w 1730124"/>
                  <a:gd name="connsiteY258" fmla="*/ 207220 h 1309105"/>
                  <a:gd name="connsiteX259" fmla="*/ 1045968 w 1730124"/>
                  <a:gd name="connsiteY259" fmla="*/ 187485 h 1309105"/>
                  <a:gd name="connsiteX260" fmla="*/ 1026233 w 1730124"/>
                  <a:gd name="connsiteY260" fmla="*/ 177617 h 1309105"/>
                  <a:gd name="connsiteX261" fmla="*/ 1006498 w 1730124"/>
                  <a:gd name="connsiteY261" fmla="*/ 167750 h 1309105"/>
                  <a:gd name="connsiteX262" fmla="*/ 996630 w 1730124"/>
                  <a:gd name="connsiteY262" fmla="*/ 171039 h 1309105"/>
                  <a:gd name="connsiteX263" fmla="*/ 993341 w 1730124"/>
                  <a:gd name="connsiteY263" fmla="*/ 180907 h 1309105"/>
                  <a:gd name="connsiteX264" fmla="*/ 986762 w 1730124"/>
                  <a:gd name="connsiteY264" fmla="*/ 197353 h 1309105"/>
                  <a:gd name="connsiteX265" fmla="*/ 980184 w 1730124"/>
                  <a:gd name="connsiteY265" fmla="*/ 210509 h 1309105"/>
                  <a:gd name="connsiteX266" fmla="*/ 967027 w 1730124"/>
                  <a:gd name="connsiteY266" fmla="*/ 236823 h 1309105"/>
                  <a:gd name="connsiteX267" fmla="*/ 957160 w 1730124"/>
                  <a:gd name="connsiteY267" fmla="*/ 259848 h 1309105"/>
                  <a:gd name="connsiteX268" fmla="*/ 950581 w 1730124"/>
                  <a:gd name="connsiteY268" fmla="*/ 266426 h 1309105"/>
                  <a:gd name="connsiteX269" fmla="*/ 947292 w 1730124"/>
                  <a:gd name="connsiteY269" fmla="*/ 276294 h 1309105"/>
                  <a:gd name="connsiteX270" fmla="*/ 924268 w 1730124"/>
                  <a:gd name="connsiteY270" fmla="*/ 302607 h 1309105"/>
                  <a:gd name="connsiteX271" fmla="*/ 914400 w 1730124"/>
                  <a:gd name="connsiteY271" fmla="*/ 305896 h 1309105"/>
                  <a:gd name="connsiteX272" fmla="*/ 907821 w 1730124"/>
                  <a:gd name="connsiteY272" fmla="*/ 312475 h 1309105"/>
                  <a:gd name="connsiteX273" fmla="*/ 891375 w 1730124"/>
                  <a:gd name="connsiteY273" fmla="*/ 322342 h 1309105"/>
                  <a:gd name="connsiteX274" fmla="*/ 881508 w 1730124"/>
                  <a:gd name="connsiteY274" fmla="*/ 315764 h 1309105"/>
                  <a:gd name="connsiteX275" fmla="*/ 848616 w 1730124"/>
                  <a:gd name="connsiteY275" fmla="*/ 305896 h 1309105"/>
                  <a:gd name="connsiteX276" fmla="*/ 819013 w 1730124"/>
                  <a:gd name="connsiteY276" fmla="*/ 296029 h 1309105"/>
                  <a:gd name="connsiteX277" fmla="*/ 795988 w 1730124"/>
                  <a:gd name="connsiteY277" fmla="*/ 286161 h 1309105"/>
                  <a:gd name="connsiteX278" fmla="*/ 776253 w 1730124"/>
                  <a:gd name="connsiteY278" fmla="*/ 279583 h 1309105"/>
                  <a:gd name="connsiteX279" fmla="*/ 759807 w 1730124"/>
                  <a:gd name="connsiteY279" fmla="*/ 269715 h 1309105"/>
                  <a:gd name="connsiteX280" fmla="*/ 746650 w 1730124"/>
                  <a:gd name="connsiteY280" fmla="*/ 259848 h 1309105"/>
                  <a:gd name="connsiteX281" fmla="*/ 736783 w 1730124"/>
                  <a:gd name="connsiteY281" fmla="*/ 256558 h 1309105"/>
                  <a:gd name="connsiteX282" fmla="*/ 720337 w 1730124"/>
                  <a:gd name="connsiteY282" fmla="*/ 243401 h 1309105"/>
                  <a:gd name="connsiteX283" fmla="*/ 697312 w 1730124"/>
                  <a:gd name="connsiteY283" fmla="*/ 230245 h 1309105"/>
                  <a:gd name="connsiteX284" fmla="*/ 680866 w 1730124"/>
                  <a:gd name="connsiteY284" fmla="*/ 217088 h 1309105"/>
                  <a:gd name="connsiteX285" fmla="*/ 661131 w 1730124"/>
                  <a:gd name="connsiteY285" fmla="*/ 210509 h 1309105"/>
                  <a:gd name="connsiteX286" fmla="*/ 638106 w 1730124"/>
                  <a:gd name="connsiteY286" fmla="*/ 187485 h 1309105"/>
                  <a:gd name="connsiteX287" fmla="*/ 638106 w 1730124"/>
                  <a:gd name="connsiteY287" fmla="*/ 177617 h 1309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1730124" h="1309105">
                    <a:moveTo>
                      <a:pt x="638106" y="177617"/>
                    </a:moveTo>
                    <a:cubicBezTo>
                      <a:pt x="601925" y="167749"/>
                      <a:pt x="565038" y="160177"/>
                      <a:pt x="529562" y="148014"/>
                    </a:cubicBezTo>
                    <a:cubicBezTo>
                      <a:pt x="525823" y="146732"/>
                      <a:pt x="525453" y="141234"/>
                      <a:pt x="522984" y="138147"/>
                    </a:cubicBezTo>
                    <a:cubicBezTo>
                      <a:pt x="521047" y="135725"/>
                      <a:pt x="519180" y="132955"/>
                      <a:pt x="516406" y="131568"/>
                    </a:cubicBezTo>
                    <a:cubicBezTo>
                      <a:pt x="510204" y="128467"/>
                      <a:pt x="496670" y="124990"/>
                      <a:pt x="496670" y="124990"/>
                    </a:cubicBezTo>
                    <a:cubicBezTo>
                      <a:pt x="494477" y="128279"/>
                      <a:pt x="491860" y="131322"/>
                      <a:pt x="490092" y="134858"/>
                    </a:cubicBezTo>
                    <a:cubicBezTo>
                      <a:pt x="488542" y="137959"/>
                      <a:pt x="488587" y="141752"/>
                      <a:pt x="486803" y="144725"/>
                    </a:cubicBezTo>
                    <a:cubicBezTo>
                      <a:pt x="485207" y="147384"/>
                      <a:pt x="482417" y="149111"/>
                      <a:pt x="480224" y="151304"/>
                    </a:cubicBezTo>
                    <a:cubicBezTo>
                      <a:pt x="474973" y="167056"/>
                      <a:pt x="479387" y="158718"/>
                      <a:pt x="463778" y="174328"/>
                    </a:cubicBezTo>
                    <a:lnTo>
                      <a:pt x="457200" y="180907"/>
                    </a:lnTo>
                    <a:cubicBezTo>
                      <a:pt x="451083" y="187024"/>
                      <a:pt x="449049" y="189915"/>
                      <a:pt x="440754" y="194063"/>
                    </a:cubicBezTo>
                    <a:cubicBezTo>
                      <a:pt x="437653" y="195614"/>
                      <a:pt x="434175" y="196256"/>
                      <a:pt x="430886" y="197353"/>
                    </a:cubicBezTo>
                    <a:cubicBezTo>
                      <a:pt x="428693" y="200642"/>
                      <a:pt x="427283" y="204617"/>
                      <a:pt x="424308" y="207220"/>
                    </a:cubicBezTo>
                    <a:cubicBezTo>
                      <a:pt x="418358" y="212426"/>
                      <a:pt x="404573" y="220377"/>
                      <a:pt x="404573" y="220377"/>
                    </a:cubicBezTo>
                    <a:cubicBezTo>
                      <a:pt x="402380" y="223666"/>
                      <a:pt x="398883" y="226393"/>
                      <a:pt x="397994" y="230245"/>
                    </a:cubicBezTo>
                    <a:cubicBezTo>
                      <a:pt x="395516" y="240981"/>
                      <a:pt x="400257" y="253619"/>
                      <a:pt x="394705" y="263137"/>
                    </a:cubicBezTo>
                    <a:cubicBezTo>
                      <a:pt x="391211" y="269127"/>
                      <a:pt x="381548" y="267522"/>
                      <a:pt x="374970" y="269715"/>
                    </a:cubicBezTo>
                    <a:lnTo>
                      <a:pt x="365102" y="273004"/>
                    </a:lnTo>
                    <a:cubicBezTo>
                      <a:pt x="362909" y="275197"/>
                      <a:pt x="359911" y="276809"/>
                      <a:pt x="358524" y="279583"/>
                    </a:cubicBezTo>
                    <a:cubicBezTo>
                      <a:pt x="352361" y="291908"/>
                      <a:pt x="351544" y="302768"/>
                      <a:pt x="348656" y="315764"/>
                    </a:cubicBezTo>
                    <a:cubicBezTo>
                      <a:pt x="347675" y="320177"/>
                      <a:pt x="347389" y="324878"/>
                      <a:pt x="345367" y="328921"/>
                    </a:cubicBezTo>
                    <a:cubicBezTo>
                      <a:pt x="341756" y="336143"/>
                      <a:pt x="335671" y="336538"/>
                      <a:pt x="328921" y="338789"/>
                    </a:cubicBezTo>
                    <a:cubicBezTo>
                      <a:pt x="321610" y="337326"/>
                      <a:pt x="303340" y="331478"/>
                      <a:pt x="296029" y="338789"/>
                    </a:cubicBezTo>
                    <a:cubicBezTo>
                      <a:pt x="292076" y="342742"/>
                      <a:pt x="294095" y="349811"/>
                      <a:pt x="292739" y="355235"/>
                    </a:cubicBezTo>
                    <a:cubicBezTo>
                      <a:pt x="290913" y="362539"/>
                      <a:pt x="289716" y="367575"/>
                      <a:pt x="282872" y="371681"/>
                    </a:cubicBezTo>
                    <a:cubicBezTo>
                      <a:pt x="279899" y="373465"/>
                      <a:pt x="276293" y="373874"/>
                      <a:pt x="273004" y="374970"/>
                    </a:cubicBezTo>
                    <a:cubicBezTo>
                      <a:pt x="244723" y="393824"/>
                      <a:pt x="280508" y="371218"/>
                      <a:pt x="253269" y="384837"/>
                    </a:cubicBezTo>
                    <a:cubicBezTo>
                      <a:pt x="249733" y="386605"/>
                      <a:pt x="247014" y="389810"/>
                      <a:pt x="243401" y="391416"/>
                    </a:cubicBezTo>
                    <a:cubicBezTo>
                      <a:pt x="237065" y="394232"/>
                      <a:pt x="223666" y="397994"/>
                      <a:pt x="223666" y="397994"/>
                    </a:cubicBezTo>
                    <a:cubicBezTo>
                      <a:pt x="220377" y="400187"/>
                      <a:pt x="217612" y="403533"/>
                      <a:pt x="213798" y="404573"/>
                    </a:cubicBezTo>
                    <a:cubicBezTo>
                      <a:pt x="205270" y="406899"/>
                      <a:pt x="196182" y="406281"/>
                      <a:pt x="187485" y="407862"/>
                    </a:cubicBezTo>
                    <a:cubicBezTo>
                      <a:pt x="184074" y="408482"/>
                      <a:pt x="180906" y="410055"/>
                      <a:pt x="177617" y="411151"/>
                    </a:cubicBezTo>
                    <a:cubicBezTo>
                      <a:pt x="171497" y="417272"/>
                      <a:pt x="169472" y="420158"/>
                      <a:pt x="161171" y="424308"/>
                    </a:cubicBezTo>
                    <a:cubicBezTo>
                      <a:pt x="158070" y="425858"/>
                      <a:pt x="154592" y="426501"/>
                      <a:pt x="151303" y="427597"/>
                    </a:cubicBezTo>
                    <a:lnTo>
                      <a:pt x="144725" y="447332"/>
                    </a:lnTo>
                    <a:cubicBezTo>
                      <a:pt x="143629" y="450621"/>
                      <a:pt x="142116" y="453800"/>
                      <a:pt x="141436" y="457200"/>
                    </a:cubicBezTo>
                    <a:cubicBezTo>
                      <a:pt x="140184" y="463461"/>
                      <a:pt x="138230" y="476768"/>
                      <a:pt x="134857" y="483514"/>
                    </a:cubicBezTo>
                    <a:cubicBezTo>
                      <a:pt x="133089" y="487050"/>
                      <a:pt x="130472" y="490092"/>
                      <a:pt x="128279" y="493381"/>
                    </a:cubicBezTo>
                    <a:cubicBezTo>
                      <a:pt x="127183" y="496670"/>
                      <a:pt x="126774" y="500276"/>
                      <a:pt x="124990" y="503249"/>
                    </a:cubicBezTo>
                    <a:cubicBezTo>
                      <a:pt x="123394" y="505908"/>
                      <a:pt x="119798" y="507053"/>
                      <a:pt x="118411" y="509827"/>
                    </a:cubicBezTo>
                    <a:cubicBezTo>
                      <a:pt x="115310" y="516029"/>
                      <a:pt x="114026" y="522984"/>
                      <a:pt x="111833" y="529563"/>
                    </a:cubicBezTo>
                    <a:lnTo>
                      <a:pt x="101965" y="559166"/>
                    </a:lnTo>
                    <a:lnTo>
                      <a:pt x="98676" y="569033"/>
                    </a:lnTo>
                    <a:cubicBezTo>
                      <a:pt x="97580" y="572322"/>
                      <a:pt x="98676" y="577805"/>
                      <a:pt x="95387" y="578901"/>
                    </a:cubicBezTo>
                    <a:lnTo>
                      <a:pt x="85519" y="582190"/>
                    </a:lnTo>
                    <a:cubicBezTo>
                      <a:pt x="44955" y="568669"/>
                      <a:pt x="72709" y="575266"/>
                      <a:pt x="0" y="578901"/>
                    </a:cubicBezTo>
                    <a:cubicBezTo>
                      <a:pt x="1996" y="620824"/>
                      <a:pt x="-1626" y="639804"/>
                      <a:pt x="9868" y="674288"/>
                    </a:cubicBezTo>
                    <a:cubicBezTo>
                      <a:pt x="12061" y="680866"/>
                      <a:pt x="12600" y="688253"/>
                      <a:pt x="16446" y="694023"/>
                    </a:cubicBezTo>
                    <a:cubicBezTo>
                      <a:pt x="18639" y="697312"/>
                      <a:pt x="21256" y="700355"/>
                      <a:pt x="23024" y="703891"/>
                    </a:cubicBezTo>
                    <a:cubicBezTo>
                      <a:pt x="24575" y="706992"/>
                      <a:pt x="24530" y="710785"/>
                      <a:pt x="26314" y="713758"/>
                    </a:cubicBezTo>
                    <a:cubicBezTo>
                      <a:pt x="27910" y="716417"/>
                      <a:pt x="31031" y="717856"/>
                      <a:pt x="32892" y="720337"/>
                    </a:cubicBezTo>
                    <a:cubicBezTo>
                      <a:pt x="37636" y="726662"/>
                      <a:pt x="46049" y="740072"/>
                      <a:pt x="46049" y="740072"/>
                    </a:cubicBezTo>
                    <a:cubicBezTo>
                      <a:pt x="47145" y="743361"/>
                      <a:pt x="47787" y="746839"/>
                      <a:pt x="49338" y="749940"/>
                    </a:cubicBezTo>
                    <a:cubicBezTo>
                      <a:pt x="51106" y="753476"/>
                      <a:pt x="54311" y="756195"/>
                      <a:pt x="55916" y="759807"/>
                    </a:cubicBezTo>
                    <a:cubicBezTo>
                      <a:pt x="71575" y="795038"/>
                      <a:pt x="54185" y="767076"/>
                      <a:pt x="69073" y="789410"/>
                    </a:cubicBezTo>
                    <a:cubicBezTo>
                      <a:pt x="74961" y="812964"/>
                      <a:pt x="71443" y="796394"/>
                      <a:pt x="75652" y="832170"/>
                    </a:cubicBezTo>
                    <a:cubicBezTo>
                      <a:pt x="76685" y="840949"/>
                      <a:pt x="77965" y="849698"/>
                      <a:pt x="78941" y="858484"/>
                    </a:cubicBezTo>
                    <a:cubicBezTo>
                      <a:pt x="80158" y="869435"/>
                      <a:pt x="80774" y="880454"/>
                      <a:pt x="82230" y="891376"/>
                    </a:cubicBezTo>
                    <a:cubicBezTo>
                      <a:pt x="84739" y="910196"/>
                      <a:pt x="84656" y="903155"/>
                      <a:pt x="88809" y="917689"/>
                    </a:cubicBezTo>
                    <a:cubicBezTo>
                      <a:pt x="97939" y="949640"/>
                      <a:pt x="85321" y="914003"/>
                      <a:pt x="98676" y="940714"/>
                    </a:cubicBezTo>
                    <a:cubicBezTo>
                      <a:pt x="107215" y="957792"/>
                      <a:pt x="95695" y="944311"/>
                      <a:pt x="108544" y="957160"/>
                    </a:cubicBezTo>
                    <a:cubicBezTo>
                      <a:pt x="117859" y="985105"/>
                      <a:pt x="104869" y="951037"/>
                      <a:pt x="118411" y="973606"/>
                    </a:cubicBezTo>
                    <a:cubicBezTo>
                      <a:pt x="120195" y="976579"/>
                      <a:pt x="119917" y="980500"/>
                      <a:pt x="121701" y="983473"/>
                    </a:cubicBezTo>
                    <a:cubicBezTo>
                      <a:pt x="125369" y="989586"/>
                      <a:pt x="132971" y="992489"/>
                      <a:pt x="138147" y="996630"/>
                    </a:cubicBezTo>
                    <a:cubicBezTo>
                      <a:pt x="151049" y="1006951"/>
                      <a:pt x="137454" y="1000785"/>
                      <a:pt x="154593" y="1006498"/>
                    </a:cubicBezTo>
                    <a:cubicBezTo>
                      <a:pt x="172134" y="1032813"/>
                      <a:pt x="149111" y="1001016"/>
                      <a:pt x="171039" y="1022944"/>
                    </a:cubicBezTo>
                    <a:cubicBezTo>
                      <a:pt x="173834" y="1025739"/>
                      <a:pt x="175147" y="1029725"/>
                      <a:pt x="177617" y="1032812"/>
                    </a:cubicBezTo>
                    <a:cubicBezTo>
                      <a:pt x="179554" y="1035234"/>
                      <a:pt x="182003" y="1037197"/>
                      <a:pt x="184196" y="1039390"/>
                    </a:cubicBezTo>
                    <a:cubicBezTo>
                      <a:pt x="185292" y="1042679"/>
                      <a:pt x="185934" y="1046157"/>
                      <a:pt x="187485" y="1049258"/>
                    </a:cubicBezTo>
                    <a:cubicBezTo>
                      <a:pt x="191634" y="1057556"/>
                      <a:pt x="194524" y="1059586"/>
                      <a:pt x="200642" y="1065704"/>
                    </a:cubicBezTo>
                    <a:cubicBezTo>
                      <a:pt x="209959" y="1093654"/>
                      <a:pt x="196965" y="1059575"/>
                      <a:pt x="210509" y="1082150"/>
                    </a:cubicBezTo>
                    <a:cubicBezTo>
                      <a:pt x="212293" y="1085123"/>
                      <a:pt x="212014" y="1089044"/>
                      <a:pt x="213798" y="1092017"/>
                    </a:cubicBezTo>
                    <a:cubicBezTo>
                      <a:pt x="215394" y="1094676"/>
                      <a:pt x="218440" y="1096174"/>
                      <a:pt x="220377" y="1098596"/>
                    </a:cubicBezTo>
                    <a:cubicBezTo>
                      <a:pt x="222846" y="1101683"/>
                      <a:pt x="225187" y="1104927"/>
                      <a:pt x="226955" y="1108463"/>
                    </a:cubicBezTo>
                    <a:cubicBezTo>
                      <a:pt x="228506" y="1111564"/>
                      <a:pt x="228561" y="1115300"/>
                      <a:pt x="230245" y="1118331"/>
                    </a:cubicBezTo>
                    <a:cubicBezTo>
                      <a:pt x="234084" y="1125242"/>
                      <a:pt x="239016" y="1131488"/>
                      <a:pt x="243401" y="1138066"/>
                    </a:cubicBezTo>
                    <a:cubicBezTo>
                      <a:pt x="245594" y="1141355"/>
                      <a:pt x="247185" y="1145139"/>
                      <a:pt x="249980" y="1147934"/>
                    </a:cubicBezTo>
                    <a:lnTo>
                      <a:pt x="276293" y="1174248"/>
                    </a:lnTo>
                    <a:cubicBezTo>
                      <a:pt x="278486" y="1176441"/>
                      <a:pt x="281152" y="1178246"/>
                      <a:pt x="282872" y="1180826"/>
                    </a:cubicBezTo>
                    <a:cubicBezTo>
                      <a:pt x="285065" y="1184115"/>
                      <a:pt x="286980" y="1187607"/>
                      <a:pt x="289450" y="1190694"/>
                    </a:cubicBezTo>
                    <a:cubicBezTo>
                      <a:pt x="291387" y="1193116"/>
                      <a:pt x="294168" y="1194791"/>
                      <a:pt x="296029" y="1197272"/>
                    </a:cubicBezTo>
                    <a:cubicBezTo>
                      <a:pt x="300773" y="1203597"/>
                      <a:pt x="304800" y="1210429"/>
                      <a:pt x="309186" y="1217007"/>
                    </a:cubicBezTo>
                    <a:cubicBezTo>
                      <a:pt x="311379" y="1220296"/>
                      <a:pt x="314514" y="1223125"/>
                      <a:pt x="315764" y="1226875"/>
                    </a:cubicBezTo>
                    <a:cubicBezTo>
                      <a:pt x="316860" y="1230164"/>
                      <a:pt x="317269" y="1233769"/>
                      <a:pt x="319053" y="1236742"/>
                    </a:cubicBezTo>
                    <a:cubicBezTo>
                      <a:pt x="320649" y="1239401"/>
                      <a:pt x="323439" y="1241128"/>
                      <a:pt x="325632" y="1243321"/>
                    </a:cubicBezTo>
                    <a:cubicBezTo>
                      <a:pt x="326728" y="1246610"/>
                      <a:pt x="327370" y="1250088"/>
                      <a:pt x="328921" y="1253189"/>
                    </a:cubicBezTo>
                    <a:cubicBezTo>
                      <a:pt x="333070" y="1261487"/>
                      <a:pt x="335960" y="1263517"/>
                      <a:pt x="342078" y="1269635"/>
                    </a:cubicBezTo>
                    <a:cubicBezTo>
                      <a:pt x="343174" y="1272924"/>
                      <a:pt x="343817" y="1276401"/>
                      <a:pt x="345367" y="1279502"/>
                    </a:cubicBezTo>
                    <a:cubicBezTo>
                      <a:pt x="349087" y="1286943"/>
                      <a:pt x="359031" y="1298480"/>
                      <a:pt x="365102" y="1302527"/>
                    </a:cubicBezTo>
                    <a:lnTo>
                      <a:pt x="374970" y="1309105"/>
                    </a:lnTo>
                    <a:cubicBezTo>
                      <a:pt x="378507" y="1308398"/>
                      <a:pt x="396226" y="1305561"/>
                      <a:pt x="401283" y="1302527"/>
                    </a:cubicBezTo>
                    <a:cubicBezTo>
                      <a:pt x="403942" y="1300931"/>
                      <a:pt x="405381" y="1297809"/>
                      <a:pt x="407862" y="1295948"/>
                    </a:cubicBezTo>
                    <a:cubicBezTo>
                      <a:pt x="421975" y="1285363"/>
                      <a:pt x="433845" y="1281642"/>
                      <a:pt x="444043" y="1266345"/>
                    </a:cubicBezTo>
                    <a:cubicBezTo>
                      <a:pt x="446236" y="1263056"/>
                      <a:pt x="449016" y="1260090"/>
                      <a:pt x="450621" y="1256478"/>
                    </a:cubicBezTo>
                    <a:cubicBezTo>
                      <a:pt x="453437" y="1250141"/>
                      <a:pt x="453353" y="1242512"/>
                      <a:pt x="457200" y="1236742"/>
                    </a:cubicBezTo>
                    <a:cubicBezTo>
                      <a:pt x="467624" y="1221106"/>
                      <a:pt x="462529" y="1230623"/>
                      <a:pt x="470357" y="1207140"/>
                    </a:cubicBezTo>
                    <a:cubicBezTo>
                      <a:pt x="473831" y="1196718"/>
                      <a:pt x="472937" y="1196513"/>
                      <a:pt x="480224" y="1187404"/>
                    </a:cubicBezTo>
                    <a:cubicBezTo>
                      <a:pt x="482161" y="1184982"/>
                      <a:pt x="484029" y="1182213"/>
                      <a:pt x="486803" y="1180826"/>
                    </a:cubicBezTo>
                    <a:cubicBezTo>
                      <a:pt x="493005" y="1177725"/>
                      <a:pt x="506538" y="1174248"/>
                      <a:pt x="506538" y="1174248"/>
                    </a:cubicBezTo>
                    <a:cubicBezTo>
                      <a:pt x="509827" y="1176441"/>
                      <a:pt x="513936" y="1177739"/>
                      <a:pt x="516406" y="1180826"/>
                    </a:cubicBezTo>
                    <a:cubicBezTo>
                      <a:pt x="518572" y="1183533"/>
                      <a:pt x="518144" y="1187593"/>
                      <a:pt x="519695" y="1190694"/>
                    </a:cubicBezTo>
                    <a:cubicBezTo>
                      <a:pt x="521463" y="1194230"/>
                      <a:pt x="524080" y="1197272"/>
                      <a:pt x="526273" y="1200561"/>
                    </a:cubicBezTo>
                    <a:lnTo>
                      <a:pt x="532852" y="1220296"/>
                    </a:lnTo>
                    <a:cubicBezTo>
                      <a:pt x="536646" y="1231679"/>
                      <a:pt x="534105" y="1230790"/>
                      <a:pt x="546009" y="1236742"/>
                    </a:cubicBezTo>
                    <a:cubicBezTo>
                      <a:pt x="549110" y="1238293"/>
                      <a:pt x="552587" y="1238935"/>
                      <a:pt x="555876" y="1240032"/>
                    </a:cubicBezTo>
                    <a:cubicBezTo>
                      <a:pt x="560262" y="1238935"/>
                      <a:pt x="565503" y="1239566"/>
                      <a:pt x="569033" y="1236742"/>
                    </a:cubicBezTo>
                    <a:cubicBezTo>
                      <a:pt x="571740" y="1234576"/>
                      <a:pt x="571481" y="1230238"/>
                      <a:pt x="572322" y="1226875"/>
                    </a:cubicBezTo>
                    <a:cubicBezTo>
                      <a:pt x="573678" y="1221451"/>
                      <a:pt x="574515" y="1215911"/>
                      <a:pt x="575611" y="1210429"/>
                    </a:cubicBezTo>
                    <a:cubicBezTo>
                      <a:pt x="576708" y="1190694"/>
                      <a:pt x="575025" y="1170605"/>
                      <a:pt x="578901" y="1151223"/>
                    </a:cubicBezTo>
                    <a:cubicBezTo>
                      <a:pt x="579676" y="1147347"/>
                      <a:pt x="585681" y="1147114"/>
                      <a:pt x="588768" y="1144645"/>
                    </a:cubicBezTo>
                    <a:cubicBezTo>
                      <a:pt x="601668" y="1134325"/>
                      <a:pt x="588079" y="1140489"/>
                      <a:pt x="605214" y="1134777"/>
                    </a:cubicBezTo>
                    <a:cubicBezTo>
                      <a:pt x="607407" y="1131488"/>
                      <a:pt x="608998" y="1127704"/>
                      <a:pt x="611793" y="1124909"/>
                    </a:cubicBezTo>
                    <a:cubicBezTo>
                      <a:pt x="614588" y="1122114"/>
                      <a:pt x="618573" y="1120800"/>
                      <a:pt x="621660" y="1118331"/>
                    </a:cubicBezTo>
                    <a:cubicBezTo>
                      <a:pt x="624082" y="1116394"/>
                      <a:pt x="626046" y="1113946"/>
                      <a:pt x="628239" y="1111753"/>
                    </a:cubicBezTo>
                    <a:cubicBezTo>
                      <a:pt x="627143" y="1097500"/>
                      <a:pt x="626723" y="1083178"/>
                      <a:pt x="624950" y="1068993"/>
                    </a:cubicBezTo>
                    <a:cubicBezTo>
                      <a:pt x="623405" y="1056632"/>
                      <a:pt x="613677" y="1055172"/>
                      <a:pt x="624950" y="1039390"/>
                    </a:cubicBezTo>
                    <a:cubicBezTo>
                      <a:pt x="627577" y="1035712"/>
                      <a:pt x="633673" y="1036987"/>
                      <a:pt x="638106" y="1036101"/>
                    </a:cubicBezTo>
                    <a:cubicBezTo>
                      <a:pt x="644646" y="1034793"/>
                      <a:pt x="651263" y="1033908"/>
                      <a:pt x="657842" y="1032812"/>
                    </a:cubicBezTo>
                    <a:cubicBezTo>
                      <a:pt x="674977" y="1027099"/>
                      <a:pt x="661388" y="1033264"/>
                      <a:pt x="674288" y="1022944"/>
                    </a:cubicBezTo>
                    <a:cubicBezTo>
                      <a:pt x="677375" y="1020475"/>
                      <a:pt x="681068" y="1018835"/>
                      <a:pt x="684155" y="1016366"/>
                    </a:cubicBezTo>
                    <a:cubicBezTo>
                      <a:pt x="689255" y="1012286"/>
                      <a:pt x="694462" y="1005619"/>
                      <a:pt x="697312" y="999919"/>
                    </a:cubicBezTo>
                    <a:cubicBezTo>
                      <a:pt x="698862" y="996818"/>
                      <a:pt x="699505" y="993341"/>
                      <a:pt x="700601" y="990052"/>
                    </a:cubicBezTo>
                    <a:cubicBezTo>
                      <a:pt x="696546" y="953556"/>
                      <a:pt x="700452" y="969869"/>
                      <a:pt x="690734" y="940714"/>
                    </a:cubicBezTo>
                    <a:lnTo>
                      <a:pt x="684155" y="920978"/>
                    </a:lnTo>
                    <a:lnTo>
                      <a:pt x="674288" y="911111"/>
                    </a:lnTo>
                    <a:cubicBezTo>
                      <a:pt x="668235" y="892955"/>
                      <a:pt x="670301" y="901450"/>
                      <a:pt x="667709" y="871640"/>
                    </a:cubicBezTo>
                    <a:cubicBezTo>
                      <a:pt x="663314" y="821099"/>
                      <a:pt x="677436" y="834268"/>
                      <a:pt x="654552" y="819013"/>
                    </a:cubicBezTo>
                    <a:cubicBezTo>
                      <a:pt x="651227" y="814025"/>
                      <a:pt x="644685" y="806086"/>
                      <a:pt x="644685" y="799278"/>
                    </a:cubicBezTo>
                    <a:cubicBezTo>
                      <a:pt x="644685" y="790706"/>
                      <a:pt x="649181" y="782519"/>
                      <a:pt x="654552" y="776253"/>
                    </a:cubicBezTo>
                    <a:cubicBezTo>
                      <a:pt x="658588" y="771544"/>
                      <a:pt x="663323" y="767482"/>
                      <a:pt x="667709" y="763096"/>
                    </a:cubicBezTo>
                    <a:cubicBezTo>
                      <a:pt x="693359" y="737447"/>
                      <a:pt x="651820" y="779846"/>
                      <a:pt x="680866" y="746650"/>
                    </a:cubicBezTo>
                    <a:cubicBezTo>
                      <a:pt x="685971" y="740815"/>
                      <a:pt x="691830" y="735686"/>
                      <a:pt x="697312" y="730204"/>
                    </a:cubicBezTo>
                    <a:cubicBezTo>
                      <a:pt x="699505" y="728011"/>
                      <a:pt x="702171" y="726206"/>
                      <a:pt x="703891" y="723626"/>
                    </a:cubicBezTo>
                    <a:lnTo>
                      <a:pt x="710469" y="713758"/>
                    </a:lnTo>
                    <a:cubicBezTo>
                      <a:pt x="713758" y="714855"/>
                      <a:pt x="717236" y="715497"/>
                      <a:pt x="720337" y="717048"/>
                    </a:cubicBezTo>
                    <a:cubicBezTo>
                      <a:pt x="728634" y="721197"/>
                      <a:pt x="730664" y="724086"/>
                      <a:pt x="736783" y="730204"/>
                    </a:cubicBezTo>
                    <a:cubicBezTo>
                      <a:pt x="737879" y="733493"/>
                      <a:pt x="737906" y="737364"/>
                      <a:pt x="740072" y="740072"/>
                    </a:cubicBezTo>
                    <a:cubicBezTo>
                      <a:pt x="742541" y="743159"/>
                      <a:pt x="746852" y="744181"/>
                      <a:pt x="749939" y="746650"/>
                    </a:cubicBezTo>
                    <a:cubicBezTo>
                      <a:pt x="752361" y="748587"/>
                      <a:pt x="754581" y="750807"/>
                      <a:pt x="756518" y="753229"/>
                    </a:cubicBezTo>
                    <a:cubicBezTo>
                      <a:pt x="763229" y="761618"/>
                      <a:pt x="768475" y="775852"/>
                      <a:pt x="779542" y="779542"/>
                    </a:cubicBezTo>
                    <a:cubicBezTo>
                      <a:pt x="797631" y="785573"/>
                      <a:pt x="781427" y="779209"/>
                      <a:pt x="799278" y="789410"/>
                    </a:cubicBezTo>
                    <a:cubicBezTo>
                      <a:pt x="803535" y="791843"/>
                      <a:pt x="808177" y="793556"/>
                      <a:pt x="812434" y="795989"/>
                    </a:cubicBezTo>
                    <a:cubicBezTo>
                      <a:pt x="815866" y="797950"/>
                      <a:pt x="818766" y="800799"/>
                      <a:pt x="822302" y="802567"/>
                    </a:cubicBezTo>
                    <a:cubicBezTo>
                      <a:pt x="825403" y="804117"/>
                      <a:pt x="828881" y="804760"/>
                      <a:pt x="832170" y="805856"/>
                    </a:cubicBezTo>
                    <a:cubicBezTo>
                      <a:pt x="835459" y="808049"/>
                      <a:pt x="838950" y="809966"/>
                      <a:pt x="842037" y="812435"/>
                    </a:cubicBezTo>
                    <a:cubicBezTo>
                      <a:pt x="844459" y="814372"/>
                      <a:pt x="845957" y="817418"/>
                      <a:pt x="848616" y="819013"/>
                    </a:cubicBezTo>
                    <a:cubicBezTo>
                      <a:pt x="851589" y="820797"/>
                      <a:pt x="855194" y="821206"/>
                      <a:pt x="858483" y="822302"/>
                    </a:cubicBezTo>
                    <a:cubicBezTo>
                      <a:pt x="860676" y="824495"/>
                      <a:pt x="862288" y="827494"/>
                      <a:pt x="865062" y="828881"/>
                    </a:cubicBezTo>
                    <a:cubicBezTo>
                      <a:pt x="871264" y="831982"/>
                      <a:pt x="878219" y="833266"/>
                      <a:pt x="884797" y="835459"/>
                    </a:cubicBezTo>
                    <a:lnTo>
                      <a:pt x="894665" y="838748"/>
                    </a:lnTo>
                    <a:cubicBezTo>
                      <a:pt x="897954" y="839844"/>
                      <a:pt x="901169" y="841196"/>
                      <a:pt x="904532" y="842037"/>
                    </a:cubicBezTo>
                    <a:cubicBezTo>
                      <a:pt x="908918" y="843134"/>
                      <a:pt x="913456" y="843740"/>
                      <a:pt x="917689" y="845327"/>
                    </a:cubicBezTo>
                    <a:cubicBezTo>
                      <a:pt x="940761" y="853979"/>
                      <a:pt x="921623" y="848938"/>
                      <a:pt x="940714" y="858484"/>
                    </a:cubicBezTo>
                    <a:cubicBezTo>
                      <a:pt x="943815" y="860035"/>
                      <a:pt x="947394" y="860407"/>
                      <a:pt x="950581" y="861773"/>
                    </a:cubicBezTo>
                    <a:cubicBezTo>
                      <a:pt x="955088" y="863704"/>
                      <a:pt x="959352" y="866158"/>
                      <a:pt x="963738" y="868351"/>
                    </a:cubicBezTo>
                    <a:cubicBezTo>
                      <a:pt x="976585" y="881200"/>
                      <a:pt x="963106" y="869681"/>
                      <a:pt x="980184" y="878219"/>
                    </a:cubicBezTo>
                    <a:cubicBezTo>
                      <a:pt x="1005692" y="890972"/>
                      <a:pt x="975115" y="879818"/>
                      <a:pt x="999919" y="888086"/>
                    </a:cubicBezTo>
                    <a:cubicBezTo>
                      <a:pt x="1001310" y="889477"/>
                      <a:pt x="1012095" y="902224"/>
                      <a:pt x="1016365" y="897954"/>
                    </a:cubicBezTo>
                    <a:cubicBezTo>
                      <a:pt x="1020318" y="894001"/>
                      <a:pt x="1018864" y="887042"/>
                      <a:pt x="1019655" y="881508"/>
                    </a:cubicBezTo>
                    <a:cubicBezTo>
                      <a:pt x="1021059" y="871679"/>
                      <a:pt x="1021434" y="861718"/>
                      <a:pt x="1022944" y="851905"/>
                    </a:cubicBezTo>
                    <a:cubicBezTo>
                      <a:pt x="1024658" y="840763"/>
                      <a:pt x="1026656" y="838912"/>
                      <a:pt x="1029522" y="828881"/>
                    </a:cubicBezTo>
                    <a:cubicBezTo>
                      <a:pt x="1030764" y="824534"/>
                      <a:pt x="1031715" y="820110"/>
                      <a:pt x="1032811" y="815724"/>
                    </a:cubicBezTo>
                    <a:cubicBezTo>
                      <a:pt x="1033968" y="804154"/>
                      <a:pt x="1034393" y="775524"/>
                      <a:pt x="1042679" y="763096"/>
                    </a:cubicBezTo>
                    <a:lnTo>
                      <a:pt x="1055836" y="743361"/>
                    </a:lnTo>
                    <a:cubicBezTo>
                      <a:pt x="1056932" y="740072"/>
                      <a:pt x="1057110" y="736315"/>
                      <a:pt x="1059125" y="733494"/>
                    </a:cubicBezTo>
                    <a:cubicBezTo>
                      <a:pt x="1062730" y="728447"/>
                      <a:pt x="1067896" y="724723"/>
                      <a:pt x="1072282" y="720337"/>
                    </a:cubicBezTo>
                    <a:cubicBezTo>
                      <a:pt x="1074475" y="718144"/>
                      <a:pt x="1076280" y="715478"/>
                      <a:pt x="1078860" y="713758"/>
                    </a:cubicBezTo>
                    <a:cubicBezTo>
                      <a:pt x="1082149" y="711565"/>
                      <a:pt x="1085726" y="709753"/>
                      <a:pt x="1088728" y="707180"/>
                    </a:cubicBezTo>
                    <a:cubicBezTo>
                      <a:pt x="1100060" y="697467"/>
                      <a:pt x="1099669" y="693487"/>
                      <a:pt x="1111752" y="687445"/>
                    </a:cubicBezTo>
                    <a:cubicBezTo>
                      <a:pt x="1114853" y="685894"/>
                      <a:pt x="1118519" y="685706"/>
                      <a:pt x="1121620" y="684155"/>
                    </a:cubicBezTo>
                    <a:cubicBezTo>
                      <a:pt x="1125156" y="682387"/>
                      <a:pt x="1127738" y="678827"/>
                      <a:pt x="1131488" y="677577"/>
                    </a:cubicBezTo>
                    <a:cubicBezTo>
                      <a:pt x="1137815" y="675468"/>
                      <a:pt x="1144645" y="675384"/>
                      <a:pt x="1151223" y="674288"/>
                    </a:cubicBezTo>
                    <a:cubicBezTo>
                      <a:pt x="1169862" y="675384"/>
                      <a:pt x="1188545" y="675887"/>
                      <a:pt x="1207139" y="677577"/>
                    </a:cubicBezTo>
                    <a:cubicBezTo>
                      <a:pt x="1212707" y="678083"/>
                      <a:pt x="1217995" y="680866"/>
                      <a:pt x="1223586" y="680866"/>
                    </a:cubicBezTo>
                    <a:cubicBezTo>
                      <a:pt x="1233514" y="680866"/>
                      <a:pt x="1243321" y="678673"/>
                      <a:pt x="1253188" y="677577"/>
                    </a:cubicBezTo>
                    <a:cubicBezTo>
                      <a:pt x="1257574" y="673191"/>
                      <a:pt x="1272229" y="666381"/>
                      <a:pt x="1266345" y="664420"/>
                    </a:cubicBezTo>
                    <a:cubicBezTo>
                      <a:pt x="1263056" y="663324"/>
                      <a:pt x="1256478" y="657664"/>
                      <a:pt x="1256478" y="661131"/>
                    </a:cubicBezTo>
                    <a:cubicBezTo>
                      <a:pt x="1256478" y="665084"/>
                      <a:pt x="1263056" y="665516"/>
                      <a:pt x="1266345" y="667709"/>
                    </a:cubicBezTo>
                    <a:cubicBezTo>
                      <a:pt x="1267441" y="664420"/>
                      <a:pt x="1269634" y="661309"/>
                      <a:pt x="1269634" y="657842"/>
                    </a:cubicBezTo>
                    <a:cubicBezTo>
                      <a:pt x="1269634" y="654375"/>
                      <a:pt x="1266345" y="651441"/>
                      <a:pt x="1266345" y="647974"/>
                    </a:cubicBezTo>
                    <a:cubicBezTo>
                      <a:pt x="1266345" y="643206"/>
                      <a:pt x="1272887" y="630900"/>
                      <a:pt x="1276213" y="628239"/>
                    </a:cubicBezTo>
                    <a:cubicBezTo>
                      <a:pt x="1278920" y="626073"/>
                      <a:pt x="1282791" y="626046"/>
                      <a:pt x="1286080" y="624950"/>
                    </a:cubicBezTo>
                    <a:cubicBezTo>
                      <a:pt x="1288273" y="622757"/>
                      <a:pt x="1289885" y="619758"/>
                      <a:pt x="1292659" y="618371"/>
                    </a:cubicBezTo>
                    <a:cubicBezTo>
                      <a:pt x="1292665" y="618368"/>
                      <a:pt x="1317325" y="610150"/>
                      <a:pt x="1322262" y="608504"/>
                    </a:cubicBezTo>
                    <a:cubicBezTo>
                      <a:pt x="1325551" y="607408"/>
                      <a:pt x="1329244" y="607137"/>
                      <a:pt x="1332129" y="605214"/>
                    </a:cubicBezTo>
                    <a:cubicBezTo>
                      <a:pt x="1344882" y="596713"/>
                      <a:pt x="1338247" y="599886"/>
                      <a:pt x="1351865" y="595347"/>
                    </a:cubicBezTo>
                    <a:cubicBezTo>
                      <a:pt x="1367753" y="579457"/>
                      <a:pt x="1348418" y="599654"/>
                      <a:pt x="1365021" y="578901"/>
                    </a:cubicBezTo>
                    <a:cubicBezTo>
                      <a:pt x="1366958" y="576479"/>
                      <a:pt x="1369407" y="574515"/>
                      <a:pt x="1371600" y="572322"/>
                    </a:cubicBezTo>
                    <a:cubicBezTo>
                      <a:pt x="1377312" y="555187"/>
                      <a:pt x="1371148" y="568776"/>
                      <a:pt x="1381468" y="555876"/>
                    </a:cubicBezTo>
                    <a:cubicBezTo>
                      <a:pt x="1383937" y="552789"/>
                      <a:pt x="1384959" y="548478"/>
                      <a:pt x="1388046" y="546009"/>
                    </a:cubicBezTo>
                    <a:cubicBezTo>
                      <a:pt x="1390754" y="543843"/>
                      <a:pt x="1394813" y="544270"/>
                      <a:pt x="1397914" y="542719"/>
                    </a:cubicBezTo>
                    <a:cubicBezTo>
                      <a:pt x="1423411" y="529970"/>
                      <a:pt x="1392851" y="541117"/>
                      <a:pt x="1417649" y="532852"/>
                    </a:cubicBezTo>
                    <a:cubicBezTo>
                      <a:pt x="1418745" y="529563"/>
                      <a:pt x="1419387" y="526085"/>
                      <a:pt x="1420938" y="522984"/>
                    </a:cubicBezTo>
                    <a:cubicBezTo>
                      <a:pt x="1422706" y="519448"/>
                      <a:pt x="1426128" y="516818"/>
                      <a:pt x="1427516" y="513117"/>
                    </a:cubicBezTo>
                    <a:cubicBezTo>
                      <a:pt x="1429479" y="507882"/>
                      <a:pt x="1429709" y="502153"/>
                      <a:pt x="1430806" y="496671"/>
                    </a:cubicBezTo>
                    <a:cubicBezTo>
                      <a:pt x="1429709" y="490092"/>
                      <a:pt x="1430081" y="483091"/>
                      <a:pt x="1427516" y="476935"/>
                    </a:cubicBezTo>
                    <a:cubicBezTo>
                      <a:pt x="1424475" y="469637"/>
                      <a:pt x="1416861" y="464700"/>
                      <a:pt x="1414360" y="457200"/>
                    </a:cubicBezTo>
                    <a:cubicBezTo>
                      <a:pt x="1409820" y="443582"/>
                      <a:pt x="1412993" y="450217"/>
                      <a:pt x="1404492" y="437465"/>
                    </a:cubicBezTo>
                    <a:cubicBezTo>
                      <a:pt x="1398312" y="418922"/>
                      <a:pt x="1397614" y="421223"/>
                      <a:pt x="1404492" y="391416"/>
                    </a:cubicBezTo>
                    <a:cubicBezTo>
                      <a:pt x="1405189" y="388394"/>
                      <a:pt x="1408296" y="386224"/>
                      <a:pt x="1411070" y="384837"/>
                    </a:cubicBezTo>
                    <a:cubicBezTo>
                      <a:pt x="1417272" y="381736"/>
                      <a:pt x="1424227" y="380452"/>
                      <a:pt x="1430806" y="378259"/>
                    </a:cubicBezTo>
                    <a:lnTo>
                      <a:pt x="1440673" y="374970"/>
                    </a:lnTo>
                    <a:lnTo>
                      <a:pt x="1450541" y="371681"/>
                    </a:lnTo>
                    <a:cubicBezTo>
                      <a:pt x="1452734" y="369488"/>
                      <a:pt x="1455523" y="367761"/>
                      <a:pt x="1457119" y="365102"/>
                    </a:cubicBezTo>
                    <a:cubicBezTo>
                      <a:pt x="1469929" y="343753"/>
                      <a:pt x="1450320" y="365326"/>
                      <a:pt x="1466987" y="348656"/>
                    </a:cubicBezTo>
                    <a:cubicBezTo>
                      <a:pt x="1468083" y="345367"/>
                      <a:pt x="1467569" y="340955"/>
                      <a:pt x="1470276" y="338789"/>
                    </a:cubicBezTo>
                    <a:cubicBezTo>
                      <a:pt x="1473806" y="335965"/>
                      <a:pt x="1479086" y="336741"/>
                      <a:pt x="1483433" y="335499"/>
                    </a:cubicBezTo>
                    <a:cubicBezTo>
                      <a:pt x="1507021" y="328759"/>
                      <a:pt x="1476330" y="335604"/>
                      <a:pt x="1509747" y="328921"/>
                    </a:cubicBezTo>
                    <a:cubicBezTo>
                      <a:pt x="1539394" y="333156"/>
                      <a:pt x="1531148" y="333851"/>
                      <a:pt x="1565663" y="328921"/>
                    </a:cubicBezTo>
                    <a:cubicBezTo>
                      <a:pt x="1592056" y="325151"/>
                      <a:pt x="1564380" y="324699"/>
                      <a:pt x="1598555" y="322342"/>
                    </a:cubicBezTo>
                    <a:cubicBezTo>
                      <a:pt x="1623736" y="320605"/>
                      <a:pt x="1648990" y="320149"/>
                      <a:pt x="1674207" y="319053"/>
                    </a:cubicBezTo>
                    <a:cubicBezTo>
                      <a:pt x="1697478" y="311296"/>
                      <a:pt x="1699192" y="317916"/>
                      <a:pt x="1690653" y="289450"/>
                    </a:cubicBezTo>
                    <a:cubicBezTo>
                      <a:pt x="1689517" y="285664"/>
                      <a:pt x="1686268" y="282872"/>
                      <a:pt x="1684075" y="279583"/>
                    </a:cubicBezTo>
                    <a:cubicBezTo>
                      <a:pt x="1676515" y="256906"/>
                      <a:pt x="1682399" y="264752"/>
                      <a:pt x="1670918" y="253269"/>
                    </a:cubicBezTo>
                    <a:cubicBezTo>
                      <a:pt x="1672014" y="241209"/>
                      <a:pt x="1671484" y="228888"/>
                      <a:pt x="1674207" y="217088"/>
                    </a:cubicBezTo>
                    <a:cubicBezTo>
                      <a:pt x="1674904" y="214066"/>
                      <a:pt x="1678364" y="212446"/>
                      <a:pt x="1680786" y="210509"/>
                    </a:cubicBezTo>
                    <a:cubicBezTo>
                      <a:pt x="1688535" y="204310"/>
                      <a:pt x="1694806" y="201855"/>
                      <a:pt x="1703810" y="197353"/>
                    </a:cubicBezTo>
                    <a:cubicBezTo>
                      <a:pt x="1706003" y="194064"/>
                      <a:pt x="1707918" y="190572"/>
                      <a:pt x="1710388" y="187485"/>
                    </a:cubicBezTo>
                    <a:cubicBezTo>
                      <a:pt x="1717226" y="178937"/>
                      <a:pt x="1718480" y="182435"/>
                      <a:pt x="1723545" y="171039"/>
                    </a:cubicBezTo>
                    <a:cubicBezTo>
                      <a:pt x="1726361" y="164702"/>
                      <a:pt x="1730124" y="151304"/>
                      <a:pt x="1730124" y="151304"/>
                    </a:cubicBezTo>
                    <a:cubicBezTo>
                      <a:pt x="1729027" y="143629"/>
                      <a:pt x="1728221" y="135907"/>
                      <a:pt x="1726834" y="128279"/>
                    </a:cubicBezTo>
                    <a:cubicBezTo>
                      <a:pt x="1722730" y="105707"/>
                      <a:pt x="1724955" y="124052"/>
                      <a:pt x="1720256" y="105255"/>
                    </a:cubicBezTo>
                    <a:cubicBezTo>
                      <a:pt x="1717118" y="92702"/>
                      <a:pt x="1719413" y="87966"/>
                      <a:pt x="1710388" y="78941"/>
                    </a:cubicBezTo>
                    <a:cubicBezTo>
                      <a:pt x="1707593" y="76146"/>
                      <a:pt x="1703608" y="74832"/>
                      <a:pt x="1700521" y="72363"/>
                    </a:cubicBezTo>
                    <a:cubicBezTo>
                      <a:pt x="1684119" y="59241"/>
                      <a:pt x="1707885" y="70431"/>
                      <a:pt x="1674207" y="59206"/>
                    </a:cubicBezTo>
                    <a:lnTo>
                      <a:pt x="1664339" y="55917"/>
                    </a:lnTo>
                    <a:cubicBezTo>
                      <a:pt x="1651491" y="43068"/>
                      <a:pt x="1664972" y="54588"/>
                      <a:pt x="1647893" y="46049"/>
                    </a:cubicBezTo>
                    <a:cubicBezTo>
                      <a:pt x="1644357" y="44281"/>
                      <a:pt x="1641741" y="40822"/>
                      <a:pt x="1638026" y="39471"/>
                    </a:cubicBezTo>
                    <a:cubicBezTo>
                      <a:pt x="1629529" y="36381"/>
                      <a:pt x="1620289" y="35751"/>
                      <a:pt x="1611712" y="32892"/>
                    </a:cubicBezTo>
                    <a:cubicBezTo>
                      <a:pt x="1592509" y="26491"/>
                      <a:pt x="1611053" y="32102"/>
                      <a:pt x="1582109" y="26314"/>
                    </a:cubicBezTo>
                    <a:cubicBezTo>
                      <a:pt x="1567451" y="23383"/>
                      <a:pt x="1553488" y="17870"/>
                      <a:pt x="1539350" y="13157"/>
                    </a:cubicBezTo>
                    <a:cubicBezTo>
                      <a:pt x="1536061" y="12061"/>
                      <a:pt x="1532846" y="10709"/>
                      <a:pt x="1529482" y="9868"/>
                    </a:cubicBezTo>
                    <a:cubicBezTo>
                      <a:pt x="1525096" y="8771"/>
                      <a:pt x="1520758" y="7465"/>
                      <a:pt x="1516325" y="6578"/>
                    </a:cubicBezTo>
                    <a:cubicBezTo>
                      <a:pt x="1497875" y="2888"/>
                      <a:pt x="1486725" y="2193"/>
                      <a:pt x="1466987" y="0"/>
                    </a:cubicBezTo>
                    <a:cubicBezTo>
                      <a:pt x="1447102" y="4971"/>
                      <a:pt x="1455261" y="-1000"/>
                      <a:pt x="1447252" y="23025"/>
                    </a:cubicBezTo>
                    <a:lnTo>
                      <a:pt x="1443962" y="32892"/>
                    </a:lnTo>
                    <a:cubicBezTo>
                      <a:pt x="1442920" y="42270"/>
                      <a:pt x="1442894" y="61343"/>
                      <a:pt x="1437384" y="72363"/>
                    </a:cubicBezTo>
                    <a:cubicBezTo>
                      <a:pt x="1435616" y="75899"/>
                      <a:pt x="1433893" y="79761"/>
                      <a:pt x="1430806" y="82230"/>
                    </a:cubicBezTo>
                    <a:cubicBezTo>
                      <a:pt x="1428098" y="84396"/>
                      <a:pt x="1424227" y="84423"/>
                      <a:pt x="1420938" y="85519"/>
                    </a:cubicBezTo>
                    <a:cubicBezTo>
                      <a:pt x="1414360" y="84423"/>
                      <a:pt x="1407447" y="84572"/>
                      <a:pt x="1401203" y="82230"/>
                    </a:cubicBezTo>
                    <a:cubicBezTo>
                      <a:pt x="1398299" y="81141"/>
                      <a:pt x="1397706" y="75994"/>
                      <a:pt x="1394624" y="75652"/>
                    </a:cubicBezTo>
                    <a:cubicBezTo>
                      <a:pt x="1386919" y="74796"/>
                      <a:pt x="1379275" y="77845"/>
                      <a:pt x="1371600" y="78941"/>
                    </a:cubicBezTo>
                    <a:cubicBezTo>
                      <a:pt x="1367214" y="81134"/>
                      <a:pt x="1362950" y="83587"/>
                      <a:pt x="1358443" y="85519"/>
                    </a:cubicBezTo>
                    <a:cubicBezTo>
                      <a:pt x="1355256" y="86885"/>
                      <a:pt x="1351676" y="87258"/>
                      <a:pt x="1348575" y="88809"/>
                    </a:cubicBezTo>
                    <a:cubicBezTo>
                      <a:pt x="1345039" y="90577"/>
                      <a:pt x="1342409" y="93999"/>
                      <a:pt x="1338708" y="95387"/>
                    </a:cubicBezTo>
                    <a:cubicBezTo>
                      <a:pt x="1333473" y="97350"/>
                      <a:pt x="1327686" y="97320"/>
                      <a:pt x="1322262" y="98676"/>
                    </a:cubicBezTo>
                    <a:cubicBezTo>
                      <a:pt x="1318898" y="99517"/>
                      <a:pt x="1315683" y="100869"/>
                      <a:pt x="1312394" y="101966"/>
                    </a:cubicBezTo>
                    <a:cubicBezTo>
                      <a:pt x="1289370" y="94290"/>
                      <a:pt x="1299237" y="93194"/>
                      <a:pt x="1282791" y="98676"/>
                    </a:cubicBezTo>
                    <a:cubicBezTo>
                      <a:pt x="1278405" y="103062"/>
                      <a:pt x="1275518" y="109871"/>
                      <a:pt x="1269634" y="111833"/>
                    </a:cubicBezTo>
                    <a:lnTo>
                      <a:pt x="1249899" y="118412"/>
                    </a:lnTo>
                    <a:cubicBezTo>
                      <a:pt x="1233204" y="115072"/>
                      <a:pt x="1228791" y="112291"/>
                      <a:pt x="1210429" y="118412"/>
                    </a:cubicBezTo>
                    <a:cubicBezTo>
                      <a:pt x="1207487" y="119393"/>
                      <a:pt x="1206043" y="122797"/>
                      <a:pt x="1203850" y="124990"/>
                    </a:cubicBezTo>
                    <a:cubicBezTo>
                      <a:pt x="1197006" y="152369"/>
                      <a:pt x="1205339" y="125303"/>
                      <a:pt x="1193983" y="148014"/>
                    </a:cubicBezTo>
                    <a:cubicBezTo>
                      <a:pt x="1187578" y="160824"/>
                      <a:pt x="1193731" y="156274"/>
                      <a:pt x="1187404" y="171039"/>
                    </a:cubicBezTo>
                    <a:cubicBezTo>
                      <a:pt x="1184291" y="178303"/>
                      <a:pt x="1179554" y="182179"/>
                      <a:pt x="1174247" y="187485"/>
                    </a:cubicBezTo>
                    <a:cubicBezTo>
                      <a:pt x="1173151" y="190774"/>
                      <a:pt x="1173779" y="195338"/>
                      <a:pt x="1170958" y="197353"/>
                    </a:cubicBezTo>
                    <a:cubicBezTo>
                      <a:pt x="1165315" y="201383"/>
                      <a:pt x="1158022" y="202571"/>
                      <a:pt x="1151223" y="203931"/>
                    </a:cubicBezTo>
                    <a:cubicBezTo>
                      <a:pt x="1116468" y="210882"/>
                      <a:pt x="1140358" y="206892"/>
                      <a:pt x="1078860" y="210509"/>
                    </a:cubicBezTo>
                    <a:cubicBezTo>
                      <a:pt x="1070089" y="209413"/>
                      <a:pt x="1059788" y="212289"/>
                      <a:pt x="1052547" y="207220"/>
                    </a:cubicBezTo>
                    <a:cubicBezTo>
                      <a:pt x="1046866" y="203244"/>
                      <a:pt x="1051738" y="191331"/>
                      <a:pt x="1045968" y="187485"/>
                    </a:cubicBezTo>
                    <a:cubicBezTo>
                      <a:pt x="1017697" y="168638"/>
                      <a:pt x="1053463" y="191232"/>
                      <a:pt x="1026233" y="177617"/>
                    </a:cubicBezTo>
                    <a:cubicBezTo>
                      <a:pt x="1000733" y="164867"/>
                      <a:pt x="1031295" y="176016"/>
                      <a:pt x="1006498" y="167750"/>
                    </a:cubicBezTo>
                    <a:cubicBezTo>
                      <a:pt x="1003209" y="168846"/>
                      <a:pt x="999082" y="168587"/>
                      <a:pt x="996630" y="171039"/>
                    </a:cubicBezTo>
                    <a:cubicBezTo>
                      <a:pt x="994178" y="173491"/>
                      <a:pt x="994558" y="177661"/>
                      <a:pt x="993341" y="180907"/>
                    </a:cubicBezTo>
                    <a:cubicBezTo>
                      <a:pt x="991268" y="186435"/>
                      <a:pt x="989160" y="191958"/>
                      <a:pt x="986762" y="197353"/>
                    </a:cubicBezTo>
                    <a:cubicBezTo>
                      <a:pt x="984771" y="201833"/>
                      <a:pt x="982005" y="205957"/>
                      <a:pt x="980184" y="210509"/>
                    </a:cubicBezTo>
                    <a:cubicBezTo>
                      <a:pt x="970106" y="235706"/>
                      <a:pt x="979637" y="224215"/>
                      <a:pt x="967027" y="236823"/>
                    </a:cubicBezTo>
                    <a:cubicBezTo>
                      <a:pt x="964104" y="245593"/>
                      <a:pt x="962579" y="251720"/>
                      <a:pt x="957160" y="259848"/>
                    </a:cubicBezTo>
                    <a:cubicBezTo>
                      <a:pt x="955440" y="262428"/>
                      <a:pt x="952774" y="264233"/>
                      <a:pt x="950581" y="266426"/>
                    </a:cubicBezTo>
                    <a:cubicBezTo>
                      <a:pt x="949485" y="269715"/>
                      <a:pt x="948976" y="273263"/>
                      <a:pt x="947292" y="276294"/>
                    </a:cubicBezTo>
                    <a:cubicBezTo>
                      <a:pt x="939703" y="289955"/>
                      <a:pt x="936833" y="296325"/>
                      <a:pt x="924268" y="302607"/>
                    </a:cubicBezTo>
                    <a:cubicBezTo>
                      <a:pt x="921167" y="304158"/>
                      <a:pt x="917689" y="304800"/>
                      <a:pt x="914400" y="305896"/>
                    </a:cubicBezTo>
                    <a:cubicBezTo>
                      <a:pt x="912207" y="308089"/>
                      <a:pt x="910480" y="310879"/>
                      <a:pt x="907821" y="312475"/>
                    </a:cubicBezTo>
                    <a:cubicBezTo>
                      <a:pt x="886468" y="325287"/>
                      <a:pt x="908048" y="305671"/>
                      <a:pt x="891375" y="322342"/>
                    </a:cubicBezTo>
                    <a:cubicBezTo>
                      <a:pt x="888086" y="320149"/>
                      <a:pt x="885120" y="317369"/>
                      <a:pt x="881508" y="315764"/>
                    </a:cubicBezTo>
                    <a:cubicBezTo>
                      <a:pt x="865419" y="308614"/>
                      <a:pt x="863327" y="310309"/>
                      <a:pt x="848616" y="305896"/>
                    </a:cubicBezTo>
                    <a:cubicBezTo>
                      <a:pt x="848588" y="305887"/>
                      <a:pt x="823961" y="297678"/>
                      <a:pt x="819013" y="296029"/>
                    </a:cubicBezTo>
                    <a:cubicBezTo>
                      <a:pt x="787246" y="285440"/>
                      <a:pt x="836638" y="302421"/>
                      <a:pt x="795988" y="286161"/>
                    </a:cubicBezTo>
                    <a:cubicBezTo>
                      <a:pt x="789550" y="283586"/>
                      <a:pt x="776253" y="279583"/>
                      <a:pt x="776253" y="279583"/>
                    </a:cubicBezTo>
                    <a:cubicBezTo>
                      <a:pt x="760862" y="264189"/>
                      <a:pt x="779730" y="281099"/>
                      <a:pt x="759807" y="269715"/>
                    </a:cubicBezTo>
                    <a:cubicBezTo>
                      <a:pt x="755047" y="266995"/>
                      <a:pt x="751410" y="262568"/>
                      <a:pt x="746650" y="259848"/>
                    </a:cubicBezTo>
                    <a:cubicBezTo>
                      <a:pt x="743640" y="258128"/>
                      <a:pt x="739884" y="258109"/>
                      <a:pt x="736783" y="256558"/>
                    </a:cubicBezTo>
                    <a:cubicBezTo>
                      <a:pt x="723275" y="249804"/>
                      <a:pt x="730541" y="251564"/>
                      <a:pt x="720337" y="243401"/>
                    </a:cubicBezTo>
                    <a:cubicBezTo>
                      <a:pt x="712591" y="237204"/>
                      <a:pt x="706313" y="234745"/>
                      <a:pt x="697312" y="230245"/>
                    </a:cubicBezTo>
                    <a:cubicBezTo>
                      <a:pt x="691843" y="224775"/>
                      <a:pt x="688338" y="220409"/>
                      <a:pt x="680866" y="217088"/>
                    </a:cubicBezTo>
                    <a:cubicBezTo>
                      <a:pt x="674529" y="214272"/>
                      <a:pt x="661131" y="210509"/>
                      <a:pt x="661131" y="210509"/>
                    </a:cubicBezTo>
                    <a:lnTo>
                      <a:pt x="638106" y="187485"/>
                    </a:lnTo>
                    <a:lnTo>
                      <a:pt x="638106" y="177617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</p:grpSp>
      <p:sp>
        <p:nvSpPr>
          <p:cNvPr id="20" name="タイトル 1">
            <a:extLst>
              <a:ext uri="{FF2B5EF4-FFF2-40B4-BE49-F238E27FC236}">
                <a16:creationId xmlns:a16="http://schemas.microsoft.com/office/drawing/2014/main" id="{357DAB6F-28BD-4AEA-AA8C-96E84B08EF7A}"/>
              </a:ext>
            </a:extLst>
          </p:cNvPr>
          <p:cNvSpPr txBox="1">
            <a:spLocks/>
          </p:cNvSpPr>
          <p:nvPr/>
        </p:nvSpPr>
        <p:spPr>
          <a:xfrm>
            <a:off x="3652032" y="1804106"/>
            <a:ext cx="2700622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新治地区</a:t>
            </a:r>
          </a:p>
        </p:txBody>
      </p:sp>
      <p:graphicFrame>
        <p:nvGraphicFramePr>
          <p:cNvPr id="21" name="図表 20">
            <a:extLst>
              <a:ext uri="{FF2B5EF4-FFF2-40B4-BE49-F238E27FC236}">
                <a16:creationId xmlns:a16="http://schemas.microsoft.com/office/drawing/2014/main" id="{C07C74F9-52E1-4777-9013-A4BC205B0E4C}"/>
              </a:ext>
            </a:extLst>
          </p:cNvPr>
          <p:cNvGraphicFramePr/>
          <p:nvPr>
            <p:extLst/>
          </p:nvPr>
        </p:nvGraphicFramePr>
        <p:xfrm>
          <a:off x="-614231" y="1886400"/>
          <a:ext cx="6007510" cy="375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8178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BE2A9C-70DE-477A-BF57-67DEE384A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提案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447504-5043-45DE-BDF3-029C54475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53</a:t>
            </a:fld>
            <a:endParaRPr kumimoji="1" lang="ja-JP" altLang="en-US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899C01D5-6CAC-4D08-A0AC-3473FA62FC5F}"/>
              </a:ext>
            </a:extLst>
          </p:cNvPr>
          <p:cNvSpPr txBox="1">
            <a:spLocks/>
          </p:cNvSpPr>
          <p:nvPr/>
        </p:nvSpPr>
        <p:spPr>
          <a:xfrm>
            <a:off x="1663502" y="4649041"/>
            <a:ext cx="6968971" cy="1311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r>
              <a:rPr lang="ja-JP" altLang="en-US" b="0" dirty="0"/>
              <a:t>土浦市在住の</a:t>
            </a:r>
            <a:r>
              <a:rPr lang="en-US" altLang="ja-JP" b="0" dirty="0"/>
              <a:t>65</a:t>
            </a:r>
            <a:r>
              <a:rPr lang="ja-JP" altLang="en-US" b="0" dirty="0"/>
              <a:t>歳以上人口の</a:t>
            </a:r>
            <a:endParaRPr lang="en-US" altLang="ja-JP" b="0" dirty="0"/>
          </a:p>
          <a:p>
            <a:r>
              <a:rPr lang="en-US" altLang="ja-JP" dirty="0"/>
              <a:t>3</a:t>
            </a:r>
            <a:r>
              <a:rPr lang="ja-JP" altLang="en-US" dirty="0"/>
              <a:t>割の登録</a:t>
            </a:r>
            <a:r>
              <a:rPr lang="ja-JP" altLang="en-US" b="0" dirty="0"/>
              <a:t>及び</a:t>
            </a:r>
            <a:r>
              <a:rPr lang="en-US" altLang="ja-JP" dirty="0"/>
              <a:t>10</a:t>
            </a:r>
            <a:r>
              <a:rPr lang="ja-JP" altLang="en-US" dirty="0"/>
              <a:t>回利用</a:t>
            </a:r>
            <a:r>
              <a:rPr lang="ja-JP" altLang="en-US" b="0" dirty="0"/>
              <a:t>を予想</a:t>
            </a:r>
          </a:p>
        </p:txBody>
      </p:sp>
      <p:sp>
        <p:nvSpPr>
          <p:cNvPr id="8" name="Freeform 2907">
            <a:extLst>
              <a:ext uri="{FF2B5EF4-FFF2-40B4-BE49-F238E27FC236}">
                <a16:creationId xmlns:a16="http://schemas.microsoft.com/office/drawing/2014/main" id="{D0A7E960-5454-438E-9AB9-A2229C7C7B6C}"/>
              </a:ext>
            </a:extLst>
          </p:cNvPr>
          <p:cNvSpPr>
            <a:spLocks noEditPoints="1"/>
          </p:cNvSpPr>
          <p:nvPr/>
        </p:nvSpPr>
        <p:spPr bwMode="auto">
          <a:xfrm>
            <a:off x="802985" y="4809661"/>
            <a:ext cx="766763" cy="766763"/>
          </a:xfrm>
          <a:custGeom>
            <a:avLst/>
            <a:gdLst>
              <a:gd name="T0" fmla="*/ 80 w 160"/>
              <a:gd name="T1" fmla="*/ 0 h 160"/>
              <a:gd name="T2" fmla="*/ 0 w 160"/>
              <a:gd name="T3" fmla="*/ 80 h 160"/>
              <a:gd name="T4" fmla="*/ 80 w 160"/>
              <a:gd name="T5" fmla="*/ 160 h 160"/>
              <a:gd name="T6" fmla="*/ 160 w 160"/>
              <a:gd name="T7" fmla="*/ 80 h 160"/>
              <a:gd name="T8" fmla="*/ 80 w 160"/>
              <a:gd name="T9" fmla="*/ 0 h 160"/>
              <a:gd name="T10" fmla="*/ 80 w 160"/>
              <a:gd name="T11" fmla="*/ 24 h 160"/>
              <a:gd name="T12" fmla="*/ 104 w 160"/>
              <a:gd name="T13" fmla="*/ 48 h 160"/>
              <a:gd name="T14" fmla="*/ 80 w 160"/>
              <a:gd name="T15" fmla="*/ 72 h 160"/>
              <a:gd name="T16" fmla="*/ 56 w 160"/>
              <a:gd name="T17" fmla="*/ 48 h 160"/>
              <a:gd name="T18" fmla="*/ 80 w 160"/>
              <a:gd name="T19" fmla="*/ 24 h 160"/>
              <a:gd name="T20" fmla="*/ 80 w 160"/>
              <a:gd name="T21" fmla="*/ 138 h 160"/>
              <a:gd name="T22" fmla="*/ 32 w 160"/>
              <a:gd name="T23" fmla="*/ 112 h 160"/>
              <a:gd name="T24" fmla="*/ 80 w 160"/>
              <a:gd name="T25" fmla="*/ 87 h 160"/>
              <a:gd name="T26" fmla="*/ 128 w 160"/>
              <a:gd name="T27" fmla="*/ 112 h 160"/>
              <a:gd name="T28" fmla="*/ 80 w 160"/>
              <a:gd name="T29" fmla="*/ 13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0" h="160">
                <a:moveTo>
                  <a:pt x="80" y="0"/>
                </a:move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ubicBezTo>
                  <a:pt x="160" y="36"/>
                  <a:pt x="124" y="0"/>
                  <a:pt x="80" y="0"/>
                </a:cubicBezTo>
                <a:close/>
                <a:moveTo>
                  <a:pt x="80" y="24"/>
                </a:moveTo>
                <a:cubicBezTo>
                  <a:pt x="93" y="24"/>
                  <a:pt x="104" y="35"/>
                  <a:pt x="104" y="48"/>
                </a:cubicBezTo>
                <a:cubicBezTo>
                  <a:pt x="104" y="61"/>
                  <a:pt x="93" y="72"/>
                  <a:pt x="80" y="72"/>
                </a:cubicBezTo>
                <a:cubicBezTo>
                  <a:pt x="67" y="72"/>
                  <a:pt x="56" y="61"/>
                  <a:pt x="56" y="48"/>
                </a:cubicBezTo>
                <a:cubicBezTo>
                  <a:pt x="56" y="35"/>
                  <a:pt x="67" y="24"/>
                  <a:pt x="80" y="24"/>
                </a:cubicBezTo>
                <a:close/>
                <a:moveTo>
                  <a:pt x="80" y="138"/>
                </a:moveTo>
                <a:cubicBezTo>
                  <a:pt x="60" y="138"/>
                  <a:pt x="42" y="127"/>
                  <a:pt x="32" y="112"/>
                </a:cubicBezTo>
                <a:cubicBezTo>
                  <a:pt x="32" y="96"/>
                  <a:pt x="64" y="87"/>
                  <a:pt x="80" y="87"/>
                </a:cubicBezTo>
                <a:cubicBezTo>
                  <a:pt x="96" y="87"/>
                  <a:pt x="128" y="96"/>
                  <a:pt x="128" y="112"/>
                </a:cubicBezTo>
                <a:cubicBezTo>
                  <a:pt x="118" y="127"/>
                  <a:pt x="100" y="138"/>
                  <a:pt x="80" y="138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8692AF-281C-44A8-A6FF-24B9C64C5639}"/>
              </a:ext>
            </a:extLst>
          </p:cNvPr>
          <p:cNvSpPr/>
          <p:nvPr/>
        </p:nvSpPr>
        <p:spPr>
          <a:xfrm>
            <a:off x="802979" y="2245852"/>
            <a:ext cx="7788759" cy="189963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5">
            <a:extLst>
              <a:ext uri="{FF2B5EF4-FFF2-40B4-BE49-F238E27FC236}">
                <a16:creationId xmlns:a16="http://schemas.microsoft.com/office/drawing/2014/main" id="{70637800-8636-4CA5-9D40-CDE918BFDFF5}"/>
              </a:ext>
            </a:extLst>
          </p:cNvPr>
          <p:cNvSpPr/>
          <p:nvPr/>
        </p:nvSpPr>
        <p:spPr>
          <a:xfrm>
            <a:off x="802985" y="1773509"/>
            <a:ext cx="7788753" cy="107346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キララちゃんタクシー利用促進計画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8DDB059-0DCC-4A87-9D88-1C28A2077E41}"/>
              </a:ext>
            </a:extLst>
          </p:cNvPr>
          <p:cNvSpPr txBox="1"/>
          <p:nvPr/>
        </p:nvSpPr>
        <p:spPr>
          <a:xfrm>
            <a:off x="1186366" y="3195668"/>
            <a:ext cx="7116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回利用で翌年の年会費無料</a:t>
            </a: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コンテンツ プレースホルダー 3">
            <a:extLst>
              <a:ext uri="{FF2B5EF4-FFF2-40B4-BE49-F238E27FC236}">
                <a16:creationId xmlns:a16="http://schemas.microsoft.com/office/drawing/2014/main" id="{107BDD45-18A5-4782-AF8D-62FAE68694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85" y="18467"/>
            <a:ext cx="6968971" cy="546745"/>
          </a:xfrm>
        </p:spPr>
        <p:txBody>
          <a:bodyPr/>
          <a:lstStyle/>
          <a:p>
            <a:r>
              <a:rPr lang="ja-JP" altLang="en-US" dirty="0"/>
              <a:t>キララちゃんタクシー利用促進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0598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費用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54</a:t>
            </a:fld>
            <a:endParaRPr kumimoji="1" lang="ja-JP" altLang="en-US" dirty="0"/>
          </a:p>
        </p:txBody>
      </p:sp>
      <p:sp>
        <p:nvSpPr>
          <p:cNvPr id="6" name="コンテンツ プレースホルダー 3">
            <a:extLst>
              <a:ext uri="{FF2B5EF4-FFF2-40B4-BE49-F238E27FC236}">
                <a16:creationId xmlns:a16="http://schemas.microsoft.com/office/drawing/2014/main" id="{107BDD45-18A5-4782-AF8D-62FAE68694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85" y="18467"/>
            <a:ext cx="6968971" cy="546745"/>
          </a:xfrm>
        </p:spPr>
        <p:txBody>
          <a:bodyPr/>
          <a:lstStyle/>
          <a:p>
            <a:r>
              <a:rPr lang="ja-JP" altLang="en-US" dirty="0"/>
              <a:t>キララちゃんタクシー利用促進</a:t>
            </a:r>
            <a:endParaRPr kumimoji="1" lang="ja-JP" altLang="en-US" dirty="0"/>
          </a:p>
        </p:txBody>
      </p:sp>
      <p:sp>
        <p:nvSpPr>
          <p:cNvPr id="8" name="四角形: 角を丸くする 16">
            <a:extLst>
              <a:ext uri="{FF2B5EF4-FFF2-40B4-BE49-F238E27FC236}">
                <a16:creationId xmlns:a16="http://schemas.microsoft.com/office/drawing/2014/main" id="{FB1B2E7A-C427-46D5-9C65-1C68B69B4DD8}"/>
              </a:ext>
            </a:extLst>
          </p:cNvPr>
          <p:cNvSpPr/>
          <p:nvPr/>
        </p:nvSpPr>
        <p:spPr>
          <a:xfrm>
            <a:off x="552650" y="4950249"/>
            <a:ext cx="8038700" cy="79784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▲１億円</a:t>
            </a:r>
            <a:endParaRPr kumimoji="1" lang="ja-JP" altLang="en-US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67AD76E-CA67-49C0-99C5-FB4CCF60D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605" y="1495741"/>
            <a:ext cx="4813851" cy="32252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72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2B7D6D-1103-4667-A8CF-A5C3889F6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効果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A62B978-F3D4-435B-B5DA-BBF50206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55</a:t>
            </a:fld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07BDD45-18A5-4782-AF8D-62FAE68694D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キララちゃんタクシー利用促進</a:t>
            </a:r>
            <a:endParaRPr kumimoji="1" lang="ja-JP" altLang="en-US" dirty="0"/>
          </a:p>
        </p:txBody>
      </p:sp>
      <p:sp>
        <p:nvSpPr>
          <p:cNvPr id="9" name="二等辺三角形 8">
            <a:extLst>
              <a:ext uri="{FF2B5EF4-FFF2-40B4-BE49-F238E27FC236}">
                <a16:creationId xmlns:a16="http://schemas.microsoft.com/office/drawing/2014/main" id="{1B529B30-C65D-4FFD-91AE-3F00A928C7A4}"/>
              </a:ext>
            </a:extLst>
          </p:cNvPr>
          <p:cNvSpPr/>
          <p:nvPr/>
        </p:nvSpPr>
        <p:spPr>
          <a:xfrm rot="5400000">
            <a:off x="3834998" y="3440978"/>
            <a:ext cx="870090" cy="603913"/>
          </a:xfrm>
          <a:prstGeom prst="triangl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20">
            <a:extLst>
              <a:ext uri="{FF2B5EF4-FFF2-40B4-BE49-F238E27FC236}">
                <a16:creationId xmlns:a16="http://schemas.microsoft.com/office/drawing/2014/main" id="{A3E2BD28-2A4E-4AC8-9BE3-226384300C17}"/>
              </a:ext>
            </a:extLst>
          </p:cNvPr>
          <p:cNvSpPr/>
          <p:nvPr/>
        </p:nvSpPr>
        <p:spPr>
          <a:xfrm>
            <a:off x="4776538" y="2556791"/>
            <a:ext cx="4047925" cy="1892960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登録率及び利用率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増加</a:t>
            </a:r>
          </a:p>
        </p:txBody>
      </p:sp>
      <p:sp>
        <p:nvSpPr>
          <p:cNvPr id="11" name="四角形: 角を丸くする 5">
            <a:extLst>
              <a:ext uri="{FF2B5EF4-FFF2-40B4-BE49-F238E27FC236}">
                <a16:creationId xmlns:a16="http://schemas.microsoft.com/office/drawing/2014/main" id="{A01C651A-FA78-40BF-97FC-395A00279836}"/>
              </a:ext>
            </a:extLst>
          </p:cNvPr>
          <p:cNvSpPr/>
          <p:nvPr/>
        </p:nvSpPr>
        <p:spPr>
          <a:xfrm>
            <a:off x="355720" y="4004248"/>
            <a:ext cx="3407828" cy="168854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利用状況に応じて年会費免除</a:t>
            </a:r>
          </a:p>
        </p:txBody>
      </p:sp>
      <p:sp>
        <p:nvSpPr>
          <p:cNvPr id="17" name="四角形: 角を丸くする 5">
            <a:extLst>
              <a:ext uri="{FF2B5EF4-FFF2-40B4-BE49-F238E27FC236}">
                <a16:creationId xmlns:a16="http://schemas.microsoft.com/office/drawing/2014/main" id="{02E2499E-31F5-4318-BFAF-CFAE22A956FC}"/>
              </a:ext>
            </a:extLst>
          </p:cNvPr>
          <p:cNvSpPr/>
          <p:nvPr/>
        </p:nvSpPr>
        <p:spPr>
          <a:xfrm>
            <a:off x="355720" y="1879731"/>
            <a:ext cx="3407828" cy="168854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無料体験期間</a:t>
            </a:r>
          </a:p>
        </p:txBody>
      </p:sp>
    </p:spTree>
    <p:extLst>
      <p:ext uri="{BB962C8B-B14F-4D97-AF65-F5344CB8AC3E}">
        <p14:creationId xmlns:p14="http://schemas.microsoft.com/office/powerpoint/2010/main" val="40016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7E801B-747A-40BA-AD75-E15CB9769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効果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427A6CB-0E4E-474D-B74F-1F36FA40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56</a:t>
            </a:fld>
            <a:endParaRPr kumimoji="1" lang="ja-JP" altLang="en-US" dirty="0"/>
          </a:p>
        </p:txBody>
      </p:sp>
      <p:sp>
        <p:nvSpPr>
          <p:cNvPr id="11" name="二等辺三角形 10">
            <a:extLst>
              <a:ext uri="{FF2B5EF4-FFF2-40B4-BE49-F238E27FC236}">
                <a16:creationId xmlns:a16="http://schemas.microsoft.com/office/drawing/2014/main" id="{55197B36-EE36-45F7-A669-483A9ED9AB84}"/>
              </a:ext>
            </a:extLst>
          </p:cNvPr>
          <p:cNvSpPr/>
          <p:nvPr/>
        </p:nvSpPr>
        <p:spPr>
          <a:xfrm rot="5400000">
            <a:off x="4420987" y="3902261"/>
            <a:ext cx="797847" cy="603913"/>
          </a:xfrm>
          <a:prstGeom prst="triangle">
            <a:avLst/>
          </a:prstGeom>
          <a:solidFill>
            <a:srgbClr val="C55A1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コンテンツ プレースホルダー 3">
            <a:extLst>
              <a:ext uri="{FF2B5EF4-FFF2-40B4-BE49-F238E27FC236}">
                <a16:creationId xmlns:a16="http://schemas.microsoft.com/office/drawing/2014/main" id="{107BDD45-18A5-4782-AF8D-62FAE68694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85" y="18467"/>
            <a:ext cx="6968971" cy="546745"/>
          </a:xfrm>
        </p:spPr>
        <p:txBody>
          <a:bodyPr/>
          <a:lstStyle/>
          <a:p>
            <a:r>
              <a:rPr lang="ja-JP" altLang="en-US" dirty="0"/>
              <a:t>キララちゃんタクシー利用促進</a:t>
            </a:r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3AEF8D6-26E5-4407-A45C-1FD2C9B7A94C}"/>
              </a:ext>
            </a:extLst>
          </p:cNvPr>
          <p:cNvSpPr/>
          <p:nvPr/>
        </p:nvSpPr>
        <p:spPr>
          <a:xfrm>
            <a:off x="645658" y="3194964"/>
            <a:ext cx="3603852" cy="189963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6F195C4-F5D1-486B-B2FF-1F128F90E2E4}"/>
              </a:ext>
            </a:extLst>
          </p:cNvPr>
          <p:cNvSpPr txBox="1"/>
          <p:nvPr/>
        </p:nvSpPr>
        <p:spPr>
          <a:xfrm>
            <a:off x="947610" y="3642677"/>
            <a:ext cx="299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現在の収支率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％台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B8F181C-6169-4DA8-8FC0-A83DCF2F437A}"/>
              </a:ext>
            </a:extLst>
          </p:cNvPr>
          <p:cNvSpPr txBox="1"/>
          <p:nvPr/>
        </p:nvSpPr>
        <p:spPr>
          <a:xfrm>
            <a:off x="5747533" y="3327055"/>
            <a:ext cx="26411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期待される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収支率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約</a:t>
            </a:r>
            <a:r>
              <a:rPr kumimoji="1"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96</a:t>
            </a: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％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8AFBDBF-9567-478A-AAAA-AC182E04CDED}"/>
              </a:ext>
            </a:extLst>
          </p:cNvPr>
          <p:cNvSpPr/>
          <p:nvPr/>
        </p:nvSpPr>
        <p:spPr>
          <a:xfrm>
            <a:off x="5390311" y="3194964"/>
            <a:ext cx="3355547" cy="189963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BAF8620-2903-4353-9F48-10A22B81CF60}"/>
              </a:ext>
            </a:extLst>
          </p:cNvPr>
          <p:cNvSpPr txBox="1"/>
          <p:nvPr/>
        </p:nvSpPr>
        <p:spPr>
          <a:xfrm>
            <a:off x="1575950" y="1950825"/>
            <a:ext cx="66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登録率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及び</a:t>
            </a:r>
            <a:r>
              <a:rPr kumimoji="1" lang="ja-JP" altLang="en-US" sz="3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利用率</a:t>
            </a: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増加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により</a:t>
            </a:r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4452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図表 23">
            <a:extLst>
              <a:ext uri="{FF2B5EF4-FFF2-40B4-BE49-F238E27FC236}">
                <a16:creationId xmlns:a16="http://schemas.microsoft.com/office/drawing/2014/main" id="{C07C74F9-52E1-4777-9013-A4BC205B0E4C}"/>
              </a:ext>
            </a:extLst>
          </p:cNvPr>
          <p:cNvGraphicFramePr/>
          <p:nvPr>
            <p:extLst/>
          </p:nvPr>
        </p:nvGraphicFramePr>
        <p:xfrm>
          <a:off x="-615600" y="1886400"/>
          <a:ext cx="6007510" cy="375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C61688-84D6-459B-BB9E-ABFD4AE3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39BB1-A036-403D-99BA-CF8010E78B90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493"/>
            <a:ext cx="6968971" cy="797848"/>
          </a:xfrm>
        </p:spPr>
        <p:txBody>
          <a:bodyPr/>
          <a:lstStyle/>
          <a:p>
            <a:r>
              <a:rPr lang="en-US" altLang="ja-JP" dirty="0" err="1"/>
              <a:t>AgriBank</a:t>
            </a:r>
            <a:endParaRPr kumimoji="1" lang="ja-JP" altLang="en-US" dirty="0"/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85" y="18467"/>
            <a:ext cx="6968971" cy="546745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70C0"/>
                </a:solidFill>
              </a:rPr>
              <a:t>提案</a:t>
            </a:r>
            <a:r>
              <a:rPr lang="ja-JP" altLang="en-US" dirty="0"/>
              <a:t>７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110B12A2-F21A-41C2-836F-C3E9B7DF61D1}"/>
              </a:ext>
            </a:extLst>
          </p:cNvPr>
          <p:cNvSpPr txBox="1">
            <a:spLocks/>
          </p:cNvSpPr>
          <p:nvPr/>
        </p:nvSpPr>
        <p:spPr>
          <a:xfrm>
            <a:off x="4118583" y="3574024"/>
            <a:ext cx="2700622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118494" y="1720799"/>
            <a:ext cx="3201776" cy="3925291"/>
            <a:chOff x="5118494" y="1720799"/>
            <a:chExt cx="3201776" cy="3925291"/>
          </a:xfrm>
        </p:grpSpPr>
        <p:sp>
          <p:nvSpPr>
            <p:cNvPr id="18" name="フリーフォーム: 図形 6">
              <a:extLst>
                <a:ext uri="{FF2B5EF4-FFF2-40B4-BE49-F238E27FC236}">
                  <a16:creationId xmlns:a16="http://schemas.microsoft.com/office/drawing/2014/main" id="{5E0ABBF7-E92E-406F-9CEB-41048CADF0A8}"/>
                </a:ext>
              </a:extLst>
            </p:cNvPr>
            <p:cNvSpPr/>
            <p:nvPr/>
          </p:nvSpPr>
          <p:spPr>
            <a:xfrm>
              <a:off x="5118494" y="1720799"/>
              <a:ext cx="1572242" cy="1901163"/>
            </a:xfrm>
            <a:custGeom>
              <a:avLst/>
              <a:gdLst>
                <a:gd name="connsiteX0" fmla="*/ 371681 w 1572242"/>
                <a:gd name="connsiteY0" fmla="*/ 65784 h 1901163"/>
                <a:gd name="connsiteX1" fmla="*/ 276294 w 1572242"/>
                <a:gd name="connsiteY1" fmla="*/ 13157 h 1901163"/>
                <a:gd name="connsiteX2" fmla="*/ 269715 w 1572242"/>
                <a:gd name="connsiteY2" fmla="*/ 6579 h 1901163"/>
                <a:gd name="connsiteX3" fmla="*/ 249980 w 1572242"/>
                <a:gd name="connsiteY3" fmla="*/ 0 h 1901163"/>
                <a:gd name="connsiteX4" fmla="*/ 226956 w 1572242"/>
                <a:gd name="connsiteY4" fmla="*/ 3290 h 1901163"/>
                <a:gd name="connsiteX5" fmla="*/ 220377 w 1572242"/>
                <a:gd name="connsiteY5" fmla="*/ 9868 h 1901163"/>
                <a:gd name="connsiteX6" fmla="*/ 210510 w 1572242"/>
                <a:gd name="connsiteY6" fmla="*/ 16446 h 1901163"/>
                <a:gd name="connsiteX7" fmla="*/ 197353 w 1572242"/>
                <a:gd name="connsiteY7" fmla="*/ 32892 h 1901163"/>
                <a:gd name="connsiteX8" fmla="*/ 190774 w 1572242"/>
                <a:gd name="connsiteY8" fmla="*/ 52628 h 1901163"/>
                <a:gd name="connsiteX9" fmla="*/ 187485 w 1572242"/>
                <a:gd name="connsiteY9" fmla="*/ 65784 h 1901163"/>
                <a:gd name="connsiteX10" fmla="*/ 180907 w 1572242"/>
                <a:gd name="connsiteY10" fmla="*/ 95387 h 1901163"/>
                <a:gd name="connsiteX11" fmla="*/ 174328 w 1572242"/>
                <a:gd name="connsiteY11" fmla="*/ 105255 h 1901163"/>
                <a:gd name="connsiteX12" fmla="*/ 157882 w 1572242"/>
                <a:gd name="connsiteY12" fmla="*/ 118412 h 1901163"/>
                <a:gd name="connsiteX13" fmla="*/ 151304 w 1572242"/>
                <a:gd name="connsiteY13" fmla="*/ 128279 h 1901163"/>
                <a:gd name="connsiteX14" fmla="*/ 134858 w 1572242"/>
                <a:gd name="connsiteY14" fmla="*/ 141436 h 1901163"/>
                <a:gd name="connsiteX15" fmla="*/ 118412 w 1572242"/>
                <a:gd name="connsiteY15" fmla="*/ 151304 h 1901163"/>
                <a:gd name="connsiteX16" fmla="*/ 111833 w 1572242"/>
                <a:gd name="connsiteY16" fmla="*/ 157882 h 1901163"/>
                <a:gd name="connsiteX17" fmla="*/ 105255 w 1572242"/>
                <a:gd name="connsiteY17" fmla="*/ 177618 h 1901163"/>
                <a:gd name="connsiteX18" fmla="*/ 108544 w 1572242"/>
                <a:gd name="connsiteY18" fmla="*/ 203931 h 1901163"/>
                <a:gd name="connsiteX19" fmla="*/ 115122 w 1572242"/>
                <a:gd name="connsiteY19" fmla="*/ 210510 h 1901163"/>
                <a:gd name="connsiteX20" fmla="*/ 121701 w 1572242"/>
                <a:gd name="connsiteY20" fmla="*/ 230245 h 1901163"/>
                <a:gd name="connsiteX21" fmla="*/ 128279 w 1572242"/>
                <a:gd name="connsiteY21" fmla="*/ 240113 h 1901163"/>
                <a:gd name="connsiteX22" fmla="*/ 141436 w 1572242"/>
                <a:gd name="connsiteY22" fmla="*/ 269715 h 1901163"/>
                <a:gd name="connsiteX23" fmla="*/ 161171 w 1572242"/>
                <a:gd name="connsiteY23" fmla="*/ 279583 h 1901163"/>
                <a:gd name="connsiteX24" fmla="*/ 171039 w 1572242"/>
                <a:gd name="connsiteY24" fmla="*/ 286161 h 1901163"/>
                <a:gd name="connsiteX25" fmla="*/ 190774 w 1572242"/>
                <a:gd name="connsiteY25" fmla="*/ 292740 h 1901163"/>
                <a:gd name="connsiteX26" fmla="*/ 210510 w 1572242"/>
                <a:gd name="connsiteY26" fmla="*/ 312475 h 1901163"/>
                <a:gd name="connsiteX27" fmla="*/ 217088 w 1572242"/>
                <a:gd name="connsiteY27" fmla="*/ 319054 h 1901163"/>
                <a:gd name="connsiteX28" fmla="*/ 226956 w 1572242"/>
                <a:gd name="connsiteY28" fmla="*/ 325632 h 1901163"/>
                <a:gd name="connsiteX29" fmla="*/ 253269 w 1572242"/>
                <a:gd name="connsiteY29" fmla="*/ 348656 h 1901163"/>
                <a:gd name="connsiteX30" fmla="*/ 259848 w 1572242"/>
                <a:gd name="connsiteY30" fmla="*/ 368392 h 1901163"/>
                <a:gd name="connsiteX31" fmla="*/ 263137 w 1572242"/>
                <a:gd name="connsiteY31" fmla="*/ 378259 h 1901163"/>
                <a:gd name="connsiteX32" fmla="*/ 276294 w 1572242"/>
                <a:gd name="connsiteY32" fmla="*/ 407862 h 1901163"/>
                <a:gd name="connsiteX33" fmla="*/ 282872 w 1572242"/>
                <a:gd name="connsiteY33" fmla="*/ 427597 h 1901163"/>
                <a:gd name="connsiteX34" fmla="*/ 296029 w 1572242"/>
                <a:gd name="connsiteY34" fmla="*/ 444043 h 1901163"/>
                <a:gd name="connsiteX35" fmla="*/ 315764 w 1572242"/>
                <a:gd name="connsiteY35" fmla="*/ 467068 h 1901163"/>
                <a:gd name="connsiteX36" fmla="*/ 322343 w 1572242"/>
                <a:gd name="connsiteY36" fmla="*/ 486803 h 1901163"/>
                <a:gd name="connsiteX37" fmla="*/ 325632 w 1572242"/>
                <a:gd name="connsiteY37" fmla="*/ 496671 h 1901163"/>
                <a:gd name="connsiteX38" fmla="*/ 328921 w 1572242"/>
                <a:gd name="connsiteY38" fmla="*/ 506538 h 1901163"/>
                <a:gd name="connsiteX39" fmla="*/ 335499 w 1572242"/>
                <a:gd name="connsiteY39" fmla="*/ 539431 h 1901163"/>
                <a:gd name="connsiteX40" fmla="*/ 335499 w 1572242"/>
                <a:gd name="connsiteY40" fmla="*/ 667710 h 1901163"/>
                <a:gd name="connsiteX41" fmla="*/ 328921 w 1572242"/>
                <a:gd name="connsiteY41" fmla="*/ 687445 h 1901163"/>
                <a:gd name="connsiteX42" fmla="*/ 325632 w 1572242"/>
                <a:gd name="connsiteY42" fmla="*/ 697313 h 1901163"/>
                <a:gd name="connsiteX43" fmla="*/ 315764 w 1572242"/>
                <a:gd name="connsiteY43" fmla="*/ 726915 h 1901163"/>
                <a:gd name="connsiteX44" fmla="*/ 305897 w 1572242"/>
                <a:gd name="connsiteY44" fmla="*/ 746651 h 1901163"/>
                <a:gd name="connsiteX45" fmla="*/ 292740 w 1572242"/>
                <a:gd name="connsiteY45" fmla="*/ 759808 h 1901163"/>
                <a:gd name="connsiteX46" fmla="*/ 286161 w 1572242"/>
                <a:gd name="connsiteY46" fmla="*/ 766386 h 1901163"/>
                <a:gd name="connsiteX47" fmla="*/ 273004 w 1572242"/>
                <a:gd name="connsiteY47" fmla="*/ 782832 h 1901163"/>
                <a:gd name="connsiteX48" fmla="*/ 266426 w 1572242"/>
                <a:gd name="connsiteY48" fmla="*/ 792700 h 1901163"/>
                <a:gd name="connsiteX49" fmla="*/ 256558 w 1572242"/>
                <a:gd name="connsiteY49" fmla="*/ 799278 h 1901163"/>
                <a:gd name="connsiteX50" fmla="*/ 240112 w 1572242"/>
                <a:gd name="connsiteY50" fmla="*/ 815724 h 1901163"/>
                <a:gd name="connsiteX51" fmla="*/ 223666 w 1572242"/>
                <a:gd name="connsiteY51" fmla="*/ 828881 h 1901163"/>
                <a:gd name="connsiteX52" fmla="*/ 220377 w 1572242"/>
                <a:gd name="connsiteY52" fmla="*/ 838749 h 1901163"/>
                <a:gd name="connsiteX53" fmla="*/ 223666 w 1572242"/>
                <a:gd name="connsiteY53" fmla="*/ 851905 h 1901163"/>
                <a:gd name="connsiteX54" fmla="*/ 230245 w 1572242"/>
                <a:gd name="connsiteY54" fmla="*/ 871641 h 1901163"/>
                <a:gd name="connsiteX55" fmla="*/ 233534 w 1572242"/>
                <a:gd name="connsiteY55" fmla="*/ 881508 h 1901163"/>
                <a:gd name="connsiteX56" fmla="*/ 240112 w 1572242"/>
                <a:gd name="connsiteY56" fmla="*/ 888087 h 1901163"/>
                <a:gd name="connsiteX57" fmla="*/ 253269 w 1572242"/>
                <a:gd name="connsiteY57" fmla="*/ 927557 h 1901163"/>
                <a:gd name="connsiteX58" fmla="*/ 256558 w 1572242"/>
                <a:gd name="connsiteY58" fmla="*/ 937425 h 1901163"/>
                <a:gd name="connsiteX59" fmla="*/ 269715 w 1572242"/>
                <a:gd name="connsiteY59" fmla="*/ 953871 h 1901163"/>
                <a:gd name="connsiteX60" fmla="*/ 279583 w 1572242"/>
                <a:gd name="connsiteY60" fmla="*/ 970317 h 1901163"/>
                <a:gd name="connsiteX61" fmla="*/ 282872 w 1572242"/>
                <a:gd name="connsiteY61" fmla="*/ 980184 h 1901163"/>
                <a:gd name="connsiteX62" fmla="*/ 292740 w 1572242"/>
                <a:gd name="connsiteY62" fmla="*/ 983474 h 1901163"/>
                <a:gd name="connsiteX63" fmla="*/ 315764 w 1572242"/>
                <a:gd name="connsiteY63" fmla="*/ 986763 h 1901163"/>
                <a:gd name="connsiteX64" fmla="*/ 345367 w 1572242"/>
                <a:gd name="connsiteY64" fmla="*/ 993341 h 1901163"/>
                <a:gd name="connsiteX65" fmla="*/ 355235 w 1572242"/>
                <a:gd name="connsiteY65" fmla="*/ 999920 h 1901163"/>
                <a:gd name="connsiteX66" fmla="*/ 365102 w 1572242"/>
                <a:gd name="connsiteY66" fmla="*/ 1003209 h 1901163"/>
                <a:gd name="connsiteX67" fmla="*/ 378259 w 1572242"/>
                <a:gd name="connsiteY67" fmla="*/ 1016366 h 1901163"/>
                <a:gd name="connsiteX68" fmla="*/ 381548 w 1572242"/>
                <a:gd name="connsiteY68" fmla="*/ 1026233 h 1901163"/>
                <a:gd name="connsiteX69" fmla="*/ 371681 w 1572242"/>
                <a:gd name="connsiteY69" fmla="*/ 1049258 h 1901163"/>
                <a:gd name="connsiteX70" fmla="*/ 361813 w 1572242"/>
                <a:gd name="connsiteY70" fmla="*/ 1052547 h 1901163"/>
                <a:gd name="connsiteX71" fmla="*/ 328921 w 1572242"/>
                <a:gd name="connsiteY71" fmla="*/ 1049258 h 1901163"/>
                <a:gd name="connsiteX72" fmla="*/ 309186 w 1572242"/>
                <a:gd name="connsiteY72" fmla="*/ 1042679 h 1901163"/>
                <a:gd name="connsiteX73" fmla="*/ 289451 w 1572242"/>
                <a:gd name="connsiteY73" fmla="*/ 1052547 h 1901163"/>
                <a:gd name="connsiteX74" fmla="*/ 282872 w 1572242"/>
                <a:gd name="connsiteY74" fmla="*/ 1062415 h 1901163"/>
                <a:gd name="connsiteX75" fmla="*/ 263137 w 1572242"/>
                <a:gd name="connsiteY75" fmla="*/ 1068993 h 1901163"/>
                <a:gd name="connsiteX76" fmla="*/ 249980 w 1572242"/>
                <a:gd name="connsiteY76" fmla="*/ 1072282 h 1901163"/>
                <a:gd name="connsiteX77" fmla="*/ 230245 w 1572242"/>
                <a:gd name="connsiteY77" fmla="*/ 1078861 h 1901163"/>
                <a:gd name="connsiteX78" fmla="*/ 210510 w 1572242"/>
                <a:gd name="connsiteY78" fmla="*/ 1065704 h 1901163"/>
                <a:gd name="connsiteX79" fmla="*/ 203931 w 1572242"/>
                <a:gd name="connsiteY79" fmla="*/ 1059125 h 1901163"/>
                <a:gd name="connsiteX80" fmla="*/ 184196 w 1572242"/>
                <a:gd name="connsiteY80" fmla="*/ 1045969 h 1901163"/>
                <a:gd name="connsiteX81" fmla="*/ 167750 w 1572242"/>
                <a:gd name="connsiteY81" fmla="*/ 1036101 h 1901163"/>
                <a:gd name="connsiteX82" fmla="*/ 154593 w 1572242"/>
                <a:gd name="connsiteY82" fmla="*/ 1022944 h 1901163"/>
                <a:gd name="connsiteX83" fmla="*/ 144725 w 1572242"/>
                <a:gd name="connsiteY83" fmla="*/ 1016366 h 1901163"/>
                <a:gd name="connsiteX84" fmla="*/ 131569 w 1572242"/>
                <a:gd name="connsiteY84" fmla="*/ 999920 h 1901163"/>
                <a:gd name="connsiteX85" fmla="*/ 124990 w 1572242"/>
                <a:gd name="connsiteY85" fmla="*/ 980184 h 1901163"/>
                <a:gd name="connsiteX86" fmla="*/ 128279 w 1572242"/>
                <a:gd name="connsiteY86" fmla="*/ 967028 h 1901163"/>
                <a:gd name="connsiteX87" fmla="*/ 131569 w 1572242"/>
                <a:gd name="connsiteY87" fmla="*/ 957160 h 1901163"/>
                <a:gd name="connsiteX88" fmla="*/ 128279 w 1572242"/>
                <a:gd name="connsiteY88" fmla="*/ 947292 h 1901163"/>
                <a:gd name="connsiteX89" fmla="*/ 62495 w 1572242"/>
                <a:gd name="connsiteY89" fmla="*/ 950582 h 1901163"/>
                <a:gd name="connsiteX90" fmla="*/ 42760 w 1572242"/>
                <a:gd name="connsiteY90" fmla="*/ 953871 h 1901163"/>
                <a:gd name="connsiteX91" fmla="*/ 32892 w 1572242"/>
                <a:gd name="connsiteY91" fmla="*/ 960449 h 1901163"/>
                <a:gd name="connsiteX92" fmla="*/ 23025 w 1572242"/>
                <a:gd name="connsiteY92" fmla="*/ 963738 h 1901163"/>
                <a:gd name="connsiteX93" fmla="*/ 19735 w 1572242"/>
                <a:gd name="connsiteY93" fmla="*/ 973606 h 1901163"/>
                <a:gd name="connsiteX94" fmla="*/ 16446 w 1572242"/>
                <a:gd name="connsiteY94" fmla="*/ 1022944 h 1901163"/>
                <a:gd name="connsiteX95" fmla="*/ 6579 w 1572242"/>
                <a:gd name="connsiteY95" fmla="*/ 1029523 h 1901163"/>
                <a:gd name="connsiteX96" fmla="*/ 0 w 1572242"/>
                <a:gd name="connsiteY96" fmla="*/ 1036101 h 1901163"/>
                <a:gd name="connsiteX97" fmla="*/ 19735 w 1572242"/>
                <a:gd name="connsiteY97" fmla="*/ 1072282 h 1901163"/>
                <a:gd name="connsiteX98" fmla="*/ 39471 w 1572242"/>
                <a:gd name="connsiteY98" fmla="*/ 1078861 h 1901163"/>
                <a:gd name="connsiteX99" fmla="*/ 46049 w 1572242"/>
                <a:gd name="connsiteY99" fmla="*/ 1088728 h 1901163"/>
                <a:gd name="connsiteX100" fmla="*/ 39471 w 1572242"/>
                <a:gd name="connsiteY100" fmla="*/ 1141356 h 1901163"/>
                <a:gd name="connsiteX101" fmla="*/ 32892 w 1572242"/>
                <a:gd name="connsiteY101" fmla="*/ 1161091 h 1901163"/>
                <a:gd name="connsiteX102" fmla="*/ 29603 w 1572242"/>
                <a:gd name="connsiteY102" fmla="*/ 1170959 h 1901163"/>
                <a:gd name="connsiteX103" fmla="*/ 13157 w 1572242"/>
                <a:gd name="connsiteY103" fmla="*/ 1187405 h 1901163"/>
                <a:gd name="connsiteX104" fmla="*/ 9868 w 1572242"/>
                <a:gd name="connsiteY104" fmla="*/ 1197272 h 1901163"/>
                <a:gd name="connsiteX105" fmla="*/ 13157 w 1572242"/>
                <a:gd name="connsiteY105" fmla="*/ 1207140 h 1901163"/>
                <a:gd name="connsiteX106" fmla="*/ 29603 w 1572242"/>
                <a:gd name="connsiteY106" fmla="*/ 1223586 h 1901163"/>
                <a:gd name="connsiteX107" fmla="*/ 49338 w 1572242"/>
                <a:gd name="connsiteY107" fmla="*/ 1230164 h 1901163"/>
                <a:gd name="connsiteX108" fmla="*/ 55917 w 1572242"/>
                <a:gd name="connsiteY108" fmla="*/ 1236743 h 1901163"/>
                <a:gd name="connsiteX109" fmla="*/ 65784 w 1572242"/>
                <a:gd name="connsiteY109" fmla="*/ 1253189 h 1901163"/>
                <a:gd name="connsiteX110" fmla="*/ 69074 w 1572242"/>
                <a:gd name="connsiteY110" fmla="*/ 1263056 h 1901163"/>
                <a:gd name="connsiteX111" fmla="*/ 62495 w 1572242"/>
                <a:gd name="connsiteY111" fmla="*/ 1292659 h 1901163"/>
                <a:gd name="connsiteX112" fmla="*/ 65784 w 1572242"/>
                <a:gd name="connsiteY112" fmla="*/ 1302527 h 1901163"/>
                <a:gd name="connsiteX113" fmla="*/ 85520 w 1572242"/>
                <a:gd name="connsiteY113" fmla="*/ 1322262 h 1901163"/>
                <a:gd name="connsiteX114" fmla="*/ 92098 w 1572242"/>
                <a:gd name="connsiteY114" fmla="*/ 1328841 h 1901163"/>
                <a:gd name="connsiteX115" fmla="*/ 105255 w 1572242"/>
                <a:gd name="connsiteY115" fmla="*/ 1345287 h 1901163"/>
                <a:gd name="connsiteX116" fmla="*/ 108544 w 1572242"/>
                <a:gd name="connsiteY116" fmla="*/ 1355154 h 1901163"/>
                <a:gd name="connsiteX117" fmla="*/ 134858 w 1572242"/>
                <a:gd name="connsiteY117" fmla="*/ 1368311 h 1901163"/>
                <a:gd name="connsiteX118" fmla="*/ 144725 w 1572242"/>
                <a:gd name="connsiteY118" fmla="*/ 1371600 h 1901163"/>
                <a:gd name="connsiteX119" fmla="*/ 154593 w 1572242"/>
                <a:gd name="connsiteY119" fmla="*/ 1388046 h 1901163"/>
                <a:gd name="connsiteX120" fmla="*/ 167750 w 1572242"/>
                <a:gd name="connsiteY120" fmla="*/ 1401203 h 1901163"/>
                <a:gd name="connsiteX121" fmla="*/ 180907 w 1572242"/>
                <a:gd name="connsiteY121" fmla="*/ 1427517 h 1901163"/>
                <a:gd name="connsiteX122" fmla="*/ 190774 w 1572242"/>
                <a:gd name="connsiteY122" fmla="*/ 1430806 h 1901163"/>
                <a:gd name="connsiteX123" fmla="*/ 210510 w 1572242"/>
                <a:gd name="connsiteY123" fmla="*/ 1434095 h 1901163"/>
                <a:gd name="connsiteX124" fmla="*/ 217088 w 1572242"/>
                <a:gd name="connsiteY124" fmla="*/ 1440674 h 1901163"/>
                <a:gd name="connsiteX125" fmla="*/ 230245 w 1572242"/>
                <a:gd name="connsiteY125" fmla="*/ 1457120 h 1901163"/>
                <a:gd name="connsiteX126" fmla="*/ 249980 w 1572242"/>
                <a:gd name="connsiteY126" fmla="*/ 1466987 h 1901163"/>
                <a:gd name="connsiteX127" fmla="*/ 259848 w 1572242"/>
                <a:gd name="connsiteY127" fmla="*/ 1486723 h 1901163"/>
                <a:gd name="connsiteX128" fmla="*/ 279583 w 1572242"/>
                <a:gd name="connsiteY128" fmla="*/ 1496590 h 1901163"/>
                <a:gd name="connsiteX129" fmla="*/ 292740 w 1572242"/>
                <a:gd name="connsiteY129" fmla="*/ 1509747 h 1901163"/>
                <a:gd name="connsiteX130" fmla="*/ 302607 w 1572242"/>
                <a:gd name="connsiteY130" fmla="*/ 1516325 h 1901163"/>
                <a:gd name="connsiteX131" fmla="*/ 394705 w 1572242"/>
                <a:gd name="connsiteY131" fmla="*/ 1526193 h 1901163"/>
                <a:gd name="connsiteX132" fmla="*/ 414440 w 1572242"/>
                <a:gd name="connsiteY132" fmla="*/ 1529482 h 1901163"/>
                <a:gd name="connsiteX133" fmla="*/ 513117 w 1572242"/>
                <a:gd name="connsiteY133" fmla="*/ 1532772 h 1901163"/>
                <a:gd name="connsiteX134" fmla="*/ 546009 w 1572242"/>
                <a:gd name="connsiteY134" fmla="*/ 1545928 h 1901163"/>
                <a:gd name="connsiteX135" fmla="*/ 575612 w 1572242"/>
                <a:gd name="connsiteY135" fmla="*/ 1559085 h 1901163"/>
                <a:gd name="connsiteX136" fmla="*/ 582190 w 1572242"/>
                <a:gd name="connsiteY136" fmla="*/ 1565664 h 1901163"/>
                <a:gd name="connsiteX137" fmla="*/ 585479 w 1572242"/>
                <a:gd name="connsiteY137" fmla="*/ 1575531 h 1901163"/>
                <a:gd name="connsiteX138" fmla="*/ 592058 w 1572242"/>
                <a:gd name="connsiteY138" fmla="*/ 1582110 h 1901163"/>
                <a:gd name="connsiteX139" fmla="*/ 605215 w 1572242"/>
                <a:gd name="connsiteY139" fmla="*/ 1598556 h 1901163"/>
                <a:gd name="connsiteX140" fmla="*/ 608504 w 1572242"/>
                <a:gd name="connsiteY140" fmla="*/ 1608423 h 1901163"/>
                <a:gd name="connsiteX141" fmla="*/ 618371 w 1572242"/>
                <a:gd name="connsiteY141" fmla="*/ 1615002 h 1901163"/>
                <a:gd name="connsiteX142" fmla="*/ 631528 w 1572242"/>
                <a:gd name="connsiteY142" fmla="*/ 1628159 h 1901163"/>
                <a:gd name="connsiteX143" fmla="*/ 638107 w 1572242"/>
                <a:gd name="connsiteY143" fmla="*/ 1634737 h 1901163"/>
                <a:gd name="connsiteX144" fmla="*/ 661131 w 1572242"/>
                <a:gd name="connsiteY144" fmla="*/ 1661051 h 1901163"/>
                <a:gd name="connsiteX145" fmla="*/ 667710 w 1572242"/>
                <a:gd name="connsiteY145" fmla="*/ 1667629 h 1901163"/>
                <a:gd name="connsiteX146" fmla="*/ 677577 w 1572242"/>
                <a:gd name="connsiteY146" fmla="*/ 1674208 h 1901163"/>
                <a:gd name="connsiteX147" fmla="*/ 684156 w 1572242"/>
                <a:gd name="connsiteY147" fmla="*/ 1680786 h 1901163"/>
                <a:gd name="connsiteX148" fmla="*/ 694023 w 1572242"/>
                <a:gd name="connsiteY148" fmla="*/ 1687364 h 1901163"/>
                <a:gd name="connsiteX149" fmla="*/ 710469 w 1572242"/>
                <a:gd name="connsiteY149" fmla="*/ 1703810 h 1901163"/>
                <a:gd name="connsiteX150" fmla="*/ 717048 w 1572242"/>
                <a:gd name="connsiteY150" fmla="*/ 1710389 h 1901163"/>
                <a:gd name="connsiteX151" fmla="*/ 726915 w 1572242"/>
                <a:gd name="connsiteY151" fmla="*/ 1713678 h 1901163"/>
                <a:gd name="connsiteX152" fmla="*/ 740072 w 1572242"/>
                <a:gd name="connsiteY152" fmla="*/ 1726835 h 1901163"/>
                <a:gd name="connsiteX153" fmla="*/ 753229 w 1572242"/>
                <a:gd name="connsiteY153" fmla="*/ 1743281 h 1901163"/>
                <a:gd name="connsiteX154" fmla="*/ 763097 w 1572242"/>
                <a:gd name="connsiteY154" fmla="*/ 1763016 h 1901163"/>
                <a:gd name="connsiteX155" fmla="*/ 769675 w 1572242"/>
                <a:gd name="connsiteY155" fmla="*/ 1782751 h 1901163"/>
                <a:gd name="connsiteX156" fmla="*/ 772964 w 1572242"/>
                <a:gd name="connsiteY156" fmla="*/ 1792619 h 1901163"/>
                <a:gd name="connsiteX157" fmla="*/ 779543 w 1572242"/>
                <a:gd name="connsiteY157" fmla="*/ 1799197 h 1901163"/>
                <a:gd name="connsiteX158" fmla="*/ 792699 w 1572242"/>
                <a:gd name="connsiteY158" fmla="*/ 1818933 h 1901163"/>
                <a:gd name="connsiteX159" fmla="*/ 805856 w 1572242"/>
                <a:gd name="connsiteY159" fmla="*/ 1832090 h 1901163"/>
                <a:gd name="connsiteX160" fmla="*/ 822302 w 1572242"/>
                <a:gd name="connsiteY160" fmla="*/ 1848536 h 1901163"/>
                <a:gd name="connsiteX161" fmla="*/ 828881 w 1572242"/>
                <a:gd name="connsiteY161" fmla="*/ 1855114 h 1901163"/>
                <a:gd name="connsiteX162" fmla="*/ 858484 w 1572242"/>
                <a:gd name="connsiteY162" fmla="*/ 1864982 h 1901163"/>
                <a:gd name="connsiteX163" fmla="*/ 868351 w 1572242"/>
                <a:gd name="connsiteY163" fmla="*/ 1868271 h 1901163"/>
                <a:gd name="connsiteX164" fmla="*/ 888086 w 1572242"/>
                <a:gd name="connsiteY164" fmla="*/ 1878138 h 1901163"/>
                <a:gd name="connsiteX165" fmla="*/ 917689 w 1572242"/>
                <a:gd name="connsiteY165" fmla="*/ 1894584 h 1901163"/>
                <a:gd name="connsiteX166" fmla="*/ 924268 w 1572242"/>
                <a:gd name="connsiteY166" fmla="*/ 1901163 h 1901163"/>
                <a:gd name="connsiteX167" fmla="*/ 944003 w 1572242"/>
                <a:gd name="connsiteY167" fmla="*/ 1894584 h 1901163"/>
                <a:gd name="connsiteX168" fmla="*/ 970317 w 1572242"/>
                <a:gd name="connsiteY168" fmla="*/ 1874849 h 1901163"/>
                <a:gd name="connsiteX169" fmla="*/ 973606 w 1572242"/>
                <a:gd name="connsiteY169" fmla="*/ 1864982 h 1901163"/>
                <a:gd name="connsiteX170" fmla="*/ 983474 w 1572242"/>
                <a:gd name="connsiteY170" fmla="*/ 1848536 h 1901163"/>
                <a:gd name="connsiteX171" fmla="*/ 990052 w 1572242"/>
                <a:gd name="connsiteY171" fmla="*/ 1812354 h 1901163"/>
                <a:gd name="connsiteX172" fmla="*/ 1003209 w 1572242"/>
                <a:gd name="connsiteY172" fmla="*/ 1795908 h 1901163"/>
                <a:gd name="connsiteX173" fmla="*/ 1006498 w 1572242"/>
                <a:gd name="connsiteY173" fmla="*/ 1786041 h 1901163"/>
                <a:gd name="connsiteX174" fmla="*/ 1013076 w 1572242"/>
                <a:gd name="connsiteY174" fmla="*/ 1779462 h 1901163"/>
                <a:gd name="connsiteX175" fmla="*/ 1019655 w 1572242"/>
                <a:gd name="connsiteY175" fmla="*/ 1759727 h 1901163"/>
                <a:gd name="connsiteX176" fmla="*/ 1029522 w 1572242"/>
                <a:gd name="connsiteY176" fmla="*/ 1730124 h 1901163"/>
                <a:gd name="connsiteX177" fmla="*/ 1032812 w 1572242"/>
                <a:gd name="connsiteY177" fmla="*/ 1720256 h 1901163"/>
                <a:gd name="connsiteX178" fmla="*/ 1039390 w 1572242"/>
                <a:gd name="connsiteY178" fmla="*/ 1710389 h 1901163"/>
                <a:gd name="connsiteX179" fmla="*/ 1042679 w 1572242"/>
                <a:gd name="connsiteY179" fmla="*/ 1700521 h 1901163"/>
                <a:gd name="connsiteX180" fmla="*/ 1049258 w 1572242"/>
                <a:gd name="connsiteY180" fmla="*/ 1693943 h 1901163"/>
                <a:gd name="connsiteX181" fmla="*/ 1055836 w 1572242"/>
                <a:gd name="connsiteY181" fmla="*/ 1674208 h 1901163"/>
                <a:gd name="connsiteX182" fmla="*/ 1065704 w 1572242"/>
                <a:gd name="connsiteY182" fmla="*/ 1641315 h 1901163"/>
                <a:gd name="connsiteX183" fmla="*/ 1068993 w 1572242"/>
                <a:gd name="connsiteY183" fmla="*/ 1621580 h 1901163"/>
                <a:gd name="connsiteX184" fmla="*/ 1065704 w 1572242"/>
                <a:gd name="connsiteY184" fmla="*/ 1591977 h 1901163"/>
                <a:gd name="connsiteX185" fmla="*/ 1062415 w 1572242"/>
                <a:gd name="connsiteY185" fmla="*/ 1582110 h 1901163"/>
                <a:gd name="connsiteX186" fmla="*/ 1059125 w 1572242"/>
                <a:gd name="connsiteY186" fmla="*/ 1568953 h 1901163"/>
                <a:gd name="connsiteX187" fmla="*/ 1068993 w 1572242"/>
                <a:gd name="connsiteY187" fmla="*/ 1516325 h 1901163"/>
                <a:gd name="connsiteX188" fmla="*/ 1078861 w 1572242"/>
                <a:gd name="connsiteY188" fmla="*/ 1509747 h 1901163"/>
                <a:gd name="connsiteX189" fmla="*/ 1085439 w 1572242"/>
                <a:gd name="connsiteY189" fmla="*/ 1499879 h 1901163"/>
                <a:gd name="connsiteX190" fmla="*/ 1088728 w 1572242"/>
                <a:gd name="connsiteY190" fmla="*/ 1490012 h 1901163"/>
                <a:gd name="connsiteX191" fmla="*/ 1095307 w 1572242"/>
                <a:gd name="connsiteY191" fmla="*/ 1483433 h 1901163"/>
                <a:gd name="connsiteX192" fmla="*/ 1105174 w 1572242"/>
                <a:gd name="connsiteY192" fmla="*/ 1466987 h 1901163"/>
                <a:gd name="connsiteX193" fmla="*/ 1108463 w 1572242"/>
                <a:gd name="connsiteY193" fmla="*/ 1457120 h 1901163"/>
                <a:gd name="connsiteX194" fmla="*/ 1115042 w 1572242"/>
                <a:gd name="connsiteY194" fmla="*/ 1450541 h 1901163"/>
                <a:gd name="connsiteX195" fmla="*/ 1121620 w 1572242"/>
                <a:gd name="connsiteY195" fmla="*/ 1440674 h 1901163"/>
                <a:gd name="connsiteX196" fmla="*/ 1128199 w 1572242"/>
                <a:gd name="connsiteY196" fmla="*/ 1434095 h 1901163"/>
                <a:gd name="connsiteX197" fmla="*/ 1141356 w 1572242"/>
                <a:gd name="connsiteY197" fmla="*/ 1414360 h 1901163"/>
                <a:gd name="connsiteX198" fmla="*/ 1151223 w 1572242"/>
                <a:gd name="connsiteY198" fmla="*/ 1384757 h 1901163"/>
                <a:gd name="connsiteX199" fmla="*/ 1154512 w 1572242"/>
                <a:gd name="connsiteY199" fmla="*/ 1374890 h 1901163"/>
                <a:gd name="connsiteX200" fmla="*/ 1157802 w 1572242"/>
                <a:gd name="connsiteY200" fmla="*/ 1365022 h 1901163"/>
                <a:gd name="connsiteX201" fmla="*/ 1161091 w 1572242"/>
                <a:gd name="connsiteY201" fmla="*/ 1341997 h 1901163"/>
                <a:gd name="connsiteX202" fmla="*/ 1154512 w 1572242"/>
                <a:gd name="connsiteY202" fmla="*/ 1276213 h 1901163"/>
                <a:gd name="connsiteX203" fmla="*/ 1147934 w 1572242"/>
                <a:gd name="connsiteY203" fmla="*/ 1266346 h 1901163"/>
                <a:gd name="connsiteX204" fmla="*/ 1138066 w 1572242"/>
                <a:gd name="connsiteY204" fmla="*/ 1263056 h 1901163"/>
                <a:gd name="connsiteX205" fmla="*/ 1118331 w 1572242"/>
                <a:gd name="connsiteY205" fmla="*/ 1249900 h 1901163"/>
                <a:gd name="connsiteX206" fmla="*/ 1098596 w 1572242"/>
                <a:gd name="connsiteY206" fmla="*/ 1226875 h 1901163"/>
                <a:gd name="connsiteX207" fmla="*/ 1092017 w 1572242"/>
                <a:gd name="connsiteY207" fmla="*/ 1207140 h 1901163"/>
                <a:gd name="connsiteX208" fmla="*/ 1088728 w 1572242"/>
                <a:gd name="connsiteY208" fmla="*/ 1197272 h 1901163"/>
                <a:gd name="connsiteX209" fmla="*/ 1085439 w 1572242"/>
                <a:gd name="connsiteY209" fmla="*/ 1131488 h 1901163"/>
                <a:gd name="connsiteX210" fmla="*/ 1075571 w 1572242"/>
                <a:gd name="connsiteY210" fmla="*/ 1082150 h 1901163"/>
                <a:gd name="connsiteX211" fmla="*/ 1072282 w 1572242"/>
                <a:gd name="connsiteY211" fmla="*/ 1072282 h 1901163"/>
                <a:gd name="connsiteX212" fmla="*/ 1065704 w 1572242"/>
                <a:gd name="connsiteY212" fmla="*/ 1062415 h 1901163"/>
                <a:gd name="connsiteX213" fmla="*/ 1062415 w 1572242"/>
                <a:gd name="connsiteY213" fmla="*/ 1052547 h 1901163"/>
                <a:gd name="connsiteX214" fmla="*/ 1055836 w 1572242"/>
                <a:gd name="connsiteY214" fmla="*/ 983474 h 1901163"/>
                <a:gd name="connsiteX215" fmla="*/ 1042679 w 1572242"/>
                <a:gd name="connsiteY215" fmla="*/ 953871 h 1901163"/>
                <a:gd name="connsiteX216" fmla="*/ 1039390 w 1572242"/>
                <a:gd name="connsiteY216" fmla="*/ 944003 h 1901163"/>
                <a:gd name="connsiteX217" fmla="*/ 1042679 w 1572242"/>
                <a:gd name="connsiteY217" fmla="*/ 920979 h 1901163"/>
                <a:gd name="connsiteX218" fmla="*/ 1049258 w 1572242"/>
                <a:gd name="connsiteY218" fmla="*/ 914400 h 1901163"/>
                <a:gd name="connsiteX219" fmla="*/ 1092017 w 1572242"/>
                <a:gd name="connsiteY219" fmla="*/ 904533 h 1901163"/>
                <a:gd name="connsiteX220" fmla="*/ 1174248 w 1572242"/>
                <a:gd name="connsiteY220" fmla="*/ 901243 h 1901163"/>
                <a:gd name="connsiteX221" fmla="*/ 1197272 w 1572242"/>
                <a:gd name="connsiteY221" fmla="*/ 894665 h 1901163"/>
                <a:gd name="connsiteX222" fmla="*/ 1200561 w 1572242"/>
                <a:gd name="connsiteY222" fmla="*/ 884797 h 1901163"/>
                <a:gd name="connsiteX223" fmla="*/ 1197272 w 1572242"/>
                <a:gd name="connsiteY223" fmla="*/ 871641 h 1901163"/>
                <a:gd name="connsiteX224" fmla="*/ 1213718 w 1572242"/>
                <a:gd name="connsiteY224" fmla="*/ 855195 h 1901163"/>
                <a:gd name="connsiteX225" fmla="*/ 1217007 w 1572242"/>
                <a:gd name="connsiteY225" fmla="*/ 845327 h 1901163"/>
                <a:gd name="connsiteX226" fmla="*/ 1207140 w 1572242"/>
                <a:gd name="connsiteY226" fmla="*/ 838749 h 1901163"/>
                <a:gd name="connsiteX227" fmla="*/ 1200561 w 1572242"/>
                <a:gd name="connsiteY227" fmla="*/ 832170 h 1901163"/>
                <a:gd name="connsiteX228" fmla="*/ 1190694 w 1572242"/>
                <a:gd name="connsiteY228" fmla="*/ 828881 h 1901163"/>
                <a:gd name="connsiteX229" fmla="*/ 1151223 w 1572242"/>
                <a:gd name="connsiteY229" fmla="*/ 825592 h 1901163"/>
                <a:gd name="connsiteX230" fmla="*/ 1151223 w 1572242"/>
                <a:gd name="connsiteY230" fmla="*/ 786121 h 1901163"/>
                <a:gd name="connsiteX231" fmla="*/ 1161091 w 1572242"/>
                <a:gd name="connsiteY231" fmla="*/ 782832 h 1901163"/>
                <a:gd name="connsiteX232" fmla="*/ 1184115 w 1572242"/>
                <a:gd name="connsiteY232" fmla="*/ 786121 h 1901163"/>
                <a:gd name="connsiteX233" fmla="*/ 1190694 w 1572242"/>
                <a:gd name="connsiteY233" fmla="*/ 792700 h 1901163"/>
                <a:gd name="connsiteX234" fmla="*/ 1200561 w 1572242"/>
                <a:gd name="connsiteY234" fmla="*/ 795989 h 1901163"/>
                <a:gd name="connsiteX235" fmla="*/ 1200561 w 1572242"/>
                <a:gd name="connsiteY235" fmla="*/ 694023 h 1901163"/>
                <a:gd name="connsiteX236" fmla="*/ 1210429 w 1572242"/>
                <a:gd name="connsiteY236" fmla="*/ 690734 h 1901163"/>
                <a:gd name="connsiteX237" fmla="*/ 1223586 w 1572242"/>
                <a:gd name="connsiteY237" fmla="*/ 687445 h 1901163"/>
                <a:gd name="connsiteX238" fmla="*/ 1233453 w 1572242"/>
                <a:gd name="connsiteY238" fmla="*/ 684156 h 1901163"/>
                <a:gd name="connsiteX239" fmla="*/ 1253189 w 1572242"/>
                <a:gd name="connsiteY239" fmla="*/ 680866 h 1901163"/>
                <a:gd name="connsiteX240" fmla="*/ 1272924 w 1572242"/>
                <a:gd name="connsiteY240" fmla="*/ 674288 h 1901163"/>
                <a:gd name="connsiteX241" fmla="*/ 1282792 w 1572242"/>
                <a:gd name="connsiteY241" fmla="*/ 670999 h 1901163"/>
                <a:gd name="connsiteX242" fmla="*/ 1302527 w 1572242"/>
                <a:gd name="connsiteY242" fmla="*/ 664420 h 1901163"/>
                <a:gd name="connsiteX243" fmla="*/ 1322262 w 1572242"/>
                <a:gd name="connsiteY243" fmla="*/ 654553 h 1901163"/>
                <a:gd name="connsiteX244" fmla="*/ 1348576 w 1572242"/>
                <a:gd name="connsiteY244" fmla="*/ 641396 h 1901163"/>
                <a:gd name="connsiteX245" fmla="*/ 1358443 w 1572242"/>
                <a:gd name="connsiteY245" fmla="*/ 638107 h 1901163"/>
                <a:gd name="connsiteX246" fmla="*/ 1381468 w 1572242"/>
                <a:gd name="connsiteY246" fmla="*/ 628239 h 1901163"/>
                <a:gd name="connsiteX247" fmla="*/ 1391335 w 1572242"/>
                <a:gd name="connsiteY247" fmla="*/ 621661 h 1901163"/>
                <a:gd name="connsiteX248" fmla="*/ 1476855 w 1572242"/>
                <a:gd name="connsiteY248" fmla="*/ 618372 h 1901163"/>
                <a:gd name="connsiteX249" fmla="*/ 1496590 w 1572242"/>
                <a:gd name="connsiteY249" fmla="*/ 611793 h 1901163"/>
                <a:gd name="connsiteX250" fmla="*/ 1513036 w 1572242"/>
                <a:gd name="connsiteY250" fmla="*/ 601925 h 1901163"/>
                <a:gd name="connsiteX251" fmla="*/ 1529482 w 1572242"/>
                <a:gd name="connsiteY251" fmla="*/ 588769 h 1901163"/>
                <a:gd name="connsiteX252" fmla="*/ 1545928 w 1572242"/>
                <a:gd name="connsiteY252" fmla="*/ 572323 h 1901163"/>
                <a:gd name="connsiteX253" fmla="*/ 1552507 w 1572242"/>
                <a:gd name="connsiteY253" fmla="*/ 565744 h 1901163"/>
                <a:gd name="connsiteX254" fmla="*/ 1568953 w 1572242"/>
                <a:gd name="connsiteY254" fmla="*/ 552587 h 1901163"/>
                <a:gd name="connsiteX255" fmla="*/ 1572242 w 1572242"/>
                <a:gd name="connsiteY255" fmla="*/ 542720 h 1901163"/>
                <a:gd name="connsiteX256" fmla="*/ 1562374 w 1572242"/>
                <a:gd name="connsiteY256" fmla="*/ 490092 h 1901163"/>
                <a:gd name="connsiteX257" fmla="*/ 1559085 w 1572242"/>
                <a:gd name="connsiteY257" fmla="*/ 480225 h 1901163"/>
                <a:gd name="connsiteX258" fmla="*/ 1552507 w 1572242"/>
                <a:gd name="connsiteY258" fmla="*/ 470357 h 1901163"/>
                <a:gd name="connsiteX259" fmla="*/ 1539350 w 1572242"/>
                <a:gd name="connsiteY259" fmla="*/ 457200 h 1901163"/>
                <a:gd name="connsiteX260" fmla="*/ 1526193 w 1572242"/>
                <a:gd name="connsiteY260" fmla="*/ 417730 h 1901163"/>
                <a:gd name="connsiteX261" fmla="*/ 1522904 w 1572242"/>
                <a:gd name="connsiteY261" fmla="*/ 407862 h 1901163"/>
                <a:gd name="connsiteX262" fmla="*/ 1516325 w 1572242"/>
                <a:gd name="connsiteY262" fmla="*/ 401284 h 1901163"/>
                <a:gd name="connsiteX263" fmla="*/ 1493301 w 1572242"/>
                <a:gd name="connsiteY263" fmla="*/ 378259 h 1901163"/>
                <a:gd name="connsiteX264" fmla="*/ 1486722 w 1572242"/>
                <a:gd name="connsiteY264" fmla="*/ 371681 h 1901163"/>
                <a:gd name="connsiteX265" fmla="*/ 1476855 w 1572242"/>
                <a:gd name="connsiteY265" fmla="*/ 368392 h 1901163"/>
                <a:gd name="connsiteX266" fmla="*/ 1460409 w 1572242"/>
                <a:gd name="connsiteY266" fmla="*/ 351946 h 1901163"/>
                <a:gd name="connsiteX267" fmla="*/ 1453830 w 1572242"/>
                <a:gd name="connsiteY267" fmla="*/ 345367 h 1901163"/>
                <a:gd name="connsiteX268" fmla="*/ 1443963 w 1572242"/>
                <a:gd name="connsiteY268" fmla="*/ 342078 h 1901163"/>
                <a:gd name="connsiteX269" fmla="*/ 1427517 w 1572242"/>
                <a:gd name="connsiteY269" fmla="*/ 332210 h 1901163"/>
                <a:gd name="connsiteX270" fmla="*/ 1407781 w 1572242"/>
                <a:gd name="connsiteY270" fmla="*/ 322343 h 1901163"/>
                <a:gd name="connsiteX271" fmla="*/ 1391335 w 1572242"/>
                <a:gd name="connsiteY271" fmla="*/ 312475 h 1901163"/>
                <a:gd name="connsiteX272" fmla="*/ 1381468 w 1572242"/>
                <a:gd name="connsiteY272" fmla="*/ 305897 h 1901163"/>
                <a:gd name="connsiteX273" fmla="*/ 1365022 w 1572242"/>
                <a:gd name="connsiteY273" fmla="*/ 302608 h 1901163"/>
                <a:gd name="connsiteX274" fmla="*/ 1305816 w 1572242"/>
                <a:gd name="connsiteY274" fmla="*/ 292740 h 1901163"/>
                <a:gd name="connsiteX275" fmla="*/ 1282792 w 1572242"/>
                <a:gd name="connsiteY275" fmla="*/ 286161 h 1901163"/>
                <a:gd name="connsiteX276" fmla="*/ 1276213 w 1572242"/>
                <a:gd name="connsiteY276" fmla="*/ 279583 h 1901163"/>
                <a:gd name="connsiteX277" fmla="*/ 1256478 w 1572242"/>
                <a:gd name="connsiteY277" fmla="*/ 273005 h 1901163"/>
                <a:gd name="connsiteX278" fmla="*/ 1236743 w 1572242"/>
                <a:gd name="connsiteY278" fmla="*/ 266426 h 1901163"/>
                <a:gd name="connsiteX279" fmla="*/ 1164380 w 1572242"/>
                <a:gd name="connsiteY279" fmla="*/ 256559 h 1901163"/>
                <a:gd name="connsiteX280" fmla="*/ 1141356 w 1572242"/>
                <a:gd name="connsiteY280" fmla="*/ 253269 h 1901163"/>
                <a:gd name="connsiteX281" fmla="*/ 1105174 w 1572242"/>
                <a:gd name="connsiteY281" fmla="*/ 243402 h 1901163"/>
                <a:gd name="connsiteX282" fmla="*/ 1092017 w 1572242"/>
                <a:gd name="connsiteY282" fmla="*/ 240113 h 1901163"/>
                <a:gd name="connsiteX283" fmla="*/ 1072282 w 1572242"/>
                <a:gd name="connsiteY283" fmla="*/ 233534 h 1901163"/>
                <a:gd name="connsiteX284" fmla="*/ 1039390 w 1572242"/>
                <a:gd name="connsiteY284" fmla="*/ 230245 h 1901163"/>
                <a:gd name="connsiteX285" fmla="*/ 1029522 w 1572242"/>
                <a:gd name="connsiteY285" fmla="*/ 187485 h 1901163"/>
                <a:gd name="connsiteX286" fmla="*/ 1026233 w 1572242"/>
                <a:gd name="connsiteY286" fmla="*/ 161172 h 1901163"/>
                <a:gd name="connsiteX287" fmla="*/ 1016366 w 1572242"/>
                <a:gd name="connsiteY287" fmla="*/ 128279 h 1901163"/>
                <a:gd name="connsiteX288" fmla="*/ 1003209 w 1572242"/>
                <a:gd name="connsiteY288" fmla="*/ 111833 h 1901163"/>
                <a:gd name="connsiteX289" fmla="*/ 986763 w 1572242"/>
                <a:gd name="connsiteY289" fmla="*/ 88809 h 1901163"/>
                <a:gd name="connsiteX290" fmla="*/ 947292 w 1572242"/>
                <a:gd name="connsiteY290" fmla="*/ 92098 h 1901163"/>
                <a:gd name="connsiteX291" fmla="*/ 937425 w 1572242"/>
                <a:gd name="connsiteY291" fmla="*/ 98677 h 1901163"/>
                <a:gd name="connsiteX292" fmla="*/ 917689 w 1572242"/>
                <a:gd name="connsiteY292" fmla="*/ 105255 h 1901163"/>
                <a:gd name="connsiteX293" fmla="*/ 907822 w 1572242"/>
                <a:gd name="connsiteY293" fmla="*/ 108544 h 1901163"/>
                <a:gd name="connsiteX294" fmla="*/ 858484 w 1572242"/>
                <a:gd name="connsiteY294" fmla="*/ 105255 h 1901163"/>
                <a:gd name="connsiteX295" fmla="*/ 848616 w 1572242"/>
                <a:gd name="connsiteY295" fmla="*/ 88809 h 1901163"/>
                <a:gd name="connsiteX296" fmla="*/ 838748 w 1572242"/>
                <a:gd name="connsiteY296" fmla="*/ 82231 h 1901163"/>
                <a:gd name="connsiteX297" fmla="*/ 809145 w 1572242"/>
                <a:gd name="connsiteY297" fmla="*/ 72363 h 1901163"/>
                <a:gd name="connsiteX298" fmla="*/ 799278 w 1572242"/>
                <a:gd name="connsiteY298" fmla="*/ 69074 h 1901163"/>
                <a:gd name="connsiteX299" fmla="*/ 789410 w 1572242"/>
                <a:gd name="connsiteY299" fmla="*/ 62495 h 1901163"/>
                <a:gd name="connsiteX300" fmla="*/ 743361 w 1572242"/>
                <a:gd name="connsiteY300" fmla="*/ 49338 h 1901163"/>
                <a:gd name="connsiteX301" fmla="*/ 720337 w 1572242"/>
                <a:gd name="connsiteY301" fmla="*/ 42760 h 1901163"/>
                <a:gd name="connsiteX302" fmla="*/ 690734 w 1572242"/>
                <a:gd name="connsiteY302" fmla="*/ 32892 h 1901163"/>
                <a:gd name="connsiteX303" fmla="*/ 680866 w 1572242"/>
                <a:gd name="connsiteY303" fmla="*/ 29603 h 1901163"/>
                <a:gd name="connsiteX304" fmla="*/ 670999 w 1572242"/>
                <a:gd name="connsiteY304" fmla="*/ 23025 h 1901163"/>
                <a:gd name="connsiteX305" fmla="*/ 664420 w 1572242"/>
                <a:gd name="connsiteY305" fmla="*/ 16446 h 1901163"/>
                <a:gd name="connsiteX306" fmla="*/ 644685 w 1572242"/>
                <a:gd name="connsiteY306" fmla="*/ 9868 h 1901163"/>
                <a:gd name="connsiteX307" fmla="*/ 608504 w 1572242"/>
                <a:gd name="connsiteY307" fmla="*/ 16446 h 1901163"/>
                <a:gd name="connsiteX308" fmla="*/ 601925 w 1572242"/>
                <a:gd name="connsiteY308" fmla="*/ 23025 h 1901163"/>
                <a:gd name="connsiteX309" fmla="*/ 572322 w 1572242"/>
                <a:gd name="connsiteY309" fmla="*/ 36182 h 1901163"/>
                <a:gd name="connsiteX310" fmla="*/ 562455 w 1572242"/>
                <a:gd name="connsiteY310" fmla="*/ 39471 h 1901163"/>
                <a:gd name="connsiteX311" fmla="*/ 486803 w 1572242"/>
                <a:gd name="connsiteY311" fmla="*/ 42760 h 1901163"/>
                <a:gd name="connsiteX312" fmla="*/ 470357 w 1572242"/>
                <a:gd name="connsiteY312" fmla="*/ 52628 h 1901163"/>
                <a:gd name="connsiteX313" fmla="*/ 460489 w 1572242"/>
                <a:gd name="connsiteY313" fmla="*/ 55917 h 1901163"/>
                <a:gd name="connsiteX314" fmla="*/ 450622 w 1572242"/>
                <a:gd name="connsiteY314" fmla="*/ 62495 h 1901163"/>
                <a:gd name="connsiteX315" fmla="*/ 444043 w 1572242"/>
                <a:gd name="connsiteY315" fmla="*/ 69074 h 1901163"/>
                <a:gd name="connsiteX316" fmla="*/ 424308 w 1572242"/>
                <a:gd name="connsiteY316" fmla="*/ 75652 h 1901163"/>
                <a:gd name="connsiteX317" fmla="*/ 414440 w 1572242"/>
                <a:gd name="connsiteY317" fmla="*/ 78941 h 1901163"/>
                <a:gd name="connsiteX318" fmla="*/ 371681 w 1572242"/>
                <a:gd name="connsiteY318" fmla="*/ 65784 h 190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</a:cxnLst>
              <a:rect l="l" t="t" r="r" b="b"/>
              <a:pathLst>
                <a:path w="1572242" h="1901163">
                  <a:moveTo>
                    <a:pt x="371681" y="65784"/>
                  </a:moveTo>
                  <a:cubicBezTo>
                    <a:pt x="339885" y="48242"/>
                    <a:pt x="307698" y="31391"/>
                    <a:pt x="276294" y="13157"/>
                  </a:cubicBezTo>
                  <a:cubicBezTo>
                    <a:pt x="273612" y="11600"/>
                    <a:pt x="272489" y="7966"/>
                    <a:pt x="269715" y="6579"/>
                  </a:cubicBezTo>
                  <a:cubicBezTo>
                    <a:pt x="263513" y="3478"/>
                    <a:pt x="249980" y="0"/>
                    <a:pt x="249980" y="0"/>
                  </a:cubicBezTo>
                  <a:cubicBezTo>
                    <a:pt x="242305" y="1097"/>
                    <a:pt x="234311" y="838"/>
                    <a:pt x="226956" y="3290"/>
                  </a:cubicBezTo>
                  <a:cubicBezTo>
                    <a:pt x="224014" y="4271"/>
                    <a:pt x="222799" y="7931"/>
                    <a:pt x="220377" y="9868"/>
                  </a:cubicBezTo>
                  <a:cubicBezTo>
                    <a:pt x="217290" y="12337"/>
                    <a:pt x="213799" y="14253"/>
                    <a:pt x="210510" y="16446"/>
                  </a:cubicBezTo>
                  <a:cubicBezTo>
                    <a:pt x="198509" y="52441"/>
                    <a:pt x="218610" y="-1120"/>
                    <a:pt x="197353" y="32892"/>
                  </a:cubicBezTo>
                  <a:cubicBezTo>
                    <a:pt x="193678" y="38773"/>
                    <a:pt x="192456" y="45900"/>
                    <a:pt x="190774" y="52628"/>
                  </a:cubicBezTo>
                  <a:cubicBezTo>
                    <a:pt x="189678" y="57013"/>
                    <a:pt x="188371" y="61351"/>
                    <a:pt x="187485" y="65784"/>
                  </a:cubicBezTo>
                  <a:cubicBezTo>
                    <a:pt x="185801" y="74205"/>
                    <a:pt x="185175" y="86852"/>
                    <a:pt x="180907" y="95387"/>
                  </a:cubicBezTo>
                  <a:cubicBezTo>
                    <a:pt x="179139" y="98923"/>
                    <a:pt x="177123" y="102460"/>
                    <a:pt x="174328" y="105255"/>
                  </a:cubicBezTo>
                  <a:cubicBezTo>
                    <a:pt x="157230" y="122353"/>
                    <a:pt x="170904" y="102134"/>
                    <a:pt x="157882" y="118412"/>
                  </a:cubicBezTo>
                  <a:cubicBezTo>
                    <a:pt x="155413" y="121499"/>
                    <a:pt x="153773" y="125192"/>
                    <a:pt x="151304" y="128279"/>
                  </a:cubicBezTo>
                  <a:cubicBezTo>
                    <a:pt x="144244" y="137104"/>
                    <a:pt x="144357" y="133837"/>
                    <a:pt x="134858" y="141436"/>
                  </a:cubicBezTo>
                  <a:cubicBezTo>
                    <a:pt x="121958" y="151756"/>
                    <a:pt x="135547" y="145592"/>
                    <a:pt x="118412" y="151304"/>
                  </a:cubicBezTo>
                  <a:cubicBezTo>
                    <a:pt x="116219" y="153497"/>
                    <a:pt x="113220" y="155108"/>
                    <a:pt x="111833" y="157882"/>
                  </a:cubicBezTo>
                  <a:cubicBezTo>
                    <a:pt x="108732" y="164084"/>
                    <a:pt x="105255" y="177618"/>
                    <a:pt x="105255" y="177618"/>
                  </a:cubicBezTo>
                  <a:cubicBezTo>
                    <a:pt x="106351" y="186389"/>
                    <a:pt x="106004" y="195464"/>
                    <a:pt x="108544" y="203931"/>
                  </a:cubicBezTo>
                  <a:cubicBezTo>
                    <a:pt x="109435" y="206901"/>
                    <a:pt x="113735" y="207736"/>
                    <a:pt x="115122" y="210510"/>
                  </a:cubicBezTo>
                  <a:cubicBezTo>
                    <a:pt x="118223" y="216712"/>
                    <a:pt x="117855" y="224475"/>
                    <a:pt x="121701" y="230245"/>
                  </a:cubicBezTo>
                  <a:cubicBezTo>
                    <a:pt x="123894" y="233534"/>
                    <a:pt x="126673" y="236501"/>
                    <a:pt x="128279" y="240113"/>
                  </a:cubicBezTo>
                  <a:cubicBezTo>
                    <a:pt x="133489" y="251836"/>
                    <a:pt x="132505" y="260784"/>
                    <a:pt x="141436" y="269715"/>
                  </a:cubicBezTo>
                  <a:cubicBezTo>
                    <a:pt x="150863" y="279142"/>
                    <a:pt x="150470" y="274233"/>
                    <a:pt x="161171" y="279583"/>
                  </a:cubicBezTo>
                  <a:cubicBezTo>
                    <a:pt x="164707" y="281351"/>
                    <a:pt x="167427" y="284555"/>
                    <a:pt x="171039" y="286161"/>
                  </a:cubicBezTo>
                  <a:cubicBezTo>
                    <a:pt x="177376" y="288977"/>
                    <a:pt x="190774" y="292740"/>
                    <a:pt x="190774" y="292740"/>
                  </a:cubicBezTo>
                  <a:lnTo>
                    <a:pt x="210510" y="312475"/>
                  </a:lnTo>
                  <a:cubicBezTo>
                    <a:pt x="212703" y="314668"/>
                    <a:pt x="214508" y="317334"/>
                    <a:pt x="217088" y="319054"/>
                  </a:cubicBezTo>
                  <a:cubicBezTo>
                    <a:pt x="220377" y="321247"/>
                    <a:pt x="223981" y="323029"/>
                    <a:pt x="226956" y="325632"/>
                  </a:cubicBezTo>
                  <a:cubicBezTo>
                    <a:pt x="257746" y="352572"/>
                    <a:pt x="231063" y="333852"/>
                    <a:pt x="253269" y="348656"/>
                  </a:cubicBezTo>
                  <a:lnTo>
                    <a:pt x="259848" y="368392"/>
                  </a:lnTo>
                  <a:cubicBezTo>
                    <a:pt x="260944" y="371681"/>
                    <a:pt x="261214" y="375374"/>
                    <a:pt x="263137" y="378259"/>
                  </a:cubicBezTo>
                  <a:cubicBezTo>
                    <a:pt x="273561" y="393896"/>
                    <a:pt x="268466" y="384378"/>
                    <a:pt x="276294" y="407862"/>
                  </a:cubicBezTo>
                  <a:lnTo>
                    <a:pt x="282872" y="427597"/>
                  </a:lnTo>
                  <a:cubicBezTo>
                    <a:pt x="305269" y="449994"/>
                    <a:pt x="271133" y="414998"/>
                    <a:pt x="296029" y="444043"/>
                  </a:cubicBezTo>
                  <a:cubicBezTo>
                    <a:pt x="303556" y="452825"/>
                    <a:pt x="311116" y="456610"/>
                    <a:pt x="315764" y="467068"/>
                  </a:cubicBezTo>
                  <a:cubicBezTo>
                    <a:pt x="318580" y="473405"/>
                    <a:pt x="320150" y="480225"/>
                    <a:pt x="322343" y="486803"/>
                  </a:cubicBezTo>
                  <a:lnTo>
                    <a:pt x="325632" y="496671"/>
                  </a:lnTo>
                  <a:cubicBezTo>
                    <a:pt x="326728" y="499960"/>
                    <a:pt x="328241" y="503138"/>
                    <a:pt x="328921" y="506538"/>
                  </a:cubicBezTo>
                  <a:lnTo>
                    <a:pt x="335499" y="539431"/>
                  </a:lnTo>
                  <a:cubicBezTo>
                    <a:pt x="338070" y="590847"/>
                    <a:pt x="341616" y="616737"/>
                    <a:pt x="335499" y="667710"/>
                  </a:cubicBezTo>
                  <a:cubicBezTo>
                    <a:pt x="334673" y="674595"/>
                    <a:pt x="331114" y="680867"/>
                    <a:pt x="328921" y="687445"/>
                  </a:cubicBezTo>
                  <a:lnTo>
                    <a:pt x="325632" y="697313"/>
                  </a:lnTo>
                  <a:lnTo>
                    <a:pt x="315764" y="726915"/>
                  </a:lnTo>
                  <a:cubicBezTo>
                    <a:pt x="312581" y="736465"/>
                    <a:pt x="312852" y="738536"/>
                    <a:pt x="305897" y="746651"/>
                  </a:cubicBezTo>
                  <a:cubicBezTo>
                    <a:pt x="301861" y="751360"/>
                    <a:pt x="297126" y="755422"/>
                    <a:pt x="292740" y="759808"/>
                  </a:cubicBezTo>
                  <a:lnTo>
                    <a:pt x="286161" y="766386"/>
                  </a:lnTo>
                  <a:cubicBezTo>
                    <a:pt x="279758" y="785598"/>
                    <a:pt x="287883" y="767953"/>
                    <a:pt x="273004" y="782832"/>
                  </a:cubicBezTo>
                  <a:cubicBezTo>
                    <a:pt x="270209" y="785627"/>
                    <a:pt x="269221" y="789905"/>
                    <a:pt x="266426" y="792700"/>
                  </a:cubicBezTo>
                  <a:cubicBezTo>
                    <a:pt x="263631" y="795495"/>
                    <a:pt x="259533" y="796675"/>
                    <a:pt x="256558" y="799278"/>
                  </a:cubicBezTo>
                  <a:cubicBezTo>
                    <a:pt x="250723" y="804383"/>
                    <a:pt x="246563" y="811424"/>
                    <a:pt x="240112" y="815724"/>
                  </a:cubicBezTo>
                  <a:cubicBezTo>
                    <a:pt x="227665" y="824022"/>
                    <a:pt x="233040" y="819507"/>
                    <a:pt x="223666" y="828881"/>
                  </a:cubicBezTo>
                  <a:cubicBezTo>
                    <a:pt x="222570" y="832170"/>
                    <a:pt x="220377" y="835282"/>
                    <a:pt x="220377" y="838749"/>
                  </a:cubicBezTo>
                  <a:cubicBezTo>
                    <a:pt x="220377" y="843269"/>
                    <a:pt x="222367" y="847575"/>
                    <a:pt x="223666" y="851905"/>
                  </a:cubicBezTo>
                  <a:cubicBezTo>
                    <a:pt x="225659" y="858547"/>
                    <a:pt x="228052" y="865062"/>
                    <a:pt x="230245" y="871641"/>
                  </a:cubicBezTo>
                  <a:cubicBezTo>
                    <a:pt x="231341" y="874930"/>
                    <a:pt x="231083" y="879056"/>
                    <a:pt x="233534" y="881508"/>
                  </a:cubicBezTo>
                  <a:lnTo>
                    <a:pt x="240112" y="888087"/>
                  </a:lnTo>
                  <a:lnTo>
                    <a:pt x="253269" y="927557"/>
                  </a:lnTo>
                  <a:cubicBezTo>
                    <a:pt x="254365" y="930846"/>
                    <a:pt x="254635" y="934540"/>
                    <a:pt x="256558" y="937425"/>
                  </a:cubicBezTo>
                  <a:cubicBezTo>
                    <a:pt x="264857" y="949872"/>
                    <a:pt x="260342" y="944497"/>
                    <a:pt x="269715" y="953871"/>
                  </a:cubicBezTo>
                  <a:cubicBezTo>
                    <a:pt x="279031" y="981820"/>
                    <a:pt x="266038" y="947743"/>
                    <a:pt x="279583" y="970317"/>
                  </a:cubicBezTo>
                  <a:cubicBezTo>
                    <a:pt x="281367" y="973290"/>
                    <a:pt x="280421" y="977733"/>
                    <a:pt x="282872" y="980184"/>
                  </a:cubicBezTo>
                  <a:cubicBezTo>
                    <a:pt x="285324" y="982636"/>
                    <a:pt x="289340" y="982794"/>
                    <a:pt x="292740" y="983474"/>
                  </a:cubicBezTo>
                  <a:cubicBezTo>
                    <a:pt x="300342" y="984995"/>
                    <a:pt x="308102" y="985584"/>
                    <a:pt x="315764" y="986763"/>
                  </a:cubicBezTo>
                  <a:cubicBezTo>
                    <a:pt x="337265" y="990071"/>
                    <a:pt x="330032" y="988230"/>
                    <a:pt x="345367" y="993341"/>
                  </a:cubicBezTo>
                  <a:cubicBezTo>
                    <a:pt x="348656" y="995534"/>
                    <a:pt x="351699" y="998152"/>
                    <a:pt x="355235" y="999920"/>
                  </a:cubicBezTo>
                  <a:cubicBezTo>
                    <a:pt x="358336" y="1001471"/>
                    <a:pt x="362281" y="1001194"/>
                    <a:pt x="365102" y="1003209"/>
                  </a:cubicBezTo>
                  <a:cubicBezTo>
                    <a:pt x="370149" y="1006814"/>
                    <a:pt x="378259" y="1016366"/>
                    <a:pt x="378259" y="1016366"/>
                  </a:cubicBezTo>
                  <a:cubicBezTo>
                    <a:pt x="379355" y="1019655"/>
                    <a:pt x="381548" y="1022766"/>
                    <a:pt x="381548" y="1026233"/>
                  </a:cubicBezTo>
                  <a:cubicBezTo>
                    <a:pt x="381548" y="1035785"/>
                    <a:pt x="380050" y="1044236"/>
                    <a:pt x="371681" y="1049258"/>
                  </a:cubicBezTo>
                  <a:cubicBezTo>
                    <a:pt x="368708" y="1051042"/>
                    <a:pt x="365102" y="1051451"/>
                    <a:pt x="361813" y="1052547"/>
                  </a:cubicBezTo>
                  <a:cubicBezTo>
                    <a:pt x="350849" y="1051451"/>
                    <a:pt x="339751" y="1051289"/>
                    <a:pt x="328921" y="1049258"/>
                  </a:cubicBezTo>
                  <a:cubicBezTo>
                    <a:pt x="322106" y="1047980"/>
                    <a:pt x="309186" y="1042679"/>
                    <a:pt x="309186" y="1042679"/>
                  </a:cubicBezTo>
                  <a:cubicBezTo>
                    <a:pt x="301161" y="1045354"/>
                    <a:pt x="295826" y="1046172"/>
                    <a:pt x="289451" y="1052547"/>
                  </a:cubicBezTo>
                  <a:cubicBezTo>
                    <a:pt x="286656" y="1055342"/>
                    <a:pt x="286224" y="1060320"/>
                    <a:pt x="282872" y="1062415"/>
                  </a:cubicBezTo>
                  <a:cubicBezTo>
                    <a:pt x="276992" y="1066090"/>
                    <a:pt x="269864" y="1067311"/>
                    <a:pt x="263137" y="1068993"/>
                  </a:cubicBezTo>
                  <a:cubicBezTo>
                    <a:pt x="258751" y="1070089"/>
                    <a:pt x="254310" y="1070983"/>
                    <a:pt x="249980" y="1072282"/>
                  </a:cubicBezTo>
                  <a:cubicBezTo>
                    <a:pt x="243338" y="1074275"/>
                    <a:pt x="230245" y="1078861"/>
                    <a:pt x="230245" y="1078861"/>
                  </a:cubicBezTo>
                  <a:cubicBezTo>
                    <a:pt x="223667" y="1074475"/>
                    <a:pt x="216101" y="1071295"/>
                    <a:pt x="210510" y="1065704"/>
                  </a:cubicBezTo>
                  <a:cubicBezTo>
                    <a:pt x="208317" y="1063511"/>
                    <a:pt x="206412" y="1060986"/>
                    <a:pt x="203931" y="1059125"/>
                  </a:cubicBezTo>
                  <a:cubicBezTo>
                    <a:pt x="197606" y="1054381"/>
                    <a:pt x="189786" y="1051559"/>
                    <a:pt x="184196" y="1045969"/>
                  </a:cubicBezTo>
                  <a:cubicBezTo>
                    <a:pt x="175166" y="1036939"/>
                    <a:pt x="180559" y="1040371"/>
                    <a:pt x="167750" y="1036101"/>
                  </a:cubicBezTo>
                  <a:cubicBezTo>
                    <a:pt x="163364" y="1031715"/>
                    <a:pt x="159754" y="1026384"/>
                    <a:pt x="154593" y="1022944"/>
                  </a:cubicBezTo>
                  <a:cubicBezTo>
                    <a:pt x="151304" y="1020751"/>
                    <a:pt x="147812" y="1018836"/>
                    <a:pt x="144725" y="1016366"/>
                  </a:cubicBezTo>
                  <a:cubicBezTo>
                    <a:pt x="140013" y="1012596"/>
                    <a:pt x="133926" y="1005223"/>
                    <a:pt x="131569" y="999920"/>
                  </a:cubicBezTo>
                  <a:cubicBezTo>
                    <a:pt x="128753" y="993583"/>
                    <a:pt x="124990" y="980184"/>
                    <a:pt x="124990" y="980184"/>
                  </a:cubicBezTo>
                  <a:cubicBezTo>
                    <a:pt x="126086" y="975799"/>
                    <a:pt x="127037" y="971374"/>
                    <a:pt x="128279" y="967028"/>
                  </a:cubicBezTo>
                  <a:cubicBezTo>
                    <a:pt x="129232" y="963694"/>
                    <a:pt x="131569" y="960627"/>
                    <a:pt x="131569" y="957160"/>
                  </a:cubicBezTo>
                  <a:cubicBezTo>
                    <a:pt x="131569" y="953693"/>
                    <a:pt x="129376" y="950581"/>
                    <a:pt x="128279" y="947292"/>
                  </a:cubicBezTo>
                  <a:cubicBezTo>
                    <a:pt x="106351" y="948389"/>
                    <a:pt x="84386" y="948898"/>
                    <a:pt x="62495" y="950582"/>
                  </a:cubicBezTo>
                  <a:cubicBezTo>
                    <a:pt x="55846" y="951094"/>
                    <a:pt x="49087" y="951762"/>
                    <a:pt x="42760" y="953871"/>
                  </a:cubicBezTo>
                  <a:cubicBezTo>
                    <a:pt x="39010" y="955121"/>
                    <a:pt x="36428" y="958681"/>
                    <a:pt x="32892" y="960449"/>
                  </a:cubicBezTo>
                  <a:cubicBezTo>
                    <a:pt x="29791" y="961999"/>
                    <a:pt x="26314" y="962642"/>
                    <a:pt x="23025" y="963738"/>
                  </a:cubicBezTo>
                  <a:cubicBezTo>
                    <a:pt x="21928" y="967027"/>
                    <a:pt x="20118" y="970160"/>
                    <a:pt x="19735" y="973606"/>
                  </a:cubicBezTo>
                  <a:cubicBezTo>
                    <a:pt x="17915" y="989988"/>
                    <a:pt x="20221" y="1006900"/>
                    <a:pt x="16446" y="1022944"/>
                  </a:cubicBezTo>
                  <a:cubicBezTo>
                    <a:pt x="15541" y="1026792"/>
                    <a:pt x="9666" y="1027054"/>
                    <a:pt x="6579" y="1029523"/>
                  </a:cubicBezTo>
                  <a:cubicBezTo>
                    <a:pt x="4157" y="1031460"/>
                    <a:pt x="2193" y="1033908"/>
                    <a:pt x="0" y="1036101"/>
                  </a:cubicBezTo>
                  <a:cubicBezTo>
                    <a:pt x="2422" y="1050634"/>
                    <a:pt x="1063" y="1066058"/>
                    <a:pt x="19735" y="1072282"/>
                  </a:cubicBezTo>
                  <a:lnTo>
                    <a:pt x="39471" y="1078861"/>
                  </a:lnTo>
                  <a:cubicBezTo>
                    <a:pt x="41664" y="1082150"/>
                    <a:pt x="45786" y="1084784"/>
                    <a:pt x="46049" y="1088728"/>
                  </a:cubicBezTo>
                  <a:cubicBezTo>
                    <a:pt x="47092" y="1104368"/>
                    <a:pt x="44350" y="1125093"/>
                    <a:pt x="39471" y="1141356"/>
                  </a:cubicBezTo>
                  <a:cubicBezTo>
                    <a:pt x="37478" y="1147998"/>
                    <a:pt x="35085" y="1154513"/>
                    <a:pt x="32892" y="1161091"/>
                  </a:cubicBezTo>
                  <a:cubicBezTo>
                    <a:pt x="31796" y="1164380"/>
                    <a:pt x="32055" y="1168507"/>
                    <a:pt x="29603" y="1170959"/>
                  </a:cubicBezTo>
                  <a:lnTo>
                    <a:pt x="13157" y="1187405"/>
                  </a:lnTo>
                  <a:cubicBezTo>
                    <a:pt x="12061" y="1190694"/>
                    <a:pt x="9868" y="1193805"/>
                    <a:pt x="9868" y="1197272"/>
                  </a:cubicBezTo>
                  <a:cubicBezTo>
                    <a:pt x="9868" y="1200739"/>
                    <a:pt x="11607" y="1204039"/>
                    <a:pt x="13157" y="1207140"/>
                  </a:cubicBezTo>
                  <a:cubicBezTo>
                    <a:pt x="17230" y="1215286"/>
                    <a:pt x="21144" y="1219827"/>
                    <a:pt x="29603" y="1223586"/>
                  </a:cubicBezTo>
                  <a:cubicBezTo>
                    <a:pt x="35940" y="1226402"/>
                    <a:pt x="49338" y="1230164"/>
                    <a:pt x="49338" y="1230164"/>
                  </a:cubicBezTo>
                  <a:cubicBezTo>
                    <a:pt x="51531" y="1232357"/>
                    <a:pt x="54321" y="1234084"/>
                    <a:pt x="55917" y="1236743"/>
                  </a:cubicBezTo>
                  <a:cubicBezTo>
                    <a:pt x="68729" y="1258096"/>
                    <a:pt x="49113" y="1236516"/>
                    <a:pt x="65784" y="1253189"/>
                  </a:cubicBezTo>
                  <a:cubicBezTo>
                    <a:pt x="66881" y="1256478"/>
                    <a:pt x="69074" y="1259589"/>
                    <a:pt x="69074" y="1263056"/>
                  </a:cubicBezTo>
                  <a:cubicBezTo>
                    <a:pt x="69074" y="1274632"/>
                    <a:pt x="65887" y="1282484"/>
                    <a:pt x="62495" y="1292659"/>
                  </a:cubicBezTo>
                  <a:cubicBezTo>
                    <a:pt x="63591" y="1295948"/>
                    <a:pt x="63769" y="1299706"/>
                    <a:pt x="65784" y="1302527"/>
                  </a:cubicBezTo>
                  <a:cubicBezTo>
                    <a:pt x="65792" y="1302539"/>
                    <a:pt x="82226" y="1318968"/>
                    <a:pt x="85520" y="1322262"/>
                  </a:cubicBezTo>
                  <a:cubicBezTo>
                    <a:pt x="87713" y="1324455"/>
                    <a:pt x="90378" y="1326261"/>
                    <a:pt x="92098" y="1328841"/>
                  </a:cubicBezTo>
                  <a:cubicBezTo>
                    <a:pt x="100396" y="1341288"/>
                    <a:pt x="95881" y="1335913"/>
                    <a:pt x="105255" y="1345287"/>
                  </a:cubicBezTo>
                  <a:cubicBezTo>
                    <a:pt x="106351" y="1348576"/>
                    <a:pt x="106760" y="1352181"/>
                    <a:pt x="108544" y="1355154"/>
                  </a:cubicBezTo>
                  <a:cubicBezTo>
                    <a:pt x="114286" y="1364724"/>
                    <a:pt x="125014" y="1365030"/>
                    <a:pt x="134858" y="1368311"/>
                  </a:cubicBezTo>
                  <a:lnTo>
                    <a:pt x="144725" y="1371600"/>
                  </a:lnTo>
                  <a:cubicBezTo>
                    <a:pt x="169035" y="1395910"/>
                    <a:pt x="133243" y="1358157"/>
                    <a:pt x="154593" y="1388046"/>
                  </a:cubicBezTo>
                  <a:cubicBezTo>
                    <a:pt x="158198" y="1393093"/>
                    <a:pt x="167750" y="1401203"/>
                    <a:pt x="167750" y="1401203"/>
                  </a:cubicBezTo>
                  <a:cubicBezTo>
                    <a:pt x="171030" y="1411045"/>
                    <a:pt x="171338" y="1421776"/>
                    <a:pt x="180907" y="1427517"/>
                  </a:cubicBezTo>
                  <a:cubicBezTo>
                    <a:pt x="183880" y="1429301"/>
                    <a:pt x="187390" y="1430054"/>
                    <a:pt x="190774" y="1430806"/>
                  </a:cubicBezTo>
                  <a:cubicBezTo>
                    <a:pt x="197285" y="1432253"/>
                    <a:pt x="203931" y="1432999"/>
                    <a:pt x="210510" y="1434095"/>
                  </a:cubicBezTo>
                  <a:cubicBezTo>
                    <a:pt x="212703" y="1436288"/>
                    <a:pt x="215151" y="1438252"/>
                    <a:pt x="217088" y="1440674"/>
                  </a:cubicBezTo>
                  <a:cubicBezTo>
                    <a:pt x="224685" y="1450171"/>
                    <a:pt x="221421" y="1450061"/>
                    <a:pt x="230245" y="1457120"/>
                  </a:cubicBezTo>
                  <a:cubicBezTo>
                    <a:pt x="239354" y="1464407"/>
                    <a:pt x="239558" y="1463513"/>
                    <a:pt x="249980" y="1466987"/>
                  </a:cubicBezTo>
                  <a:cubicBezTo>
                    <a:pt x="273620" y="1490630"/>
                    <a:pt x="235594" y="1450342"/>
                    <a:pt x="259848" y="1486723"/>
                  </a:cubicBezTo>
                  <a:cubicBezTo>
                    <a:pt x="263492" y="1492189"/>
                    <a:pt x="273954" y="1494714"/>
                    <a:pt x="279583" y="1496590"/>
                  </a:cubicBezTo>
                  <a:cubicBezTo>
                    <a:pt x="283969" y="1500976"/>
                    <a:pt x="287579" y="1506307"/>
                    <a:pt x="292740" y="1509747"/>
                  </a:cubicBezTo>
                  <a:cubicBezTo>
                    <a:pt x="296029" y="1511940"/>
                    <a:pt x="298995" y="1514720"/>
                    <a:pt x="302607" y="1516325"/>
                  </a:cubicBezTo>
                  <a:cubicBezTo>
                    <a:pt x="333376" y="1530000"/>
                    <a:pt x="356758" y="1524468"/>
                    <a:pt x="394705" y="1526193"/>
                  </a:cubicBezTo>
                  <a:cubicBezTo>
                    <a:pt x="401283" y="1527289"/>
                    <a:pt x="407781" y="1529112"/>
                    <a:pt x="414440" y="1529482"/>
                  </a:cubicBezTo>
                  <a:cubicBezTo>
                    <a:pt x="447300" y="1531308"/>
                    <a:pt x="480320" y="1530039"/>
                    <a:pt x="513117" y="1532772"/>
                  </a:cubicBezTo>
                  <a:cubicBezTo>
                    <a:pt x="526894" y="1533920"/>
                    <a:pt x="534152" y="1541185"/>
                    <a:pt x="546009" y="1545928"/>
                  </a:cubicBezTo>
                  <a:cubicBezTo>
                    <a:pt x="564258" y="1553228"/>
                    <a:pt x="562959" y="1548963"/>
                    <a:pt x="575612" y="1559085"/>
                  </a:cubicBezTo>
                  <a:cubicBezTo>
                    <a:pt x="578034" y="1561022"/>
                    <a:pt x="579997" y="1563471"/>
                    <a:pt x="582190" y="1565664"/>
                  </a:cubicBezTo>
                  <a:cubicBezTo>
                    <a:pt x="583286" y="1568953"/>
                    <a:pt x="583695" y="1572558"/>
                    <a:pt x="585479" y="1575531"/>
                  </a:cubicBezTo>
                  <a:cubicBezTo>
                    <a:pt x="587075" y="1578190"/>
                    <a:pt x="590121" y="1579688"/>
                    <a:pt x="592058" y="1582110"/>
                  </a:cubicBezTo>
                  <a:cubicBezTo>
                    <a:pt x="608656" y="1602857"/>
                    <a:pt x="589329" y="1582670"/>
                    <a:pt x="605215" y="1598556"/>
                  </a:cubicBezTo>
                  <a:cubicBezTo>
                    <a:pt x="606311" y="1601845"/>
                    <a:pt x="606338" y="1605716"/>
                    <a:pt x="608504" y="1608423"/>
                  </a:cubicBezTo>
                  <a:cubicBezTo>
                    <a:pt x="610973" y="1611510"/>
                    <a:pt x="615370" y="1612429"/>
                    <a:pt x="618371" y="1615002"/>
                  </a:cubicBezTo>
                  <a:cubicBezTo>
                    <a:pt x="623080" y="1619039"/>
                    <a:pt x="627142" y="1623773"/>
                    <a:pt x="631528" y="1628159"/>
                  </a:cubicBezTo>
                  <a:cubicBezTo>
                    <a:pt x="633721" y="1630352"/>
                    <a:pt x="636387" y="1632157"/>
                    <a:pt x="638107" y="1634737"/>
                  </a:cubicBezTo>
                  <a:cubicBezTo>
                    <a:pt x="648984" y="1651055"/>
                    <a:pt x="641891" y="1641812"/>
                    <a:pt x="661131" y="1661051"/>
                  </a:cubicBezTo>
                  <a:cubicBezTo>
                    <a:pt x="663324" y="1663244"/>
                    <a:pt x="665130" y="1665909"/>
                    <a:pt x="667710" y="1667629"/>
                  </a:cubicBezTo>
                  <a:cubicBezTo>
                    <a:pt x="670999" y="1669822"/>
                    <a:pt x="674490" y="1671739"/>
                    <a:pt x="677577" y="1674208"/>
                  </a:cubicBezTo>
                  <a:cubicBezTo>
                    <a:pt x="679999" y="1676145"/>
                    <a:pt x="681734" y="1678849"/>
                    <a:pt x="684156" y="1680786"/>
                  </a:cubicBezTo>
                  <a:cubicBezTo>
                    <a:pt x="687243" y="1683255"/>
                    <a:pt x="691048" y="1684761"/>
                    <a:pt x="694023" y="1687364"/>
                  </a:cubicBezTo>
                  <a:cubicBezTo>
                    <a:pt x="699858" y="1692469"/>
                    <a:pt x="704987" y="1698328"/>
                    <a:pt x="710469" y="1703810"/>
                  </a:cubicBezTo>
                  <a:cubicBezTo>
                    <a:pt x="712662" y="1706003"/>
                    <a:pt x="714106" y="1709408"/>
                    <a:pt x="717048" y="1710389"/>
                  </a:cubicBezTo>
                  <a:lnTo>
                    <a:pt x="726915" y="1713678"/>
                  </a:lnTo>
                  <a:cubicBezTo>
                    <a:pt x="731301" y="1718064"/>
                    <a:pt x="736631" y="1721675"/>
                    <a:pt x="740072" y="1726835"/>
                  </a:cubicBezTo>
                  <a:cubicBezTo>
                    <a:pt x="748371" y="1739282"/>
                    <a:pt x="743856" y="1733907"/>
                    <a:pt x="753229" y="1743281"/>
                  </a:cubicBezTo>
                  <a:cubicBezTo>
                    <a:pt x="765223" y="1779266"/>
                    <a:pt x="746095" y="1724763"/>
                    <a:pt x="763097" y="1763016"/>
                  </a:cubicBezTo>
                  <a:cubicBezTo>
                    <a:pt x="765913" y="1769352"/>
                    <a:pt x="767482" y="1776173"/>
                    <a:pt x="769675" y="1782751"/>
                  </a:cubicBezTo>
                  <a:cubicBezTo>
                    <a:pt x="770771" y="1786040"/>
                    <a:pt x="770512" y="1790167"/>
                    <a:pt x="772964" y="1792619"/>
                  </a:cubicBezTo>
                  <a:cubicBezTo>
                    <a:pt x="775157" y="1794812"/>
                    <a:pt x="777682" y="1796716"/>
                    <a:pt x="779543" y="1799197"/>
                  </a:cubicBezTo>
                  <a:cubicBezTo>
                    <a:pt x="784287" y="1805522"/>
                    <a:pt x="787108" y="1813342"/>
                    <a:pt x="792699" y="1818933"/>
                  </a:cubicBezTo>
                  <a:lnTo>
                    <a:pt x="805856" y="1832090"/>
                  </a:lnTo>
                  <a:lnTo>
                    <a:pt x="822302" y="1848536"/>
                  </a:lnTo>
                  <a:cubicBezTo>
                    <a:pt x="824495" y="1850729"/>
                    <a:pt x="825939" y="1854133"/>
                    <a:pt x="828881" y="1855114"/>
                  </a:cubicBezTo>
                  <a:lnTo>
                    <a:pt x="858484" y="1864982"/>
                  </a:lnTo>
                  <a:cubicBezTo>
                    <a:pt x="861773" y="1866078"/>
                    <a:pt x="865466" y="1866348"/>
                    <a:pt x="868351" y="1868271"/>
                  </a:cubicBezTo>
                  <a:cubicBezTo>
                    <a:pt x="881104" y="1876772"/>
                    <a:pt x="874469" y="1873599"/>
                    <a:pt x="888086" y="1878138"/>
                  </a:cubicBezTo>
                  <a:cubicBezTo>
                    <a:pt x="910707" y="1893218"/>
                    <a:pt x="900321" y="1888795"/>
                    <a:pt x="917689" y="1894584"/>
                  </a:cubicBezTo>
                  <a:cubicBezTo>
                    <a:pt x="919882" y="1896777"/>
                    <a:pt x="921167" y="1901163"/>
                    <a:pt x="924268" y="1901163"/>
                  </a:cubicBezTo>
                  <a:cubicBezTo>
                    <a:pt x="931202" y="1901163"/>
                    <a:pt x="938233" y="1898430"/>
                    <a:pt x="944003" y="1894584"/>
                  </a:cubicBezTo>
                  <a:cubicBezTo>
                    <a:pt x="966319" y="1879708"/>
                    <a:pt x="958148" y="1887018"/>
                    <a:pt x="970317" y="1874849"/>
                  </a:cubicBezTo>
                  <a:cubicBezTo>
                    <a:pt x="971413" y="1871560"/>
                    <a:pt x="971822" y="1867955"/>
                    <a:pt x="973606" y="1864982"/>
                  </a:cubicBezTo>
                  <a:cubicBezTo>
                    <a:pt x="987153" y="1842402"/>
                    <a:pt x="974152" y="1876493"/>
                    <a:pt x="983474" y="1848536"/>
                  </a:cubicBezTo>
                  <a:cubicBezTo>
                    <a:pt x="983843" y="1846319"/>
                    <a:pt x="988673" y="1816032"/>
                    <a:pt x="990052" y="1812354"/>
                  </a:cubicBezTo>
                  <a:cubicBezTo>
                    <a:pt x="992541" y="1805715"/>
                    <a:pt x="998393" y="1800724"/>
                    <a:pt x="1003209" y="1795908"/>
                  </a:cubicBezTo>
                  <a:cubicBezTo>
                    <a:pt x="1004305" y="1792619"/>
                    <a:pt x="1004714" y="1789014"/>
                    <a:pt x="1006498" y="1786041"/>
                  </a:cubicBezTo>
                  <a:cubicBezTo>
                    <a:pt x="1008093" y="1783382"/>
                    <a:pt x="1011689" y="1782236"/>
                    <a:pt x="1013076" y="1779462"/>
                  </a:cubicBezTo>
                  <a:cubicBezTo>
                    <a:pt x="1016177" y="1773260"/>
                    <a:pt x="1017462" y="1766305"/>
                    <a:pt x="1019655" y="1759727"/>
                  </a:cubicBezTo>
                  <a:lnTo>
                    <a:pt x="1029522" y="1730124"/>
                  </a:lnTo>
                  <a:cubicBezTo>
                    <a:pt x="1030619" y="1726835"/>
                    <a:pt x="1030889" y="1723141"/>
                    <a:pt x="1032812" y="1720256"/>
                  </a:cubicBezTo>
                  <a:lnTo>
                    <a:pt x="1039390" y="1710389"/>
                  </a:lnTo>
                  <a:cubicBezTo>
                    <a:pt x="1040486" y="1707100"/>
                    <a:pt x="1040895" y="1703494"/>
                    <a:pt x="1042679" y="1700521"/>
                  </a:cubicBezTo>
                  <a:cubicBezTo>
                    <a:pt x="1044275" y="1697862"/>
                    <a:pt x="1047871" y="1696717"/>
                    <a:pt x="1049258" y="1693943"/>
                  </a:cubicBezTo>
                  <a:cubicBezTo>
                    <a:pt x="1052359" y="1687741"/>
                    <a:pt x="1053643" y="1680786"/>
                    <a:pt x="1055836" y="1674208"/>
                  </a:cubicBezTo>
                  <a:cubicBezTo>
                    <a:pt x="1059471" y="1663303"/>
                    <a:pt x="1063443" y="1652622"/>
                    <a:pt x="1065704" y="1641315"/>
                  </a:cubicBezTo>
                  <a:cubicBezTo>
                    <a:pt x="1067012" y="1634775"/>
                    <a:pt x="1067897" y="1628158"/>
                    <a:pt x="1068993" y="1621580"/>
                  </a:cubicBezTo>
                  <a:cubicBezTo>
                    <a:pt x="1067897" y="1611712"/>
                    <a:pt x="1067336" y="1601770"/>
                    <a:pt x="1065704" y="1591977"/>
                  </a:cubicBezTo>
                  <a:cubicBezTo>
                    <a:pt x="1065134" y="1588557"/>
                    <a:pt x="1063368" y="1585443"/>
                    <a:pt x="1062415" y="1582110"/>
                  </a:cubicBezTo>
                  <a:cubicBezTo>
                    <a:pt x="1061173" y="1577763"/>
                    <a:pt x="1060222" y="1573339"/>
                    <a:pt x="1059125" y="1568953"/>
                  </a:cubicBezTo>
                  <a:cubicBezTo>
                    <a:pt x="1060531" y="1550677"/>
                    <a:pt x="1055091" y="1530227"/>
                    <a:pt x="1068993" y="1516325"/>
                  </a:cubicBezTo>
                  <a:cubicBezTo>
                    <a:pt x="1071788" y="1513530"/>
                    <a:pt x="1075572" y="1511940"/>
                    <a:pt x="1078861" y="1509747"/>
                  </a:cubicBezTo>
                  <a:cubicBezTo>
                    <a:pt x="1081054" y="1506458"/>
                    <a:pt x="1083671" y="1503415"/>
                    <a:pt x="1085439" y="1499879"/>
                  </a:cubicBezTo>
                  <a:cubicBezTo>
                    <a:pt x="1086989" y="1496778"/>
                    <a:pt x="1086944" y="1492985"/>
                    <a:pt x="1088728" y="1490012"/>
                  </a:cubicBezTo>
                  <a:cubicBezTo>
                    <a:pt x="1090324" y="1487353"/>
                    <a:pt x="1093114" y="1485626"/>
                    <a:pt x="1095307" y="1483433"/>
                  </a:cubicBezTo>
                  <a:cubicBezTo>
                    <a:pt x="1104624" y="1455483"/>
                    <a:pt x="1091630" y="1489562"/>
                    <a:pt x="1105174" y="1466987"/>
                  </a:cubicBezTo>
                  <a:cubicBezTo>
                    <a:pt x="1106958" y="1464014"/>
                    <a:pt x="1106679" y="1460093"/>
                    <a:pt x="1108463" y="1457120"/>
                  </a:cubicBezTo>
                  <a:cubicBezTo>
                    <a:pt x="1110059" y="1454461"/>
                    <a:pt x="1113105" y="1452963"/>
                    <a:pt x="1115042" y="1450541"/>
                  </a:cubicBezTo>
                  <a:cubicBezTo>
                    <a:pt x="1117511" y="1447454"/>
                    <a:pt x="1119151" y="1443761"/>
                    <a:pt x="1121620" y="1440674"/>
                  </a:cubicBezTo>
                  <a:cubicBezTo>
                    <a:pt x="1123557" y="1438252"/>
                    <a:pt x="1126338" y="1436576"/>
                    <a:pt x="1128199" y="1434095"/>
                  </a:cubicBezTo>
                  <a:cubicBezTo>
                    <a:pt x="1132943" y="1427770"/>
                    <a:pt x="1141356" y="1414360"/>
                    <a:pt x="1141356" y="1414360"/>
                  </a:cubicBezTo>
                  <a:lnTo>
                    <a:pt x="1151223" y="1384757"/>
                  </a:lnTo>
                  <a:lnTo>
                    <a:pt x="1154512" y="1374890"/>
                  </a:lnTo>
                  <a:lnTo>
                    <a:pt x="1157802" y="1365022"/>
                  </a:lnTo>
                  <a:cubicBezTo>
                    <a:pt x="1158898" y="1357347"/>
                    <a:pt x="1161091" y="1349750"/>
                    <a:pt x="1161091" y="1341997"/>
                  </a:cubicBezTo>
                  <a:cubicBezTo>
                    <a:pt x="1161091" y="1339094"/>
                    <a:pt x="1163059" y="1293306"/>
                    <a:pt x="1154512" y="1276213"/>
                  </a:cubicBezTo>
                  <a:cubicBezTo>
                    <a:pt x="1152744" y="1272677"/>
                    <a:pt x="1151021" y="1268815"/>
                    <a:pt x="1147934" y="1266346"/>
                  </a:cubicBezTo>
                  <a:cubicBezTo>
                    <a:pt x="1145226" y="1264180"/>
                    <a:pt x="1141097" y="1264740"/>
                    <a:pt x="1138066" y="1263056"/>
                  </a:cubicBezTo>
                  <a:cubicBezTo>
                    <a:pt x="1131155" y="1259217"/>
                    <a:pt x="1123921" y="1255490"/>
                    <a:pt x="1118331" y="1249900"/>
                  </a:cubicBezTo>
                  <a:cubicBezTo>
                    <a:pt x="1111807" y="1243376"/>
                    <a:pt x="1102605" y="1235894"/>
                    <a:pt x="1098596" y="1226875"/>
                  </a:cubicBezTo>
                  <a:cubicBezTo>
                    <a:pt x="1095780" y="1220538"/>
                    <a:pt x="1094210" y="1213718"/>
                    <a:pt x="1092017" y="1207140"/>
                  </a:cubicBezTo>
                  <a:lnTo>
                    <a:pt x="1088728" y="1197272"/>
                  </a:lnTo>
                  <a:cubicBezTo>
                    <a:pt x="1087632" y="1175344"/>
                    <a:pt x="1086949" y="1153391"/>
                    <a:pt x="1085439" y="1131488"/>
                  </a:cubicBezTo>
                  <a:cubicBezTo>
                    <a:pt x="1083323" y="1100807"/>
                    <a:pt x="1083936" y="1107243"/>
                    <a:pt x="1075571" y="1082150"/>
                  </a:cubicBezTo>
                  <a:cubicBezTo>
                    <a:pt x="1074475" y="1078861"/>
                    <a:pt x="1074205" y="1075167"/>
                    <a:pt x="1072282" y="1072282"/>
                  </a:cubicBezTo>
                  <a:lnTo>
                    <a:pt x="1065704" y="1062415"/>
                  </a:lnTo>
                  <a:cubicBezTo>
                    <a:pt x="1064608" y="1059126"/>
                    <a:pt x="1062744" y="1055999"/>
                    <a:pt x="1062415" y="1052547"/>
                  </a:cubicBezTo>
                  <a:cubicBezTo>
                    <a:pt x="1062260" y="1050915"/>
                    <a:pt x="1064792" y="1001387"/>
                    <a:pt x="1055836" y="983474"/>
                  </a:cubicBezTo>
                  <a:cubicBezTo>
                    <a:pt x="1040200" y="952201"/>
                    <a:pt x="1059650" y="1004782"/>
                    <a:pt x="1042679" y="953871"/>
                  </a:cubicBezTo>
                  <a:lnTo>
                    <a:pt x="1039390" y="944003"/>
                  </a:lnTo>
                  <a:cubicBezTo>
                    <a:pt x="1040486" y="936328"/>
                    <a:pt x="1040227" y="928334"/>
                    <a:pt x="1042679" y="920979"/>
                  </a:cubicBezTo>
                  <a:cubicBezTo>
                    <a:pt x="1043660" y="918037"/>
                    <a:pt x="1046484" y="915787"/>
                    <a:pt x="1049258" y="914400"/>
                  </a:cubicBezTo>
                  <a:cubicBezTo>
                    <a:pt x="1061117" y="908470"/>
                    <a:pt x="1079157" y="905337"/>
                    <a:pt x="1092017" y="904533"/>
                  </a:cubicBezTo>
                  <a:cubicBezTo>
                    <a:pt x="1119396" y="902822"/>
                    <a:pt x="1146838" y="902340"/>
                    <a:pt x="1174248" y="901243"/>
                  </a:cubicBezTo>
                  <a:cubicBezTo>
                    <a:pt x="1174362" y="901215"/>
                    <a:pt x="1195700" y="896237"/>
                    <a:pt x="1197272" y="894665"/>
                  </a:cubicBezTo>
                  <a:cubicBezTo>
                    <a:pt x="1199724" y="892213"/>
                    <a:pt x="1199465" y="888086"/>
                    <a:pt x="1200561" y="884797"/>
                  </a:cubicBezTo>
                  <a:cubicBezTo>
                    <a:pt x="1199465" y="880412"/>
                    <a:pt x="1196633" y="876116"/>
                    <a:pt x="1197272" y="871641"/>
                  </a:cubicBezTo>
                  <a:cubicBezTo>
                    <a:pt x="1198426" y="863562"/>
                    <a:pt x="1208178" y="858888"/>
                    <a:pt x="1213718" y="855195"/>
                  </a:cubicBezTo>
                  <a:cubicBezTo>
                    <a:pt x="1214814" y="851906"/>
                    <a:pt x="1218295" y="848546"/>
                    <a:pt x="1217007" y="845327"/>
                  </a:cubicBezTo>
                  <a:cubicBezTo>
                    <a:pt x="1215539" y="841657"/>
                    <a:pt x="1210227" y="841218"/>
                    <a:pt x="1207140" y="838749"/>
                  </a:cubicBezTo>
                  <a:cubicBezTo>
                    <a:pt x="1204718" y="836812"/>
                    <a:pt x="1203220" y="833766"/>
                    <a:pt x="1200561" y="832170"/>
                  </a:cubicBezTo>
                  <a:cubicBezTo>
                    <a:pt x="1197588" y="830386"/>
                    <a:pt x="1194131" y="829339"/>
                    <a:pt x="1190694" y="828881"/>
                  </a:cubicBezTo>
                  <a:cubicBezTo>
                    <a:pt x="1177607" y="827136"/>
                    <a:pt x="1164380" y="826688"/>
                    <a:pt x="1151223" y="825592"/>
                  </a:cubicBezTo>
                  <a:cubicBezTo>
                    <a:pt x="1146310" y="810852"/>
                    <a:pt x="1143211" y="806150"/>
                    <a:pt x="1151223" y="786121"/>
                  </a:cubicBezTo>
                  <a:cubicBezTo>
                    <a:pt x="1152511" y="782902"/>
                    <a:pt x="1157802" y="783928"/>
                    <a:pt x="1161091" y="782832"/>
                  </a:cubicBezTo>
                  <a:cubicBezTo>
                    <a:pt x="1168766" y="783928"/>
                    <a:pt x="1176760" y="783669"/>
                    <a:pt x="1184115" y="786121"/>
                  </a:cubicBezTo>
                  <a:cubicBezTo>
                    <a:pt x="1187057" y="787102"/>
                    <a:pt x="1188035" y="791104"/>
                    <a:pt x="1190694" y="792700"/>
                  </a:cubicBezTo>
                  <a:cubicBezTo>
                    <a:pt x="1193667" y="794484"/>
                    <a:pt x="1197272" y="794893"/>
                    <a:pt x="1200561" y="795989"/>
                  </a:cubicBezTo>
                  <a:cubicBezTo>
                    <a:pt x="1198277" y="764008"/>
                    <a:pt x="1193535" y="725638"/>
                    <a:pt x="1200561" y="694023"/>
                  </a:cubicBezTo>
                  <a:cubicBezTo>
                    <a:pt x="1201313" y="690638"/>
                    <a:pt x="1207095" y="691686"/>
                    <a:pt x="1210429" y="690734"/>
                  </a:cubicBezTo>
                  <a:cubicBezTo>
                    <a:pt x="1214776" y="689492"/>
                    <a:pt x="1219239" y="688687"/>
                    <a:pt x="1223586" y="687445"/>
                  </a:cubicBezTo>
                  <a:cubicBezTo>
                    <a:pt x="1226920" y="686493"/>
                    <a:pt x="1230069" y="684908"/>
                    <a:pt x="1233453" y="684156"/>
                  </a:cubicBezTo>
                  <a:cubicBezTo>
                    <a:pt x="1239964" y="682709"/>
                    <a:pt x="1246719" y="682484"/>
                    <a:pt x="1253189" y="680866"/>
                  </a:cubicBezTo>
                  <a:cubicBezTo>
                    <a:pt x="1259916" y="679184"/>
                    <a:pt x="1266346" y="676481"/>
                    <a:pt x="1272924" y="674288"/>
                  </a:cubicBezTo>
                  <a:lnTo>
                    <a:pt x="1282792" y="670999"/>
                  </a:lnTo>
                  <a:cubicBezTo>
                    <a:pt x="1282796" y="670998"/>
                    <a:pt x="1302524" y="664422"/>
                    <a:pt x="1302527" y="664420"/>
                  </a:cubicBezTo>
                  <a:cubicBezTo>
                    <a:pt x="1315279" y="655919"/>
                    <a:pt x="1308644" y="659092"/>
                    <a:pt x="1322262" y="654553"/>
                  </a:cubicBezTo>
                  <a:cubicBezTo>
                    <a:pt x="1333743" y="643070"/>
                    <a:pt x="1325898" y="648955"/>
                    <a:pt x="1348576" y="641396"/>
                  </a:cubicBezTo>
                  <a:lnTo>
                    <a:pt x="1358443" y="638107"/>
                  </a:lnTo>
                  <a:cubicBezTo>
                    <a:pt x="1383215" y="621592"/>
                    <a:pt x="1351734" y="640982"/>
                    <a:pt x="1381468" y="628239"/>
                  </a:cubicBezTo>
                  <a:cubicBezTo>
                    <a:pt x="1385101" y="626682"/>
                    <a:pt x="1387403" y="622068"/>
                    <a:pt x="1391335" y="621661"/>
                  </a:cubicBezTo>
                  <a:cubicBezTo>
                    <a:pt x="1419711" y="618726"/>
                    <a:pt x="1448348" y="619468"/>
                    <a:pt x="1476855" y="618372"/>
                  </a:cubicBezTo>
                  <a:cubicBezTo>
                    <a:pt x="1483433" y="616179"/>
                    <a:pt x="1491686" y="616696"/>
                    <a:pt x="1496590" y="611793"/>
                  </a:cubicBezTo>
                  <a:cubicBezTo>
                    <a:pt x="1505621" y="602764"/>
                    <a:pt x="1500227" y="606196"/>
                    <a:pt x="1513036" y="601925"/>
                  </a:cubicBezTo>
                  <a:cubicBezTo>
                    <a:pt x="1538706" y="576258"/>
                    <a:pt x="1496263" y="617836"/>
                    <a:pt x="1529482" y="588769"/>
                  </a:cubicBezTo>
                  <a:cubicBezTo>
                    <a:pt x="1535317" y="583664"/>
                    <a:pt x="1540446" y="577805"/>
                    <a:pt x="1545928" y="572323"/>
                  </a:cubicBezTo>
                  <a:cubicBezTo>
                    <a:pt x="1548121" y="570130"/>
                    <a:pt x="1549927" y="567464"/>
                    <a:pt x="1552507" y="565744"/>
                  </a:cubicBezTo>
                  <a:cubicBezTo>
                    <a:pt x="1564954" y="557446"/>
                    <a:pt x="1559579" y="561961"/>
                    <a:pt x="1568953" y="552587"/>
                  </a:cubicBezTo>
                  <a:cubicBezTo>
                    <a:pt x="1570049" y="549298"/>
                    <a:pt x="1572242" y="546187"/>
                    <a:pt x="1572242" y="542720"/>
                  </a:cubicBezTo>
                  <a:cubicBezTo>
                    <a:pt x="1572242" y="514864"/>
                    <a:pt x="1569933" y="512769"/>
                    <a:pt x="1562374" y="490092"/>
                  </a:cubicBezTo>
                  <a:cubicBezTo>
                    <a:pt x="1561278" y="486803"/>
                    <a:pt x="1561008" y="483110"/>
                    <a:pt x="1559085" y="480225"/>
                  </a:cubicBezTo>
                  <a:cubicBezTo>
                    <a:pt x="1556892" y="476936"/>
                    <a:pt x="1555080" y="473359"/>
                    <a:pt x="1552507" y="470357"/>
                  </a:cubicBezTo>
                  <a:cubicBezTo>
                    <a:pt x="1548471" y="465648"/>
                    <a:pt x="1539350" y="457200"/>
                    <a:pt x="1539350" y="457200"/>
                  </a:cubicBezTo>
                  <a:lnTo>
                    <a:pt x="1526193" y="417730"/>
                  </a:lnTo>
                  <a:cubicBezTo>
                    <a:pt x="1525097" y="414441"/>
                    <a:pt x="1525356" y="410314"/>
                    <a:pt x="1522904" y="407862"/>
                  </a:cubicBezTo>
                  <a:cubicBezTo>
                    <a:pt x="1520711" y="405669"/>
                    <a:pt x="1518186" y="403765"/>
                    <a:pt x="1516325" y="401284"/>
                  </a:cubicBezTo>
                  <a:cubicBezTo>
                    <a:pt x="1498731" y="377826"/>
                    <a:pt x="1511772" y="384417"/>
                    <a:pt x="1493301" y="378259"/>
                  </a:cubicBezTo>
                  <a:cubicBezTo>
                    <a:pt x="1491108" y="376066"/>
                    <a:pt x="1489381" y="373276"/>
                    <a:pt x="1486722" y="371681"/>
                  </a:cubicBezTo>
                  <a:cubicBezTo>
                    <a:pt x="1483749" y="369897"/>
                    <a:pt x="1479629" y="370472"/>
                    <a:pt x="1476855" y="368392"/>
                  </a:cubicBezTo>
                  <a:cubicBezTo>
                    <a:pt x="1470653" y="363740"/>
                    <a:pt x="1465891" y="357428"/>
                    <a:pt x="1460409" y="351946"/>
                  </a:cubicBezTo>
                  <a:cubicBezTo>
                    <a:pt x="1458216" y="349753"/>
                    <a:pt x="1456772" y="346348"/>
                    <a:pt x="1453830" y="345367"/>
                  </a:cubicBezTo>
                  <a:lnTo>
                    <a:pt x="1443963" y="342078"/>
                  </a:lnTo>
                  <a:cubicBezTo>
                    <a:pt x="1431114" y="329231"/>
                    <a:pt x="1444595" y="340749"/>
                    <a:pt x="1427517" y="332210"/>
                  </a:cubicBezTo>
                  <a:cubicBezTo>
                    <a:pt x="1402023" y="319462"/>
                    <a:pt x="1432574" y="330607"/>
                    <a:pt x="1407781" y="322343"/>
                  </a:cubicBezTo>
                  <a:cubicBezTo>
                    <a:pt x="1394933" y="309494"/>
                    <a:pt x="1408414" y="321014"/>
                    <a:pt x="1391335" y="312475"/>
                  </a:cubicBezTo>
                  <a:cubicBezTo>
                    <a:pt x="1387799" y="310707"/>
                    <a:pt x="1385169" y="307285"/>
                    <a:pt x="1381468" y="305897"/>
                  </a:cubicBezTo>
                  <a:cubicBezTo>
                    <a:pt x="1376233" y="303934"/>
                    <a:pt x="1370416" y="304079"/>
                    <a:pt x="1365022" y="302608"/>
                  </a:cubicBezTo>
                  <a:cubicBezTo>
                    <a:pt x="1322436" y="290994"/>
                    <a:pt x="1371854" y="298243"/>
                    <a:pt x="1305816" y="292740"/>
                  </a:cubicBezTo>
                  <a:cubicBezTo>
                    <a:pt x="1303352" y="292124"/>
                    <a:pt x="1286167" y="288186"/>
                    <a:pt x="1282792" y="286161"/>
                  </a:cubicBezTo>
                  <a:cubicBezTo>
                    <a:pt x="1280133" y="284565"/>
                    <a:pt x="1278987" y="280970"/>
                    <a:pt x="1276213" y="279583"/>
                  </a:cubicBezTo>
                  <a:cubicBezTo>
                    <a:pt x="1270011" y="276482"/>
                    <a:pt x="1263056" y="275198"/>
                    <a:pt x="1256478" y="273005"/>
                  </a:cubicBezTo>
                  <a:cubicBezTo>
                    <a:pt x="1256468" y="273002"/>
                    <a:pt x="1236754" y="266429"/>
                    <a:pt x="1236743" y="266426"/>
                  </a:cubicBezTo>
                  <a:cubicBezTo>
                    <a:pt x="1195500" y="256116"/>
                    <a:pt x="1219447" y="260492"/>
                    <a:pt x="1164380" y="256559"/>
                  </a:cubicBezTo>
                  <a:cubicBezTo>
                    <a:pt x="1156705" y="255462"/>
                    <a:pt x="1148958" y="254789"/>
                    <a:pt x="1141356" y="253269"/>
                  </a:cubicBezTo>
                  <a:cubicBezTo>
                    <a:pt x="1102261" y="245450"/>
                    <a:pt x="1127231" y="249703"/>
                    <a:pt x="1105174" y="243402"/>
                  </a:cubicBezTo>
                  <a:cubicBezTo>
                    <a:pt x="1100827" y="242160"/>
                    <a:pt x="1096347" y="241412"/>
                    <a:pt x="1092017" y="240113"/>
                  </a:cubicBezTo>
                  <a:cubicBezTo>
                    <a:pt x="1085375" y="238120"/>
                    <a:pt x="1079182" y="234224"/>
                    <a:pt x="1072282" y="233534"/>
                  </a:cubicBezTo>
                  <a:lnTo>
                    <a:pt x="1039390" y="230245"/>
                  </a:lnTo>
                  <a:cubicBezTo>
                    <a:pt x="1024088" y="214941"/>
                    <a:pt x="1033722" y="227384"/>
                    <a:pt x="1029522" y="187485"/>
                  </a:cubicBezTo>
                  <a:cubicBezTo>
                    <a:pt x="1028597" y="178694"/>
                    <a:pt x="1027686" y="169891"/>
                    <a:pt x="1026233" y="161172"/>
                  </a:cubicBezTo>
                  <a:cubicBezTo>
                    <a:pt x="1025339" y="155806"/>
                    <a:pt x="1018120" y="130033"/>
                    <a:pt x="1016366" y="128279"/>
                  </a:cubicBezTo>
                  <a:cubicBezTo>
                    <a:pt x="1010896" y="122810"/>
                    <a:pt x="1006530" y="119305"/>
                    <a:pt x="1003209" y="111833"/>
                  </a:cubicBezTo>
                  <a:cubicBezTo>
                    <a:pt x="992531" y="87808"/>
                    <a:pt x="1004709" y="94791"/>
                    <a:pt x="986763" y="88809"/>
                  </a:cubicBezTo>
                  <a:cubicBezTo>
                    <a:pt x="973606" y="89905"/>
                    <a:pt x="960238" y="89509"/>
                    <a:pt x="947292" y="92098"/>
                  </a:cubicBezTo>
                  <a:cubicBezTo>
                    <a:pt x="943416" y="92873"/>
                    <a:pt x="941037" y="97071"/>
                    <a:pt x="937425" y="98677"/>
                  </a:cubicBezTo>
                  <a:cubicBezTo>
                    <a:pt x="931088" y="101493"/>
                    <a:pt x="924268" y="103062"/>
                    <a:pt x="917689" y="105255"/>
                  </a:cubicBezTo>
                  <a:lnTo>
                    <a:pt x="907822" y="108544"/>
                  </a:lnTo>
                  <a:cubicBezTo>
                    <a:pt x="891376" y="107448"/>
                    <a:pt x="874716" y="108119"/>
                    <a:pt x="858484" y="105255"/>
                  </a:cubicBezTo>
                  <a:cubicBezTo>
                    <a:pt x="850153" y="103785"/>
                    <a:pt x="852103" y="93167"/>
                    <a:pt x="848616" y="88809"/>
                  </a:cubicBezTo>
                  <a:cubicBezTo>
                    <a:pt x="846146" y="85722"/>
                    <a:pt x="842360" y="83837"/>
                    <a:pt x="838748" y="82231"/>
                  </a:cubicBezTo>
                  <a:cubicBezTo>
                    <a:pt x="838733" y="82224"/>
                    <a:pt x="814087" y="74010"/>
                    <a:pt x="809145" y="72363"/>
                  </a:cubicBezTo>
                  <a:lnTo>
                    <a:pt x="799278" y="69074"/>
                  </a:lnTo>
                  <a:cubicBezTo>
                    <a:pt x="795989" y="66881"/>
                    <a:pt x="793023" y="64101"/>
                    <a:pt x="789410" y="62495"/>
                  </a:cubicBezTo>
                  <a:cubicBezTo>
                    <a:pt x="770414" y="54052"/>
                    <a:pt x="764255" y="56303"/>
                    <a:pt x="743361" y="49338"/>
                  </a:cubicBezTo>
                  <a:cubicBezTo>
                    <a:pt x="710211" y="38288"/>
                    <a:pt x="761625" y="55146"/>
                    <a:pt x="720337" y="42760"/>
                  </a:cubicBezTo>
                  <a:cubicBezTo>
                    <a:pt x="720264" y="42738"/>
                    <a:pt x="695704" y="34549"/>
                    <a:pt x="690734" y="32892"/>
                  </a:cubicBezTo>
                  <a:lnTo>
                    <a:pt x="680866" y="29603"/>
                  </a:lnTo>
                  <a:cubicBezTo>
                    <a:pt x="677577" y="27410"/>
                    <a:pt x="674086" y="25494"/>
                    <a:pt x="670999" y="23025"/>
                  </a:cubicBezTo>
                  <a:cubicBezTo>
                    <a:pt x="668577" y="21088"/>
                    <a:pt x="667194" y="17833"/>
                    <a:pt x="664420" y="16446"/>
                  </a:cubicBezTo>
                  <a:cubicBezTo>
                    <a:pt x="658218" y="13345"/>
                    <a:pt x="644685" y="9868"/>
                    <a:pt x="644685" y="9868"/>
                  </a:cubicBezTo>
                  <a:cubicBezTo>
                    <a:pt x="641059" y="10321"/>
                    <a:pt x="616509" y="11643"/>
                    <a:pt x="608504" y="16446"/>
                  </a:cubicBezTo>
                  <a:cubicBezTo>
                    <a:pt x="605845" y="18042"/>
                    <a:pt x="604347" y="21088"/>
                    <a:pt x="601925" y="23025"/>
                  </a:cubicBezTo>
                  <a:cubicBezTo>
                    <a:pt x="590756" y="31960"/>
                    <a:pt x="587969" y="30966"/>
                    <a:pt x="572322" y="36182"/>
                  </a:cubicBezTo>
                  <a:cubicBezTo>
                    <a:pt x="569033" y="37278"/>
                    <a:pt x="565919" y="39320"/>
                    <a:pt x="562455" y="39471"/>
                  </a:cubicBezTo>
                  <a:lnTo>
                    <a:pt x="486803" y="42760"/>
                  </a:lnTo>
                  <a:cubicBezTo>
                    <a:pt x="458848" y="52077"/>
                    <a:pt x="492932" y="39082"/>
                    <a:pt x="470357" y="52628"/>
                  </a:cubicBezTo>
                  <a:cubicBezTo>
                    <a:pt x="467384" y="54412"/>
                    <a:pt x="463778" y="54821"/>
                    <a:pt x="460489" y="55917"/>
                  </a:cubicBezTo>
                  <a:cubicBezTo>
                    <a:pt x="457200" y="58110"/>
                    <a:pt x="453709" y="60026"/>
                    <a:pt x="450622" y="62495"/>
                  </a:cubicBezTo>
                  <a:cubicBezTo>
                    <a:pt x="448200" y="64432"/>
                    <a:pt x="446817" y="67687"/>
                    <a:pt x="444043" y="69074"/>
                  </a:cubicBezTo>
                  <a:cubicBezTo>
                    <a:pt x="437841" y="72175"/>
                    <a:pt x="430886" y="73459"/>
                    <a:pt x="424308" y="75652"/>
                  </a:cubicBezTo>
                  <a:cubicBezTo>
                    <a:pt x="421019" y="76748"/>
                    <a:pt x="417907" y="78941"/>
                    <a:pt x="414440" y="78941"/>
                  </a:cubicBezTo>
                  <a:lnTo>
                    <a:pt x="371681" y="65784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24AD6E5C-8BBB-43CA-A518-A43F908FD907}"/>
                </a:ext>
              </a:extLst>
            </p:cNvPr>
            <p:cNvGrpSpPr/>
            <p:nvPr/>
          </p:nvGrpSpPr>
          <p:grpSpPr>
            <a:xfrm>
              <a:off x="5393279" y="2281123"/>
              <a:ext cx="2926991" cy="3364967"/>
              <a:chOff x="3682466" y="2063826"/>
              <a:chExt cx="2926991" cy="3364967"/>
            </a:xfrm>
          </p:grpSpPr>
          <p:sp>
            <p:nvSpPr>
              <p:cNvPr id="32" name="フリーフォーム: 図形 7">
                <a:extLst>
                  <a:ext uri="{FF2B5EF4-FFF2-40B4-BE49-F238E27FC236}">
                    <a16:creationId xmlns:a16="http://schemas.microsoft.com/office/drawing/2014/main" id="{573288EA-916F-4D18-9700-FBD7F10C0D8F}"/>
                  </a:ext>
                </a:extLst>
              </p:cNvPr>
              <p:cNvSpPr/>
              <p:nvPr/>
            </p:nvSpPr>
            <p:spPr>
              <a:xfrm>
                <a:off x="4428673" y="2063826"/>
                <a:ext cx="2180784" cy="2085358"/>
              </a:xfrm>
              <a:custGeom>
                <a:avLst/>
                <a:gdLst>
                  <a:gd name="connsiteX0" fmla="*/ 351946 w 2180784"/>
                  <a:gd name="connsiteY0" fmla="*/ 562455 h 2085358"/>
                  <a:gd name="connsiteX1" fmla="*/ 427598 w 2180784"/>
                  <a:gd name="connsiteY1" fmla="*/ 490092 h 2085358"/>
                  <a:gd name="connsiteX2" fmla="*/ 437465 w 2180784"/>
                  <a:gd name="connsiteY2" fmla="*/ 470357 h 2085358"/>
                  <a:gd name="connsiteX3" fmla="*/ 444044 w 2180784"/>
                  <a:gd name="connsiteY3" fmla="*/ 463778 h 2085358"/>
                  <a:gd name="connsiteX4" fmla="*/ 450622 w 2180784"/>
                  <a:gd name="connsiteY4" fmla="*/ 453911 h 2085358"/>
                  <a:gd name="connsiteX5" fmla="*/ 457200 w 2180784"/>
                  <a:gd name="connsiteY5" fmla="*/ 430886 h 2085358"/>
                  <a:gd name="connsiteX6" fmla="*/ 460490 w 2180784"/>
                  <a:gd name="connsiteY6" fmla="*/ 421019 h 2085358"/>
                  <a:gd name="connsiteX7" fmla="*/ 473647 w 2180784"/>
                  <a:gd name="connsiteY7" fmla="*/ 407862 h 2085358"/>
                  <a:gd name="connsiteX8" fmla="*/ 490093 w 2180784"/>
                  <a:gd name="connsiteY8" fmla="*/ 391416 h 2085358"/>
                  <a:gd name="connsiteX9" fmla="*/ 493382 w 2180784"/>
                  <a:gd name="connsiteY9" fmla="*/ 381548 h 2085358"/>
                  <a:gd name="connsiteX10" fmla="*/ 503249 w 2180784"/>
                  <a:gd name="connsiteY10" fmla="*/ 374970 h 2085358"/>
                  <a:gd name="connsiteX11" fmla="*/ 509828 w 2180784"/>
                  <a:gd name="connsiteY11" fmla="*/ 368391 h 2085358"/>
                  <a:gd name="connsiteX12" fmla="*/ 522985 w 2180784"/>
                  <a:gd name="connsiteY12" fmla="*/ 351945 h 2085358"/>
                  <a:gd name="connsiteX13" fmla="*/ 532852 w 2180784"/>
                  <a:gd name="connsiteY13" fmla="*/ 335499 h 2085358"/>
                  <a:gd name="connsiteX14" fmla="*/ 552588 w 2180784"/>
                  <a:gd name="connsiteY14" fmla="*/ 312475 h 2085358"/>
                  <a:gd name="connsiteX15" fmla="*/ 569034 w 2180784"/>
                  <a:gd name="connsiteY15" fmla="*/ 299318 h 2085358"/>
                  <a:gd name="connsiteX16" fmla="*/ 578901 w 2180784"/>
                  <a:gd name="connsiteY16" fmla="*/ 292740 h 2085358"/>
                  <a:gd name="connsiteX17" fmla="*/ 592058 w 2180784"/>
                  <a:gd name="connsiteY17" fmla="*/ 276294 h 2085358"/>
                  <a:gd name="connsiteX18" fmla="*/ 601926 w 2180784"/>
                  <a:gd name="connsiteY18" fmla="*/ 243401 h 2085358"/>
                  <a:gd name="connsiteX19" fmla="*/ 598636 w 2180784"/>
                  <a:gd name="connsiteY19" fmla="*/ 210509 h 2085358"/>
                  <a:gd name="connsiteX20" fmla="*/ 595347 w 2180784"/>
                  <a:gd name="connsiteY20" fmla="*/ 200642 h 2085358"/>
                  <a:gd name="connsiteX21" fmla="*/ 592058 w 2180784"/>
                  <a:gd name="connsiteY21" fmla="*/ 187485 h 2085358"/>
                  <a:gd name="connsiteX22" fmla="*/ 582190 w 2180784"/>
                  <a:gd name="connsiteY22" fmla="*/ 157882 h 2085358"/>
                  <a:gd name="connsiteX23" fmla="*/ 572323 w 2180784"/>
                  <a:gd name="connsiteY23" fmla="*/ 128279 h 2085358"/>
                  <a:gd name="connsiteX24" fmla="*/ 569034 w 2180784"/>
                  <a:gd name="connsiteY24" fmla="*/ 118411 h 2085358"/>
                  <a:gd name="connsiteX25" fmla="*/ 565744 w 2180784"/>
                  <a:gd name="connsiteY25" fmla="*/ 95387 h 2085358"/>
                  <a:gd name="connsiteX26" fmla="*/ 559166 w 2180784"/>
                  <a:gd name="connsiteY26" fmla="*/ 62495 h 2085358"/>
                  <a:gd name="connsiteX27" fmla="*/ 546009 w 2180784"/>
                  <a:gd name="connsiteY27" fmla="*/ 36181 h 2085358"/>
                  <a:gd name="connsiteX28" fmla="*/ 542720 w 2180784"/>
                  <a:gd name="connsiteY28" fmla="*/ 26314 h 2085358"/>
                  <a:gd name="connsiteX29" fmla="*/ 539431 w 2180784"/>
                  <a:gd name="connsiteY29" fmla="*/ 3289 h 2085358"/>
                  <a:gd name="connsiteX30" fmla="*/ 529563 w 2180784"/>
                  <a:gd name="connsiteY30" fmla="*/ 0 h 2085358"/>
                  <a:gd name="connsiteX31" fmla="*/ 509828 w 2180784"/>
                  <a:gd name="connsiteY31" fmla="*/ 6578 h 2085358"/>
                  <a:gd name="connsiteX32" fmla="*/ 483514 w 2180784"/>
                  <a:gd name="connsiteY32" fmla="*/ 26314 h 2085358"/>
                  <a:gd name="connsiteX33" fmla="*/ 463779 w 2180784"/>
                  <a:gd name="connsiteY33" fmla="*/ 39470 h 2085358"/>
                  <a:gd name="connsiteX34" fmla="*/ 453911 w 2180784"/>
                  <a:gd name="connsiteY34" fmla="*/ 42760 h 2085358"/>
                  <a:gd name="connsiteX35" fmla="*/ 444044 w 2180784"/>
                  <a:gd name="connsiteY35" fmla="*/ 49338 h 2085358"/>
                  <a:gd name="connsiteX36" fmla="*/ 404573 w 2180784"/>
                  <a:gd name="connsiteY36" fmla="*/ 55917 h 2085358"/>
                  <a:gd name="connsiteX37" fmla="*/ 384838 w 2180784"/>
                  <a:gd name="connsiteY37" fmla="*/ 59206 h 2085358"/>
                  <a:gd name="connsiteX38" fmla="*/ 335500 w 2180784"/>
                  <a:gd name="connsiteY38" fmla="*/ 62495 h 2085358"/>
                  <a:gd name="connsiteX39" fmla="*/ 319054 w 2180784"/>
                  <a:gd name="connsiteY39" fmla="*/ 72363 h 2085358"/>
                  <a:gd name="connsiteX40" fmla="*/ 309186 w 2180784"/>
                  <a:gd name="connsiteY40" fmla="*/ 75652 h 2085358"/>
                  <a:gd name="connsiteX41" fmla="*/ 299318 w 2180784"/>
                  <a:gd name="connsiteY41" fmla="*/ 82230 h 2085358"/>
                  <a:gd name="connsiteX42" fmla="*/ 253270 w 2180784"/>
                  <a:gd name="connsiteY42" fmla="*/ 85519 h 2085358"/>
                  <a:gd name="connsiteX43" fmla="*/ 213799 w 2180784"/>
                  <a:gd name="connsiteY43" fmla="*/ 92098 h 2085358"/>
                  <a:gd name="connsiteX44" fmla="*/ 190775 w 2180784"/>
                  <a:gd name="connsiteY44" fmla="*/ 98676 h 2085358"/>
                  <a:gd name="connsiteX45" fmla="*/ 174329 w 2180784"/>
                  <a:gd name="connsiteY45" fmla="*/ 111833 h 2085358"/>
                  <a:gd name="connsiteX46" fmla="*/ 154593 w 2180784"/>
                  <a:gd name="connsiteY46" fmla="*/ 134858 h 2085358"/>
                  <a:gd name="connsiteX47" fmla="*/ 154593 w 2180784"/>
                  <a:gd name="connsiteY47" fmla="*/ 167750 h 2085358"/>
                  <a:gd name="connsiteX48" fmla="*/ 157882 w 2180784"/>
                  <a:gd name="connsiteY48" fmla="*/ 177617 h 2085358"/>
                  <a:gd name="connsiteX49" fmla="*/ 164461 w 2180784"/>
                  <a:gd name="connsiteY49" fmla="*/ 184196 h 2085358"/>
                  <a:gd name="connsiteX50" fmla="*/ 171039 w 2180784"/>
                  <a:gd name="connsiteY50" fmla="*/ 203931 h 2085358"/>
                  <a:gd name="connsiteX51" fmla="*/ 161172 w 2180784"/>
                  <a:gd name="connsiteY51" fmla="*/ 210509 h 2085358"/>
                  <a:gd name="connsiteX52" fmla="*/ 131569 w 2180784"/>
                  <a:gd name="connsiteY52" fmla="*/ 217088 h 2085358"/>
                  <a:gd name="connsiteX53" fmla="*/ 124990 w 2180784"/>
                  <a:gd name="connsiteY53" fmla="*/ 223666 h 2085358"/>
                  <a:gd name="connsiteX54" fmla="*/ 118412 w 2180784"/>
                  <a:gd name="connsiteY54" fmla="*/ 243401 h 2085358"/>
                  <a:gd name="connsiteX55" fmla="*/ 134858 w 2180784"/>
                  <a:gd name="connsiteY55" fmla="*/ 256558 h 2085358"/>
                  <a:gd name="connsiteX56" fmla="*/ 144726 w 2180784"/>
                  <a:gd name="connsiteY56" fmla="*/ 259847 h 2085358"/>
                  <a:gd name="connsiteX57" fmla="*/ 157882 w 2180784"/>
                  <a:gd name="connsiteY57" fmla="*/ 276294 h 2085358"/>
                  <a:gd name="connsiteX58" fmla="*/ 164461 w 2180784"/>
                  <a:gd name="connsiteY58" fmla="*/ 282872 h 2085358"/>
                  <a:gd name="connsiteX59" fmla="*/ 171039 w 2180784"/>
                  <a:gd name="connsiteY59" fmla="*/ 302607 h 2085358"/>
                  <a:gd name="connsiteX60" fmla="*/ 167750 w 2180784"/>
                  <a:gd name="connsiteY60" fmla="*/ 315764 h 2085358"/>
                  <a:gd name="connsiteX61" fmla="*/ 161172 w 2180784"/>
                  <a:gd name="connsiteY61" fmla="*/ 325632 h 2085358"/>
                  <a:gd name="connsiteX62" fmla="*/ 151304 w 2180784"/>
                  <a:gd name="connsiteY62" fmla="*/ 328921 h 2085358"/>
                  <a:gd name="connsiteX63" fmla="*/ 95388 w 2180784"/>
                  <a:gd name="connsiteY63" fmla="*/ 332210 h 2085358"/>
                  <a:gd name="connsiteX64" fmla="*/ 55917 w 2180784"/>
                  <a:gd name="connsiteY64" fmla="*/ 342078 h 2085358"/>
                  <a:gd name="connsiteX65" fmla="*/ 42760 w 2180784"/>
                  <a:gd name="connsiteY65" fmla="*/ 345367 h 2085358"/>
                  <a:gd name="connsiteX66" fmla="*/ 23025 w 2180784"/>
                  <a:gd name="connsiteY66" fmla="*/ 351945 h 2085358"/>
                  <a:gd name="connsiteX67" fmla="*/ 16447 w 2180784"/>
                  <a:gd name="connsiteY67" fmla="*/ 358524 h 2085358"/>
                  <a:gd name="connsiteX68" fmla="*/ 16447 w 2180784"/>
                  <a:gd name="connsiteY68" fmla="*/ 401283 h 2085358"/>
                  <a:gd name="connsiteX69" fmla="*/ 19736 w 2180784"/>
                  <a:gd name="connsiteY69" fmla="*/ 411151 h 2085358"/>
                  <a:gd name="connsiteX70" fmla="*/ 26314 w 2180784"/>
                  <a:gd name="connsiteY70" fmla="*/ 421019 h 2085358"/>
                  <a:gd name="connsiteX71" fmla="*/ 26314 w 2180784"/>
                  <a:gd name="connsiteY71" fmla="*/ 457200 h 2085358"/>
                  <a:gd name="connsiteX72" fmla="*/ 19736 w 2180784"/>
                  <a:gd name="connsiteY72" fmla="*/ 476935 h 2085358"/>
                  <a:gd name="connsiteX73" fmla="*/ 23025 w 2180784"/>
                  <a:gd name="connsiteY73" fmla="*/ 503249 h 2085358"/>
                  <a:gd name="connsiteX74" fmla="*/ 36182 w 2180784"/>
                  <a:gd name="connsiteY74" fmla="*/ 519695 h 2085358"/>
                  <a:gd name="connsiteX75" fmla="*/ 46049 w 2180784"/>
                  <a:gd name="connsiteY75" fmla="*/ 539430 h 2085358"/>
                  <a:gd name="connsiteX76" fmla="*/ 52628 w 2180784"/>
                  <a:gd name="connsiteY76" fmla="*/ 549298 h 2085358"/>
                  <a:gd name="connsiteX77" fmla="*/ 55917 w 2180784"/>
                  <a:gd name="connsiteY77" fmla="*/ 559165 h 2085358"/>
                  <a:gd name="connsiteX78" fmla="*/ 62495 w 2180784"/>
                  <a:gd name="connsiteY78" fmla="*/ 634817 h 2085358"/>
                  <a:gd name="connsiteX79" fmla="*/ 65785 w 2180784"/>
                  <a:gd name="connsiteY79" fmla="*/ 674288 h 2085358"/>
                  <a:gd name="connsiteX80" fmla="*/ 75652 w 2180784"/>
                  <a:gd name="connsiteY80" fmla="*/ 680866 h 2085358"/>
                  <a:gd name="connsiteX81" fmla="*/ 92098 w 2180784"/>
                  <a:gd name="connsiteY81" fmla="*/ 690734 h 2085358"/>
                  <a:gd name="connsiteX82" fmla="*/ 105255 w 2180784"/>
                  <a:gd name="connsiteY82" fmla="*/ 703891 h 2085358"/>
                  <a:gd name="connsiteX83" fmla="*/ 111834 w 2180784"/>
                  <a:gd name="connsiteY83" fmla="*/ 710469 h 2085358"/>
                  <a:gd name="connsiteX84" fmla="*/ 128280 w 2180784"/>
                  <a:gd name="connsiteY84" fmla="*/ 723626 h 2085358"/>
                  <a:gd name="connsiteX85" fmla="*/ 134858 w 2180784"/>
                  <a:gd name="connsiteY85" fmla="*/ 743361 h 2085358"/>
                  <a:gd name="connsiteX86" fmla="*/ 138147 w 2180784"/>
                  <a:gd name="connsiteY86" fmla="*/ 753229 h 2085358"/>
                  <a:gd name="connsiteX87" fmla="*/ 131569 w 2180784"/>
                  <a:gd name="connsiteY87" fmla="*/ 825591 h 2085358"/>
                  <a:gd name="connsiteX88" fmla="*/ 124990 w 2180784"/>
                  <a:gd name="connsiteY88" fmla="*/ 845327 h 2085358"/>
                  <a:gd name="connsiteX89" fmla="*/ 115123 w 2180784"/>
                  <a:gd name="connsiteY89" fmla="*/ 855194 h 2085358"/>
                  <a:gd name="connsiteX90" fmla="*/ 111834 w 2180784"/>
                  <a:gd name="connsiteY90" fmla="*/ 865062 h 2085358"/>
                  <a:gd name="connsiteX91" fmla="*/ 105255 w 2180784"/>
                  <a:gd name="connsiteY91" fmla="*/ 871640 h 2085358"/>
                  <a:gd name="connsiteX92" fmla="*/ 92098 w 2180784"/>
                  <a:gd name="connsiteY92" fmla="*/ 897954 h 2085358"/>
                  <a:gd name="connsiteX93" fmla="*/ 82231 w 2180784"/>
                  <a:gd name="connsiteY93" fmla="*/ 927557 h 2085358"/>
                  <a:gd name="connsiteX94" fmla="*/ 78941 w 2180784"/>
                  <a:gd name="connsiteY94" fmla="*/ 937424 h 2085358"/>
                  <a:gd name="connsiteX95" fmla="*/ 65785 w 2180784"/>
                  <a:gd name="connsiteY95" fmla="*/ 953870 h 2085358"/>
                  <a:gd name="connsiteX96" fmla="*/ 59206 w 2180784"/>
                  <a:gd name="connsiteY96" fmla="*/ 960449 h 2085358"/>
                  <a:gd name="connsiteX97" fmla="*/ 55917 w 2180784"/>
                  <a:gd name="connsiteY97" fmla="*/ 970317 h 2085358"/>
                  <a:gd name="connsiteX98" fmla="*/ 42760 w 2180784"/>
                  <a:gd name="connsiteY98" fmla="*/ 986763 h 2085358"/>
                  <a:gd name="connsiteX99" fmla="*/ 32893 w 2180784"/>
                  <a:gd name="connsiteY99" fmla="*/ 1006498 h 2085358"/>
                  <a:gd name="connsiteX100" fmla="*/ 29603 w 2180784"/>
                  <a:gd name="connsiteY100" fmla="*/ 1016365 h 2085358"/>
                  <a:gd name="connsiteX101" fmla="*/ 23025 w 2180784"/>
                  <a:gd name="connsiteY101" fmla="*/ 1026233 h 2085358"/>
                  <a:gd name="connsiteX102" fmla="*/ 16447 w 2180784"/>
                  <a:gd name="connsiteY102" fmla="*/ 1045968 h 2085358"/>
                  <a:gd name="connsiteX103" fmla="*/ 13157 w 2180784"/>
                  <a:gd name="connsiteY103" fmla="*/ 1055836 h 2085358"/>
                  <a:gd name="connsiteX104" fmla="*/ 9868 w 2180784"/>
                  <a:gd name="connsiteY104" fmla="*/ 1078860 h 2085358"/>
                  <a:gd name="connsiteX105" fmla="*/ 3290 w 2180784"/>
                  <a:gd name="connsiteY105" fmla="*/ 1144645 h 2085358"/>
                  <a:gd name="connsiteX106" fmla="*/ 0 w 2180784"/>
                  <a:gd name="connsiteY106" fmla="*/ 1157801 h 2085358"/>
                  <a:gd name="connsiteX107" fmla="*/ 3290 w 2180784"/>
                  <a:gd name="connsiteY107" fmla="*/ 1203850 h 2085358"/>
                  <a:gd name="connsiteX108" fmla="*/ 9868 w 2180784"/>
                  <a:gd name="connsiteY108" fmla="*/ 1223586 h 2085358"/>
                  <a:gd name="connsiteX109" fmla="*/ 16447 w 2180784"/>
                  <a:gd name="connsiteY109" fmla="*/ 1230164 h 2085358"/>
                  <a:gd name="connsiteX110" fmla="*/ 23025 w 2180784"/>
                  <a:gd name="connsiteY110" fmla="*/ 1249899 h 2085358"/>
                  <a:gd name="connsiteX111" fmla="*/ 29603 w 2180784"/>
                  <a:gd name="connsiteY111" fmla="*/ 1259767 h 2085358"/>
                  <a:gd name="connsiteX112" fmla="*/ 42760 w 2180784"/>
                  <a:gd name="connsiteY112" fmla="*/ 1286081 h 2085358"/>
                  <a:gd name="connsiteX113" fmla="*/ 55917 w 2180784"/>
                  <a:gd name="connsiteY113" fmla="*/ 1315683 h 2085358"/>
                  <a:gd name="connsiteX114" fmla="*/ 65785 w 2180784"/>
                  <a:gd name="connsiteY114" fmla="*/ 1332129 h 2085358"/>
                  <a:gd name="connsiteX115" fmla="*/ 69074 w 2180784"/>
                  <a:gd name="connsiteY115" fmla="*/ 1341997 h 2085358"/>
                  <a:gd name="connsiteX116" fmla="*/ 82231 w 2180784"/>
                  <a:gd name="connsiteY116" fmla="*/ 1361732 h 2085358"/>
                  <a:gd name="connsiteX117" fmla="*/ 92098 w 2180784"/>
                  <a:gd name="connsiteY117" fmla="*/ 1381468 h 2085358"/>
                  <a:gd name="connsiteX118" fmla="*/ 101966 w 2180784"/>
                  <a:gd name="connsiteY118" fmla="*/ 1411070 h 2085358"/>
                  <a:gd name="connsiteX119" fmla="*/ 105255 w 2180784"/>
                  <a:gd name="connsiteY119" fmla="*/ 1420938 h 2085358"/>
                  <a:gd name="connsiteX120" fmla="*/ 121701 w 2180784"/>
                  <a:gd name="connsiteY120" fmla="*/ 1443963 h 2085358"/>
                  <a:gd name="connsiteX121" fmla="*/ 151304 w 2180784"/>
                  <a:gd name="connsiteY121" fmla="*/ 1457119 h 2085358"/>
                  <a:gd name="connsiteX122" fmla="*/ 161172 w 2180784"/>
                  <a:gd name="connsiteY122" fmla="*/ 1460409 h 2085358"/>
                  <a:gd name="connsiteX123" fmla="*/ 171039 w 2180784"/>
                  <a:gd name="connsiteY123" fmla="*/ 1463698 h 2085358"/>
                  <a:gd name="connsiteX124" fmla="*/ 243402 w 2180784"/>
                  <a:gd name="connsiteY124" fmla="*/ 1460409 h 2085358"/>
                  <a:gd name="connsiteX125" fmla="*/ 253270 w 2180784"/>
                  <a:gd name="connsiteY125" fmla="*/ 1457119 h 2085358"/>
                  <a:gd name="connsiteX126" fmla="*/ 263137 w 2180784"/>
                  <a:gd name="connsiteY126" fmla="*/ 1450541 h 2085358"/>
                  <a:gd name="connsiteX127" fmla="*/ 276294 w 2180784"/>
                  <a:gd name="connsiteY127" fmla="*/ 1411070 h 2085358"/>
                  <a:gd name="connsiteX128" fmla="*/ 279583 w 2180784"/>
                  <a:gd name="connsiteY128" fmla="*/ 1401203 h 2085358"/>
                  <a:gd name="connsiteX129" fmla="*/ 282872 w 2180784"/>
                  <a:gd name="connsiteY129" fmla="*/ 1391335 h 2085358"/>
                  <a:gd name="connsiteX130" fmla="*/ 286162 w 2180784"/>
                  <a:gd name="connsiteY130" fmla="*/ 1368311 h 2085358"/>
                  <a:gd name="connsiteX131" fmla="*/ 296029 w 2180784"/>
                  <a:gd name="connsiteY131" fmla="*/ 1335419 h 2085358"/>
                  <a:gd name="connsiteX132" fmla="*/ 299318 w 2180784"/>
                  <a:gd name="connsiteY132" fmla="*/ 1325551 h 2085358"/>
                  <a:gd name="connsiteX133" fmla="*/ 312475 w 2180784"/>
                  <a:gd name="connsiteY133" fmla="*/ 1312394 h 2085358"/>
                  <a:gd name="connsiteX134" fmla="*/ 319054 w 2180784"/>
                  <a:gd name="connsiteY134" fmla="*/ 1305816 h 2085358"/>
                  <a:gd name="connsiteX135" fmla="*/ 328921 w 2180784"/>
                  <a:gd name="connsiteY135" fmla="*/ 1286081 h 2085358"/>
                  <a:gd name="connsiteX136" fmla="*/ 335500 w 2180784"/>
                  <a:gd name="connsiteY136" fmla="*/ 1279502 h 2085358"/>
                  <a:gd name="connsiteX137" fmla="*/ 355235 w 2180784"/>
                  <a:gd name="connsiteY137" fmla="*/ 1253188 h 2085358"/>
                  <a:gd name="connsiteX138" fmla="*/ 365103 w 2180784"/>
                  <a:gd name="connsiteY138" fmla="*/ 1236742 h 2085358"/>
                  <a:gd name="connsiteX139" fmla="*/ 368392 w 2180784"/>
                  <a:gd name="connsiteY139" fmla="*/ 1226875 h 2085358"/>
                  <a:gd name="connsiteX140" fmla="*/ 374970 w 2180784"/>
                  <a:gd name="connsiteY140" fmla="*/ 1220296 h 2085358"/>
                  <a:gd name="connsiteX141" fmla="*/ 381549 w 2180784"/>
                  <a:gd name="connsiteY141" fmla="*/ 1210429 h 2085358"/>
                  <a:gd name="connsiteX142" fmla="*/ 388127 w 2180784"/>
                  <a:gd name="connsiteY142" fmla="*/ 1203850 h 2085358"/>
                  <a:gd name="connsiteX143" fmla="*/ 401284 w 2180784"/>
                  <a:gd name="connsiteY143" fmla="*/ 1184115 h 2085358"/>
                  <a:gd name="connsiteX144" fmla="*/ 407862 w 2180784"/>
                  <a:gd name="connsiteY144" fmla="*/ 1174247 h 2085358"/>
                  <a:gd name="connsiteX145" fmla="*/ 430887 w 2180784"/>
                  <a:gd name="connsiteY145" fmla="*/ 1147934 h 2085358"/>
                  <a:gd name="connsiteX146" fmla="*/ 434176 w 2180784"/>
                  <a:gd name="connsiteY146" fmla="*/ 1138066 h 2085358"/>
                  <a:gd name="connsiteX147" fmla="*/ 447333 w 2180784"/>
                  <a:gd name="connsiteY147" fmla="*/ 1121620 h 2085358"/>
                  <a:gd name="connsiteX148" fmla="*/ 460490 w 2180784"/>
                  <a:gd name="connsiteY148" fmla="*/ 1095306 h 2085358"/>
                  <a:gd name="connsiteX149" fmla="*/ 473647 w 2180784"/>
                  <a:gd name="connsiteY149" fmla="*/ 1068993 h 2085358"/>
                  <a:gd name="connsiteX150" fmla="*/ 483514 w 2180784"/>
                  <a:gd name="connsiteY150" fmla="*/ 1049258 h 2085358"/>
                  <a:gd name="connsiteX151" fmla="*/ 490093 w 2180784"/>
                  <a:gd name="connsiteY151" fmla="*/ 1042679 h 2085358"/>
                  <a:gd name="connsiteX152" fmla="*/ 529563 w 2180784"/>
                  <a:gd name="connsiteY152" fmla="*/ 1039390 h 2085358"/>
                  <a:gd name="connsiteX153" fmla="*/ 611793 w 2180784"/>
                  <a:gd name="connsiteY153" fmla="*/ 1036101 h 2085358"/>
                  <a:gd name="connsiteX154" fmla="*/ 631529 w 2180784"/>
                  <a:gd name="connsiteY154" fmla="*/ 1032811 h 2085358"/>
                  <a:gd name="connsiteX155" fmla="*/ 687445 w 2180784"/>
                  <a:gd name="connsiteY155" fmla="*/ 1042679 h 2085358"/>
                  <a:gd name="connsiteX156" fmla="*/ 700602 w 2180784"/>
                  <a:gd name="connsiteY156" fmla="*/ 1045968 h 2085358"/>
                  <a:gd name="connsiteX157" fmla="*/ 740072 w 2180784"/>
                  <a:gd name="connsiteY157" fmla="*/ 1055836 h 2085358"/>
                  <a:gd name="connsiteX158" fmla="*/ 792700 w 2180784"/>
                  <a:gd name="connsiteY158" fmla="*/ 1062414 h 2085358"/>
                  <a:gd name="connsiteX159" fmla="*/ 812435 w 2180784"/>
                  <a:gd name="connsiteY159" fmla="*/ 1065704 h 2085358"/>
                  <a:gd name="connsiteX160" fmla="*/ 832170 w 2180784"/>
                  <a:gd name="connsiteY160" fmla="*/ 1072282 h 2085358"/>
                  <a:gd name="connsiteX161" fmla="*/ 851906 w 2180784"/>
                  <a:gd name="connsiteY161" fmla="*/ 1092017 h 2085358"/>
                  <a:gd name="connsiteX162" fmla="*/ 858484 w 2180784"/>
                  <a:gd name="connsiteY162" fmla="*/ 1098596 h 2085358"/>
                  <a:gd name="connsiteX163" fmla="*/ 871641 w 2180784"/>
                  <a:gd name="connsiteY163" fmla="*/ 1115042 h 2085358"/>
                  <a:gd name="connsiteX164" fmla="*/ 878219 w 2180784"/>
                  <a:gd name="connsiteY164" fmla="*/ 1124909 h 2085358"/>
                  <a:gd name="connsiteX165" fmla="*/ 894665 w 2180784"/>
                  <a:gd name="connsiteY165" fmla="*/ 1138066 h 2085358"/>
                  <a:gd name="connsiteX166" fmla="*/ 904533 w 2180784"/>
                  <a:gd name="connsiteY166" fmla="*/ 1141355 h 2085358"/>
                  <a:gd name="connsiteX167" fmla="*/ 937425 w 2180784"/>
                  <a:gd name="connsiteY167" fmla="*/ 1147934 h 2085358"/>
                  <a:gd name="connsiteX168" fmla="*/ 960449 w 2180784"/>
                  <a:gd name="connsiteY168" fmla="*/ 1144645 h 2085358"/>
                  <a:gd name="connsiteX169" fmla="*/ 967028 w 2180784"/>
                  <a:gd name="connsiteY169" fmla="*/ 1138066 h 2085358"/>
                  <a:gd name="connsiteX170" fmla="*/ 990052 w 2180784"/>
                  <a:gd name="connsiteY170" fmla="*/ 1141355 h 2085358"/>
                  <a:gd name="connsiteX171" fmla="*/ 1009788 w 2180784"/>
                  <a:gd name="connsiteY171" fmla="*/ 1147934 h 2085358"/>
                  <a:gd name="connsiteX172" fmla="*/ 1029523 w 2180784"/>
                  <a:gd name="connsiteY172" fmla="*/ 1157801 h 2085358"/>
                  <a:gd name="connsiteX173" fmla="*/ 1036101 w 2180784"/>
                  <a:gd name="connsiteY173" fmla="*/ 1177537 h 2085358"/>
                  <a:gd name="connsiteX174" fmla="*/ 1039390 w 2180784"/>
                  <a:gd name="connsiteY174" fmla="*/ 1187404 h 2085358"/>
                  <a:gd name="connsiteX175" fmla="*/ 1026234 w 2180784"/>
                  <a:gd name="connsiteY175" fmla="*/ 1203850 h 2085358"/>
                  <a:gd name="connsiteX176" fmla="*/ 1019655 w 2180784"/>
                  <a:gd name="connsiteY176" fmla="*/ 1210429 h 2085358"/>
                  <a:gd name="connsiteX177" fmla="*/ 1009788 w 2180784"/>
                  <a:gd name="connsiteY177" fmla="*/ 1246610 h 2085358"/>
                  <a:gd name="connsiteX178" fmla="*/ 999920 w 2180784"/>
                  <a:gd name="connsiteY178" fmla="*/ 1312394 h 2085358"/>
                  <a:gd name="connsiteX179" fmla="*/ 993341 w 2180784"/>
                  <a:gd name="connsiteY179" fmla="*/ 1322262 h 2085358"/>
                  <a:gd name="connsiteX180" fmla="*/ 983474 w 2180784"/>
                  <a:gd name="connsiteY180" fmla="*/ 1341997 h 2085358"/>
                  <a:gd name="connsiteX181" fmla="*/ 976895 w 2180784"/>
                  <a:gd name="connsiteY181" fmla="*/ 1361732 h 2085358"/>
                  <a:gd name="connsiteX182" fmla="*/ 973606 w 2180784"/>
                  <a:gd name="connsiteY182" fmla="*/ 1371600 h 2085358"/>
                  <a:gd name="connsiteX183" fmla="*/ 967028 w 2180784"/>
                  <a:gd name="connsiteY183" fmla="*/ 1381468 h 2085358"/>
                  <a:gd name="connsiteX184" fmla="*/ 960449 w 2180784"/>
                  <a:gd name="connsiteY184" fmla="*/ 1414360 h 2085358"/>
                  <a:gd name="connsiteX185" fmla="*/ 953871 w 2180784"/>
                  <a:gd name="connsiteY185" fmla="*/ 1453830 h 2085358"/>
                  <a:gd name="connsiteX186" fmla="*/ 947293 w 2180784"/>
                  <a:gd name="connsiteY186" fmla="*/ 1473565 h 2085358"/>
                  <a:gd name="connsiteX187" fmla="*/ 937425 w 2180784"/>
                  <a:gd name="connsiteY187" fmla="*/ 1506458 h 2085358"/>
                  <a:gd name="connsiteX188" fmla="*/ 934136 w 2180784"/>
                  <a:gd name="connsiteY188" fmla="*/ 1516325 h 2085358"/>
                  <a:gd name="connsiteX189" fmla="*/ 930847 w 2180784"/>
                  <a:gd name="connsiteY189" fmla="*/ 1578820 h 2085358"/>
                  <a:gd name="connsiteX190" fmla="*/ 924268 w 2180784"/>
                  <a:gd name="connsiteY190" fmla="*/ 1598555 h 2085358"/>
                  <a:gd name="connsiteX191" fmla="*/ 920979 w 2180784"/>
                  <a:gd name="connsiteY191" fmla="*/ 1608423 h 2085358"/>
                  <a:gd name="connsiteX192" fmla="*/ 924268 w 2180784"/>
                  <a:gd name="connsiteY192" fmla="*/ 1621580 h 2085358"/>
                  <a:gd name="connsiteX193" fmla="*/ 934136 w 2180784"/>
                  <a:gd name="connsiteY193" fmla="*/ 1624869 h 2085358"/>
                  <a:gd name="connsiteX194" fmla="*/ 947293 w 2180784"/>
                  <a:gd name="connsiteY194" fmla="*/ 1628158 h 2085358"/>
                  <a:gd name="connsiteX195" fmla="*/ 999920 w 2180784"/>
                  <a:gd name="connsiteY195" fmla="*/ 1631447 h 2085358"/>
                  <a:gd name="connsiteX196" fmla="*/ 1013077 w 2180784"/>
                  <a:gd name="connsiteY196" fmla="*/ 1634737 h 2085358"/>
                  <a:gd name="connsiteX197" fmla="*/ 1036101 w 2180784"/>
                  <a:gd name="connsiteY197" fmla="*/ 1641315 h 2085358"/>
                  <a:gd name="connsiteX198" fmla="*/ 1068993 w 2180784"/>
                  <a:gd name="connsiteY198" fmla="*/ 1647894 h 2085358"/>
                  <a:gd name="connsiteX199" fmla="*/ 1157802 w 2180784"/>
                  <a:gd name="connsiteY199" fmla="*/ 1677496 h 2085358"/>
                  <a:gd name="connsiteX200" fmla="*/ 1187405 w 2180784"/>
                  <a:gd name="connsiteY200" fmla="*/ 1687364 h 2085358"/>
                  <a:gd name="connsiteX201" fmla="*/ 1207140 w 2180784"/>
                  <a:gd name="connsiteY201" fmla="*/ 1693942 h 2085358"/>
                  <a:gd name="connsiteX202" fmla="*/ 1230164 w 2180784"/>
                  <a:gd name="connsiteY202" fmla="*/ 1700521 h 2085358"/>
                  <a:gd name="connsiteX203" fmla="*/ 1236743 w 2180784"/>
                  <a:gd name="connsiteY203" fmla="*/ 1707099 h 2085358"/>
                  <a:gd name="connsiteX204" fmla="*/ 1256478 w 2180784"/>
                  <a:gd name="connsiteY204" fmla="*/ 1720256 h 2085358"/>
                  <a:gd name="connsiteX205" fmla="*/ 1266346 w 2180784"/>
                  <a:gd name="connsiteY205" fmla="*/ 1749859 h 2085358"/>
                  <a:gd name="connsiteX206" fmla="*/ 1269635 w 2180784"/>
                  <a:gd name="connsiteY206" fmla="*/ 1759727 h 2085358"/>
                  <a:gd name="connsiteX207" fmla="*/ 1272924 w 2180784"/>
                  <a:gd name="connsiteY207" fmla="*/ 1802486 h 2085358"/>
                  <a:gd name="connsiteX208" fmla="*/ 1276213 w 2180784"/>
                  <a:gd name="connsiteY208" fmla="*/ 1822222 h 2085358"/>
                  <a:gd name="connsiteX209" fmla="*/ 1282792 w 2180784"/>
                  <a:gd name="connsiteY209" fmla="*/ 1871560 h 2085358"/>
                  <a:gd name="connsiteX210" fmla="*/ 1289370 w 2180784"/>
                  <a:gd name="connsiteY210" fmla="*/ 1907741 h 2085358"/>
                  <a:gd name="connsiteX211" fmla="*/ 1292659 w 2180784"/>
                  <a:gd name="connsiteY211" fmla="*/ 1927476 h 2085358"/>
                  <a:gd name="connsiteX212" fmla="*/ 1295949 w 2180784"/>
                  <a:gd name="connsiteY212" fmla="*/ 1940633 h 2085358"/>
                  <a:gd name="connsiteX213" fmla="*/ 1302527 w 2180784"/>
                  <a:gd name="connsiteY213" fmla="*/ 1980104 h 2085358"/>
                  <a:gd name="connsiteX214" fmla="*/ 1312395 w 2180784"/>
                  <a:gd name="connsiteY214" fmla="*/ 2009706 h 2085358"/>
                  <a:gd name="connsiteX215" fmla="*/ 1315684 w 2180784"/>
                  <a:gd name="connsiteY215" fmla="*/ 2019574 h 2085358"/>
                  <a:gd name="connsiteX216" fmla="*/ 1338708 w 2180784"/>
                  <a:gd name="connsiteY216" fmla="*/ 2039309 h 2085358"/>
                  <a:gd name="connsiteX217" fmla="*/ 1345287 w 2180784"/>
                  <a:gd name="connsiteY217" fmla="*/ 2045888 h 2085358"/>
                  <a:gd name="connsiteX218" fmla="*/ 1365022 w 2180784"/>
                  <a:gd name="connsiteY218" fmla="*/ 2052466 h 2085358"/>
                  <a:gd name="connsiteX219" fmla="*/ 1374890 w 2180784"/>
                  <a:gd name="connsiteY219" fmla="*/ 2055755 h 2085358"/>
                  <a:gd name="connsiteX220" fmla="*/ 1384757 w 2180784"/>
                  <a:gd name="connsiteY220" fmla="*/ 2059045 h 2085358"/>
                  <a:gd name="connsiteX221" fmla="*/ 1401203 w 2180784"/>
                  <a:gd name="connsiteY221" fmla="*/ 2062334 h 2085358"/>
                  <a:gd name="connsiteX222" fmla="*/ 1414360 w 2180784"/>
                  <a:gd name="connsiteY222" fmla="*/ 2065623 h 2085358"/>
                  <a:gd name="connsiteX223" fmla="*/ 1437385 w 2180784"/>
                  <a:gd name="connsiteY223" fmla="*/ 2068912 h 2085358"/>
                  <a:gd name="connsiteX224" fmla="*/ 1457120 w 2180784"/>
                  <a:gd name="connsiteY224" fmla="*/ 2072201 h 2085358"/>
                  <a:gd name="connsiteX225" fmla="*/ 1483434 w 2180784"/>
                  <a:gd name="connsiteY225" fmla="*/ 2075491 h 2085358"/>
                  <a:gd name="connsiteX226" fmla="*/ 1559085 w 2180784"/>
                  <a:gd name="connsiteY226" fmla="*/ 2085358 h 2085358"/>
                  <a:gd name="connsiteX227" fmla="*/ 1644605 w 2180784"/>
                  <a:gd name="connsiteY227" fmla="*/ 2082069 h 2085358"/>
                  <a:gd name="connsiteX228" fmla="*/ 1670918 w 2180784"/>
                  <a:gd name="connsiteY228" fmla="*/ 2078780 h 2085358"/>
                  <a:gd name="connsiteX229" fmla="*/ 1707100 w 2180784"/>
                  <a:gd name="connsiteY229" fmla="*/ 2072201 h 2085358"/>
                  <a:gd name="connsiteX230" fmla="*/ 1720257 w 2180784"/>
                  <a:gd name="connsiteY230" fmla="*/ 2068912 h 2085358"/>
                  <a:gd name="connsiteX231" fmla="*/ 1776173 w 2180784"/>
                  <a:gd name="connsiteY231" fmla="*/ 2059045 h 2085358"/>
                  <a:gd name="connsiteX232" fmla="*/ 1795908 w 2180784"/>
                  <a:gd name="connsiteY232" fmla="*/ 2052466 h 2085358"/>
                  <a:gd name="connsiteX233" fmla="*/ 1809065 w 2180784"/>
                  <a:gd name="connsiteY233" fmla="*/ 2039309 h 2085358"/>
                  <a:gd name="connsiteX234" fmla="*/ 1815644 w 2180784"/>
                  <a:gd name="connsiteY234" fmla="*/ 2032731 h 2085358"/>
                  <a:gd name="connsiteX235" fmla="*/ 1818933 w 2180784"/>
                  <a:gd name="connsiteY235" fmla="*/ 2022863 h 2085358"/>
                  <a:gd name="connsiteX236" fmla="*/ 1812354 w 2180784"/>
                  <a:gd name="connsiteY236" fmla="*/ 1957079 h 2085358"/>
                  <a:gd name="connsiteX237" fmla="*/ 1812354 w 2180784"/>
                  <a:gd name="connsiteY237" fmla="*/ 1861692 h 2085358"/>
                  <a:gd name="connsiteX238" fmla="*/ 1802487 w 2180784"/>
                  <a:gd name="connsiteY238" fmla="*/ 1815643 h 2085358"/>
                  <a:gd name="connsiteX239" fmla="*/ 1799198 w 2180784"/>
                  <a:gd name="connsiteY239" fmla="*/ 1805776 h 2085358"/>
                  <a:gd name="connsiteX240" fmla="*/ 1802487 w 2180784"/>
                  <a:gd name="connsiteY240" fmla="*/ 1733413 h 2085358"/>
                  <a:gd name="connsiteX241" fmla="*/ 1809065 w 2180784"/>
                  <a:gd name="connsiteY241" fmla="*/ 1713678 h 2085358"/>
                  <a:gd name="connsiteX242" fmla="*/ 1812354 w 2180784"/>
                  <a:gd name="connsiteY242" fmla="*/ 1703810 h 2085358"/>
                  <a:gd name="connsiteX243" fmla="*/ 1815644 w 2180784"/>
                  <a:gd name="connsiteY243" fmla="*/ 1693942 h 2085358"/>
                  <a:gd name="connsiteX244" fmla="*/ 1818933 w 2180784"/>
                  <a:gd name="connsiteY244" fmla="*/ 1684075 h 2085358"/>
                  <a:gd name="connsiteX245" fmla="*/ 1809065 w 2180784"/>
                  <a:gd name="connsiteY245" fmla="*/ 1644604 h 2085358"/>
                  <a:gd name="connsiteX246" fmla="*/ 1799198 w 2180784"/>
                  <a:gd name="connsiteY246" fmla="*/ 1641315 h 2085358"/>
                  <a:gd name="connsiteX247" fmla="*/ 1782752 w 2180784"/>
                  <a:gd name="connsiteY247" fmla="*/ 1631447 h 2085358"/>
                  <a:gd name="connsiteX248" fmla="*/ 1756438 w 2180784"/>
                  <a:gd name="connsiteY248" fmla="*/ 1611712 h 2085358"/>
                  <a:gd name="connsiteX249" fmla="*/ 1753149 w 2180784"/>
                  <a:gd name="connsiteY249" fmla="*/ 1601845 h 2085358"/>
                  <a:gd name="connsiteX250" fmla="*/ 1746570 w 2180784"/>
                  <a:gd name="connsiteY250" fmla="*/ 1595266 h 2085358"/>
                  <a:gd name="connsiteX251" fmla="*/ 1739992 w 2180784"/>
                  <a:gd name="connsiteY251" fmla="*/ 1585399 h 2085358"/>
                  <a:gd name="connsiteX252" fmla="*/ 1726835 w 2180784"/>
                  <a:gd name="connsiteY252" fmla="*/ 1568953 h 2085358"/>
                  <a:gd name="connsiteX253" fmla="*/ 1723546 w 2180784"/>
                  <a:gd name="connsiteY253" fmla="*/ 1559085 h 2085358"/>
                  <a:gd name="connsiteX254" fmla="*/ 1720257 w 2180784"/>
                  <a:gd name="connsiteY254" fmla="*/ 1509747 h 2085358"/>
                  <a:gd name="connsiteX255" fmla="*/ 1700521 w 2180784"/>
                  <a:gd name="connsiteY255" fmla="*/ 1483433 h 2085358"/>
                  <a:gd name="connsiteX256" fmla="*/ 1690654 w 2180784"/>
                  <a:gd name="connsiteY256" fmla="*/ 1463698 h 2085358"/>
                  <a:gd name="connsiteX257" fmla="*/ 1693943 w 2180784"/>
                  <a:gd name="connsiteY257" fmla="*/ 1427517 h 2085358"/>
                  <a:gd name="connsiteX258" fmla="*/ 1716967 w 2180784"/>
                  <a:gd name="connsiteY258" fmla="*/ 1404492 h 2085358"/>
                  <a:gd name="connsiteX259" fmla="*/ 1726835 w 2180784"/>
                  <a:gd name="connsiteY259" fmla="*/ 1401203 h 2085358"/>
                  <a:gd name="connsiteX260" fmla="*/ 1792619 w 2180784"/>
                  <a:gd name="connsiteY260" fmla="*/ 1397914 h 2085358"/>
                  <a:gd name="connsiteX261" fmla="*/ 1815644 w 2180784"/>
                  <a:gd name="connsiteY261" fmla="*/ 1391335 h 2085358"/>
                  <a:gd name="connsiteX262" fmla="*/ 1825511 w 2180784"/>
                  <a:gd name="connsiteY262" fmla="*/ 1384757 h 2085358"/>
                  <a:gd name="connsiteX263" fmla="*/ 1832090 w 2180784"/>
                  <a:gd name="connsiteY263" fmla="*/ 1378178 h 2085358"/>
                  <a:gd name="connsiteX264" fmla="*/ 1841957 w 2180784"/>
                  <a:gd name="connsiteY264" fmla="*/ 1371600 h 2085358"/>
                  <a:gd name="connsiteX265" fmla="*/ 1848536 w 2180784"/>
                  <a:gd name="connsiteY265" fmla="*/ 1365022 h 2085358"/>
                  <a:gd name="connsiteX266" fmla="*/ 1868271 w 2180784"/>
                  <a:gd name="connsiteY266" fmla="*/ 1358443 h 2085358"/>
                  <a:gd name="connsiteX267" fmla="*/ 1878139 w 2180784"/>
                  <a:gd name="connsiteY267" fmla="*/ 1355154 h 2085358"/>
                  <a:gd name="connsiteX268" fmla="*/ 1888006 w 2180784"/>
                  <a:gd name="connsiteY268" fmla="*/ 1348576 h 2085358"/>
                  <a:gd name="connsiteX269" fmla="*/ 1927477 w 2180784"/>
                  <a:gd name="connsiteY269" fmla="*/ 1355154 h 2085358"/>
                  <a:gd name="connsiteX270" fmla="*/ 1940634 w 2180784"/>
                  <a:gd name="connsiteY270" fmla="*/ 1394624 h 2085358"/>
                  <a:gd name="connsiteX271" fmla="*/ 1943923 w 2180784"/>
                  <a:gd name="connsiteY271" fmla="*/ 1404492 h 2085358"/>
                  <a:gd name="connsiteX272" fmla="*/ 1953790 w 2180784"/>
                  <a:gd name="connsiteY272" fmla="*/ 1411070 h 2085358"/>
                  <a:gd name="connsiteX273" fmla="*/ 1983393 w 2180784"/>
                  <a:gd name="connsiteY273" fmla="*/ 1420938 h 2085358"/>
                  <a:gd name="connsiteX274" fmla="*/ 2003129 w 2180784"/>
                  <a:gd name="connsiteY274" fmla="*/ 1427517 h 2085358"/>
                  <a:gd name="connsiteX275" fmla="*/ 2012996 w 2180784"/>
                  <a:gd name="connsiteY275" fmla="*/ 1434095 h 2085358"/>
                  <a:gd name="connsiteX276" fmla="*/ 2029442 w 2180784"/>
                  <a:gd name="connsiteY276" fmla="*/ 1430806 h 2085358"/>
                  <a:gd name="connsiteX277" fmla="*/ 2036021 w 2180784"/>
                  <a:gd name="connsiteY277" fmla="*/ 1424227 h 2085358"/>
                  <a:gd name="connsiteX278" fmla="*/ 2052467 w 2180784"/>
                  <a:gd name="connsiteY278" fmla="*/ 1394624 h 2085358"/>
                  <a:gd name="connsiteX279" fmla="*/ 2055756 w 2180784"/>
                  <a:gd name="connsiteY279" fmla="*/ 1381468 h 2085358"/>
                  <a:gd name="connsiteX280" fmla="*/ 2059045 w 2180784"/>
                  <a:gd name="connsiteY280" fmla="*/ 1358443 h 2085358"/>
                  <a:gd name="connsiteX281" fmla="*/ 2062334 w 2180784"/>
                  <a:gd name="connsiteY281" fmla="*/ 1348576 h 2085358"/>
                  <a:gd name="connsiteX282" fmla="*/ 2065623 w 2180784"/>
                  <a:gd name="connsiteY282" fmla="*/ 1335419 h 2085358"/>
                  <a:gd name="connsiteX283" fmla="*/ 2068913 w 2180784"/>
                  <a:gd name="connsiteY283" fmla="*/ 1318973 h 2085358"/>
                  <a:gd name="connsiteX284" fmla="*/ 2072202 w 2180784"/>
                  <a:gd name="connsiteY284" fmla="*/ 1299237 h 2085358"/>
                  <a:gd name="connsiteX285" fmla="*/ 2082070 w 2180784"/>
                  <a:gd name="connsiteY285" fmla="*/ 1269635 h 2085358"/>
                  <a:gd name="connsiteX286" fmla="*/ 2088648 w 2180784"/>
                  <a:gd name="connsiteY286" fmla="*/ 1249899 h 2085358"/>
                  <a:gd name="connsiteX287" fmla="*/ 2091937 w 2180784"/>
                  <a:gd name="connsiteY287" fmla="*/ 1240032 h 2085358"/>
                  <a:gd name="connsiteX288" fmla="*/ 2114962 w 2180784"/>
                  <a:gd name="connsiteY288" fmla="*/ 1233453 h 2085358"/>
                  <a:gd name="connsiteX289" fmla="*/ 2134697 w 2180784"/>
                  <a:gd name="connsiteY289" fmla="*/ 1220296 h 2085358"/>
                  <a:gd name="connsiteX290" fmla="*/ 2154432 w 2180784"/>
                  <a:gd name="connsiteY290" fmla="*/ 1210429 h 2085358"/>
                  <a:gd name="connsiteX291" fmla="*/ 2170878 w 2180784"/>
                  <a:gd name="connsiteY291" fmla="*/ 1193983 h 2085358"/>
                  <a:gd name="connsiteX292" fmla="*/ 2177457 w 2180784"/>
                  <a:gd name="connsiteY292" fmla="*/ 1187404 h 2085358"/>
                  <a:gd name="connsiteX293" fmla="*/ 2180746 w 2180784"/>
                  <a:gd name="connsiteY293" fmla="*/ 1177537 h 2085358"/>
                  <a:gd name="connsiteX294" fmla="*/ 2167589 w 2180784"/>
                  <a:gd name="connsiteY294" fmla="*/ 1147934 h 2085358"/>
                  <a:gd name="connsiteX295" fmla="*/ 2154432 w 2180784"/>
                  <a:gd name="connsiteY295" fmla="*/ 1134777 h 2085358"/>
                  <a:gd name="connsiteX296" fmla="*/ 2134697 w 2180784"/>
                  <a:gd name="connsiteY296" fmla="*/ 1118331 h 2085358"/>
                  <a:gd name="connsiteX297" fmla="*/ 2128118 w 2180784"/>
                  <a:gd name="connsiteY297" fmla="*/ 1098596 h 2085358"/>
                  <a:gd name="connsiteX298" fmla="*/ 2134697 w 2180784"/>
                  <a:gd name="connsiteY298" fmla="*/ 1062414 h 2085358"/>
                  <a:gd name="connsiteX299" fmla="*/ 2128118 w 2180784"/>
                  <a:gd name="connsiteY299" fmla="*/ 1029522 h 2085358"/>
                  <a:gd name="connsiteX300" fmla="*/ 2111672 w 2180784"/>
                  <a:gd name="connsiteY300" fmla="*/ 1013076 h 2085358"/>
                  <a:gd name="connsiteX301" fmla="*/ 2101805 w 2180784"/>
                  <a:gd name="connsiteY301" fmla="*/ 1003209 h 2085358"/>
                  <a:gd name="connsiteX302" fmla="*/ 2095226 w 2180784"/>
                  <a:gd name="connsiteY302" fmla="*/ 996630 h 2085358"/>
                  <a:gd name="connsiteX303" fmla="*/ 2075491 w 2180784"/>
                  <a:gd name="connsiteY303" fmla="*/ 970317 h 2085358"/>
                  <a:gd name="connsiteX304" fmla="*/ 2065623 w 2180784"/>
                  <a:gd name="connsiteY304" fmla="*/ 967027 h 2085358"/>
                  <a:gd name="connsiteX305" fmla="*/ 2059045 w 2180784"/>
                  <a:gd name="connsiteY305" fmla="*/ 986763 h 2085358"/>
                  <a:gd name="connsiteX306" fmla="*/ 2049177 w 2180784"/>
                  <a:gd name="connsiteY306" fmla="*/ 990052 h 2085358"/>
                  <a:gd name="connsiteX307" fmla="*/ 2019575 w 2180784"/>
                  <a:gd name="connsiteY307" fmla="*/ 996630 h 2085358"/>
                  <a:gd name="connsiteX308" fmla="*/ 2006418 w 2180784"/>
                  <a:gd name="connsiteY308" fmla="*/ 999919 h 2085358"/>
                  <a:gd name="connsiteX309" fmla="*/ 1986682 w 2180784"/>
                  <a:gd name="connsiteY309" fmla="*/ 996630 h 2085358"/>
                  <a:gd name="connsiteX310" fmla="*/ 1966947 w 2180784"/>
                  <a:gd name="connsiteY310" fmla="*/ 990052 h 2085358"/>
                  <a:gd name="connsiteX311" fmla="*/ 1960369 w 2180784"/>
                  <a:gd name="connsiteY311" fmla="*/ 983473 h 2085358"/>
                  <a:gd name="connsiteX312" fmla="*/ 1940634 w 2180784"/>
                  <a:gd name="connsiteY312" fmla="*/ 970317 h 2085358"/>
                  <a:gd name="connsiteX313" fmla="*/ 1924188 w 2180784"/>
                  <a:gd name="connsiteY313" fmla="*/ 957160 h 2085358"/>
                  <a:gd name="connsiteX314" fmla="*/ 1888006 w 2180784"/>
                  <a:gd name="connsiteY314" fmla="*/ 953870 h 2085358"/>
                  <a:gd name="connsiteX315" fmla="*/ 1861693 w 2180784"/>
                  <a:gd name="connsiteY315" fmla="*/ 947292 h 2085358"/>
                  <a:gd name="connsiteX316" fmla="*/ 1848536 w 2180784"/>
                  <a:gd name="connsiteY316" fmla="*/ 944003 h 2085358"/>
                  <a:gd name="connsiteX317" fmla="*/ 1789330 w 2180784"/>
                  <a:gd name="connsiteY317" fmla="*/ 937424 h 2085358"/>
                  <a:gd name="connsiteX318" fmla="*/ 1776173 w 2180784"/>
                  <a:gd name="connsiteY318" fmla="*/ 934135 h 2085358"/>
                  <a:gd name="connsiteX319" fmla="*/ 1756438 w 2180784"/>
                  <a:gd name="connsiteY319" fmla="*/ 927557 h 2085358"/>
                  <a:gd name="connsiteX320" fmla="*/ 1739992 w 2180784"/>
                  <a:gd name="connsiteY320" fmla="*/ 917689 h 2085358"/>
                  <a:gd name="connsiteX321" fmla="*/ 1733413 w 2180784"/>
                  <a:gd name="connsiteY321" fmla="*/ 911111 h 2085358"/>
                  <a:gd name="connsiteX322" fmla="*/ 1713678 w 2180784"/>
                  <a:gd name="connsiteY322" fmla="*/ 904532 h 2085358"/>
                  <a:gd name="connsiteX323" fmla="*/ 1693943 w 2180784"/>
                  <a:gd name="connsiteY323" fmla="*/ 891376 h 2085358"/>
                  <a:gd name="connsiteX324" fmla="*/ 1674208 w 2180784"/>
                  <a:gd name="connsiteY324" fmla="*/ 884797 h 2085358"/>
                  <a:gd name="connsiteX325" fmla="*/ 1647894 w 2180784"/>
                  <a:gd name="connsiteY325" fmla="*/ 871640 h 2085358"/>
                  <a:gd name="connsiteX326" fmla="*/ 1638026 w 2180784"/>
                  <a:gd name="connsiteY326" fmla="*/ 868351 h 2085358"/>
                  <a:gd name="connsiteX327" fmla="*/ 1608423 w 2180784"/>
                  <a:gd name="connsiteY327" fmla="*/ 855194 h 2085358"/>
                  <a:gd name="connsiteX328" fmla="*/ 1598556 w 2180784"/>
                  <a:gd name="connsiteY328" fmla="*/ 851905 h 2085358"/>
                  <a:gd name="connsiteX329" fmla="*/ 1591977 w 2180784"/>
                  <a:gd name="connsiteY329" fmla="*/ 845327 h 2085358"/>
                  <a:gd name="connsiteX330" fmla="*/ 1595267 w 2180784"/>
                  <a:gd name="connsiteY330" fmla="*/ 835459 h 2085358"/>
                  <a:gd name="connsiteX331" fmla="*/ 1591977 w 2180784"/>
                  <a:gd name="connsiteY331" fmla="*/ 802567 h 2085358"/>
                  <a:gd name="connsiteX332" fmla="*/ 1565664 w 2180784"/>
                  <a:gd name="connsiteY332" fmla="*/ 789410 h 2085358"/>
                  <a:gd name="connsiteX333" fmla="*/ 1555796 w 2180784"/>
                  <a:gd name="connsiteY333" fmla="*/ 786121 h 2085358"/>
                  <a:gd name="connsiteX334" fmla="*/ 1539350 w 2180784"/>
                  <a:gd name="connsiteY334" fmla="*/ 776253 h 2085358"/>
                  <a:gd name="connsiteX335" fmla="*/ 1529482 w 2180784"/>
                  <a:gd name="connsiteY335" fmla="*/ 769675 h 2085358"/>
                  <a:gd name="connsiteX336" fmla="*/ 1499880 w 2180784"/>
                  <a:gd name="connsiteY336" fmla="*/ 759807 h 2085358"/>
                  <a:gd name="connsiteX337" fmla="*/ 1490012 w 2180784"/>
                  <a:gd name="connsiteY337" fmla="*/ 756518 h 2085358"/>
                  <a:gd name="connsiteX338" fmla="*/ 1480144 w 2180784"/>
                  <a:gd name="connsiteY338" fmla="*/ 753229 h 2085358"/>
                  <a:gd name="connsiteX339" fmla="*/ 1437385 w 2180784"/>
                  <a:gd name="connsiteY339" fmla="*/ 746650 h 2085358"/>
                  <a:gd name="connsiteX340" fmla="*/ 1404493 w 2180784"/>
                  <a:gd name="connsiteY340" fmla="*/ 736783 h 2085358"/>
                  <a:gd name="connsiteX341" fmla="*/ 1394625 w 2180784"/>
                  <a:gd name="connsiteY341" fmla="*/ 733494 h 2085358"/>
                  <a:gd name="connsiteX342" fmla="*/ 1384757 w 2180784"/>
                  <a:gd name="connsiteY342" fmla="*/ 730204 h 2085358"/>
                  <a:gd name="connsiteX343" fmla="*/ 1345287 w 2180784"/>
                  <a:gd name="connsiteY343" fmla="*/ 726915 h 2085358"/>
                  <a:gd name="connsiteX344" fmla="*/ 1151223 w 2180784"/>
                  <a:gd name="connsiteY344" fmla="*/ 726915 h 2085358"/>
                  <a:gd name="connsiteX345" fmla="*/ 1141356 w 2180784"/>
                  <a:gd name="connsiteY345" fmla="*/ 723626 h 2085358"/>
                  <a:gd name="connsiteX346" fmla="*/ 1115042 w 2180784"/>
                  <a:gd name="connsiteY346" fmla="*/ 717047 h 2085358"/>
                  <a:gd name="connsiteX347" fmla="*/ 1088729 w 2180784"/>
                  <a:gd name="connsiteY347" fmla="*/ 710469 h 2085358"/>
                  <a:gd name="connsiteX348" fmla="*/ 960449 w 2180784"/>
                  <a:gd name="connsiteY348" fmla="*/ 700601 h 2085358"/>
                  <a:gd name="connsiteX349" fmla="*/ 947293 w 2180784"/>
                  <a:gd name="connsiteY349" fmla="*/ 697312 h 2085358"/>
                  <a:gd name="connsiteX350" fmla="*/ 927557 w 2180784"/>
                  <a:gd name="connsiteY350" fmla="*/ 690734 h 2085358"/>
                  <a:gd name="connsiteX351" fmla="*/ 907822 w 2180784"/>
                  <a:gd name="connsiteY351" fmla="*/ 680866 h 2085358"/>
                  <a:gd name="connsiteX352" fmla="*/ 888087 w 2180784"/>
                  <a:gd name="connsiteY352" fmla="*/ 667709 h 2085358"/>
                  <a:gd name="connsiteX353" fmla="*/ 858484 w 2180784"/>
                  <a:gd name="connsiteY353" fmla="*/ 657842 h 2085358"/>
                  <a:gd name="connsiteX354" fmla="*/ 848616 w 2180784"/>
                  <a:gd name="connsiteY354" fmla="*/ 654553 h 2085358"/>
                  <a:gd name="connsiteX355" fmla="*/ 832170 w 2180784"/>
                  <a:gd name="connsiteY355" fmla="*/ 651263 h 2085358"/>
                  <a:gd name="connsiteX356" fmla="*/ 812435 w 2180784"/>
                  <a:gd name="connsiteY356" fmla="*/ 644685 h 2085358"/>
                  <a:gd name="connsiteX357" fmla="*/ 782832 w 2180784"/>
                  <a:gd name="connsiteY357" fmla="*/ 634817 h 2085358"/>
                  <a:gd name="connsiteX358" fmla="*/ 772964 w 2180784"/>
                  <a:gd name="connsiteY358" fmla="*/ 631528 h 2085358"/>
                  <a:gd name="connsiteX359" fmla="*/ 743362 w 2180784"/>
                  <a:gd name="connsiteY359" fmla="*/ 624950 h 2085358"/>
                  <a:gd name="connsiteX360" fmla="*/ 713759 w 2180784"/>
                  <a:gd name="connsiteY360" fmla="*/ 618371 h 2085358"/>
                  <a:gd name="connsiteX361" fmla="*/ 601926 w 2180784"/>
                  <a:gd name="connsiteY361" fmla="*/ 611793 h 2085358"/>
                  <a:gd name="connsiteX362" fmla="*/ 582190 w 2180784"/>
                  <a:gd name="connsiteY362" fmla="*/ 608504 h 2085358"/>
                  <a:gd name="connsiteX363" fmla="*/ 562455 w 2180784"/>
                  <a:gd name="connsiteY363" fmla="*/ 601925 h 2085358"/>
                  <a:gd name="connsiteX364" fmla="*/ 542720 w 2180784"/>
                  <a:gd name="connsiteY364" fmla="*/ 598636 h 2085358"/>
                  <a:gd name="connsiteX365" fmla="*/ 519695 w 2180784"/>
                  <a:gd name="connsiteY365" fmla="*/ 595347 h 2085358"/>
                  <a:gd name="connsiteX366" fmla="*/ 480225 w 2180784"/>
                  <a:gd name="connsiteY366" fmla="*/ 588768 h 2085358"/>
                  <a:gd name="connsiteX367" fmla="*/ 463779 w 2180784"/>
                  <a:gd name="connsiteY367" fmla="*/ 585479 h 2085358"/>
                  <a:gd name="connsiteX368" fmla="*/ 430887 w 2180784"/>
                  <a:gd name="connsiteY368" fmla="*/ 582190 h 2085358"/>
                  <a:gd name="connsiteX369" fmla="*/ 417730 w 2180784"/>
                  <a:gd name="connsiteY369" fmla="*/ 578901 h 2085358"/>
                  <a:gd name="connsiteX370" fmla="*/ 388127 w 2180784"/>
                  <a:gd name="connsiteY370" fmla="*/ 569033 h 2085358"/>
                  <a:gd name="connsiteX371" fmla="*/ 351946 w 2180784"/>
                  <a:gd name="connsiteY371" fmla="*/ 562455 h 2085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</a:cxnLst>
                <a:rect l="l" t="t" r="r" b="b"/>
                <a:pathLst>
                  <a:path w="2180784" h="2085358">
                    <a:moveTo>
                      <a:pt x="351946" y="562455"/>
                    </a:moveTo>
                    <a:cubicBezTo>
                      <a:pt x="358524" y="549298"/>
                      <a:pt x="402923" y="514767"/>
                      <a:pt x="427598" y="490092"/>
                    </a:cubicBezTo>
                    <a:cubicBezTo>
                      <a:pt x="440074" y="477616"/>
                      <a:pt x="429440" y="483732"/>
                      <a:pt x="437465" y="470357"/>
                    </a:cubicBezTo>
                    <a:cubicBezTo>
                      <a:pt x="439061" y="467698"/>
                      <a:pt x="442107" y="466200"/>
                      <a:pt x="444044" y="463778"/>
                    </a:cubicBezTo>
                    <a:cubicBezTo>
                      <a:pt x="446513" y="460691"/>
                      <a:pt x="448429" y="457200"/>
                      <a:pt x="450622" y="453911"/>
                    </a:cubicBezTo>
                    <a:cubicBezTo>
                      <a:pt x="458517" y="430225"/>
                      <a:pt x="448929" y="459832"/>
                      <a:pt x="457200" y="430886"/>
                    </a:cubicBezTo>
                    <a:cubicBezTo>
                      <a:pt x="458153" y="427552"/>
                      <a:pt x="458475" y="423840"/>
                      <a:pt x="460490" y="421019"/>
                    </a:cubicBezTo>
                    <a:cubicBezTo>
                      <a:pt x="464095" y="415972"/>
                      <a:pt x="470207" y="413023"/>
                      <a:pt x="473647" y="407862"/>
                    </a:cubicBezTo>
                    <a:cubicBezTo>
                      <a:pt x="482418" y="394705"/>
                      <a:pt x="476936" y="400187"/>
                      <a:pt x="490093" y="391416"/>
                    </a:cubicBezTo>
                    <a:cubicBezTo>
                      <a:pt x="491189" y="388127"/>
                      <a:pt x="491216" y="384256"/>
                      <a:pt x="493382" y="381548"/>
                    </a:cubicBezTo>
                    <a:cubicBezTo>
                      <a:pt x="495851" y="378461"/>
                      <a:pt x="500162" y="377439"/>
                      <a:pt x="503249" y="374970"/>
                    </a:cubicBezTo>
                    <a:cubicBezTo>
                      <a:pt x="505671" y="373033"/>
                      <a:pt x="507891" y="370813"/>
                      <a:pt x="509828" y="368391"/>
                    </a:cubicBezTo>
                    <a:cubicBezTo>
                      <a:pt x="526426" y="347644"/>
                      <a:pt x="507099" y="367831"/>
                      <a:pt x="522985" y="351945"/>
                    </a:cubicBezTo>
                    <a:cubicBezTo>
                      <a:pt x="528696" y="334813"/>
                      <a:pt x="522534" y="348397"/>
                      <a:pt x="532852" y="335499"/>
                    </a:cubicBezTo>
                    <a:cubicBezTo>
                      <a:pt x="541354" y="324872"/>
                      <a:pt x="539017" y="321524"/>
                      <a:pt x="552588" y="312475"/>
                    </a:cubicBezTo>
                    <a:cubicBezTo>
                      <a:pt x="582971" y="292217"/>
                      <a:pt x="545589" y="318073"/>
                      <a:pt x="569034" y="299318"/>
                    </a:cubicBezTo>
                    <a:cubicBezTo>
                      <a:pt x="572121" y="296849"/>
                      <a:pt x="575814" y="295209"/>
                      <a:pt x="578901" y="292740"/>
                    </a:cubicBezTo>
                    <a:cubicBezTo>
                      <a:pt x="585597" y="287383"/>
                      <a:pt x="587173" y="283621"/>
                      <a:pt x="592058" y="276294"/>
                    </a:cubicBezTo>
                    <a:cubicBezTo>
                      <a:pt x="600065" y="252269"/>
                      <a:pt x="596954" y="263285"/>
                      <a:pt x="601926" y="243401"/>
                    </a:cubicBezTo>
                    <a:cubicBezTo>
                      <a:pt x="600829" y="232437"/>
                      <a:pt x="600312" y="221400"/>
                      <a:pt x="598636" y="210509"/>
                    </a:cubicBezTo>
                    <a:cubicBezTo>
                      <a:pt x="598109" y="207082"/>
                      <a:pt x="596299" y="203976"/>
                      <a:pt x="595347" y="200642"/>
                    </a:cubicBezTo>
                    <a:cubicBezTo>
                      <a:pt x="594105" y="196295"/>
                      <a:pt x="593357" y="191815"/>
                      <a:pt x="592058" y="187485"/>
                    </a:cubicBezTo>
                    <a:cubicBezTo>
                      <a:pt x="592036" y="187412"/>
                      <a:pt x="583847" y="162852"/>
                      <a:pt x="582190" y="157882"/>
                    </a:cubicBezTo>
                    <a:lnTo>
                      <a:pt x="572323" y="128279"/>
                    </a:lnTo>
                    <a:lnTo>
                      <a:pt x="569034" y="118411"/>
                    </a:lnTo>
                    <a:cubicBezTo>
                      <a:pt x="567937" y="110736"/>
                      <a:pt x="566923" y="103049"/>
                      <a:pt x="565744" y="95387"/>
                    </a:cubicBezTo>
                    <a:cubicBezTo>
                      <a:pt x="563872" y="83220"/>
                      <a:pt x="562608" y="73970"/>
                      <a:pt x="559166" y="62495"/>
                    </a:cubicBezTo>
                    <a:cubicBezTo>
                      <a:pt x="552687" y="40898"/>
                      <a:pt x="557008" y="47180"/>
                      <a:pt x="546009" y="36181"/>
                    </a:cubicBezTo>
                    <a:cubicBezTo>
                      <a:pt x="544913" y="32892"/>
                      <a:pt x="543400" y="29714"/>
                      <a:pt x="542720" y="26314"/>
                    </a:cubicBezTo>
                    <a:cubicBezTo>
                      <a:pt x="541200" y="18712"/>
                      <a:pt x="542898" y="10223"/>
                      <a:pt x="539431" y="3289"/>
                    </a:cubicBezTo>
                    <a:cubicBezTo>
                      <a:pt x="537880" y="188"/>
                      <a:pt x="532852" y="1096"/>
                      <a:pt x="529563" y="0"/>
                    </a:cubicBezTo>
                    <a:cubicBezTo>
                      <a:pt x="522985" y="2193"/>
                      <a:pt x="514731" y="1675"/>
                      <a:pt x="509828" y="6578"/>
                    </a:cubicBezTo>
                    <a:cubicBezTo>
                      <a:pt x="497659" y="18747"/>
                      <a:pt x="505829" y="11437"/>
                      <a:pt x="483514" y="26314"/>
                    </a:cubicBezTo>
                    <a:lnTo>
                      <a:pt x="463779" y="39470"/>
                    </a:lnTo>
                    <a:cubicBezTo>
                      <a:pt x="460490" y="40567"/>
                      <a:pt x="457012" y="41209"/>
                      <a:pt x="453911" y="42760"/>
                    </a:cubicBezTo>
                    <a:cubicBezTo>
                      <a:pt x="450375" y="44528"/>
                      <a:pt x="447580" y="47570"/>
                      <a:pt x="444044" y="49338"/>
                    </a:cubicBezTo>
                    <a:cubicBezTo>
                      <a:pt x="432826" y="54947"/>
                      <a:pt x="414516" y="54591"/>
                      <a:pt x="404573" y="55917"/>
                    </a:cubicBezTo>
                    <a:cubicBezTo>
                      <a:pt x="397962" y="56798"/>
                      <a:pt x="391477" y="58574"/>
                      <a:pt x="384838" y="59206"/>
                    </a:cubicBezTo>
                    <a:cubicBezTo>
                      <a:pt x="368430" y="60769"/>
                      <a:pt x="351946" y="61399"/>
                      <a:pt x="335500" y="62495"/>
                    </a:cubicBezTo>
                    <a:cubicBezTo>
                      <a:pt x="307545" y="71812"/>
                      <a:pt x="341629" y="58817"/>
                      <a:pt x="319054" y="72363"/>
                    </a:cubicBezTo>
                    <a:cubicBezTo>
                      <a:pt x="316081" y="74147"/>
                      <a:pt x="312287" y="74102"/>
                      <a:pt x="309186" y="75652"/>
                    </a:cubicBezTo>
                    <a:cubicBezTo>
                      <a:pt x="305650" y="77420"/>
                      <a:pt x="303211" y="81543"/>
                      <a:pt x="299318" y="82230"/>
                    </a:cubicBezTo>
                    <a:cubicBezTo>
                      <a:pt x="284164" y="84904"/>
                      <a:pt x="268619" y="84423"/>
                      <a:pt x="253270" y="85519"/>
                    </a:cubicBezTo>
                    <a:cubicBezTo>
                      <a:pt x="231237" y="92865"/>
                      <a:pt x="254713" y="85804"/>
                      <a:pt x="213799" y="92098"/>
                    </a:cubicBezTo>
                    <a:cubicBezTo>
                      <a:pt x="206128" y="93278"/>
                      <a:pt x="198144" y="96220"/>
                      <a:pt x="190775" y="98676"/>
                    </a:cubicBezTo>
                    <a:cubicBezTo>
                      <a:pt x="168378" y="121073"/>
                      <a:pt x="203374" y="86937"/>
                      <a:pt x="174329" y="111833"/>
                    </a:cubicBezTo>
                    <a:cubicBezTo>
                      <a:pt x="161922" y="122468"/>
                      <a:pt x="162353" y="123219"/>
                      <a:pt x="154593" y="134858"/>
                    </a:cubicBezTo>
                    <a:cubicBezTo>
                      <a:pt x="149275" y="150812"/>
                      <a:pt x="149869" y="144128"/>
                      <a:pt x="154593" y="167750"/>
                    </a:cubicBezTo>
                    <a:cubicBezTo>
                      <a:pt x="155273" y="171150"/>
                      <a:pt x="156098" y="174644"/>
                      <a:pt x="157882" y="177617"/>
                    </a:cubicBezTo>
                    <a:cubicBezTo>
                      <a:pt x="159478" y="180276"/>
                      <a:pt x="162268" y="182003"/>
                      <a:pt x="164461" y="184196"/>
                    </a:cubicBezTo>
                    <a:cubicBezTo>
                      <a:pt x="166654" y="190774"/>
                      <a:pt x="176809" y="200085"/>
                      <a:pt x="171039" y="203931"/>
                    </a:cubicBezTo>
                    <a:cubicBezTo>
                      <a:pt x="167750" y="206124"/>
                      <a:pt x="164708" y="208741"/>
                      <a:pt x="161172" y="210509"/>
                    </a:cubicBezTo>
                    <a:cubicBezTo>
                      <a:pt x="153072" y="214559"/>
                      <a:pt x="139155" y="215824"/>
                      <a:pt x="131569" y="217088"/>
                    </a:cubicBezTo>
                    <a:cubicBezTo>
                      <a:pt x="129376" y="219281"/>
                      <a:pt x="126377" y="220892"/>
                      <a:pt x="124990" y="223666"/>
                    </a:cubicBezTo>
                    <a:cubicBezTo>
                      <a:pt x="121889" y="229868"/>
                      <a:pt x="118412" y="243401"/>
                      <a:pt x="118412" y="243401"/>
                    </a:cubicBezTo>
                    <a:cubicBezTo>
                      <a:pt x="124532" y="249522"/>
                      <a:pt x="126557" y="252408"/>
                      <a:pt x="134858" y="256558"/>
                    </a:cubicBezTo>
                    <a:cubicBezTo>
                      <a:pt x="137959" y="258108"/>
                      <a:pt x="141437" y="258751"/>
                      <a:pt x="144726" y="259847"/>
                    </a:cubicBezTo>
                    <a:cubicBezTo>
                      <a:pt x="160618" y="275741"/>
                      <a:pt x="141274" y="255535"/>
                      <a:pt x="157882" y="276294"/>
                    </a:cubicBezTo>
                    <a:cubicBezTo>
                      <a:pt x="159819" y="278716"/>
                      <a:pt x="162268" y="280679"/>
                      <a:pt x="164461" y="282872"/>
                    </a:cubicBezTo>
                    <a:cubicBezTo>
                      <a:pt x="166654" y="289450"/>
                      <a:pt x="172721" y="295880"/>
                      <a:pt x="171039" y="302607"/>
                    </a:cubicBezTo>
                    <a:cubicBezTo>
                      <a:pt x="169943" y="306993"/>
                      <a:pt x="169531" y="311609"/>
                      <a:pt x="167750" y="315764"/>
                    </a:cubicBezTo>
                    <a:cubicBezTo>
                      <a:pt x="166193" y="319398"/>
                      <a:pt x="164259" y="323162"/>
                      <a:pt x="161172" y="325632"/>
                    </a:cubicBezTo>
                    <a:cubicBezTo>
                      <a:pt x="158465" y="327798"/>
                      <a:pt x="154754" y="328576"/>
                      <a:pt x="151304" y="328921"/>
                    </a:cubicBezTo>
                    <a:cubicBezTo>
                      <a:pt x="132726" y="330779"/>
                      <a:pt x="114027" y="331114"/>
                      <a:pt x="95388" y="332210"/>
                    </a:cubicBezTo>
                    <a:lnTo>
                      <a:pt x="55917" y="342078"/>
                    </a:lnTo>
                    <a:cubicBezTo>
                      <a:pt x="51531" y="343174"/>
                      <a:pt x="47049" y="343938"/>
                      <a:pt x="42760" y="345367"/>
                    </a:cubicBezTo>
                    <a:lnTo>
                      <a:pt x="23025" y="351945"/>
                    </a:lnTo>
                    <a:cubicBezTo>
                      <a:pt x="20832" y="354138"/>
                      <a:pt x="18043" y="355865"/>
                      <a:pt x="16447" y="358524"/>
                    </a:cubicBezTo>
                    <a:cubicBezTo>
                      <a:pt x="9056" y="370842"/>
                      <a:pt x="14768" y="390373"/>
                      <a:pt x="16447" y="401283"/>
                    </a:cubicBezTo>
                    <a:cubicBezTo>
                      <a:pt x="16974" y="404710"/>
                      <a:pt x="18186" y="408050"/>
                      <a:pt x="19736" y="411151"/>
                    </a:cubicBezTo>
                    <a:cubicBezTo>
                      <a:pt x="21504" y="414687"/>
                      <a:pt x="24121" y="417730"/>
                      <a:pt x="26314" y="421019"/>
                    </a:cubicBezTo>
                    <a:cubicBezTo>
                      <a:pt x="30750" y="438765"/>
                      <a:pt x="31499" y="434729"/>
                      <a:pt x="26314" y="457200"/>
                    </a:cubicBezTo>
                    <a:cubicBezTo>
                      <a:pt x="24755" y="463957"/>
                      <a:pt x="19736" y="476935"/>
                      <a:pt x="19736" y="476935"/>
                    </a:cubicBezTo>
                    <a:cubicBezTo>
                      <a:pt x="20832" y="485706"/>
                      <a:pt x="20699" y="494721"/>
                      <a:pt x="23025" y="503249"/>
                    </a:cubicBezTo>
                    <a:cubicBezTo>
                      <a:pt x="25121" y="510934"/>
                      <a:pt x="31673" y="514059"/>
                      <a:pt x="36182" y="519695"/>
                    </a:cubicBezTo>
                    <a:cubicBezTo>
                      <a:pt x="48749" y="535404"/>
                      <a:pt x="37944" y="523220"/>
                      <a:pt x="46049" y="539430"/>
                    </a:cubicBezTo>
                    <a:cubicBezTo>
                      <a:pt x="47817" y="542966"/>
                      <a:pt x="50435" y="546009"/>
                      <a:pt x="52628" y="549298"/>
                    </a:cubicBezTo>
                    <a:cubicBezTo>
                      <a:pt x="53724" y="552587"/>
                      <a:pt x="55237" y="555765"/>
                      <a:pt x="55917" y="559165"/>
                    </a:cubicBezTo>
                    <a:cubicBezTo>
                      <a:pt x="60778" y="583472"/>
                      <a:pt x="60793" y="610993"/>
                      <a:pt x="62495" y="634817"/>
                    </a:cubicBezTo>
                    <a:cubicBezTo>
                      <a:pt x="63436" y="647986"/>
                      <a:pt x="62158" y="661593"/>
                      <a:pt x="65785" y="674288"/>
                    </a:cubicBezTo>
                    <a:cubicBezTo>
                      <a:pt x="66871" y="678089"/>
                      <a:pt x="72565" y="678397"/>
                      <a:pt x="75652" y="680866"/>
                    </a:cubicBezTo>
                    <a:cubicBezTo>
                      <a:pt x="88552" y="691186"/>
                      <a:pt x="74963" y="685022"/>
                      <a:pt x="92098" y="690734"/>
                    </a:cubicBezTo>
                    <a:lnTo>
                      <a:pt x="105255" y="703891"/>
                    </a:lnTo>
                    <a:cubicBezTo>
                      <a:pt x="107448" y="706084"/>
                      <a:pt x="109254" y="708749"/>
                      <a:pt x="111834" y="710469"/>
                    </a:cubicBezTo>
                    <a:cubicBezTo>
                      <a:pt x="124281" y="718767"/>
                      <a:pt x="118906" y="714252"/>
                      <a:pt x="128280" y="723626"/>
                    </a:cubicBezTo>
                    <a:lnTo>
                      <a:pt x="134858" y="743361"/>
                    </a:lnTo>
                    <a:lnTo>
                      <a:pt x="138147" y="753229"/>
                    </a:lnTo>
                    <a:cubicBezTo>
                      <a:pt x="136851" y="775254"/>
                      <a:pt x="137824" y="802655"/>
                      <a:pt x="131569" y="825591"/>
                    </a:cubicBezTo>
                    <a:cubicBezTo>
                      <a:pt x="129744" y="832281"/>
                      <a:pt x="129893" y="840424"/>
                      <a:pt x="124990" y="845327"/>
                    </a:cubicBezTo>
                    <a:lnTo>
                      <a:pt x="115123" y="855194"/>
                    </a:lnTo>
                    <a:cubicBezTo>
                      <a:pt x="114027" y="858483"/>
                      <a:pt x="113618" y="862089"/>
                      <a:pt x="111834" y="865062"/>
                    </a:cubicBezTo>
                    <a:cubicBezTo>
                      <a:pt x="110238" y="867721"/>
                      <a:pt x="106642" y="868866"/>
                      <a:pt x="105255" y="871640"/>
                    </a:cubicBezTo>
                    <a:cubicBezTo>
                      <a:pt x="90137" y="901877"/>
                      <a:pt x="106962" y="883093"/>
                      <a:pt x="92098" y="897954"/>
                    </a:cubicBezTo>
                    <a:lnTo>
                      <a:pt x="82231" y="927557"/>
                    </a:lnTo>
                    <a:cubicBezTo>
                      <a:pt x="81135" y="930846"/>
                      <a:pt x="81392" y="934972"/>
                      <a:pt x="78941" y="937424"/>
                    </a:cubicBezTo>
                    <a:cubicBezTo>
                      <a:pt x="63053" y="953314"/>
                      <a:pt x="82388" y="933117"/>
                      <a:pt x="65785" y="953870"/>
                    </a:cubicBezTo>
                    <a:cubicBezTo>
                      <a:pt x="63848" y="956292"/>
                      <a:pt x="61399" y="958256"/>
                      <a:pt x="59206" y="960449"/>
                    </a:cubicBezTo>
                    <a:cubicBezTo>
                      <a:pt x="58110" y="963738"/>
                      <a:pt x="57468" y="967216"/>
                      <a:pt x="55917" y="970317"/>
                    </a:cubicBezTo>
                    <a:cubicBezTo>
                      <a:pt x="51768" y="978615"/>
                      <a:pt x="48878" y="980645"/>
                      <a:pt x="42760" y="986763"/>
                    </a:cubicBezTo>
                    <a:cubicBezTo>
                      <a:pt x="34496" y="1011556"/>
                      <a:pt x="45642" y="981002"/>
                      <a:pt x="32893" y="1006498"/>
                    </a:cubicBezTo>
                    <a:cubicBezTo>
                      <a:pt x="31342" y="1009599"/>
                      <a:pt x="31154" y="1013264"/>
                      <a:pt x="29603" y="1016365"/>
                    </a:cubicBezTo>
                    <a:cubicBezTo>
                      <a:pt x="27835" y="1019901"/>
                      <a:pt x="24630" y="1022621"/>
                      <a:pt x="23025" y="1026233"/>
                    </a:cubicBezTo>
                    <a:cubicBezTo>
                      <a:pt x="20209" y="1032570"/>
                      <a:pt x="18640" y="1039390"/>
                      <a:pt x="16447" y="1045968"/>
                    </a:cubicBezTo>
                    <a:lnTo>
                      <a:pt x="13157" y="1055836"/>
                    </a:lnTo>
                    <a:cubicBezTo>
                      <a:pt x="12061" y="1063511"/>
                      <a:pt x="10680" y="1071150"/>
                      <a:pt x="9868" y="1078860"/>
                    </a:cubicBezTo>
                    <a:cubicBezTo>
                      <a:pt x="7178" y="1104419"/>
                      <a:pt x="7324" y="1120443"/>
                      <a:pt x="3290" y="1144645"/>
                    </a:cubicBezTo>
                    <a:cubicBezTo>
                      <a:pt x="2547" y="1149104"/>
                      <a:pt x="1097" y="1153416"/>
                      <a:pt x="0" y="1157801"/>
                    </a:cubicBezTo>
                    <a:cubicBezTo>
                      <a:pt x="1097" y="1173151"/>
                      <a:pt x="1007" y="1188631"/>
                      <a:pt x="3290" y="1203850"/>
                    </a:cubicBezTo>
                    <a:cubicBezTo>
                      <a:pt x="4319" y="1210708"/>
                      <a:pt x="4964" y="1218683"/>
                      <a:pt x="9868" y="1223586"/>
                    </a:cubicBezTo>
                    <a:lnTo>
                      <a:pt x="16447" y="1230164"/>
                    </a:lnTo>
                    <a:cubicBezTo>
                      <a:pt x="18640" y="1236742"/>
                      <a:pt x="19179" y="1244129"/>
                      <a:pt x="23025" y="1249899"/>
                    </a:cubicBezTo>
                    <a:cubicBezTo>
                      <a:pt x="25218" y="1253188"/>
                      <a:pt x="27997" y="1256155"/>
                      <a:pt x="29603" y="1259767"/>
                    </a:cubicBezTo>
                    <a:cubicBezTo>
                      <a:pt x="41698" y="1286979"/>
                      <a:pt x="29251" y="1272570"/>
                      <a:pt x="42760" y="1286081"/>
                    </a:cubicBezTo>
                    <a:cubicBezTo>
                      <a:pt x="50589" y="1309566"/>
                      <a:pt x="45493" y="1300046"/>
                      <a:pt x="55917" y="1315683"/>
                    </a:cubicBezTo>
                    <a:cubicBezTo>
                      <a:pt x="65234" y="1343638"/>
                      <a:pt x="52239" y="1309554"/>
                      <a:pt x="65785" y="1332129"/>
                    </a:cubicBezTo>
                    <a:cubicBezTo>
                      <a:pt x="67569" y="1335102"/>
                      <a:pt x="67390" y="1338966"/>
                      <a:pt x="69074" y="1341997"/>
                    </a:cubicBezTo>
                    <a:cubicBezTo>
                      <a:pt x="72914" y="1348908"/>
                      <a:pt x="82231" y="1361732"/>
                      <a:pt x="82231" y="1361732"/>
                    </a:cubicBezTo>
                    <a:cubicBezTo>
                      <a:pt x="94221" y="1397706"/>
                      <a:pt x="75101" y="1343226"/>
                      <a:pt x="92098" y="1381468"/>
                    </a:cubicBezTo>
                    <a:cubicBezTo>
                      <a:pt x="92100" y="1381473"/>
                      <a:pt x="100320" y="1406133"/>
                      <a:pt x="101966" y="1411070"/>
                    </a:cubicBezTo>
                    <a:lnTo>
                      <a:pt x="105255" y="1420938"/>
                    </a:lnTo>
                    <a:cubicBezTo>
                      <a:pt x="109259" y="1432950"/>
                      <a:pt x="108322" y="1435045"/>
                      <a:pt x="121701" y="1443963"/>
                    </a:cubicBezTo>
                    <a:cubicBezTo>
                      <a:pt x="137340" y="1454388"/>
                      <a:pt x="127817" y="1449290"/>
                      <a:pt x="151304" y="1457119"/>
                    </a:cubicBezTo>
                    <a:lnTo>
                      <a:pt x="161172" y="1460409"/>
                    </a:lnTo>
                    <a:lnTo>
                      <a:pt x="171039" y="1463698"/>
                    </a:lnTo>
                    <a:cubicBezTo>
                      <a:pt x="195160" y="1462602"/>
                      <a:pt x="219333" y="1462335"/>
                      <a:pt x="243402" y="1460409"/>
                    </a:cubicBezTo>
                    <a:cubicBezTo>
                      <a:pt x="246858" y="1460132"/>
                      <a:pt x="250169" y="1458670"/>
                      <a:pt x="253270" y="1457119"/>
                    </a:cubicBezTo>
                    <a:cubicBezTo>
                      <a:pt x="256806" y="1455351"/>
                      <a:pt x="259848" y="1452734"/>
                      <a:pt x="263137" y="1450541"/>
                    </a:cubicBezTo>
                    <a:lnTo>
                      <a:pt x="276294" y="1411070"/>
                    </a:lnTo>
                    <a:lnTo>
                      <a:pt x="279583" y="1401203"/>
                    </a:lnTo>
                    <a:lnTo>
                      <a:pt x="282872" y="1391335"/>
                    </a:lnTo>
                    <a:cubicBezTo>
                      <a:pt x="283969" y="1383660"/>
                      <a:pt x="284775" y="1375939"/>
                      <a:pt x="286162" y="1368311"/>
                    </a:cubicBezTo>
                    <a:cubicBezTo>
                      <a:pt x="288151" y="1357372"/>
                      <a:pt x="292595" y="1345722"/>
                      <a:pt x="296029" y="1335419"/>
                    </a:cubicBezTo>
                    <a:cubicBezTo>
                      <a:pt x="297125" y="1332130"/>
                      <a:pt x="296866" y="1328003"/>
                      <a:pt x="299318" y="1325551"/>
                    </a:cubicBezTo>
                    <a:lnTo>
                      <a:pt x="312475" y="1312394"/>
                    </a:lnTo>
                    <a:lnTo>
                      <a:pt x="319054" y="1305816"/>
                    </a:lnTo>
                    <a:cubicBezTo>
                      <a:pt x="322528" y="1295394"/>
                      <a:pt x="321634" y="1295190"/>
                      <a:pt x="328921" y="1286081"/>
                    </a:cubicBezTo>
                    <a:cubicBezTo>
                      <a:pt x="330858" y="1283659"/>
                      <a:pt x="333639" y="1281983"/>
                      <a:pt x="335500" y="1279502"/>
                    </a:cubicBezTo>
                    <a:cubicBezTo>
                      <a:pt x="357820" y="1249743"/>
                      <a:pt x="340148" y="1268278"/>
                      <a:pt x="355235" y="1253188"/>
                    </a:cubicBezTo>
                    <a:cubicBezTo>
                      <a:pt x="364551" y="1225239"/>
                      <a:pt x="351558" y="1259316"/>
                      <a:pt x="365103" y="1236742"/>
                    </a:cubicBezTo>
                    <a:cubicBezTo>
                      <a:pt x="366887" y="1233769"/>
                      <a:pt x="366608" y="1229848"/>
                      <a:pt x="368392" y="1226875"/>
                    </a:cubicBezTo>
                    <a:cubicBezTo>
                      <a:pt x="369987" y="1224216"/>
                      <a:pt x="373033" y="1222718"/>
                      <a:pt x="374970" y="1220296"/>
                    </a:cubicBezTo>
                    <a:cubicBezTo>
                      <a:pt x="377439" y="1217209"/>
                      <a:pt x="379080" y="1213516"/>
                      <a:pt x="381549" y="1210429"/>
                    </a:cubicBezTo>
                    <a:cubicBezTo>
                      <a:pt x="383486" y="1208007"/>
                      <a:pt x="386266" y="1206331"/>
                      <a:pt x="388127" y="1203850"/>
                    </a:cubicBezTo>
                    <a:cubicBezTo>
                      <a:pt x="392871" y="1197525"/>
                      <a:pt x="396898" y="1190693"/>
                      <a:pt x="401284" y="1184115"/>
                    </a:cubicBezTo>
                    <a:cubicBezTo>
                      <a:pt x="403477" y="1180826"/>
                      <a:pt x="405067" y="1177042"/>
                      <a:pt x="407862" y="1174247"/>
                    </a:cubicBezTo>
                    <a:cubicBezTo>
                      <a:pt x="427103" y="1155006"/>
                      <a:pt x="420007" y="1164251"/>
                      <a:pt x="430887" y="1147934"/>
                    </a:cubicBezTo>
                    <a:cubicBezTo>
                      <a:pt x="431983" y="1144645"/>
                      <a:pt x="432625" y="1141167"/>
                      <a:pt x="434176" y="1138066"/>
                    </a:cubicBezTo>
                    <a:cubicBezTo>
                      <a:pt x="438325" y="1129768"/>
                      <a:pt x="441215" y="1127738"/>
                      <a:pt x="447333" y="1121620"/>
                    </a:cubicBezTo>
                    <a:cubicBezTo>
                      <a:pt x="454892" y="1098943"/>
                      <a:pt x="449008" y="1106788"/>
                      <a:pt x="460490" y="1095306"/>
                    </a:cubicBezTo>
                    <a:cubicBezTo>
                      <a:pt x="468049" y="1072629"/>
                      <a:pt x="462164" y="1080474"/>
                      <a:pt x="473647" y="1068993"/>
                    </a:cubicBezTo>
                    <a:cubicBezTo>
                      <a:pt x="477121" y="1058571"/>
                      <a:pt x="476227" y="1058367"/>
                      <a:pt x="483514" y="1049258"/>
                    </a:cubicBezTo>
                    <a:cubicBezTo>
                      <a:pt x="485451" y="1046836"/>
                      <a:pt x="487060" y="1043329"/>
                      <a:pt x="490093" y="1042679"/>
                    </a:cubicBezTo>
                    <a:cubicBezTo>
                      <a:pt x="503002" y="1039913"/>
                      <a:pt x="516380" y="1040103"/>
                      <a:pt x="529563" y="1039390"/>
                    </a:cubicBezTo>
                    <a:cubicBezTo>
                      <a:pt x="556955" y="1037909"/>
                      <a:pt x="584383" y="1037197"/>
                      <a:pt x="611793" y="1036101"/>
                    </a:cubicBezTo>
                    <a:cubicBezTo>
                      <a:pt x="618372" y="1035004"/>
                      <a:pt x="624860" y="1032811"/>
                      <a:pt x="631529" y="1032811"/>
                    </a:cubicBezTo>
                    <a:cubicBezTo>
                      <a:pt x="652961" y="1032811"/>
                      <a:pt x="667123" y="1037599"/>
                      <a:pt x="687445" y="1042679"/>
                    </a:cubicBezTo>
                    <a:cubicBezTo>
                      <a:pt x="691831" y="1043775"/>
                      <a:pt x="696313" y="1044538"/>
                      <a:pt x="700602" y="1045968"/>
                    </a:cubicBezTo>
                    <a:cubicBezTo>
                      <a:pt x="722414" y="1053239"/>
                      <a:pt x="717585" y="1052770"/>
                      <a:pt x="740072" y="1055836"/>
                    </a:cubicBezTo>
                    <a:cubicBezTo>
                      <a:pt x="757589" y="1058225"/>
                      <a:pt x="775261" y="1059507"/>
                      <a:pt x="792700" y="1062414"/>
                    </a:cubicBezTo>
                    <a:cubicBezTo>
                      <a:pt x="799278" y="1063511"/>
                      <a:pt x="805965" y="1064086"/>
                      <a:pt x="812435" y="1065704"/>
                    </a:cubicBezTo>
                    <a:cubicBezTo>
                      <a:pt x="819162" y="1067386"/>
                      <a:pt x="832170" y="1072282"/>
                      <a:pt x="832170" y="1072282"/>
                    </a:cubicBezTo>
                    <a:lnTo>
                      <a:pt x="851906" y="1092017"/>
                    </a:lnTo>
                    <a:cubicBezTo>
                      <a:pt x="854099" y="1094210"/>
                      <a:pt x="856764" y="1096016"/>
                      <a:pt x="858484" y="1098596"/>
                    </a:cubicBezTo>
                    <a:cubicBezTo>
                      <a:pt x="878728" y="1128963"/>
                      <a:pt x="852894" y="1091609"/>
                      <a:pt x="871641" y="1115042"/>
                    </a:cubicBezTo>
                    <a:cubicBezTo>
                      <a:pt x="874110" y="1118129"/>
                      <a:pt x="875750" y="1121822"/>
                      <a:pt x="878219" y="1124909"/>
                    </a:cubicBezTo>
                    <a:cubicBezTo>
                      <a:pt x="882298" y="1130008"/>
                      <a:pt x="888966" y="1135217"/>
                      <a:pt x="894665" y="1138066"/>
                    </a:cubicBezTo>
                    <a:cubicBezTo>
                      <a:pt x="897766" y="1139617"/>
                      <a:pt x="901155" y="1140575"/>
                      <a:pt x="904533" y="1141355"/>
                    </a:cubicBezTo>
                    <a:cubicBezTo>
                      <a:pt x="915428" y="1143869"/>
                      <a:pt x="937425" y="1147934"/>
                      <a:pt x="937425" y="1147934"/>
                    </a:cubicBezTo>
                    <a:cubicBezTo>
                      <a:pt x="945100" y="1146838"/>
                      <a:pt x="953094" y="1147097"/>
                      <a:pt x="960449" y="1144645"/>
                    </a:cubicBezTo>
                    <a:cubicBezTo>
                      <a:pt x="963391" y="1143664"/>
                      <a:pt x="963946" y="1138409"/>
                      <a:pt x="967028" y="1138066"/>
                    </a:cubicBezTo>
                    <a:cubicBezTo>
                      <a:pt x="974733" y="1137210"/>
                      <a:pt x="982377" y="1140259"/>
                      <a:pt x="990052" y="1141355"/>
                    </a:cubicBezTo>
                    <a:cubicBezTo>
                      <a:pt x="996631" y="1143548"/>
                      <a:pt x="1004018" y="1144087"/>
                      <a:pt x="1009788" y="1147934"/>
                    </a:cubicBezTo>
                    <a:cubicBezTo>
                      <a:pt x="1022540" y="1156435"/>
                      <a:pt x="1015905" y="1153262"/>
                      <a:pt x="1029523" y="1157801"/>
                    </a:cubicBezTo>
                    <a:lnTo>
                      <a:pt x="1036101" y="1177537"/>
                    </a:lnTo>
                    <a:lnTo>
                      <a:pt x="1039390" y="1187404"/>
                    </a:lnTo>
                    <a:cubicBezTo>
                      <a:pt x="1023502" y="1203294"/>
                      <a:pt x="1042837" y="1183097"/>
                      <a:pt x="1026234" y="1203850"/>
                    </a:cubicBezTo>
                    <a:cubicBezTo>
                      <a:pt x="1024297" y="1206272"/>
                      <a:pt x="1021848" y="1208236"/>
                      <a:pt x="1019655" y="1210429"/>
                    </a:cubicBezTo>
                    <a:cubicBezTo>
                      <a:pt x="1011309" y="1235468"/>
                      <a:pt x="1014437" y="1223365"/>
                      <a:pt x="1009788" y="1246610"/>
                    </a:cubicBezTo>
                    <a:cubicBezTo>
                      <a:pt x="1009053" y="1256900"/>
                      <a:pt x="1009990" y="1297289"/>
                      <a:pt x="999920" y="1312394"/>
                    </a:cubicBezTo>
                    <a:lnTo>
                      <a:pt x="993341" y="1322262"/>
                    </a:lnTo>
                    <a:cubicBezTo>
                      <a:pt x="981348" y="1358240"/>
                      <a:pt x="1000474" y="1303748"/>
                      <a:pt x="983474" y="1341997"/>
                    </a:cubicBezTo>
                    <a:cubicBezTo>
                      <a:pt x="980658" y="1348334"/>
                      <a:pt x="979088" y="1355154"/>
                      <a:pt x="976895" y="1361732"/>
                    </a:cubicBezTo>
                    <a:cubicBezTo>
                      <a:pt x="975799" y="1365021"/>
                      <a:pt x="975529" y="1368715"/>
                      <a:pt x="973606" y="1371600"/>
                    </a:cubicBezTo>
                    <a:lnTo>
                      <a:pt x="967028" y="1381468"/>
                    </a:lnTo>
                    <a:cubicBezTo>
                      <a:pt x="962669" y="1398904"/>
                      <a:pt x="963674" y="1393397"/>
                      <a:pt x="960449" y="1414360"/>
                    </a:cubicBezTo>
                    <a:cubicBezTo>
                      <a:pt x="958788" y="1425158"/>
                      <a:pt x="956937" y="1442589"/>
                      <a:pt x="953871" y="1453830"/>
                    </a:cubicBezTo>
                    <a:cubicBezTo>
                      <a:pt x="952047" y="1460520"/>
                      <a:pt x="948975" y="1466838"/>
                      <a:pt x="947293" y="1473565"/>
                    </a:cubicBezTo>
                    <a:cubicBezTo>
                      <a:pt x="942321" y="1493447"/>
                      <a:pt x="945432" y="1482436"/>
                      <a:pt x="937425" y="1506458"/>
                    </a:cubicBezTo>
                    <a:lnTo>
                      <a:pt x="934136" y="1516325"/>
                    </a:lnTo>
                    <a:cubicBezTo>
                      <a:pt x="933040" y="1537157"/>
                      <a:pt x="933333" y="1558108"/>
                      <a:pt x="930847" y="1578820"/>
                    </a:cubicBezTo>
                    <a:cubicBezTo>
                      <a:pt x="930021" y="1585705"/>
                      <a:pt x="926461" y="1591977"/>
                      <a:pt x="924268" y="1598555"/>
                    </a:cubicBezTo>
                    <a:lnTo>
                      <a:pt x="920979" y="1608423"/>
                    </a:lnTo>
                    <a:cubicBezTo>
                      <a:pt x="922075" y="1612809"/>
                      <a:pt x="921444" y="1618050"/>
                      <a:pt x="924268" y="1621580"/>
                    </a:cubicBezTo>
                    <a:cubicBezTo>
                      <a:pt x="926434" y="1624287"/>
                      <a:pt x="930802" y="1623917"/>
                      <a:pt x="934136" y="1624869"/>
                    </a:cubicBezTo>
                    <a:cubicBezTo>
                      <a:pt x="938483" y="1626111"/>
                      <a:pt x="942795" y="1627708"/>
                      <a:pt x="947293" y="1628158"/>
                    </a:cubicBezTo>
                    <a:cubicBezTo>
                      <a:pt x="964782" y="1629907"/>
                      <a:pt x="982378" y="1630351"/>
                      <a:pt x="999920" y="1631447"/>
                    </a:cubicBezTo>
                    <a:cubicBezTo>
                      <a:pt x="1004306" y="1632544"/>
                      <a:pt x="1008730" y="1633495"/>
                      <a:pt x="1013077" y="1634737"/>
                    </a:cubicBezTo>
                    <a:cubicBezTo>
                      <a:pt x="1030332" y="1639668"/>
                      <a:pt x="1015539" y="1636909"/>
                      <a:pt x="1036101" y="1641315"/>
                    </a:cubicBezTo>
                    <a:cubicBezTo>
                      <a:pt x="1047034" y="1643658"/>
                      <a:pt x="1058386" y="1644359"/>
                      <a:pt x="1068993" y="1647894"/>
                    </a:cubicBezTo>
                    <a:lnTo>
                      <a:pt x="1157802" y="1677496"/>
                    </a:lnTo>
                    <a:lnTo>
                      <a:pt x="1187405" y="1687364"/>
                    </a:lnTo>
                    <a:lnTo>
                      <a:pt x="1207140" y="1693942"/>
                    </a:lnTo>
                    <a:cubicBezTo>
                      <a:pt x="1223660" y="1698073"/>
                      <a:pt x="1216008" y="1695802"/>
                      <a:pt x="1230164" y="1700521"/>
                    </a:cubicBezTo>
                    <a:cubicBezTo>
                      <a:pt x="1232357" y="1702714"/>
                      <a:pt x="1234262" y="1705238"/>
                      <a:pt x="1236743" y="1707099"/>
                    </a:cubicBezTo>
                    <a:cubicBezTo>
                      <a:pt x="1243068" y="1711843"/>
                      <a:pt x="1256478" y="1720256"/>
                      <a:pt x="1256478" y="1720256"/>
                    </a:cubicBezTo>
                    <a:lnTo>
                      <a:pt x="1266346" y="1749859"/>
                    </a:lnTo>
                    <a:lnTo>
                      <a:pt x="1269635" y="1759727"/>
                    </a:lnTo>
                    <a:cubicBezTo>
                      <a:pt x="1270731" y="1773980"/>
                      <a:pt x="1271428" y="1788269"/>
                      <a:pt x="1272924" y="1802486"/>
                    </a:cubicBezTo>
                    <a:cubicBezTo>
                      <a:pt x="1273622" y="1809119"/>
                      <a:pt x="1275270" y="1815620"/>
                      <a:pt x="1276213" y="1822222"/>
                    </a:cubicBezTo>
                    <a:cubicBezTo>
                      <a:pt x="1283786" y="1875230"/>
                      <a:pt x="1275340" y="1823118"/>
                      <a:pt x="1282792" y="1871560"/>
                    </a:cubicBezTo>
                    <a:cubicBezTo>
                      <a:pt x="1287637" y="1903055"/>
                      <a:pt x="1284239" y="1879520"/>
                      <a:pt x="1289370" y="1907741"/>
                    </a:cubicBezTo>
                    <a:cubicBezTo>
                      <a:pt x="1290563" y="1914303"/>
                      <a:pt x="1291351" y="1920936"/>
                      <a:pt x="1292659" y="1927476"/>
                    </a:cubicBezTo>
                    <a:cubicBezTo>
                      <a:pt x="1293546" y="1931909"/>
                      <a:pt x="1295140" y="1936185"/>
                      <a:pt x="1295949" y="1940633"/>
                    </a:cubicBezTo>
                    <a:cubicBezTo>
                      <a:pt x="1298516" y="1954751"/>
                      <a:pt x="1298808" y="1966469"/>
                      <a:pt x="1302527" y="1980104"/>
                    </a:cubicBezTo>
                    <a:cubicBezTo>
                      <a:pt x="1305264" y="1990139"/>
                      <a:pt x="1309106" y="1999839"/>
                      <a:pt x="1312395" y="2009706"/>
                    </a:cubicBezTo>
                    <a:cubicBezTo>
                      <a:pt x="1313491" y="2012995"/>
                      <a:pt x="1313232" y="2017122"/>
                      <a:pt x="1315684" y="2019574"/>
                    </a:cubicBezTo>
                    <a:cubicBezTo>
                      <a:pt x="1347358" y="2051248"/>
                      <a:pt x="1313660" y="2019271"/>
                      <a:pt x="1338708" y="2039309"/>
                    </a:cubicBezTo>
                    <a:cubicBezTo>
                      <a:pt x="1341130" y="2041246"/>
                      <a:pt x="1342513" y="2044501"/>
                      <a:pt x="1345287" y="2045888"/>
                    </a:cubicBezTo>
                    <a:cubicBezTo>
                      <a:pt x="1351489" y="2048989"/>
                      <a:pt x="1358444" y="2050273"/>
                      <a:pt x="1365022" y="2052466"/>
                    </a:cubicBezTo>
                    <a:lnTo>
                      <a:pt x="1374890" y="2055755"/>
                    </a:lnTo>
                    <a:cubicBezTo>
                      <a:pt x="1378179" y="2056851"/>
                      <a:pt x="1381357" y="2058365"/>
                      <a:pt x="1384757" y="2059045"/>
                    </a:cubicBezTo>
                    <a:cubicBezTo>
                      <a:pt x="1390239" y="2060141"/>
                      <a:pt x="1395746" y="2061121"/>
                      <a:pt x="1401203" y="2062334"/>
                    </a:cubicBezTo>
                    <a:cubicBezTo>
                      <a:pt x="1405616" y="2063315"/>
                      <a:pt x="1409912" y="2064814"/>
                      <a:pt x="1414360" y="2065623"/>
                    </a:cubicBezTo>
                    <a:cubicBezTo>
                      <a:pt x="1421988" y="2067010"/>
                      <a:pt x="1429722" y="2067733"/>
                      <a:pt x="1437385" y="2068912"/>
                    </a:cubicBezTo>
                    <a:cubicBezTo>
                      <a:pt x="1443977" y="2069926"/>
                      <a:pt x="1450518" y="2071258"/>
                      <a:pt x="1457120" y="2072201"/>
                    </a:cubicBezTo>
                    <a:cubicBezTo>
                      <a:pt x="1465871" y="2073451"/>
                      <a:pt x="1474675" y="2074297"/>
                      <a:pt x="1483434" y="2075491"/>
                    </a:cubicBezTo>
                    <a:cubicBezTo>
                      <a:pt x="1553643" y="2085065"/>
                      <a:pt x="1504894" y="2079337"/>
                      <a:pt x="1559085" y="2085358"/>
                    </a:cubicBezTo>
                    <a:cubicBezTo>
                      <a:pt x="1587592" y="2084262"/>
                      <a:pt x="1616126" y="2083744"/>
                      <a:pt x="1644605" y="2082069"/>
                    </a:cubicBezTo>
                    <a:cubicBezTo>
                      <a:pt x="1653429" y="2081550"/>
                      <a:pt x="1662168" y="2080030"/>
                      <a:pt x="1670918" y="2078780"/>
                    </a:cubicBezTo>
                    <a:cubicBezTo>
                      <a:pt x="1680934" y="2077349"/>
                      <a:pt x="1696885" y="2074471"/>
                      <a:pt x="1707100" y="2072201"/>
                    </a:cubicBezTo>
                    <a:cubicBezTo>
                      <a:pt x="1711513" y="2071220"/>
                      <a:pt x="1715809" y="2069721"/>
                      <a:pt x="1720257" y="2068912"/>
                    </a:cubicBezTo>
                    <a:cubicBezTo>
                      <a:pt x="1738404" y="2065613"/>
                      <a:pt x="1758677" y="2064878"/>
                      <a:pt x="1776173" y="2059045"/>
                    </a:cubicBezTo>
                    <a:lnTo>
                      <a:pt x="1795908" y="2052466"/>
                    </a:lnTo>
                    <a:lnTo>
                      <a:pt x="1809065" y="2039309"/>
                    </a:lnTo>
                    <a:lnTo>
                      <a:pt x="1815644" y="2032731"/>
                    </a:lnTo>
                    <a:cubicBezTo>
                      <a:pt x="1816740" y="2029442"/>
                      <a:pt x="1819084" y="2026327"/>
                      <a:pt x="1818933" y="2022863"/>
                    </a:cubicBezTo>
                    <a:cubicBezTo>
                      <a:pt x="1817976" y="2000846"/>
                      <a:pt x="1812354" y="1957079"/>
                      <a:pt x="1812354" y="1957079"/>
                    </a:cubicBezTo>
                    <a:cubicBezTo>
                      <a:pt x="1815864" y="1893911"/>
                      <a:pt x="1817711" y="1912577"/>
                      <a:pt x="1812354" y="1861692"/>
                    </a:cubicBezTo>
                    <a:cubicBezTo>
                      <a:pt x="1809162" y="1831368"/>
                      <a:pt x="1811110" y="1841512"/>
                      <a:pt x="1802487" y="1815643"/>
                    </a:cubicBezTo>
                    <a:lnTo>
                      <a:pt x="1799198" y="1805776"/>
                    </a:lnTo>
                    <a:cubicBezTo>
                      <a:pt x="1800294" y="1781655"/>
                      <a:pt x="1799915" y="1757422"/>
                      <a:pt x="1802487" y="1733413"/>
                    </a:cubicBezTo>
                    <a:cubicBezTo>
                      <a:pt x="1803226" y="1726518"/>
                      <a:pt x="1806872" y="1720256"/>
                      <a:pt x="1809065" y="1713678"/>
                    </a:cubicBezTo>
                    <a:lnTo>
                      <a:pt x="1812354" y="1703810"/>
                    </a:lnTo>
                    <a:lnTo>
                      <a:pt x="1815644" y="1693942"/>
                    </a:lnTo>
                    <a:lnTo>
                      <a:pt x="1818933" y="1684075"/>
                    </a:lnTo>
                    <a:cubicBezTo>
                      <a:pt x="1817508" y="1669821"/>
                      <a:pt x="1822824" y="1652860"/>
                      <a:pt x="1809065" y="1644604"/>
                    </a:cubicBezTo>
                    <a:cubicBezTo>
                      <a:pt x="1806092" y="1642820"/>
                      <a:pt x="1802487" y="1642411"/>
                      <a:pt x="1799198" y="1641315"/>
                    </a:cubicBezTo>
                    <a:cubicBezTo>
                      <a:pt x="1784439" y="1626559"/>
                      <a:pt x="1801964" y="1642121"/>
                      <a:pt x="1782752" y="1631447"/>
                    </a:cubicBezTo>
                    <a:cubicBezTo>
                      <a:pt x="1766010" y="1622146"/>
                      <a:pt x="1766420" y="1621695"/>
                      <a:pt x="1756438" y="1611712"/>
                    </a:cubicBezTo>
                    <a:cubicBezTo>
                      <a:pt x="1755342" y="1608423"/>
                      <a:pt x="1754933" y="1604818"/>
                      <a:pt x="1753149" y="1601845"/>
                    </a:cubicBezTo>
                    <a:cubicBezTo>
                      <a:pt x="1751553" y="1599186"/>
                      <a:pt x="1748507" y="1597688"/>
                      <a:pt x="1746570" y="1595266"/>
                    </a:cubicBezTo>
                    <a:cubicBezTo>
                      <a:pt x="1744101" y="1592179"/>
                      <a:pt x="1742461" y="1588486"/>
                      <a:pt x="1739992" y="1585399"/>
                    </a:cubicBezTo>
                    <a:cubicBezTo>
                      <a:pt x="1721245" y="1561966"/>
                      <a:pt x="1747079" y="1599320"/>
                      <a:pt x="1726835" y="1568953"/>
                    </a:cubicBezTo>
                    <a:cubicBezTo>
                      <a:pt x="1725739" y="1565664"/>
                      <a:pt x="1723929" y="1562531"/>
                      <a:pt x="1723546" y="1559085"/>
                    </a:cubicBezTo>
                    <a:cubicBezTo>
                      <a:pt x="1721726" y="1542703"/>
                      <a:pt x="1724075" y="1525781"/>
                      <a:pt x="1720257" y="1509747"/>
                    </a:cubicBezTo>
                    <a:cubicBezTo>
                      <a:pt x="1716365" y="1493401"/>
                      <a:pt x="1708382" y="1493260"/>
                      <a:pt x="1700521" y="1483433"/>
                    </a:cubicBezTo>
                    <a:cubicBezTo>
                      <a:pt x="1693235" y="1474326"/>
                      <a:pt x="1694127" y="1474118"/>
                      <a:pt x="1690654" y="1463698"/>
                    </a:cubicBezTo>
                    <a:cubicBezTo>
                      <a:pt x="1691750" y="1451638"/>
                      <a:pt x="1692230" y="1439505"/>
                      <a:pt x="1693943" y="1427517"/>
                    </a:cubicBezTo>
                    <a:cubicBezTo>
                      <a:pt x="1695763" y="1414778"/>
                      <a:pt x="1703398" y="1409014"/>
                      <a:pt x="1716967" y="1404492"/>
                    </a:cubicBezTo>
                    <a:cubicBezTo>
                      <a:pt x="1720256" y="1403396"/>
                      <a:pt x="1723381" y="1401503"/>
                      <a:pt x="1726835" y="1401203"/>
                    </a:cubicBezTo>
                    <a:cubicBezTo>
                      <a:pt x="1748708" y="1399301"/>
                      <a:pt x="1770691" y="1399010"/>
                      <a:pt x="1792619" y="1397914"/>
                    </a:cubicBezTo>
                    <a:cubicBezTo>
                      <a:pt x="1796830" y="1396861"/>
                      <a:pt x="1810929" y="1393693"/>
                      <a:pt x="1815644" y="1391335"/>
                    </a:cubicBezTo>
                    <a:cubicBezTo>
                      <a:pt x="1819180" y="1389567"/>
                      <a:pt x="1822424" y="1387226"/>
                      <a:pt x="1825511" y="1384757"/>
                    </a:cubicBezTo>
                    <a:cubicBezTo>
                      <a:pt x="1827933" y="1382820"/>
                      <a:pt x="1829668" y="1380115"/>
                      <a:pt x="1832090" y="1378178"/>
                    </a:cubicBezTo>
                    <a:cubicBezTo>
                      <a:pt x="1835177" y="1375709"/>
                      <a:pt x="1838870" y="1374069"/>
                      <a:pt x="1841957" y="1371600"/>
                    </a:cubicBezTo>
                    <a:cubicBezTo>
                      <a:pt x="1844379" y="1369663"/>
                      <a:pt x="1845762" y="1366409"/>
                      <a:pt x="1848536" y="1365022"/>
                    </a:cubicBezTo>
                    <a:cubicBezTo>
                      <a:pt x="1854738" y="1361921"/>
                      <a:pt x="1861693" y="1360636"/>
                      <a:pt x="1868271" y="1358443"/>
                    </a:cubicBezTo>
                    <a:lnTo>
                      <a:pt x="1878139" y="1355154"/>
                    </a:lnTo>
                    <a:cubicBezTo>
                      <a:pt x="1881428" y="1352961"/>
                      <a:pt x="1884067" y="1348904"/>
                      <a:pt x="1888006" y="1348576"/>
                    </a:cubicBezTo>
                    <a:cubicBezTo>
                      <a:pt x="1905632" y="1347107"/>
                      <a:pt x="1913576" y="1350521"/>
                      <a:pt x="1927477" y="1355154"/>
                    </a:cubicBezTo>
                    <a:lnTo>
                      <a:pt x="1940634" y="1394624"/>
                    </a:lnTo>
                    <a:cubicBezTo>
                      <a:pt x="1941731" y="1397913"/>
                      <a:pt x="1941038" y="1402569"/>
                      <a:pt x="1943923" y="1404492"/>
                    </a:cubicBezTo>
                    <a:cubicBezTo>
                      <a:pt x="1947212" y="1406685"/>
                      <a:pt x="1950178" y="1409465"/>
                      <a:pt x="1953790" y="1411070"/>
                    </a:cubicBezTo>
                    <a:cubicBezTo>
                      <a:pt x="1953792" y="1411071"/>
                      <a:pt x="1978458" y="1419293"/>
                      <a:pt x="1983393" y="1420938"/>
                    </a:cubicBezTo>
                    <a:cubicBezTo>
                      <a:pt x="1983398" y="1420940"/>
                      <a:pt x="2003125" y="1427514"/>
                      <a:pt x="2003129" y="1427517"/>
                    </a:cubicBezTo>
                    <a:lnTo>
                      <a:pt x="2012996" y="1434095"/>
                    </a:lnTo>
                    <a:cubicBezTo>
                      <a:pt x="2018478" y="1432999"/>
                      <a:pt x="2024303" y="1433008"/>
                      <a:pt x="2029442" y="1430806"/>
                    </a:cubicBezTo>
                    <a:cubicBezTo>
                      <a:pt x="2032293" y="1429584"/>
                      <a:pt x="2034160" y="1426708"/>
                      <a:pt x="2036021" y="1424227"/>
                    </a:cubicBezTo>
                    <a:cubicBezTo>
                      <a:pt x="2046891" y="1409733"/>
                      <a:pt x="2048523" y="1408428"/>
                      <a:pt x="2052467" y="1394624"/>
                    </a:cubicBezTo>
                    <a:cubicBezTo>
                      <a:pt x="2053709" y="1390278"/>
                      <a:pt x="2054947" y="1385915"/>
                      <a:pt x="2055756" y="1381468"/>
                    </a:cubicBezTo>
                    <a:cubicBezTo>
                      <a:pt x="2057143" y="1373840"/>
                      <a:pt x="2057525" y="1366045"/>
                      <a:pt x="2059045" y="1358443"/>
                    </a:cubicBezTo>
                    <a:cubicBezTo>
                      <a:pt x="2059725" y="1355043"/>
                      <a:pt x="2061382" y="1351910"/>
                      <a:pt x="2062334" y="1348576"/>
                    </a:cubicBezTo>
                    <a:cubicBezTo>
                      <a:pt x="2063576" y="1344229"/>
                      <a:pt x="2064642" y="1339832"/>
                      <a:pt x="2065623" y="1335419"/>
                    </a:cubicBezTo>
                    <a:cubicBezTo>
                      <a:pt x="2066836" y="1329962"/>
                      <a:pt x="2067913" y="1324473"/>
                      <a:pt x="2068913" y="1318973"/>
                    </a:cubicBezTo>
                    <a:cubicBezTo>
                      <a:pt x="2070106" y="1312411"/>
                      <a:pt x="2070585" y="1305707"/>
                      <a:pt x="2072202" y="1299237"/>
                    </a:cubicBezTo>
                    <a:cubicBezTo>
                      <a:pt x="2072212" y="1299196"/>
                      <a:pt x="2080419" y="1274589"/>
                      <a:pt x="2082070" y="1269635"/>
                    </a:cubicBezTo>
                    <a:lnTo>
                      <a:pt x="2088648" y="1249899"/>
                    </a:lnTo>
                    <a:cubicBezTo>
                      <a:pt x="2089744" y="1246610"/>
                      <a:pt x="2088574" y="1240873"/>
                      <a:pt x="2091937" y="1240032"/>
                    </a:cubicBezTo>
                    <a:cubicBezTo>
                      <a:pt x="2108458" y="1235901"/>
                      <a:pt x="2100805" y="1238171"/>
                      <a:pt x="2114962" y="1233453"/>
                    </a:cubicBezTo>
                    <a:cubicBezTo>
                      <a:pt x="2121540" y="1229067"/>
                      <a:pt x="2127196" y="1222796"/>
                      <a:pt x="2134697" y="1220296"/>
                    </a:cubicBezTo>
                    <a:cubicBezTo>
                      <a:pt x="2144012" y="1217191"/>
                      <a:pt x="2146585" y="1217295"/>
                      <a:pt x="2154432" y="1210429"/>
                    </a:cubicBezTo>
                    <a:cubicBezTo>
                      <a:pt x="2160267" y="1205324"/>
                      <a:pt x="2165396" y="1199465"/>
                      <a:pt x="2170878" y="1193983"/>
                    </a:cubicBezTo>
                    <a:lnTo>
                      <a:pt x="2177457" y="1187404"/>
                    </a:lnTo>
                    <a:cubicBezTo>
                      <a:pt x="2178553" y="1184115"/>
                      <a:pt x="2181129" y="1180983"/>
                      <a:pt x="2180746" y="1177537"/>
                    </a:cubicBezTo>
                    <a:cubicBezTo>
                      <a:pt x="2179692" y="1168051"/>
                      <a:pt x="2174152" y="1155591"/>
                      <a:pt x="2167589" y="1147934"/>
                    </a:cubicBezTo>
                    <a:cubicBezTo>
                      <a:pt x="2163553" y="1143225"/>
                      <a:pt x="2158818" y="1139163"/>
                      <a:pt x="2154432" y="1134777"/>
                    </a:cubicBezTo>
                    <a:cubicBezTo>
                      <a:pt x="2141769" y="1122114"/>
                      <a:pt x="2148435" y="1127489"/>
                      <a:pt x="2134697" y="1118331"/>
                    </a:cubicBezTo>
                    <a:cubicBezTo>
                      <a:pt x="2132504" y="1111753"/>
                      <a:pt x="2127258" y="1105477"/>
                      <a:pt x="2128118" y="1098596"/>
                    </a:cubicBezTo>
                    <a:cubicBezTo>
                      <a:pt x="2131838" y="1068842"/>
                      <a:pt x="2128613" y="1080668"/>
                      <a:pt x="2134697" y="1062414"/>
                    </a:cubicBezTo>
                    <a:cubicBezTo>
                      <a:pt x="2134692" y="1062380"/>
                      <a:pt x="2132172" y="1034927"/>
                      <a:pt x="2128118" y="1029522"/>
                    </a:cubicBezTo>
                    <a:cubicBezTo>
                      <a:pt x="2123466" y="1023320"/>
                      <a:pt x="2117154" y="1018558"/>
                      <a:pt x="2111672" y="1013076"/>
                    </a:cubicBezTo>
                    <a:lnTo>
                      <a:pt x="2101805" y="1003209"/>
                    </a:lnTo>
                    <a:cubicBezTo>
                      <a:pt x="2099612" y="1001016"/>
                      <a:pt x="2096946" y="999211"/>
                      <a:pt x="2095226" y="996630"/>
                    </a:cubicBezTo>
                    <a:cubicBezTo>
                      <a:pt x="2094133" y="994990"/>
                      <a:pt x="2082254" y="974375"/>
                      <a:pt x="2075491" y="970317"/>
                    </a:cubicBezTo>
                    <a:cubicBezTo>
                      <a:pt x="2072518" y="968533"/>
                      <a:pt x="2068912" y="968124"/>
                      <a:pt x="2065623" y="967027"/>
                    </a:cubicBezTo>
                    <a:cubicBezTo>
                      <a:pt x="2063430" y="973606"/>
                      <a:pt x="2065624" y="984570"/>
                      <a:pt x="2059045" y="986763"/>
                    </a:cubicBezTo>
                    <a:cubicBezTo>
                      <a:pt x="2055756" y="987859"/>
                      <a:pt x="2052511" y="989100"/>
                      <a:pt x="2049177" y="990052"/>
                    </a:cubicBezTo>
                    <a:cubicBezTo>
                      <a:pt x="2035137" y="994063"/>
                      <a:pt x="2034839" y="993238"/>
                      <a:pt x="2019575" y="996630"/>
                    </a:cubicBezTo>
                    <a:cubicBezTo>
                      <a:pt x="2015162" y="997611"/>
                      <a:pt x="2010804" y="998823"/>
                      <a:pt x="2006418" y="999919"/>
                    </a:cubicBezTo>
                    <a:cubicBezTo>
                      <a:pt x="1999839" y="998823"/>
                      <a:pt x="1993152" y="998247"/>
                      <a:pt x="1986682" y="996630"/>
                    </a:cubicBezTo>
                    <a:cubicBezTo>
                      <a:pt x="1979955" y="994948"/>
                      <a:pt x="1966947" y="990052"/>
                      <a:pt x="1966947" y="990052"/>
                    </a:cubicBezTo>
                    <a:cubicBezTo>
                      <a:pt x="1964754" y="987859"/>
                      <a:pt x="1962850" y="985334"/>
                      <a:pt x="1960369" y="983473"/>
                    </a:cubicBezTo>
                    <a:cubicBezTo>
                      <a:pt x="1954044" y="978729"/>
                      <a:pt x="1946224" y="975907"/>
                      <a:pt x="1940634" y="970317"/>
                    </a:cubicBezTo>
                    <a:cubicBezTo>
                      <a:pt x="1936883" y="966566"/>
                      <a:pt x="1929469" y="958292"/>
                      <a:pt x="1924188" y="957160"/>
                    </a:cubicBezTo>
                    <a:cubicBezTo>
                      <a:pt x="1912346" y="954622"/>
                      <a:pt x="1900067" y="954967"/>
                      <a:pt x="1888006" y="953870"/>
                    </a:cubicBezTo>
                    <a:lnTo>
                      <a:pt x="1861693" y="947292"/>
                    </a:lnTo>
                    <a:cubicBezTo>
                      <a:pt x="1857307" y="946196"/>
                      <a:pt x="1853029" y="944502"/>
                      <a:pt x="1848536" y="944003"/>
                    </a:cubicBezTo>
                    <a:lnTo>
                      <a:pt x="1789330" y="937424"/>
                    </a:lnTo>
                    <a:cubicBezTo>
                      <a:pt x="1784944" y="936328"/>
                      <a:pt x="1780503" y="935434"/>
                      <a:pt x="1776173" y="934135"/>
                    </a:cubicBezTo>
                    <a:cubicBezTo>
                      <a:pt x="1769531" y="932143"/>
                      <a:pt x="1756438" y="927557"/>
                      <a:pt x="1756438" y="927557"/>
                    </a:cubicBezTo>
                    <a:cubicBezTo>
                      <a:pt x="1739770" y="910889"/>
                      <a:pt x="1761339" y="930496"/>
                      <a:pt x="1739992" y="917689"/>
                    </a:cubicBezTo>
                    <a:cubicBezTo>
                      <a:pt x="1737333" y="916094"/>
                      <a:pt x="1736187" y="912498"/>
                      <a:pt x="1733413" y="911111"/>
                    </a:cubicBezTo>
                    <a:cubicBezTo>
                      <a:pt x="1727211" y="908010"/>
                      <a:pt x="1719448" y="908378"/>
                      <a:pt x="1713678" y="904532"/>
                    </a:cubicBezTo>
                    <a:cubicBezTo>
                      <a:pt x="1707100" y="900147"/>
                      <a:pt x="1701443" y="893876"/>
                      <a:pt x="1693943" y="891376"/>
                    </a:cubicBezTo>
                    <a:lnTo>
                      <a:pt x="1674208" y="884797"/>
                    </a:lnTo>
                    <a:cubicBezTo>
                      <a:pt x="1662726" y="873316"/>
                      <a:pt x="1670570" y="879199"/>
                      <a:pt x="1647894" y="871640"/>
                    </a:cubicBezTo>
                    <a:lnTo>
                      <a:pt x="1638026" y="868351"/>
                    </a:lnTo>
                    <a:cubicBezTo>
                      <a:pt x="1622389" y="857927"/>
                      <a:pt x="1631909" y="863023"/>
                      <a:pt x="1608423" y="855194"/>
                    </a:cubicBezTo>
                    <a:lnTo>
                      <a:pt x="1598556" y="851905"/>
                    </a:lnTo>
                    <a:cubicBezTo>
                      <a:pt x="1596363" y="849712"/>
                      <a:pt x="1592585" y="848368"/>
                      <a:pt x="1591977" y="845327"/>
                    </a:cubicBezTo>
                    <a:cubicBezTo>
                      <a:pt x="1591297" y="841927"/>
                      <a:pt x="1595267" y="838926"/>
                      <a:pt x="1595267" y="835459"/>
                    </a:cubicBezTo>
                    <a:cubicBezTo>
                      <a:pt x="1595267" y="824440"/>
                      <a:pt x="1594649" y="813257"/>
                      <a:pt x="1591977" y="802567"/>
                    </a:cubicBezTo>
                    <a:cubicBezTo>
                      <a:pt x="1589889" y="794215"/>
                      <a:pt x="1567339" y="789968"/>
                      <a:pt x="1565664" y="789410"/>
                    </a:cubicBezTo>
                    <a:lnTo>
                      <a:pt x="1555796" y="786121"/>
                    </a:lnTo>
                    <a:cubicBezTo>
                      <a:pt x="1542949" y="773272"/>
                      <a:pt x="1556428" y="784791"/>
                      <a:pt x="1539350" y="776253"/>
                    </a:cubicBezTo>
                    <a:cubicBezTo>
                      <a:pt x="1535814" y="774485"/>
                      <a:pt x="1533094" y="771281"/>
                      <a:pt x="1529482" y="769675"/>
                    </a:cubicBezTo>
                    <a:cubicBezTo>
                      <a:pt x="1529477" y="769673"/>
                      <a:pt x="1504817" y="761453"/>
                      <a:pt x="1499880" y="759807"/>
                    </a:cubicBezTo>
                    <a:lnTo>
                      <a:pt x="1490012" y="756518"/>
                    </a:lnTo>
                    <a:cubicBezTo>
                      <a:pt x="1486723" y="755422"/>
                      <a:pt x="1483576" y="753719"/>
                      <a:pt x="1480144" y="753229"/>
                    </a:cubicBezTo>
                    <a:cubicBezTo>
                      <a:pt x="1469064" y="751646"/>
                      <a:pt x="1448813" y="748936"/>
                      <a:pt x="1437385" y="746650"/>
                    </a:cubicBezTo>
                    <a:cubicBezTo>
                      <a:pt x="1424953" y="744163"/>
                      <a:pt x="1417085" y="740980"/>
                      <a:pt x="1404493" y="736783"/>
                    </a:cubicBezTo>
                    <a:lnTo>
                      <a:pt x="1394625" y="733494"/>
                    </a:lnTo>
                    <a:cubicBezTo>
                      <a:pt x="1391336" y="732397"/>
                      <a:pt x="1388212" y="730492"/>
                      <a:pt x="1384757" y="730204"/>
                    </a:cubicBezTo>
                    <a:lnTo>
                      <a:pt x="1345287" y="726915"/>
                    </a:lnTo>
                    <a:cubicBezTo>
                      <a:pt x="1253185" y="730091"/>
                      <a:pt x="1244275" y="732554"/>
                      <a:pt x="1151223" y="726915"/>
                    </a:cubicBezTo>
                    <a:cubicBezTo>
                      <a:pt x="1147762" y="726705"/>
                      <a:pt x="1144701" y="724538"/>
                      <a:pt x="1141356" y="723626"/>
                    </a:cubicBezTo>
                    <a:cubicBezTo>
                      <a:pt x="1132633" y="721247"/>
                      <a:pt x="1123619" y="719906"/>
                      <a:pt x="1115042" y="717047"/>
                    </a:cubicBezTo>
                    <a:cubicBezTo>
                      <a:pt x="1104794" y="713631"/>
                      <a:pt x="1100637" y="711792"/>
                      <a:pt x="1088729" y="710469"/>
                    </a:cubicBezTo>
                    <a:cubicBezTo>
                      <a:pt x="1032926" y="704269"/>
                      <a:pt x="1013444" y="703719"/>
                      <a:pt x="960449" y="700601"/>
                    </a:cubicBezTo>
                    <a:cubicBezTo>
                      <a:pt x="956064" y="699505"/>
                      <a:pt x="951623" y="698611"/>
                      <a:pt x="947293" y="697312"/>
                    </a:cubicBezTo>
                    <a:cubicBezTo>
                      <a:pt x="940651" y="695320"/>
                      <a:pt x="927557" y="690734"/>
                      <a:pt x="927557" y="690734"/>
                    </a:cubicBezTo>
                    <a:cubicBezTo>
                      <a:pt x="883777" y="661543"/>
                      <a:pt x="948655" y="703551"/>
                      <a:pt x="907822" y="680866"/>
                    </a:cubicBezTo>
                    <a:cubicBezTo>
                      <a:pt x="900911" y="677026"/>
                      <a:pt x="895588" y="670209"/>
                      <a:pt x="888087" y="667709"/>
                    </a:cubicBezTo>
                    <a:lnTo>
                      <a:pt x="858484" y="657842"/>
                    </a:lnTo>
                    <a:cubicBezTo>
                      <a:pt x="855195" y="656746"/>
                      <a:pt x="852016" y="655233"/>
                      <a:pt x="848616" y="654553"/>
                    </a:cubicBezTo>
                    <a:cubicBezTo>
                      <a:pt x="843134" y="653456"/>
                      <a:pt x="837564" y="652734"/>
                      <a:pt x="832170" y="651263"/>
                    </a:cubicBezTo>
                    <a:cubicBezTo>
                      <a:pt x="825480" y="649438"/>
                      <a:pt x="819013" y="646878"/>
                      <a:pt x="812435" y="644685"/>
                    </a:cubicBezTo>
                    <a:lnTo>
                      <a:pt x="782832" y="634817"/>
                    </a:lnTo>
                    <a:cubicBezTo>
                      <a:pt x="779543" y="633721"/>
                      <a:pt x="776328" y="632369"/>
                      <a:pt x="772964" y="631528"/>
                    </a:cubicBezTo>
                    <a:cubicBezTo>
                      <a:pt x="740851" y="623500"/>
                      <a:pt x="780978" y="633310"/>
                      <a:pt x="743362" y="624950"/>
                    </a:cubicBezTo>
                    <a:cubicBezTo>
                      <a:pt x="732487" y="622533"/>
                      <a:pt x="725109" y="619790"/>
                      <a:pt x="713759" y="618371"/>
                    </a:cubicBezTo>
                    <a:cubicBezTo>
                      <a:pt x="678083" y="613912"/>
                      <a:pt x="636229" y="613284"/>
                      <a:pt x="601926" y="611793"/>
                    </a:cubicBezTo>
                    <a:cubicBezTo>
                      <a:pt x="595347" y="610697"/>
                      <a:pt x="588660" y="610122"/>
                      <a:pt x="582190" y="608504"/>
                    </a:cubicBezTo>
                    <a:cubicBezTo>
                      <a:pt x="575463" y="606822"/>
                      <a:pt x="569295" y="603065"/>
                      <a:pt x="562455" y="601925"/>
                    </a:cubicBezTo>
                    <a:lnTo>
                      <a:pt x="542720" y="598636"/>
                    </a:lnTo>
                    <a:cubicBezTo>
                      <a:pt x="535057" y="597457"/>
                      <a:pt x="527353" y="596556"/>
                      <a:pt x="519695" y="595347"/>
                    </a:cubicBezTo>
                    <a:cubicBezTo>
                      <a:pt x="506520" y="593267"/>
                      <a:pt x="493304" y="591384"/>
                      <a:pt x="480225" y="588768"/>
                    </a:cubicBezTo>
                    <a:cubicBezTo>
                      <a:pt x="474743" y="587672"/>
                      <a:pt x="469321" y="586218"/>
                      <a:pt x="463779" y="585479"/>
                    </a:cubicBezTo>
                    <a:cubicBezTo>
                      <a:pt x="452857" y="584023"/>
                      <a:pt x="441851" y="583286"/>
                      <a:pt x="430887" y="582190"/>
                    </a:cubicBezTo>
                    <a:cubicBezTo>
                      <a:pt x="426501" y="581094"/>
                      <a:pt x="422060" y="580200"/>
                      <a:pt x="417730" y="578901"/>
                    </a:cubicBezTo>
                    <a:cubicBezTo>
                      <a:pt x="407767" y="575912"/>
                      <a:pt x="397995" y="572322"/>
                      <a:pt x="388127" y="569033"/>
                    </a:cubicBezTo>
                    <a:cubicBezTo>
                      <a:pt x="377219" y="565397"/>
                      <a:pt x="345368" y="575612"/>
                      <a:pt x="351946" y="562455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3" name="フリーフォーム: 図形 8">
                <a:extLst>
                  <a:ext uri="{FF2B5EF4-FFF2-40B4-BE49-F238E27FC236}">
                    <a16:creationId xmlns:a16="http://schemas.microsoft.com/office/drawing/2014/main" id="{88673C6F-2EB5-4A23-B4C9-987A39E042C9}"/>
                  </a:ext>
                </a:extLst>
              </p:cNvPr>
              <p:cNvSpPr/>
              <p:nvPr/>
            </p:nvSpPr>
            <p:spPr>
              <a:xfrm>
                <a:off x="3931814" y="3066510"/>
                <a:ext cx="1549218" cy="1391335"/>
              </a:xfrm>
              <a:custGeom>
                <a:avLst/>
                <a:gdLst>
                  <a:gd name="connsiteX0" fmla="*/ 493382 w 1549218"/>
                  <a:gd name="connsiteY0" fmla="*/ 184196 h 1391335"/>
                  <a:gd name="connsiteX1" fmla="*/ 444044 w 1549218"/>
                  <a:gd name="connsiteY1" fmla="*/ 276293 h 1391335"/>
                  <a:gd name="connsiteX2" fmla="*/ 430887 w 1549218"/>
                  <a:gd name="connsiteY2" fmla="*/ 305896 h 1391335"/>
                  <a:gd name="connsiteX3" fmla="*/ 404573 w 1549218"/>
                  <a:gd name="connsiteY3" fmla="*/ 325632 h 1391335"/>
                  <a:gd name="connsiteX4" fmla="*/ 388127 w 1549218"/>
                  <a:gd name="connsiteY4" fmla="*/ 322342 h 1391335"/>
                  <a:gd name="connsiteX5" fmla="*/ 365102 w 1549218"/>
                  <a:gd name="connsiteY5" fmla="*/ 302607 h 1391335"/>
                  <a:gd name="connsiteX6" fmla="*/ 348656 w 1549218"/>
                  <a:gd name="connsiteY6" fmla="*/ 289450 h 1391335"/>
                  <a:gd name="connsiteX7" fmla="*/ 338789 w 1549218"/>
                  <a:gd name="connsiteY7" fmla="*/ 282872 h 1391335"/>
                  <a:gd name="connsiteX8" fmla="*/ 332210 w 1549218"/>
                  <a:gd name="connsiteY8" fmla="*/ 276293 h 1391335"/>
                  <a:gd name="connsiteX9" fmla="*/ 299318 w 1549218"/>
                  <a:gd name="connsiteY9" fmla="*/ 269715 h 1391335"/>
                  <a:gd name="connsiteX10" fmla="*/ 286161 w 1549218"/>
                  <a:gd name="connsiteY10" fmla="*/ 249980 h 1391335"/>
                  <a:gd name="connsiteX11" fmla="*/ 279583 w 1549218"/>
                  <a:gd name="connsiteY11" fmla="*/ 240112 h 1391335"/>
                  <a:gd name="connsiteX12" fmla="*/ 266426 w 1549218"/>
                  <a:gd name="connsiteY12" fmla="*/ 213798 h 1391335"/>
                  <a:gd name="connsiteX13" fmla="*/ 259848 w 1549218"/>
                  <a:gd name="connsiteY13" fmla="*/ 194063 h 1391335"/>
                  <a:gd name="connsiteX14" fmla="*/ 246691 w 1549218"/>
                  <a:gd name="connsiteY14" fmla="*/ 174328 h 1391335"/>
                  <a:gd name="connsiteX15" fmla="*/ 236823 w 1549218"/>
                  <a:gd name="connsiteY15" fmla="*/ 167750 h 1391335"/>
                  <a:gd name="connsiteX16" fmla="*/ 220377 w 1549218"/>
                  <a:gd name="connsiteY16" fmla="*/ 154593 h 1391335"/>
                  <a:gd name="connsiteX17" fmla="*/ 210510 w 1549218"/>
                  <a:gd name="connsiteY17" fmla="*/ 151303 h 1391335"/>
                  <a:gd name="connsiteX18" fmla="*/ 164461 w 1549218"/>
                  <a:gd name="connsiteY18" fmla="*/ 154593 h 1391335"/>
                  <a:gd name="connsiteX19" fmla="*/ 161172 w 1549218"/>
                  <a:gd name="connsiteY19" fmla="*/ 213798 h 1391335"/>
                  <a:gd name="connsiteX20" fmla="*/ 144726 w 1549218"/>
                  <a:gd name="connsiteY20" fmla="*/ 243401 h 1391335"/>
                  <a:gd name="connsiteX21" fmla="*/ 141436 w 1549218"/>
                  <a:gd name="connsiteY21" fmla="*/ 253269 h 1391335"/>
                  <a:gd name="connsiteX22" fmla="*/ 128279 w 1549218"/>
                  <a:gd name="connsiteY22" fmla="*/ 269715 h 1391335"/>
                  <a:gd name="connsiteX23" fmla="*/ 124990 w 1549218"/>
                  <a:gd name="connsiteY23" fmla="*/ 279583 h 1391335"/>
                  <a:gd name="connsiteX24" fmla="*/ 118412 w 1549218"/>
                  <a:gd name="connsiteY24" fmla="*/ 289450 h 1391335"/>
                  <a:gd name="connsiteX25" fmla="*/ 105255 w 1549218"/>
                  <a:gd name="connsiteY25" fmla="*/ 315764 h 1391335"/>
                  <a:gd name="connsiteX26" fmla="*/ 101966 w 1549218"/>
                  <a:gd name="connsiteY26" fmla="*/ 325632 h 1391335"/>
                  <a:gd name="connsiteX27" fmla="*/ 85520 w 1549218"/>
                  <a:gd name="connsiteY27" fmla="*/ 338788 h 1391335"/>
                  <a:gd name="connsiteX28" fmla="*/ 69074 w 1549218"/>
                  <a:gd name="connsiteY28" fmla="*/ 351945 h 1391335"/>
                  <a:gd name="connsiteX29" fmla="*/ 49338 w 1549218"/>
                  <a:gd name="connsiteY29" fmla="*/ 358524 h 1391335"/>
                  <a:gd name="connsiteX30" fmla="*/ 19736 w 1549218"/>
                  <a:gd name="connsiteY30" fmla="*/ 365102 h 1391335"/>
                  <a:gd name="connsiteX31" fmla="*/ 13157 w 1549218"/>
                  <a:gd name="connsiteY31" fmla="*/ 371680 h 1391335"/>
                  <a:gd name="connsiteX32" fmla="*/ 6579 w 1549218"/>
                  <a:gd name="connsiteY32" fmla="*/ 391416 h 1391335"/>
                  <a:gd name="connsiteX33" fmla="*/ 9868 w 1549218"/>
                  <a:gd name="connsiteY33" fmla="*/ 411151 h 1391335"/>
                  <a:gd name="connsiteX34" fmla="*/ 29603 w 1549218"/>
                  <a:gd name="connsiteY34" fmla="*/ 427597 h 1391335"/>
                  <a:gd name="connsiteX35" fmla="*/ 32892 w 1549218"/>
                  <a:gd name="connsiteY35" fmla="*/ 437465 h 1391335"/>
                  <a:gd name="connsiteX36" fmla="*/ 26314 w 1549218"/>
                  <a:gd name="connsiteY36" fmla="*/ 463778 h 1391335"/>
                  <a:gd name="connsiteX37" fmla="*/ 19736 w 1549218"/>
                  <a:gd name="connsiteY37" fmla="*/ 470357 h 1391335"/>
                  <a:gd name="connsiteX38" fmla="*/ 16446 w 1549218"/>
                  <a:gd name="connsiteY38" fmla="*/ 480224 h 1391335"/>
                  <a:gd name="connsiteX39" fmla="*/ 9868 w 1549218"/>
                  <a:gd name="connsiteY39" fmla="*/ 486803 h 1391335"/>
                  <a:gd name="connsiteX40" fmla="*/ 0 w 1549218"/>
                  <a:gd name="connsiteY40" fmla="*/ 506538 h 1391335"/>
                  <a:gd name="connsiteX41" fmla="*/ 3290 w 1549218"/>
                  <a:gd name="connsiteY41" fmla="*/ 542719 h 1391335"/>
                  <a:gd name="connsiteX42" fmla="*/ 19736 w 1549218"/>
                  <a:gd name="connsiteY42" fmla="*/ 562455 h 1391335"/>
                  <a:gd name="connsiteX43" fmla="*/ 32892 w 1549218"/>
                  <a:gd name="connsiteY43" fmla="*/ 578901 h 1391335"/>
                  <a:gd name="connsiteX44" fmla="*/ 42760 w 1549218"/>
                  <a:gd name="connsiteY44" fmla="*/ 582190 h 1391335"/>
                  <a:gd name="connsiteX45" fmla="*/ 49338 w 1549218"/>
                  <a:gd name="connsiteY45" fmla="*/ 592057 h 1391335"/>
                  <a:gd name="connsiteX46" fmla="*/ 75652 w 1549218"/>
                  <a:gd name="connsiteY46" fmla="*/ 611793 h 1391335"/>
                  <a:gd name="connsiteX47" fmla="*/ 95387 w 1549218"/>
                  <a:gd name="connsiteY47" fmla="*/ 618371 h 1391335"/>
                  <a:gd name="connsiteX48" fmla="*/ 101966 w 1549218"/>
                  <a:gd name="connsiteY48" fmla="*/ 624950 h 1391335"/>
                  <a:gd name="connsiteX49" fmla="*/ 111833 w 1549218"/>
                  <a:gd name="connsiteY49" fmla="*/ 641396 h 1391335"/>
                  <a:gd name="connsiteX50" fmla="*/ 118412 w 1549218"/>
                  <a:gd name="connsiteY50" fmla="*/ 674288 h 1391335"/>
                  <a:gd name="connsiteX51" fmla="*/ 111833 w 1549218"/>
                  <a:gd name="connsiteY51" fmla="*/ 707180 h 1391335"/>
                  <a:gd name="connsiteX52" fmla="*/ 108544 w 1549218"/>
                  <a:gd name="connsiteY52" fmla="*/ 769675 h 1391335"/>
                  <a:gd name="connsiteX53" fmla="*/ 105255 w 1549218"/>
                  <a:gd name="connsiteY53" fmla="*/ 782832 h 1391335"/>
                  <a:gd name="connsiteX54" fmla="*/ 101966 w 1549218"/>
                  <a:gd name="connsiteY54" fmla="*/ 799278 h 1391335"/>
                  <a:gd name="connsiteX55" fmla="*/ 105255 w 1549218"/>
                  <a:gd name="connsiteY55" fmla="*/ 881508 h 1391335"/>
                  <a:gd name="connsiteX56" fmla="*/ 121701 w 1549218"/>
                  <a:gd name="connsiteY56" fmla="*/ 884797 h 1391335"/>
                  <a:gd name="connsiteX57" fmla="*/ 141436 w 1549218"/>
                  <a:gd name="connsiteY57" fmla="*/ 891375 h 1391335"/>
                  <a:gd name="connsiteX58" fmla="*/ 151304 w 1549218"/>
                  <a:gd name="connsiteY58" fmla="*/ 894665 h 1391335"/>
                  <a:gd name="connsiteX59" fmla="*/ 177618 w 1549218"/>
                  <a:gd name="connsiteY59" fmla="*/ 914400 h 1391335"/>
                  <a:gd name="connsiteX60" fmla="*/ 187485 w 1549218"/>
                  <a:gd name="connsiteY60" fmla="*/ 920978 h 1391335"/>
                  <a:gd name="connsiteX61" fmla="*/ 197353 w 1549218"/>
                  <a:gd name="connsiteY61" fmla="*/ 924267 h 1391335"/>
                  <a:gd name="connsiteX62" fmla="*/ 203931 w 1549218"/>
                  <a:gd name="connsiteY62" fmla="*/ 930846 h 1391335"/>
                  <a:gd name="connsiteX63" fmla="*/ 223667 w 1549218"/>
                  <a:gd name="connsiteY63" fmla="*/ 940714 h 1391335"/>
                  <a:gd name="connsiteX64" fmla="*/ 253269 w 1549218"/>
                  <a:gd name="connsiteY64" fmla="*/ 957160 h 1391335"/>
                  <a:gd name="connsiteX65" fmla="*/ 259848 w 1549218"/>
                  <a:gd name="connsiteY65" fmla="*/ 963738 h 1391335"/>
                  <a:gd name="connsiteX66" fmla="*/ 276294 w 1549218"/>
                  <a:gd name="connsiteY66" fmla="*/ 976895 h 1391335"/>
                  <a:gd name="connsiteX67" fmla="*/ 289451 w 1549218"/>
                  <a:gd name="connsiteY67" fmla="*/ 993341 h 1391335"/>
                  <a:gd name="connsiteX68" fmla="*/ 299318 w 1549218"/>
                  <a:gd name="connsiteY68" fmla="*/ 999919 h 1391335"/>
                  <a:gd name="connsiteX69" fmla="*/ 315764 w 1549218"/>
                  <a:gd name="connsiteY69" fmla="*/ 1016365 h 1391335"/>
                  <a:gd name="connsiteX70" fmla="*/ 335500 w 1549218"/>
                  <a:gd name="connsiteY70" fmla="*/ 1022944 h 1391335"/>
                  <a:gd name="connsiteX71" fmla="*/ 345367 w 1549218"/>
                  <a:gd name="connsiteY71" fmla="*/ 1026233 h 1391335"/>
                  <a:gd name="connsiteX72" fmla="*/ 358524 w 1549218"/>
                  <a:gd name="connsiteY72" fmla="*/ 1029522 h 1391335"/>
                  <a:gd name="connsiteX73" fmla="*/ 388127 w 1549218"/>
                  <a:gd name="connsiteY73" fmla="*/ 1036101 h 1391335"/>
                  <a:gd name="connsiteX74" fmla="*/ 407862 w 1549218"/>
                  <a:gd name="connsiteY74" fmla="*/ 1042679 h 1391335"/>
                  <a:gd name="connsiteX75" fmla="*/ 417730 w 1549218"/>
                  <a:gd name="connsiteY75" fmla="*/ 1045968 h 1391335"/>
                  <a:gd name="connsiteX76" fmla="*/ 427597 w 1549218"/>
                  <a:gd name="connsiteY76" fmla="*/ 1052547 h 1391335"/>
                  <a:gd name="connsiteX77" fmla="*/ 437465 w 1549218"/>
                  <a:gd name="connsiteY77" fmla="*/ 1055836 h 1391335"/>
                  <a:gd name="connsiteX78" fmla="*/ 450622 w 1549218"/>
                  <a:gd name="connsiteY78" fmla="*/ 1068993 h 1391335"/>
                  <a:gd name="connsiteX79" fmla="*/ 453911 w 1549218"/>
                  <a:gd name="connsiteY79" fmla="*/ 1078860 h 1391335"/>
                  <a:gd name="connsiteX80" fmla="*/ 460490 w 1549218"/>
                  <a:gd name="connsiteY80" fmla="*/ 1085439 h 1391335"/>
                  <a:gd name="connsiteX81" fmla="*/ 467068 w 1549218"/>
                  <a:gd name="connsiteY81" fmla="*/ 1105174 h 1391335"/>
                  <a:gd name="connsiteX82" fmla="*/ 470357 w 1549218"/>
                  <a:gd name="connsiteY82" fmla="*/ 1115042 h 1391335"/>
                  <a:gd name="connsiteX83" fmla="*/ 460490 w 1549218"/>
                  <a:gd name="connsiteY83" fmla="*/ 1121620 h 1391335"/>
                  <a:gd name="connsiteX84" fmla="*/ 440754 w 1549218"/>
                  <a:gd name="connsiteY84" fmla="*/ 1128198 h 1391335"/>
                  <a:gd name="connsiteX85" fmla="*/ 434176 w 1549218"/>
                  <a:gd name="connsiteY85" fmla="*/ 1134777 h 1391335"/>
                  <a:gd name="connsiteX86" fmla="*/ 424308 w 1549218"/>
                  <a:gd name="connsiteY86" fmla="*/ 1138066 h 1391335"/>
                  <a:gd name="connsiteX87" fmla="*/ 417730 w 1549218"/>
                  <a:gd name="connsiteY87" fmla="*/ 1157801 h 1391335"/>
                  <a:gd name="connsiteX88" fmla="*/ 411151 w 1549218"/>
                  <a:gd name="connsiteY88" fmla="*/ 1184115 h 1391335"/>
                  <a:gd name="connsiteX89" fmla="*/ 404573 w 1549218"/>
                  <a:gd name="connsiteY89" fmla="*/ 1203850 h 1391335"/>
                  <a:gd name="connsiteX90" fmla="*/ 401284 w 1549218"/>
                  <a:gd name="connsiteY90" fmla="*/ 1213718 h 1391335"/>
                  <a:gd name="connsiteX91" fmla="*/ 407862 w 1549218"/>
                  <a:gd name="connsiteY91" fmla="*/ 1253188 h 1391335"/>
                  <a:gd name="connsiteX92" fmla="*/ 414441 w 1549218"/>
                  <a:gd name="connsiteY92" fmla="*/ 1259767 h 1391335"/>
                  <a:gd name="connsiteX93" fmla="*/ 421019 w 1549218"/>
                  <a:gd name="connsiteY93" fmla="*/ 1269634 h 1391335"/>
                  <a:gd name="connsiteX94" fmla="*/ 450622 w 1549218"/>
                  <a:gd name="connsiteY94" fmla="*/ 1286080 h 1391335"/>
                  <a:gd name="connsiteX95" fmla="*/ 467068 w 1549218"/>
                  <a:gd name="connsiteY95" fmla="*/ 1295948 h 1391335"/>
                  <a:gd name="connsiteX96" fmla="*/ 476936 w 1549218"/>
                  <a:gd name="connsiteY96" fmla="*/ 1302526 h 1391335"/>
                  <a:gd name="connsiteX97" fmla="*/ 496671 w 1549218"/>
                  <a:gd name="connsiteY97" fmla="*/ 1309105 h 1391335"/>
                  <a:gd name="connsiteX98" fmla="*/ 526274 w 1549218"/>
                  <a:gd name="connsiteY98" fmla="*/ 1322262 h 1391335"/>
                  <a:gd name="connsiteX99" fmla="*/ 536141 w 1549218"/>
                  <a:gd name="connsiteY99" fmla="*/ 1325551 h 1391335"/>
                  <a:gd name="connsiteX100" fmla="*/ 546009 w 1549218"/>
                  <a:gd name="connsiteY100" fmla="*/ 1328840 h 1391335"/>
                  <a:gd name="connsiteX101" fmla="*/ 552587 w 1549218"/>
                  <a:gd name="connsiteY101" fmla="*/ 1335419 h 1391335"/>
                  <a:gd name="connsiteX102" fmla="*/ 572323 w 1549218"/>
                  <a:gd name="connsiteY102" fmla="*/ 1341997 h 1391335"/>
                  <a:gd name="connsiteX103" fmla="*/ 582190 w 1549218"/>
                  <a:gd name="connsiteY103" fmla="*/ 1348575 h 1391335"/>
                  <a:gd name="connsiteX104" fmla="*/ 601926 w 1549218"/>
                  <a:gd name="connsiteY104" fmla="*/ 1355154 h 1391335"/>
                  <a:gd name="connsiteX105" fmla="*/ 611793 w 1549218"/>
                  <a:gd name="connsiteY105" fmla="*/ 1361732 h 1391335"/>
                  <a:gd name="connsiteX106" fmla="*/ 631528 w 1549218"/>
                  <a:gd name="connsiteY106" fmla="*/ 1368311 h 1391335"/>
                  <a:gd name="connsiteX107" fmla="*/ 661131 w 1549218"/>
                  <a:gd name="connsiteY107" fmla="*/ 1381467 h 1391335"/>
                  <a:gd name="connsiteX108" fmla="*/ 680867 w 1549218"/>
                  <a:gd name="connsiteY108" fmla="*/ 1388046 h 1391335"/>
                  <a:gd name="connsiteX109" fmla="*/ 690734 w 1549218"/>
                  <a:gd name="connsiteY109" fmla="*/ 1391335 h 1391335"/>
                  <a:gd name="connsiteX110" fmla="*/ 700602 w 1549218"/>
                  <a:gd name="connsiteY110" fmla="*/ 1374889 h 1391335"/>
                  <a:gd name="connsiteX111" fmla="*/ 707180 w 1549218"/>
                  <a:gd name="connsiteY111" fmla="*/ 1365021 h 1391335"/>
                  <a:gd name="connsiteX112" fmla="*/ 717048 w 1549218"/>
                  <a:gd name="connsiteY112" fmla="*/ 1345286 h 1391335"/>
                  <a:gd name="connsiteX113" fmla="*/ 726915 w 1549218"/>
                  <a:gd name="connsiteY113" fmla="*/ 1325551 h 1391335"/>
                  <a:gd name="connsiteX114" fmla="*/ 740072 w 1549218"/>
                  <a:gd name="connsiteY114" fmla="*/ 1266345 h 1391335"/>
                  <a:gd name="connsiteX115" fmla="*/ 743361 w 1549218"/>
                  <a:gd name="connsiteY115" fmla="*/ 1246610 h 1391335"/>
                  <a:gd name="connsiteX116" fmla="*/ 746651 w 1549218"/>
                  <a:gd name="connsiteY116" fmla="*/ 1236742 h 1391335"/>
                  <a:gd name="connsiteX117" fmla="*/ 756518 w 1549218"/>
                  <a:gd name="connsiteY117" fmla="*/ 1233453 h 1391335"/>
                  <a:gd name="connsiteX118" fmla="*/ 786121 w 1549218"/>
                  <a:gd name="connsiteY118" fmla="*/ 1240032 h 1391335"/>
                  <a:gd name="connsiteX119" fmla="*/ 805856 w 1549218"/>
                  <a:gd name="connsiteY119" fmla="*/ 1266345 h 1391335"/>
                  <a:gd name="connsiteX120" fmla="*/ 812435 w 1549218"/>
                  <a:gd name="connsiteY120" fmla="*/ 1272924 h 1391335"/>
                  <a:gd name="connsiteX121" fmla="*/ 822302 w 1549218"/>
                  <a:gd name="connsiteY121" fmla="*/ 1276213 h 1391335"/>
                  <a:gd name="connsiteX122" fmla="*/ 874930 w 1549218"/>
                  <a:gd name="connsiteY122" fmla="*/ 1269634 h 1391335"/>
                  <a:gd name="connsiteX123" fmla="*/ 888087 w 1549218"/>
                  <a:gd name="connsiteY123" fmla="*/ 1266345 h 1391335"/>
                  <a:gd name="connsiteX124" fmla="*/ 907822 w 1549218"/>
                  <a:gd name="connsiteY124" fmla="*/ 1259767 h 1391335"/>
                  <a:gd name="connsiteX125" fmla="*/ 940714 w 1549218"/>
                  <a:gd name="connsiteY125" fmla="*/ 1233453 h 1391335"/>
                  <a:gd name="connsiteX126" fmla="*/ 950582 w 1549218"/>
                  <a:gd name="connsiteY126" fmla="*/ 1223585 h 1391335"/>
                  <a:gd name="connsiteX127" fmla="*/ 957160 w 1549218"/>
                  <a:gd name="connsiteY127" fmla="*/ 1213718 h 1391335"/>
                  <a:gd name="connsiteX128" fmla="*/ 970317 w 1549218"/>
                  <a:gd name="connsiteY128" fmla="*/ 1200561 h 1391335"/>
                  <a:gd name="connsiteX129" fmla="*/ 973606 w 1549218"/>
                  <a:gd name="connsiteY129" fmla="*/ 1190693 h 1391335"/>
                  <a:gd name="connsiteX130" fmla="*/ 990052 w 1549218"/>
                  <a:gd name="connsiteY130" fmla="*/ 1177537 h 1391335"/>
                  <a:gd name="connsiteX131" fmla="*/ 1006498 w 1549218"/>
                  <a:gd name="connsiteY131" fmla="*/ 1167669 h 1391335"/>
                  <a:gd name="connsiteX132" fmla="*/ 1042679 w 1549218"/>
                  <a:gd name="connsiteY132" fmla="*/ 1164380 h 1391335"/>
                  <a:gd name="connsiteX133" fmla="*/ 1062415 w 1549218"/>
                  <a:gd name="connsiteY133" fmla="*/ 1157801 h 1391335"/>
                  <a:gd name="connsiteX134" fmla="*/ 1082150 w 1549218"/>
                  <a:gd name="connsiteY134" fmla="*/ 1164380 h 1391335"/>
                  <a:gd name="connsiteX135" fmla="*/ 1108464 w 1549218"/>
                  <a:gd name="connsiteY135" fmla="*/ 1161091 h 1391335"/>
                  <a:gd name="connsiteX136" fmla="*/ 1118331 w 1549218"/>
                  <a:gd name="connsiteY136" fmla="*/ 1157801 h 1391335"/>
                  <a:gd name="connsiteX137" fmla="*/ 1180826 w 1549218"/>
                  <a:gd name="connsiteY137" fmla="*/ 1154512 h 1391335"/>
                  <a:gd name="connsiteX138" fmla="*/ 1200561 w 1549218"/>
                  <a:gd name="connsiteY138" fmla="*/ 1131488 h 1391335"/>
                  <a:gd name="connsiteX139" fmla="*/ 1203851 w 1549218"/>
                  <a:gd name="connsiteY139" fmla="*/ 1121620 h 1391335"/>
                  <a:gd name="connsiteX140" fmla="*/ 1210429 w 1549218"/>
                  <a:gd name="connsiteY140" fmla="*/ 1075571 h 1391335"/>
                  <a:gd name="connsiteX141" fmla="*/ 1217008 w 1549218"/>
                  <a:gd name="connsiteY141" fmla="*/ 1068993 h 1391335"/>
                  <a:gd name="connsiteX142" fmla="*/ 1243321 w 1549218"/>
                  <a:gd name="connsiteY142" fmla="*/ 1072282 h 1391335"/>
                  <a:gd name="connsiteX143" fmla="*/ 1253189 w 1549218"/>
                  <a:gd name="connsiteY143" fmla="*/ 1075571 h 1391335"/>
                  <a:gd name="connsiteX144" fmla="*/ 1279502 w 1549218"/>
                  <a:gd name="connsiteY144" fmla="*/ 1082150 h 1391335"/>
                  <a:gd name="connsiteX145" fmla="*/ 1322262 w 1549218"/>
                  <a:gd name="connsiteY145" fmla="*/ 1092017 h 1391335"/>
                  <a:gd name="connsiteX146" fmla="*/ 1332130 w 1549218"/>
                  <a:gd name="connsiteY146" fmla="*/ 1095306 h 1391335"/>
                  <a:gd name="connsiteX147" fmla="*/ 1351865 w 1549218"/>
                  <a:gd name="connsiteY147" fmla="*/ 1098596 h 1391335"/>
                  <a:gd name="connsiteX148" fmla="*/ 1371600 w 1549218"/>
                  <a:gd name="connsiteY148" fmla="*/ 1095306 h 1391335"/>
                  <a:gd name="connsiteX149" fmla="*/ 1378179 w 1549218"/>
                  <a:gd name="connsiteY149" fmla="*/ 1088728 h 1391335"/>
                  <a:gd name="connsiteX150" fmla="*/ 1391336 w 1549218"/>
                  <a:gd name="connsiteY150" fmla="*/ 1065703 h 1391335"/>
                  <a:gd name="connsiteX151" fmla="*/ 1394625 w 1549218"/>
                  <a:gd name="connsiteY151" fmla="*/ 1055836 h 1391335"/>
                  <a:gd name="connsiteX152" fmla="*/ 1397914 w 1549218"/>
                  <a:gd name="connsiteY152" fmla="*/ 983473 h 1391335"/>
                  <a:gd name="connsiteX153" fmla="*/ 1401203 w 1549218"/>
                  <a:gd name="connsiteY153" fmla="*/ 963738 h 1391335"/>
                  <a:gd name="connsiteX154" fmla="*/ 1397914 w 1549218"/>
                  <a:gd name="connsiteY154" fmla="*/ 924267 h 1391335"/>
                  <a:gd name="connsiteX155" fmla="*/ 1394625 w 1549218"/>
                  <a:gd name="connsiteY155" fmla="*/ 911111 h 1391335"/>
                  <a:gd name="connsiteX156" fmla="*/ 1368311 w 1549218"/>
                  <a:gd name="connsiteY156" fmla="*/ 897954 h 1391335"/>
                  <a:gd name="connsiteX157" fmla="*/ 1358444 w 1549218"/>
                  <a:gd name="connsiteY157" fmla="*/ 894665 h 1391335"/>
                  <a:gd name="connsiteX158" fmla="*/ 1348576 w 1549218"/>
                  <a:gd name="connsiteY158" fmla="*/ 891375 h 1391335"/>
                  <a:gd name="connsiteX159" fmla="*/ 1338708 w 1549218"/>
                  <a:gd name="connsiteY159" fmla="*/ 888086 h 1391335"/>
                  <a:gd name="connsiteX160" fmla="*/ 1236743 w 1549218"/>
                  <a:gd name="connsiteY160" fmla="*/ 891375 h 1391335"/>
                  <a:gd name="connsiteX161" fmla="*/ 1203851 w 1549218"/>
                  <a:gd name="connsiteY161" fmla="*/ 904532 h 1391335"/>
                  <a:gd name="connsiteX162" fmla="*/ 1193983 w 1549218"/>
                  <a:gd name="connsiteY162" fmla="*/ 907821 h 1391335"/>
                  <a:gd name="connsiteX163" fmla="*/ 1187405 w 1549218"/>
                  <a:gd name="connsiteY163" fmla="*/ 914400 h 1391335"/>
                  <a:gd name="connsiteX164" fmla="*/ 1154513 w 1549218"/>
                  <a:gd name="connsiteY164" fmla="*/ 914400 h 1391335"/>
                  <a:gd name="connsiteX165" fmla="*/ 1151223 w 1549218"/>
                  <a:gd name="connsiteY165" fmla="*/ 904532 h 1391335"/>
                  <a:gd name="connsiteX166" fmla="*/ 1164380 w 1549218"/>
                  <a:gd name="connsiteY166" fmla="*/ 891375 h 1391335"/>
                  <a:gd name="connsiteX167" fmla="*/ 1236743 w 1549218"/>
                  <a:gd name="connsiteY167" fmla="*/ 891375 h 1391335"/>
                  <a:gd name="connsiteX168" fmla="*/ 1256478 w 1549218"/>
                  <a:gd name="connsiteY168" fmla="*/ 884797 h 1391335"/>
                  <a:gd name="connsiteX169" fmla="*/ 1266346 w 1549218"/>
                  <a:gd name="connsiteY169" fmla="*/ 881508 h 1391335"/>
                  <a:gd name="connsiteX170" fmla="*/ 1286081 w 1549218"/>
                  <a:gd name="connsiteY170" fmla="*/ 874929 h 1391335"/>
                  <a:gd name="connsiteX171" fmla="*/ 1295949 w 1549218"/>
                  <a:gd name="connsiteY171" fmla="*/ 871640 h 1391335"/>
                  <a:gd name="connsiteX172" fmla="*/ 1315684 w 1549218"/>
                  <a:gd name="connsiteY172" fmla="*/ 868351 h 1391335"/>
                  <a:gd name="connsiteX173" fmla="*/ 1345287 w 1549218"/>
                  <a:gd name="connsiteY173" fmla="*/ 861773 h 1391335"/>
                  <a:gd name="connsiteX174" fmla="*/ 1355154 w 1549218"/>
                  <a:gd name="connsiteY174" fmla="*/ 858483 h 1391335"/>
                  <a:gd name="connsiteX175" fmla="*/ 1361733 w 1549218"/>
                  <a:gd name="connsiteY175" fmla="*/ 851905 h 1391335"/>
                  <a:gd name="connsiteX176" fmla="*/ 1361733 w 1549218"/>
                  <a:gd name="connsiteY176" fmla="*/ 825591 h 1391335"/>
                  <a:gd name="connsiteX177" fmla="*/ 1355154 w 1549218"/>
                  <a:gd name="connsiteY177" fmla="*/ 815724 h 1391335"/>
                  <a:gd name="connsiteX178" fmla="*/ 1345287 w 1549218"/>
                  <a:gd name="connsiteY178" fmla="*/ 776253 h 1391335"/>
                  <a:gd name="connsiteX179" fmla="*/ 1279502 w 1549218"/>
                  <a:gd name="connsiteY179" fmla="*/ 779542 h 1391335"/>
                  <a:gd name="connsiteX180" fmla="*/ 1266346 w 1549218"/>
                  <a:gd name="connsiteY180" fmla="*/ 782832 h 1391335"/>
                  <a:gd name="connsiteX181" fmla="*/ 1256478 w 1549218"/>
                  <a:gd name="connsiteY181" fmla="*/ 789410 h 1391335"/>
                  <a:gd name="connsiteX182" fmla="*/ 1240032 w 1549218"/>
                  <a:gd name="connsiteY182" fmla="*/ 786121 h 1391335"/>
                  <a:gd name="connsiteX183" fmla="*/ 1249900 w 1549218"/>
                  <a:gd name="connsiteY183" fmla="*/ 779542 h 1391335"/>
                  <a:gd name="connsiteX184" fmla="*/ 1266346 w 1549218"/>
                  <a:gd name="connsiteY184" fmla="*/ 763096 h 1391335"/>
                  <a:gd name="connsiteX185" fmla="*/ 1276213 w 1549218"/>
                  <a:gd name="connsiteY185" fmla="*/ 753229 h 1391335"/>
                  <a:gd name="connsiteX186" fmla="*/ 1282792 w 1549218"/>
                  <a:gd name="connsiteY186" fmla="*/ 733493 h 1391335"/>
                  <a:gd name="connsiteX187" fmla="*/ 1286081 w 1549218"/>
                  <a:gd name="connsiteY187" fmla="*/ 723626 h 1391335"/>
                  <a:gd name="connsiteX188" fmla="*/ 1292659 w 1549218"/>
                  <a:gd name="connsiteY188" fmla="*/ 717047 h 1391335"/>
                  <a:gd name="connsiteX189" fmla="*/ 1299238 w 1549218"/>
                  <a:gd name="connsiteY189" fmla="*/ 707180 h 1391335"/>
                  <a:gd name="connsiteX190" fmla="*/ 1318973 w 1549218"/>
                  <a:gd name="connsiteY190" fmla="*/ 697312 h 1391335"/>
                  <a:gd name="connsiteX191" fmla="*/ 1335419 w 1549218"/>
                  <a:gd name="connsiteY191" fmla="*/ 684155 h 1391335"/>
                  <a:gd name="connsiteX192" fmla="*/ 1348576 w 1549218"/>
                  <a:gd name="connsiteY192" fmla="*/ 651263 h 1391335"/>
                  <a:gd name="connsiteX193" fmla="*/ 1358444 w 1549218"/>
                  <a:gd name="connsiteY193" fmla="*/ 634817 h 1391335"/>
                  <a:gd name="connsiteX194" fmla="*/ 1361733 w 1549218"/>
                  <a:gd name="connsiteY194" fmla="*/ 624950 h 1391335"/>
                  <a:gd name="connsiteX195" fmla="*/ 1391336 w 1549218"/>
                  <a:gd name="connsiteY195" fmla="*/ 608503 h 1391335"/>
                  <a:gd name="connsiteX196" fmla="*/ 1414360 w 1549218"/>
                  <a:gd name="connsiteY196" fmla="*/ 611793 h 1391335"/>
                  <a:gd name="connsiteX197" fmla="*/ 1420938 w 1549218"/>
                  <a:gd name="connsiteY197" fmla="*/ 605214 h 1391335"/>
                  <a:gd name="connsiteX198" fmla="*/ 1427517 w 1549218"/>
                  <a:gd name="connsiteY198" fmla="*/ 585479 h 1391335"/>
                  <a:gd name="connsiteX199" fmla="*/ 1430806 w 1549218"/>
                  <a:gd name="connsiteY199" fmla="*/ 575611 h 1391335"/>
                  <a:gd name="connsiteX200" fmla="*/ 1437385 w 1549218"/>
                  <a:gd name="connsiteY200" fmla="*/ 562455 h 1391335"/>
                  <a:gd name="connsiteX201" fmla="*/ 1447252 w 1549218"/>
                  <a:gd name="connsiteY201" fmla="*/ 529562 h 1391335"/>
                  <a:gd name="connsiteX202" fmla="*/ 1450541 w 1549218"/>
                  <a:gd name="connsiteY202" fmla="*/ 519695 h 1391335"/>
                  <a:gd name="connsiteX203" fmla="*/ 1453831 w 1549218"/>
                  <a:gd name="connsiteY203" fmla="*/ 509827 h 1391335"/>
                  <a:gd name="connsiteX204" fmla="*/ 1457120 w 1549218"/>
                  <a:gd name="connsiteY204" fmla="*/ 447332 h 1391335"/>
                  <a:gd name="connsiteX205" fmla="*/ 1466987 w 1549218"/>
                  <a:gd name="connsiteY205" fmla="*/ 424308 h 1391335"/>
                  <a:gd name="connsiteX206" fmla="*/ 1476855 w 1549218"/>
                  <a:gd name="connsiteY206" fmla="*/ 404573 h 1391335"/>
                  <a:gd name="connsiteX207" fmla="*/ 1483433 w 1549218"/>
                  <a:gd name="connsiteY207" fmla="*/ 371680 h 1391335"/>
                  <a:gd name="connsiteX208" fmla="*/ 1490012 w 1549218"/>
                  <a:gd name="connsiteY208" fmla="*/ 348656 h 1391335"/>
                  <a:gd name="connsiteX209" fmla="*/ 1496590 w 1549218"/>
                  <a:gd name="connsiteY209" fmla="*/ 322342 h 1391335"/>
                  <a:gd name="connsiteX210" fmla="*/ 1503169 w 1549218"/>
                  <a:gd name="connsiteY210" fmla="*/ 269715 h 1391335"/>
                  <a:gd name="connsiteX211" fmla="*/ 1506458 w 1549218"/>
                  <a:gd name="connsiteY211" fmla="*/ 207220 h 1391335"/>
                  <a:gd name="connsiteX212" fmla="*/ 1522904 w 1549218"/>
                  <a:gd name="connsiteY212" fmla="*/ 194063 h 1391335"/>
                  <a:gd name="connsiteX213" fmla="*/ 1539350 w 1549218"/>
                  <a:gd name="connsiteY213" fmla="*/ 180906 h 1391335"/>
                  <a:gd name="connsiteX214" fmla="*/ 1549218 w 1549218"/>
                  <a:gd name="connsiteY214" fmla="*/ 174328 h 1391335"/>
                  <a:gd name="connsiteX215" fmla="*/ 1545928 w 1549218"/>
                  <a:gd name="connsiteY215" fmla="*/ 154593 h 1391335"/>
                  <a:gd name="connsiteX216" fmla="*/ 1539350 w 1549218"/>
                  <a:gd name="connsiteY216" fmla="*/ 148014 h 1391335"/>
                  <a:gd name="connsiteX217" fmla="*/ 1529482 w 1549218"/>
                  <a:gd name="connsiteY217" fmla="*/ 141436 h 1391335"/>
                  <a:gd name="connsiteX218" fmla="*/ 1522904 w 1549218"/>
                  <a:gd name="connsiteY218" fmla="*/ 134857 h 1391335"/>
                  <a:gd name="connsiteX219" fmla="*/ 1513036 w 1549218"/>
                  <a:gd name="connsiteY219" fmla="*/ 131568 h 1391335"/>
                  <a:gd name="connsiteX220" fmla="*/ 1503169 w 1549218"/>
                  <a:gd name="connsiteY220" fmla="*/ 124990 h 1391335"/>
                  <a:gd name="connsiteX221" fmla="*/ 1493301 w 1549218"/>
                  <a:gd name="connsiteY221" fmla="*/ 121701 h 1391335"/>
                  <a:gd name="connsiteX222" fmla="*/ 1476855 w 1549218"/>
                  <a:gd name="connsiteY222" fmla="*/ 108544 h 1391335"/>
                  <a:gd name="connsiteX223" fmla="*/ 1457120 w 1549218"/>
                  <a:gd name="connsiteY223" fmla="*/ 101965 h 1391335"/>
                  <a:gd name="connsiteX224" fmla="*/ 1434095 w 1549218"/>
                  <a:gd name="connsiteY224" fmla="*/ 105255 h 1391335"/>
                  <a:gd name="connsiteX225" fmla="*/ 1424228 w 1549218"/>
                  <a:gd name="connsiteY225" fmla="*/ 108544 h 1391335"/>
                  <a:gd name="connsiteX226" fmla="*/ 1388046 w 1549218"/>
                  <a:gd name="connsiteY226" fmla="*/ 105255 h 1391335"/>
                  <a:gd name="connsiteX227" fmla="*/ 1365022 w 1549218"/>
                  <a:gd name="connsiteY227" fmla="*/ 98676 h 1391335"/>
                  <a:gd name="connsiteX228" fmla="*/ 1355154 w 1549218"/>
                  <a:gd name="connsiteY228" fmla="*/ 92098 h 1391335"/>
                  <a:gd name="connsiteX229" fmla="*/ 1341997 w 1549218"/>
                  <a:gd name="connsiteY229" fmla="*/ 78941 h 1391335"/>
                  <a:gd name="connsiteX230" fmla="*/ 1332130 w 1549218"/>
                  <a:gd name="connsiteY230" fmla="*/ 72362 h 1391335"/>
                  <a:gd name="connsiteX231" fmla="*/ 1325551 w 1549218"/>
                  <a:gd name="connsiteY231" fmla="*/ 65784 h 1391335"/>
                  <a:gd name="connsiteX232" fmla="*/ 1315684 w 1549218"/>
                  <a:gd name="connsiteY232" fmla="*/ 62495 h 1391335"/>
                  <a:gd name="connsiteX233" fmla="*/ 1299238 w 1549218"/>
                  <a:gd name="connsiteY233" fmla="*/ 52627 h 1391335"/>
                  <a:gd name="connsiteX234" fmla="*/ 1289370 w 1549218"/>
                  <a:gd name="connsiteY234" fmla="*/ 46049 h 1391335"/>
                  <a:gd name="connsiteX235" fmla="*/ 1259767 w 1549218"/>
                  <a:gd name="connsiteY235" fmla="*/ 36181 h 1391335"/>
                  <a:gd name="connsiteX236" fmla="*/ 1249900 w 1549218"/>
                  <a:gd name="connsiteY236" fmla="*/ 32892 h 1391335"/>
                  <a:gd name="connsiteX237" fmla="*/ 1210429 w 1549218"/>
                  <a:gd name="connsiteY237" fmla="*/ 29603 h 1391335"/>
                  <a:gd name="connsiteX238" fmla="*/ 1190694 w 1549218"/>
                  <a:gd name="connsiteY238" fmla="*/ 19735 h 1391335"/>
                  <a:gd name="connsiteX239" fmla="*/ 1180826 w 1549218"/>
                  <a:gd name="connsiteY239" fmla="*/ 16446 h 1391335"/>
                  <a:gd name="connsiteX240" fmla="*/ 1045969 w 1549218"/>
                  <a:gd name="connsiteY240" fmla="*/ 16446 h 1391335"/>
                  <a:gd name="connsiteX241" fmla="*/ 1022944 w 1549218"/>
                  <a:gd name="connsiteY241" fmla="*/ 9867 h 1391335"/>
                  <a:gd name="connsiteX242" fmla="*/ 1003209 w 1549218"/>
                  <a:gd name="connsiteY242" fmla="*/ 0 h 1391335"/>
                  <a:gd name="connsiteX243" fmla="*/ 976895 w 1549218"/>
                  <a:gd name="connsiteY243" fmla="*/ 3289 h 1391335"/>
                  <a:gd name="connsiteX244" fmla="*/ 970317 w 1549218"/>
                  <a:gd name="connsiteY244" fmla="*/ 13157 h 1391335"/>
                  <a:gd name="connsiteX245" fmla="*/ 957160 w 1549218"/>
                  <a:gd name="connsiteY245" fmla="*/ 26314 h 1391335"/>
                  <a:gd name="connsiteX246" fmla="*/ 953871 w 1549218"/>
                  <a:gd name="connsiteY246" fmla="*/ 36181 h 1391335"/>
                  <a:gd name="connsiteX247" fmla="*/ 947292 w 1549218"/>
                  <a:gd name="connsiteY247" fmla="*/ 42760 h 1391335"/>
                  <a:gd name="connsiteX248" fmla="*/ 934136 w 1549218"/>
                  <a:gd name="connsiteY248" fmla="*/ 59206 h 1391335"/>
                  <a:gd name="connsiteX249" fmla="*/ 927557 w 1549218"/>
                  <a:gd name="connsiteY249" fmla="*/ 78941 h 1391335"/>
                  <a:gd name="connsiteX250" fmla="*/ 920979 w 1549218"/>
                  <a:gd name="connsiteY250" fmla="*/ 88809 h 1391335"/>
                  <a:gd name="connsiteX251" fmla="*/ 907822 w 1549218"/>
                  <a:gd name="connsiteY251" fmla="*/ 118411 h 1391335"/>
                  <a:gd name="connsiteX252" fmla="*/ 901244 w 1549218"/>
                  <a:gd name="connsiteY252" fmla="*/ 138147 h 1391335"/>
                  <a:gd name="connsiteX253" fmla="*/ 878219 w 1549218"/>
                  <a:gd name="connsiteY253" fmla="*/ 164460 h 1391335"/>
                  <a:gd name="connsiteX254" fmla="*/ 874930 w 1549218"/>
                  <a:gd name="connsiteY254" fmla="*/ 174328 h 1391335"/>
                  <a:gd name="connsiteX255" fmla="*/ 868351 w 1549218"/>
                  <a:gd name="connsiteY255" fmla="*/ 180906 h 1391335"/>
                  <a:gd name="connsiteX256" fmla="*/ 861773 w 1549218"/>
                  <a:gd name="connsiteY256" fmla="*/ 200642 h 1391335"/>
                  <a:gd name="connsiteX257" fmla="*/ 848616 w 1549218"/>
                  <a:gd name="connsiteY257" fmla="*/ 217088 h 1391335"/>
                  <a:gd name="connsiteX258" fmla="*/ 845327 w 1549218"/>
                  <a:gd name="connsiteY258" fmla="*/ 226955 h 1391335"/>
                  <a:gd name="connsiteX259" fmla="*/ 838749 w 1549218"/>
                  <a:gd name="connsiteY259" fmla="*/ 236823 h 1391335"/>
                  <a:gd name="connsiteX260" fmla="*/ 825592 w 1549218"/>
                  <a:gd name="connsiteY260" fmla="*/ 263137 h 1391335"/>
                  <a:gd name="connsiteX261" fmla="*/ 822302 w 1549218"/>
                  <a:gd name="connsiteY261" fmla="*/ 273004 h 1391335"/>
                  <a:gd name="connsiteX262" fmla="*/ 805856 w 1549218"/>
                  <a:gd name="connsiteY262" fmla="*/ 286161 h 1391335"/>
                  <a:gd name="connsiteX263" fmla="*/ 802567 w 1549218"/>
                  <a:gd name="connsiteY263" fmla="*/ 296029 h 1391335"/>
                  <a:gd name="connsiteX264" fmla="*/ 795989 w 1549218"/>
                  <a:gd name="connsiteY264" fmla="*/ 305896 h 1391335"/>
                  <a:gd name="connsiteX265" fmla="*/ 789410 w 1549218"/>
                  <a:gd name="connsiteY265" fmla="*/ 325632 h 1391335"/>
                  <a:gd name="connsiteX266" fmla="*/ 782832 w 1549218"/>
                  <a:gd name="connsiteY266" fmla="*/ 368391 h 1391335"/>
                  <a:gd name="connsiteX267" fmla="*/ 776254 w 1549218"/>
                  <a:gd name="connsiteY267" fmla="*/ 388126 h 1391335"/>
                  <a:gd name="connsiteX268" fmla="*/ 769675 w 1549218"/>
                  <a:gd name="connsiteY268" fmla="*/ 394705 h 1391335"/>
                  <a:gd name="connsiteX269" fmla="*/ 759808 w 1549218"/>
                  <a:gd name="connsiteY269" fmla="*/ 414440 h 1391335"/>
                  <a:gd name="connsiteX270" fmla="*/ 753229 w 1549218"/>
                  <a:gd name="connsiteY270" fmla="*/ 421019 h 1391335"/>
                  <a:gd name="connsiteX271" fmla="*/ 726915 w 1549218"/>
                  <a:gd name="connsiteY271" fmla="*/ 444043 h 1391335"/>
                  <a:gd name="connsiteX272" fmla="*/ 684156 w 1549218"/>
                  <a:gd name="connsiteY272" fmla="*/ 453911 h 1391335"/>
                  <a:gd name="connsiteX273" fmla="*/ 644685 w 1549218"/>
                  <a:gd name="connsiteY273" fmla="*/ 450621 h 1391335"/>
                  <a:gd name="connsiteX274" fmla="*/ 631528 w 1549218"/>
                  <a:gd name="connsiteY274" fmla="*/ 434175 h 1391335"/>
                  <a:gd name="connsiteX275" fmla="*/ 618372 w 1549218"/>
                  <a:gd name="connsiteY275" fmla="*/ 417729 h 1391335"/>
                  <a:gd name="connsiteX276" fmla="*/ 611793 w 1549218"/>
                  <a:gd name="connsiteY276" fmla="*/ 397994 h 1391335"/>
                  <a:gd name="connsiteX277" fmla="*/ 598636 w 1549218"/>
                  <a:gd name="connsiteY277" fmla="*/ 381548 h 1391335"/>
                  <a:gd name="connsiteX278" fmla="*/ 585479 w 1549218"/>
                  <a:gd name="connsiteY278" fmla="*/ 365102 h 1391335"/>
                  <a:gd name="connsiteX279" fmla="*/ 582190 w 1549218"/>
                  <a:gd name="connsiteY279" fmla="*/ 355234 h 1391335"/>
                  <a:gd name="connsiteX280" fmla="*/ 572323 w 1549218"/>
                  <a:gd name="connsiteY280" fmla="*/ 335499 h 1391335"/>
                  <a:gd name="connsiteX281" fmla="*/ 565744 w 1549218"/>
                  <a:gd name="connsiteY281" fmla="*/ 296029 h 1391335"/>
                  <a:gd name="connsiteX282" fmla="*/ 562455 w 1549218"/>
                  <a:gd name="connsiteY282" fmla="*/ 282872 h 1391335"/>
                  <a:gd name="connsiteX283" fmla="*/ 555877 w 1549218"/>
                  <a:gd name="connsiteY283" fmla="*/ 263137 h 1391335"/>
                  <a:gd name="connsiteX284" fmla="*/ 549298 w 1549218"/>
                  <a:gd name="connsiteY284" fmla="*/ 243401 h 1391335"/>
                  <a:gd name="connsiteX285" fmla="*/ 546009 w 1549218"/>
                  <a:gd name="connsiteY285" fmla="*/ 233534 h 1391335"/>
                  <a:gd name="connsiteX286" fmla="*/ 539431 w 1549218"/>
                  <a:gd name="connsiteY286" fmla="*/ 223666 h 1391335"/>
                  <a:gd name="connsiteX287" fmla="*/ 526274 w 1549218"/>
                  <a:gd name="connsiteY287" fmla="*/ 197352 h 1391335"/>
                  <a:gd name="connsiteX288" fmla="*/ 493382 w 1549218"/>
                  <a:gd name="connsiteY288" fmla="*/ 184196 h 139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549218" h="1391335">
                    <a:moveTo>
                      <a:pt x="493382" y="184196"/>
                    </a:moveTo>
                    <a:cubicBezTo>
                      <a:pt x="476936" y="214895"/>
                      <a:pt x="459619" y="245143"/>
                      <a:pt x="444044" y="276293"/>
                    </a:cubicBezTo>
                    <a:cubicBezTo>
                      <a:pt x="439417" y="285547"/>
                      <a:pt x="439486" y="298372"/>
                      <a:pt x="430887" y="305896"/>
                    </a:cubicBezTo>
                    <a:cubicBezTo>
                      <a:pt x="371433" y="357917"/>
                      <a:pt x="431308" y="298893"/>
                      <a:pt x="404573" y="325632"/>
                    </a:cubicBezTo>
                    <a:cubicBezTo>
                      <a:pt x="399091" y="324535"/>
                      <a:pt x="393362" y="324305"/>
                      <a:pt x="388127" y="322342"/>
                    </a:cubicBezTo>
                    <a:cubicBezTo>
                      <a:pt x="376503" y="317983"/>
                      <a:pt x="375712" y="309681"/>
                      <a:pt x="365102" y="302607"/>
                    </a:cubicBezTo>
                    <a:cubicBezTo>
                      <a:pt x="334735" y="282363"/>
                      <a:pt x="372089" y="308197"/>
                      <a:pt x="348656" y="289450"/>
                    </a:cubicBezTo>
                    <a:cubicBezTo>
                      <a:pt x="345569" y="286981"/>
                      <a:pt x="341876" y="285341"/>
                      <a:pt x="338789" y="282872"/>
                    </a:cubicBezTo>
                    <a:cubicBezTo>
                      <a:pt x="336367" y="280935"/>
                      <a:pt x="334869" y="277889"/>
                      <a:pt x="332210" y="276293"/>
                    </a:cubicBezTo>
                    <a:cubicBezTo>
                      <a:pt x="325034" y="271987"/>
                      <a:pt x="303309" y="270285"/>
                      <a:pt x="299318" y="269715"/>
                    </a:cubicBezTo>
                    <a:lnTo>
                      <a:pt x="286161" y="249980"/>
                    </a:lnTo>
                    <a:cubicBezTo>
                      <a:pt x="283968" y="246691"/>
                      <a:pt x="280833" y="243862"/>
                      <a:pt x="279583" y="240112"/>
                    </a:cubicBezTo>
                    <a:cubicBezTo>
                      <a:pt x="272024" y="217435"/>
                      <a:pt x="277908" y="225280"/>
                      <a:pt x="266426" y="213798"/>
                    </a:cubicBezTo>
                    <a:cubicBezTo>
                      <a:pt x="264233" y="207220"/>
                      <a:pt x="263694" y="199833"/>
                      <a:pt x="259848" y="194063"/>
                    </a:cubicBezTo>
                    <a:cubicBezTo>
                      <a:pt x="255462" y="187485"/>
                      <a:pt x="253270" y="178713"/>
                      <a:pt x="246691" y="174328"/>
                    </a:cubicBezTo>
                    <a:cubicBezTo>
                      <a:pt x="243402" y="172135"/>
                      <a:pt x="239910" y="170220"/>
                      <a:pt x="236823" y="167750"/>
                    </a:cubicBezTo>
                    <a:cubicBezTo>
                      <a:pt x="226619" y="159587"/>
                      <a:pt x="233885" y="161347"/>
                      <a:pt x="220377" y="154593"/>
                    </a:cubicBezTo>
                    <a:cubicBezTo>
                      <a:pt x="217276" y="153042"/>
                      <a:pt x="213799" y="152400"/>
                      <a:pt x="210510" y="151303"/>
                    </a:cubicBezTo>
                    <a:cubicBezTo>
                      <a:pt x="195160" y="152400"/>
                      <a:pt x="173997" y="142515"/>
                      <a:pt x="164461" y="154593"/>
                    </a:cubicBezTo>
                    <a:cubicBezTo>
                      <a:pt x="152213" y="170107"/>
                      <a:pt x="163046" y="194122"/>
                      <a:pt x="161172" y="213798"/>
                    </a:cubicBezTo>
                    <a:cubicBezTo>
                      <a:pt x="159850" y="227679"/>
                      <a:pt x="149617" y="228732"/>
                      <a:pt x="144726" y="243401"/>
                    </a:cubicBezTo>
                    <a:cubicBezTo>
                      <a:pt x="143629" y="246690"/>
                      <a:pt x="142987" y="250168"/>
                      <a:pt x="141436" y="253269"/>
                    </a:cubicBezTo>
                    <a:cubicBezTo>
                      <a:pt x="137285" y="261571"/>
                      <a:pt x="134400" y="263595"/>
                      <a:pt x="128279" y="269715"/>
                    </a:cubicBezTo>
                    <a:cubicBezTo>
                      <a:pt x="127183" y="273004"/>
                      <a:pt x="126541" y="276482"/>
                      <a:pt x="124990" y="279583"/>
                    </a:cubicBezTo>
                    <a:cubicBezTo>
                      <a:pt x="123222" y="283119"/>
                      <a:pt x="120017" y="285838"/>
                      <a:pt x="118412" y="289450"/>
                    </a:cubicBezTo>
                    <a:cubicBezTo>
                      <a:pt x="106317" y="316663"/>
                      <a:pt x="118764" y="302253"/>
                      <a:pt x="105255" y="315764"/>
                    </a:cubicBezTo>
                    <a:cubicBezTo>
                      <a:pt x="104159" y="319053"/>
                      <a:pt x="103750" y="322659"/>
                      <a:pt x="101966" y="325632"/>
                    </a:cubicBezTo>
                    <a:cubicBezTo>
                      <a:pt x="98302" y="331739"/>
                      <a:pt x="90689" y="334653"/>
                      <a:pt x="85520" y="338788"/>
                    </a:cubicBezTo>
                    <a:cubicBezTo>
                      <a:pt x="76977" y="345623"/>
                      <a:pt x="80462" y="346884"/>
                      <a:pt x="69074" y="351945"/>
                    </a:cubicBezTo>
                    <a:cubicBezTo>
                      <a:pt x="62737" y="354761"/>
                      <a:pt x="55917" y="356331"/>
                      <a:pt x="49338" y="358524"/>
                    </a:cubicBezTo>
                    <a:cubicBezTo>
                      <a:pt x="33145" y="363922"/>
                      <a:pt x="42889" y="361243"/>
                      <a:pt x="19736" y="365102"/>
                    </a:cubicBezTo>
                    <a:cubicBezTo>
                      <a:pt x="17543" y="367295"/>
                      <a:pt x="14544" y="368906"/>
                      <a:pt x="13157" y="371680"/>
                    </a:cubicBezTo>
                    <a:cubicBezTo>
                      <a:pt x="10056" y="377882"/>
                      <a:pt x="6579" y="391416"/>
                      <a:pt x="6579" y="391416"/>
                    </a:cubicBezTo>
                    <a:cubicBezTo>
                      <a:pt x="7675" y="397994"/>
                      <a:pt x="7159" y="405057"/>
                      <a:pt x="9868" y="411151"/>
                    </a:cubicBezTo>
                    <a:cubicBezTo>
                      <a:pt x="12534" y="417149"/>
                      <a:pt x="24361" y="424102"/>
                      <a:pt x="29603" y="427597"/>
                    </a:cubicBezTo>
                    <a:cubicBezTo>
                      <a:pt x="30699" y="430886"/>
                      <a:pt x="32892" y="433998"/>
                      <a:pt x="32892" y="437465"/>
                    </a:cubicBezTo>
                    <a:cubicBezTo>
                      <a:pt x="32892" y="439824"/>
                      <a:pt x="28910" y="459452"/>
                      <a:pt x="26314" y="463778"/>
                    </a:cubicBezTo>
                    <a:cubicBezTo>
                      <a:pt x="24719" y="466437"/>
                      <a:pt x="21929" y="468164"/>
                      <a:pt x="19736" y="470357"/>
                    </a:cubicBezTo>
                    <a:cubicBezTo>
                      <a:pt x="18639" y="473646"/>
                      <a:pt x="18230" y="477251"/>
                      <a:pt x="16446" y="480224"/>
                    </a:cubicBezTo>
                    <a:cubicBezTo>
                      <a:pt x="14850" y="482883"/>
                      <a:pt x="11805" y="484381"/>
                      <a:pt x="9868" y="486803"/>
                    </a:cubicBezTo>
                    <a:cubicBezTo>
                      <a:pt x="2581" y="495912"/>
                      <a:pt x="3475" y="496116"/>
                      <a:pt x="0" y="506538"/>
                    </a:cubicBezTo>
                    <a:cubicBezTo>
                      <a:pt x="1097" y="518598"/>
                      <a:pt x="752" y="530878"/>
                      <a:pt x="3290" y="542719"/>
                    </a:cubicBezTo>
                    <a:cubicBezTo>
                      <a:pt x="4704" y="549317"/>
                      <a:pt x="16186" y="558195"/>
                      <a:pt x="19736" y="562455"/>
                    </a:cubicBezTo>
                    <a:cubicBezTo>
                      <a:pt x="24216" y="567831"/>
                      <a:pt x="26515" y="575074"/>
                      <a:pt x="32892" y="578901"/>
                    </a:cubicBezTo>
                    <a:cubicBezTo>
                      <a:pt x="35865" y="580685"/>
                      <a:pt x="39471" y="581094"/>
                      <a:pt x="42760" y="582190"/>
                    </a:cubicBezTo>
                    <a:cubicBezTo>
                      <a:pt x="44953" y="585479"/>
                      <a:pt x="46869" y="588970"/>
                      <a:pt x="49338" y="592057"/>
                    </a:cubicBezTo>
                    <a:cubicBezTo>
                      <a:pt x="55005" y="599141"/>
                      <a:pt x="69912" y="609880"/>
                      <a:pt x="75652" y="611793"/>
                    </a:cubicBezTo>
                    <a:lnTo>
                      <a:pt x="95387" y="618371"/>
                    </a:lnTo>
                    <a:cubicBezTo>
                      <a:pt x="97580" y="620564"/>
                      <a:pt x="100370" y="622291"/>
                      <a:pt x="101966" y="624950"/>
                    </a:cubicBezTo>
                    <a:cubicBezTo>
                      <a:pt x="114778" y="646303"/>
                      <a:pt x="95162" y="624723"/>
                      <a:pt x="111833" y="641396"/>
                    </a:cubicBezTo>
                    <a:cubicBezTo>
                      <a:pt x="115547" y="652535"/>
                      <a:pt x="119168" y="661433"/>
                      <a:pt x="118412" y="674288"/>
                    </a:cubicBezTo>
                    <a:cubicBezTo>
                      <a:pt x="117755" y="685450"/>
                      <a:pt x="111833" y="707180"/>
                      <a:pt x="111833" y="707180"/>
                    </a:cubicBezTo>
                    <a:cubicBezTo>
                      <a:pt x="110737" y="728012"/>
                      <a:pt x="110351" y="748893"/>
                      <a:pt x="108544" y="769675"/>
                    </a:cubicBezTo>
                    <a:cubicBezTo>
                      <a:pt x="108152" y="774179"/>
                      <a:pt x="106236" y="778419"/>
                      <a:pt x="105255" y="782832"/>
                    </a:cubicBezTo>
                    <a:cubicBezTo>
                      <a:pt x="104042" y="788289"/>
                      <a:pt x="103062" y="793796"/>
                      <a:pt x="101966" y="799278"/>
                    </a:cubicBezTo>
                    <a:cubicBezTo>
                      <a:pt x="103062" y="826688"/>
                      <a:pt x="99087" y="854779"/>
                      <a:pt x="105255" y="881508"/>
                    </a:cubicBezTo>
                    <a:cubicBezTo>
                      <a:pt x="106512" y="886955"/>
                      <a:pt x="116307" y="883326"/>
                      <a:pt x="121701" y="884797"/>
                    </a:cubicBezTo>
                    <a:cubicBezTo>
                      <a:pt x="128391" y="886621"/>
                      <a:pt x="134858" y="889182"/>
                      <a:pt x="141436" y="891375"/>
                    </a:cubicBezTo>
                    <a:lnTo>
                      <a:pt x="151304" y="894665"/>
                    </a:lnTo>
                    <a:cubicBezTo>
                      <a:pt x="170202" y="913563"/>
                      <a:pt x="160395" y="908660"/>
                      <a:pt x="177618" y="914400"/>
                    </a:cubicBezTo>
                    <a:cubicBezTo>
                      <a:pt x="180907" y="916593"/>
                      <a:pt x="183949" y="919210"/>
                      <a:pt x="187485" y="920978"/>
                    </a:cubicBezTo>
                    <a:cubicBezTo>
                      <a:pt x="190586" y="922529"/>
                      <a:pt x="194380" y="922483"/>
                      <a:pt x="197353" y="924267"/>
                    </a:cubicBezTo>
                    <a:cubicBezTo>
                      <a:pt x="200012" y="925863"/>
                      <a:pt x="201509" y="928909"/>
                      <a:pt x="203931" y="930846"/>
                    </a:cubicBezTo>
                    <a:cubicBezTo>
                      <a:pt x="223834" y="946768"/>
                      <a:pt x="203778" y="929665"/>
                      <a:pt x="223667" y="940714"/>
                    </a:cubicBezTo>
                    <a:cubicBezTo>
                      <a:pt x="257599" y="959565"/>
                      <a:pt x="230941" y="949715"/>
                      <a:pt x="253269" y="957160"/>
                    </a:cubicBezTo>
                    <a:cubicBezTo>
                      <a:pt x="255462" y="959353"/>
                      <a:pt x="257426" y="961801"/>
                      <a:pt x="259848" y="963738"/>
                    </a:cubicBezTo>
                    <a:cubicBezTo>
                      <a:pt x="269345" y="971335"/>
                      <a:pt x="269235" y="968071"/>
                      <a:pt x="276294" y="976895"/>
                    </a:cubicBezTo>
                    <a:cubicBezTo>
                      <a:pt x="283893" y="986394"/>
                      <a:pt x="280626" y="986281"/>
                      <a:pt x="289451" y="993341"/>
                    </a:cubicBezTo>
                    <a:cubicBezTo>
                      <a:pt x="292538" y="995810"/>
                      <a:pt x="296343" y="997316"/>
                      <a:pt x="299318" y="999919"/>
                    </a:cubicBezTo>
                    <a:cubicBezTo>
                      <a:pt x="305153" y="1005024"/>
                      <a:pt x="308409" y="1013913"/>
                      <a:pt x="315764" y="1016365"/>
                    </a:cubicBezTo>
                    <a:lnTo>
                      <a:pt x="335500" y="1022944"/>
                    </a:lnTo>
                    <a:cubicBezTo>
                      <a:pt x="338789" y="1024040"/>
                      <a:pt x="342004" y="1025392"/>
                      <a:pt x="345367" y="1026233"/>
                    </a:cubicBezTo>
                    <a:cubicBezTo>
                      <a:pt x="349753" y="1027329"/>
                      <a:pt x="354111" y="1028541"/>
                      <a:pt x="358524" y="1029522"/>
                    </a:cubicBezTo>
                    <a:cubicBezTo>
                      <a:pt x="370612" y="1032208"/>
                      <a:pt x="376655" y="1032659"/>
                      <a:pt x="388127" y="1036101"/>
                    </a:cubicBezTo>
                    <a:cubicBezTo>
                      <a:pt x="394769" y="1038094"/>
                      <a:pt x="401284" y="1040486"/>
                      <a:pt x="407862" y="1042679"/>
                    </a:cubicBezTo>
                    <a:lnTo>
                      <a:pt x="417730" y="1045968"/>
                    </a:lnTo>
                    <a:cubicBezTo>
                      <a:pt x="421019" y="1048161"/>
                      <a:pt x="424061" y="1050779"/>
                      <a:pt x="427597" y="1052547"/>
                    </a:cubicBezTo>
                    <a:cubicBezTo>
                      <a:pt x="430698" y="1054098"/>
                      <a:pt x="434644" y="1053821"/>
                      <a:pt x="437465" y="1055836"/>
                    </a:cubicBezTo>
                    <a:cubicBezTo>
                      <a:pt x="442512" y="1059441"/>
                      <a:pt x="450622" y="1068993"/>
                      <a:pt x="450622" y="1068993"/>
                    </a:cubicBezTo>
                    <a:cubicBezTo>
                      <a:pt x="451718" y="1072282"/>
                      <a:pt x="452127" y="1075887"/>
                      <a:pt x="453911" y="1078860"/>
                    </a:cubicBezTo>
                    <a:cubicBezTo>
                      <a:pt x="455507" y="1081519"/>
                      <a:pt x="459103" y="1082665"/>
                      <a:pt x="460490" y="1085439"/>
                    </a:cubicBezTo>
                    <a:cubicBezTo>
                      <a:pt x="463591" y="1091641"/>
                      <a:pt x="464875" y="1098596"/>
                      <a:pt x="467068" y="1105174"/>
                    </a:cubicBezTo>
                    <a:lnTo>
                      <a:pt x="470357" y="1115042"/>
                    </a:lnTo>
                    <a:cubicBezTo>
                      <a:pt x="467068" y="1117235"/>
                      <a:pt x="464102" y="1120015"/>
                      <a:pt x="460490" y="1121620"/>
                    </a:cubicBezTo>
                    <a:cubicBezTo>
                      <a:pt x="454153" y="1124436"/>
                      <a:pt x="440754" y="1128198"/>
                      <a:pt x="440754" y="1128198"/>
                    </a:cubicBezTo>
                    <a:cubicBezTo>
                      <a:pt x="438561" y="1130391"/>
                      <a:pt x="436835" y="1133181"/>
                      <a:pt x="434176" y="1134777"/>
                    </a:cubicBezTo>
                    <a:cubicBezTo>
                      <a:pt x="431203" y="1136561"/>
                      <a:pt x="426323" y="1135245"/>
                      <a:pt x="424308" y="1138066"/>
                    </a:cubicBezTo>
                    <a:cubicBezTo>
                      <a:pt x="420278" y="1143709"/>
                      <a:pt x="419923" y="1151223"/>
                      <a:pt x="417730" y="1157801"/>
                    </a:cubicBezTo>
                    <a:cubicBezTo>
                      <a:pt x="407751" y="1187741"/>
                      <a:pt x="423058" y="1140457"/>
                      <a:pt x="411151" y="1184115"/>
                    </a:cubicBezTo>
                    <a:cubicBezTo>
                      <a:pt x="409326" y="1190805"/>
                      <a:pt x="406766" y="1197272"/>
                      <a:pt x="404573" y="1203850"/>
                    </a:cubicBezTo>
                    <a:lnTo>
                      <a:pt x="401284" y="1213718"/>
                    </a:lnTo>
                    <a:cubicBezTo>
                      <a:pt x="401609" y="1216640"/>
                      <a:pt x="402602" y="1244422"/>
                      <a:pt x="407862" y="1253188"/>
                    </a:cubicBezTo>
                    <a:cubicBezTo>
                      <a:pt x="409458" y="1255847"/>
                      <a:pt x="412504" y="1257345"/>
                      <a:pt x="414441" y="1259767"/>
                    </a:cubicBezTo>
                    <a:cubicBezTo>
                      <a:pt x="416910" y="1262854"/>
                      <a:pt x="418044" y="1267031"/>
                      <a:pt x="421019" y="1269634"/>
                    </a:cubicBezTo>
                    <a:cubicBezTo>
                      <a:pt x="434940" y="1281815"/>
                      <a:pt x="437068" y="1281563"/>
                      <a:pt x="450622" y="1286080"/>
                    </a:cubicBezTo>
                    <a:cubicBezTo>
                      <a:pt x="463469" y="1298929"/>
                      <a:pt x="449990" y="1287410"/>
                      <a:pt x="467068" y="1295948"/>
                    </a:cubicBezTo>
                    <a:cubicBezTo>
                      <a:pt x="470604" y="1297716"/>
                      <a:pt x="473324" y="1300920"/>
                      <a:pt x="476936" y="1302526"/>
                    </a:cubicBezTo>
                    <a:cubicBezTo>
                      <a:pt x="483273" y="1305342"/>
                      <a:pt x="496671" y="1309105"/>
                      <a:pt x="496671" y="1309105"/>
                    </a:cubicBezTo>
                    <a:cubicBezTo>
                      <a:pt x="512308" y="1319529"/>
                      <a:pt x="502788" y="1314433"/>
                      <a:pt x="526274" y="1322262"/>
                    </a:cubicBezTo>
                    <a:lnTo>
                      <a:pt x="536141" y="1325551"/>
                    </a:lnTo>
                    <a:lnTo>
                      <a:pt x="546009" y="1328840"/>
                    </a:lnTo>
                    <a:cubicBezTo>
                      <a:pt x="548202" y="1331033"/>
                      <a:pt x="549813" y="1334032"/>
                      <a:pt x="552587" y="1335419"/>
                    </a:cubicBezTo>
                    <a:cubicBezTo>
                      <a:pt x="558789" y="1338520"/>
                      <a:pt x="572323" y="1341997"/>
                      <a:pt x="572323" y="1341997"/>
                    </a:cubicBezTo>
                    <a:cubicBezTo>
                      <a:pt x="575612" y="1344190"/>
                      <a:pt x="578578" y="1346970"/>
                      <a:pt x="582190" y="1348575"/>
                    </a:cubicBezTo>
                    <a:cubicBezTo>
                      <a:pt x="588527" y="1351391"/>
                      <a:pt x="601926" y="1355154"/>
                      <a:pt x="601926" y="1355154"/>
                    </a:cubicBezTo>
                    <a:cubicBezTo>
                      <a:pt x="605215" y="1357347"/>
                      <a:pt x="608181" y="1360127"/>
                      <a:pt x="611793" y="1361732"/>
                    </a:cubicBezTo>
                    <a:cubicBezTo>
                      <a:pt x="618130" y="1364548"/>
                      <a:pt x="625758" y="1364465"/>
                      <a:pt x="631528" y="1368311"/>
                    </a:cubicBezTo>
                    <a:cubicBezTo>
                      <a:pt x="647167" y="1378736"/>
                      <a:pt x="637644" y="1373638"/>
                      <a:pt x="661131" y="1381467"/>
                    </a:cubicBezTo>
                    <a:lnTo>
                      <a:pt x="680867" y="1388046"/>
                    </a:lnTo>
                    <a:lnTo>
                      <a:pt x="690734" y="1391335"/>
                    </a:lnTo>
                    <a:cubicBezTo>
                      <a:pt x="703583" y="1378488"/>
                      <a:pt x="692064" y="1391967"/>
                      <a:pt x="700602" y="1374889"/>
                    </a:cubicBezTo>
                    <a:cubicBezTo>
                      <a:pt x="702370" y="1371353"/>
                      <a:pt x="705412" y="1368557"/>
                      <a:pt x="707180" y="1365021"/>
                    </a:cubicBezTo>
                    <a:cubicBezTo>
                      <a:pt x="720793" y="1337793"/>
                      <a:pt x="698198" y="1373559"/>
                      <a:pt x="717048" y="1345286"/>
                    </a:cubicBezTo>
                    <a:cubicBezTo>
                      <a:pt x="729041" y="1309308"/>
                      <a:pt x="709915" y="1363800"/>
                      <a:pt x="726915" y="1325551"/>
                    </a:cubicBezTo>
                    <a:cubicBezTo>
                      <a:pt x="735271" y="1306750"/>
                      <a:pt x="736986" y="1286402"/>
                      <a:pt x="740072" y="1266345"/>
                    </a:cubicBezTo>
                    <a:cubicBezTo>
                      <a:pt x="741086" y="1259753"/>
                      <a:pt x="741914" y="1253120"/>
                      <a:pt x="743361" y="1246610"/>
                    </a:cubicBezTo>
                    <a:cubicBezTo>
                      <a:pt x="744113" y="1243225"/>
                      <a:pt x="744199" y="1239194"/>
                      <a:pt x="746651" y="1236742"/>
                    </a:cubicBezTo>
                    <a:cubicBezTo>
                      <a:pt x="749102" y="1234291"/>
                      <a:pt x="753229" y="1234549"/>
                      <a:pt x="756518" y="1233453"/>
                    </a:cubicBezTo>
                    <a:cubicBezTo>
                      <a:pt x="760511" y="1234118"/>
                      <a:pt x="779889" y="1236292"/>
                      <a:pt x="786121" y="1240032"/>
                    </a:cubicBezTo>
                    <a:cubicBezTo>
                      <a:pt x="793421" y="1244412"/>
                      <a:pt x="803395" y="1263884"/>
                      <a:pt x="805856" y="1266345"/>
                    </a:cubicBezTo>
                    <a:cubicBezTo>
                      <a:pt x="808049" y="1268538"/>
                      <a:pt x="809776" y="1271328"/>
                      <a:pt x="812435" y="1272924"/>
                    </a:cubicBezTo>
                    <a:cubicBezTo>
                      <a:pt x="815408" y="1274708"/>
                      <a:pt x="819013" y="1275117"/>
                      <a:pt x="822302" y="1276213"/>
                    </a:cubicBezTo>
                    <a:cubicBezTo>
                      <a:pt x="890570" y="1270962"/>
                      <a:pt x="846152" y="1277857"/>
                      <a:pt x="874930" y="1269634"/>
                    </a:cubicBezTo>
                    <a:cubicBezTo>
                      <a:pt x="879277" y="1268392"/>
                      <a:pt x="883757" y="1267644"/>
                      <a:pt x="888087" y="1266345"/>
                    </a:cubicBezTo>
                    <a:cubicBezTo>
                      <a:pt x="894729" y="1264353"/>
                      <a:pt x="907822" y="1259767"/>
                      <a:pt x="907822" y="1259767"/>
                    </a:cubicBezTo>
                    <a:cubicBezTo>
                      <a:pt x="932718" y="1243170"/>
                      <a:pt x="921966" y="1252201"/>
                      <a:pt x="940714" y="1233453"/>
                    </a:cubicBezTo>
                    <a:cubicBezTo>
                      <a:pt x="944003" y="1230164"/>
                      <a:pt x="948002" y="1227456"/>
                      <a:pt x="950582" y="1223585"/>
                    </a:cubicBezTo>
                    <a:cubicBezTo>
                      <a:pt x="952775" y="1220296"/>
                      <a:pt x="954587" y="1216719"/>
                      <a:pt x="957160" y="1213718"/>
                    </a:cubicBezTo>
                    <a:cubicBezTo>
                      <a:pt x="961196" y="1209009"/>
                      <a:pt x="970317" y="1200561"/>
                      <a:pt x="970317" y="1200561"/>
                    </a:cubicBezTo>
                    <a:cubicBezTo>
                      <a:pt x="971413" y="1197272"/>
                      <a:pt x="971822" y="1193666"/>
                      <a:pt x="973606" y="1190693"/>
                    </a:cubicBezTo>
                    <a:cubicBezTo>
                      <a:pt x="977270" y="1184586"/>
                      <a:pt x="984883" y="1181672"/>
                      <a:pt x="990052" y="1177537"/>
                    </a:cubicBezTo>
                    <a:cubicBezTo>
                      <a:pt x="998509" y="1170771"/>
                      <a:pt x="994330" y="1169407"/>
                      <a:pt x="1006498" y="1167669"/>
                    </a:cubicBezTo>
                    <a:cubicBezTo>
                      <a:pt x="1018486" y="1165956"/>
                      <a:pt x="1030619" y="1165476"/>
                      <a:pt x="1042679" y="1164380"/>
                    </a:cubicBezTo>
                    <a:cubicBezTo>
                      <a:pt x="1049258" y="1162187"/>
                      <a:pt x="1055836" y="1155608"/>
                      <a:pt x="1062415" y="1157801"/>
                    </a:cubicBezTo>
                    <a:lnTo>
                      <a:pt x="1082150" y="1164380"/>
                    </a:lnTo>
                    <a:cubicBezTo>
                      <a:pt x="1090921" y="1163284"/>
                      <a:pt x="1099767" y="1162672"/>
                      <a:pt x="1108464" y="1161091"/>
                    </a:cubicBezTo>
                    <a:cubicBezTo>
                      <a:pt x="1111875" y="1160471"/>
                      <a:pt x="1114878" y="1158115"/>
                      <a:pt x="1118331" y="1157801"/>
                    </a:cubicBezTo>
                    <a:cubicBezTo>
                      <a:pt x="1139106" y="1155912"/>
                      <a:pt x="1159994" y="1155608"/>
                      <a:pt x="1180826" y="1154512"/>
                    </a:cubicBezTo>
                    <a:cubicBezTo>
                      <a:pt x="1188919" y="1146419"/>
                      <a:pt x="1195551" y="1141507"/>
                      <a:pt x="1200561" y="1131488"/>
                    </a:cubicBezTo>
                    <a:cubicBezTo>
                      <a:pt x="1202112" y="1128387"/>
                      <a:pt x="1202754" y="1124909"/>
                      <a:pt x="1203851" y="1121620"/>
                    </a:cubicBezTo>
                    <a:cubicBezTo>
                      <a:pt x="1204039" y="1120118"/>
                      <a:pt x="1208651" y="1080313"/>
                      <a:pt x="1210429" y="1075571"/>
                    </a:cubicBezTo>
                    <a:cubicBezTo>
                      <a:pt x="1211518" y="1072667"/>
                      <a:pt x="1214815" y="1071186"/>
                      <a:pt x="1217008" y="1068993"/>
                    </a:cubicBezTo>
                    <a:cubicBezTo>
                      <a:pt x="1225779" y="1070089"/>
                      <a:pt x="1234624" y="1070701"/>
                      <a:pt x="1243321" y="1072282"/>
                    </a:cubicBezTo>
                    <a:cubicBezTo>
                      <a:pt x="1246732" y="1072902"/>
                      <a:pt x="1249844" y="1074659"/>
                      <a:pt x="1253189" y="1075571"/>
                    </a:cubicBezTo>
                    <a:cubicBezTo>
                      <a:pt x="1261911" y="1077950"/>
                      <a:pt x="1270637" y="1080377"/>
                      <a:pt x="1279502" y="1082150"/>
                    </a:cubicBezTo>
                    <a:cubicBezTo>
                      <a:pt x="1292551" y="1084759"/>
                      <a:pt x="1310356" y="1088049"/>
                      <a:pt x="1322262" y="1092017"/>
                    </a:cubicBezTo>
                    <a:cubicBezTo>
                      <a:pt x="1325551" y="1093113"/>
                      <a:pt x="1328745" y="1094554"/>
                      <a:pt x="1332130" y="1095306"/>
                    </a:cubicBezTo>
                    <a:cubicBezTo>
                      <a:pt x="1338640" y="1096753"/>
                      <a:pt x="1345287" y="1097499"/>
                      <a:pt x="1351865" y="1098596"/>
                    </a:cubicBezTo>
                    <a:cubicBezTo>
                      <a:pt x="1358443" y="1097499"/>
                      <a:pt x="1365356" y="1097648"/>
                      <a:pt x="1371600" y="1095306"/>
                    </a:cubicBezTo>
                    <a:cubicBezTo>
                      <a:pt x="1374504" y="1094217"/>
                      <a:pt x="1376242" y="1091150"/>
                      <a:pt x="1378179" y="1088728"/>
                    </a:cubicBezTo>
                    <a:cubicBezTo>
                      <a:pt x="1383258" y="1082379"/>
                      <a:pt x="1388221" y="1072970"/>
                      <a:pt x="1391336" y="1065703"/>
                    </a:cubicBezTo>
                    <a:cubicBezTo>
                      <a:pt x="1392702" y="1062516"/>
                      <a:pt x="1393529" y="1059125"/>
                      <a:pt x="1394625" y="1055836"/>
                    </a:cubicBezTo>
                    <a:cubicBezTo>
                      <a:pt x="1395721" y="1031715"/>
                      <a:pt x="1396194" y="1007558"/>
                      <a:pt x="1397914" y="983473"/>
                    </a:cubicBezTo>
                    <a:cubicBezTo>
                      <a:pt x="1398389" y="976821"/>
                      <a:pt x="1401203" y="970407"/>
                      <a:pt x="1401203" y="963738"/>
                    </a:cubicBezTo>
                    <a:cubicBezTo>
                      <a:pt x="1401203" y="950535"/>
                      <a:pt x="1399551" y="937368"/>
                      <a:pt x="1397914" y="924267"/>
                    </a:cubicBezTo>
                    <a:cubicBezTo>
                      <a:pt x="1397353" y="919782"/>
                      <a:pt x="1396647" y="915154"/>
                      <a:pt x="1394625" y="911111"/>
                    </a:cubicBezTo>
                    <a:cubicBezTo>
                      <a:pt x="1390032" y="901925"/>
                      <a:pt x="1375586" y="900379"/>
                      <a:pt x="1368311" y="897954"/>
                    </a:cubicBezTo>
                    <a:lnTo>
                      <a:pt x="1358444" y="894665"/>
                    </a:lnTo>
                    <a:lnTo>
                      <a:pt x="1348576" y="891375"/>
                    </a:lnTo>
                    <a:lnTo>
                      <a:pt x="1338708" y="888086"/>
                    </a:lnTo>
                    <a:cubicBezTo>
                      <a:pt x="1304720" y="889182"/>
                      <a:pt x="1270638" y="888627"/>
                      <a:pt x="1236743" y="891375"/>
                    </a:cubicBezTo>
                    <a:cubicBezTo>
                      <a:pt x="1224435" y="892373"/>
                      <a:pt x="1214669" y="899896"/>
                      <a:pt x="1203851" y="904532"/>
                    </a:cubicBezTo>
                    <a:cubicBezTo>
                      <a:pt x="1200664" y="905898"/>
                      <a:pt x="1197272" y="906725"/>
                      <a:pt x="1193983" y="907821"/>
                    </a:cubicBezTo>
                    <a:cubicBezTo>
                      <a:pt x="1191790" y="910014"/>
                      <a:pt x="1190064" y="912804"/>
                      <a:pt x="1187405" y="914400"/>
                    </a:cubicBezTo>
                    <a:cubicBezTo>
                      <a:pt x="1176366" y="921024"/>
                      <a:pt x="1167143" y="916204"/>
                      <a:pt x="1154513" y="914400"/>
                    </a:cubicBezTo>
                    <a:cubicBezTo>
                      <a:pt x="1153416" y="911111"/>
                      <a:pt x="1149857" y="907719"/>
                      <a:pt x="1151223" y="904532"/>
                    </a:cubicBezTo>
                    <a:cubicBezTo>
                      <a:pt x="1153666" y="898831"/>
                      <a:pt x="1164380" y="891375"/>
                      <a:pt x="1164380" y="891375"/>
                    </a:cubicBezTo>
                    <a:cubicBezTo>
                      <a:pt x="1197185" y="895021"/>
                      <a:pt x="1199930" y="897188"/>
                      <a:pt x="1236743" y="891375"/>
                    </a:cubicBezTo>
                    <a:cubicBezTo>
                      <a:pt x="1243592" y="890293"/>
                      <a:pt x="1249900" y="886990"/>
                      <a:pt x="1256478" y="884797"/>
                    </a:cubicBezTo>
                    <a:lnTo>
                      <a:pt x="1266346" y="881508"/>
                    </a:lnTo>
                    <a:lnTo>
                      <a:pt x="1286081" y="874929"/>
                    </a:lnTo>
                    <a:cubicBezTo>
                      <a:pt x="1289370" y="873833"/>
                      <a:pt x="1292529" y="872210"/>
                      <a:pt x="1295949" y="871640"/>
                    </a:cubicBezTo>
                    <a:lnTo>
                      <a:pt x="1315684" y="868351"/>
                    </a:lnTo>
                    <a:cubicBezTo>
                      <a:pt x="1337901" y="860945"/>
                      <a:pt x="1310544" y="869494"/>
                      <a:pt x="1345287" y="861773"/>
                    </a:cubicBezTo>
                    <a:cubicBezTo>
                      <a:pt x="1348671" y="861021"/>
                      <a:pt x="1351865" y="859580"/>
                      <a:pt x="1355154" y="858483"/>
                    </a:cubicBezTo>
                    <a:cubicBezTo>
                      <a:pt x="1357347" y="856290"/>
                      <a:pt x="1360137" y="854564"/>
                      <a:pt x="1361733" y="851905"/>
                    </a:cubicBezTo>
                    <a:cubicBezTo>
                      <a:pt x="1367020" y="843093"/>
                      <a:pt x="1365330" y="835182"/>
                      <a:pt x="1361733" y="825591"/>
                    </a:cubicBezTo>
                    <a:cubicBezTo>
                      <a:pt x="1360345" y="821890"/>
                      <a:pt x="1357347" y="819013"/>
                      <a:pt x="1355154" y="815724"/>
                    </a:cubicBezTo>
                    <a:cubicBezTo>
                      <a:pt x="1346467" y="789661"/>
                      <a:pt x="1349716" y="802828"/>
                      <a:pt x="1345287" y="776253"/>
                    </a:cubicBezTo>
                    <a:cubicBezTo>
                      <a:pt x="1323359" y="777349"/>
                      <a:pt x="1301382" y="777719"/>
                      <a:pt x="1279502" y="779542"/>
                    </a:cubicBezTo>
                    <a:cubicBezTo>
                      <a:pt x="1274997" y="779917"/>
                      <a:pt x="1270501" y="781051"/>
                      <a:pt x="1266346" y="782832"/>
                    </a:cubicBezTo>
                    <a:cubicBezTo>
                      <a:pt x="1262713" y="784389"/>
                      <a:pt x="1259767" y="787217"/>
                      <a:pt x="1256478" y="789410"/>
                    </a:cubicBezTo>
                    <a:cubicBezTo>
                      <a:pt x="1250996" y="788314"/>
                      <a:pt x="1243133" y="790773"/>
                      <a:pt x="1240032" y="786121"/>
                    </a:cubicBezTo>
                    <a:cubicBezTo>
                      <a:pt x="1237839" y="782832"/>
                      <a:pt x="1246925" y="782145"/>
                      <a:pt x="1249900" y="779542"/>
                    </a:cubicBezTo>
                    <a:cubicBezTo>
                      <a:pt x="1255734" y="774437"/>
                      <a:pt x="1260864" y="768578"/>
                      <a:pt x="1266346" y="763096"/>
                    </a:cubicBezTo>
                    <a:lnTo>
                      <a:pt x="1276213" y="753229"/>
                    </a:lnTo>
                    <a:lnTo>
                      <a:pt x="1282792" y="733493"/>
                    </a:lnTo>
                    <a:cubicBezTo>
                      <a:pt x="1283888" y="730204"/>
                      <a:pt x="1283630" y="726078"/>
                      <a:pt x="1286081" y="723626"/>
                    </a:cubicBezTo>
                    <a:cubicBezTo>
                      <a:pt x="1288274" y="721433"/>
                      <a:pt x="1290722" y="719469"/>
                      <a:pt x="1292659" y="717047"/>
                    </a:cubicBezTo>
                    <a:cubicBezTo>
                      <a:pt x="1295128" y="713960"/>
                      <a:pt x="1296443" y="709975"/>
                      <a:pt x="1299238" y="707180"/>
                    </a:cubicBezTo>
                    <a:cubicBezTo>
                      <a:pt x="1308666" y="697752"/>
                      <a:pt x="1308270" y="702663"/>
                      <a:pt x="1318973" y="697312"/>
                    </a:cubicBezTo>
                    <a:cubicBezTo>
                      <a:pt x="1327274" y="693162"/>
                      <a:pt x="1329299" y="690276"/>
                      <a:pt x="1335419" y="684155"/>
                    </a:cubicBezTo>
                    <a:cubicBezTo>
                      <a:pt x="1350390" y="639241"/>
                      <a:pt x="1334057" y="685138"/>
                      <a:pt x="1348576" y="651263"/>
                    </a:cubicBezTo>
                    <a:cubicBezTo>
                      <a:pt x="1354981" y="636318"/>
                      <a:pt x="1347503" y="645758"/>
                      <a:pt x="1358444" y="634817"/>
                    </a:cubicBezTo>
                    <a:cubicBezTo>
                      <a:pt x="1359540" y="631528"/>
                      <a:pt x="1359282" y="627401"/>
                      <a:pt x="1361733" y="624950"/>
                    </a:cubicBezTo>
                    <a:cubicBezTo>
                      <a:pt x="1373042" y="613641"/>
                      <a:pt x="1378928" y="612640"/>
                      <a:pt x="1391336" y="608503"/>
                    </a:cubicBezTo>
                    <a:cubicBezTo>
                      <a:pt x="1399011" y="609600"/>
                      <a:pt x="1406655" y="612649"/>
                      <a:pt x="1414360" y="611793"/>
                    </a:cubicBezTo>
                    <a:cubicBezTo>
                      <a:pt x="1417442" y="611451"/>
                      <a:pt x="1419551" y="607988"/>
                      <a:pt x="1420938" y="605214"/>
                    </a:cubicBezTo>
                    <a:cubicBezTo>
                      <a:pt x="1424039" y="599012"/>
                      <a:pt x="1425324" y="592057"/>
                      <a:pt x="1427517" y="585479"/>
                    </a:cubicBezTo>
                    <a:cubicBezTo>
                      <a:pt x="1428613" y="582190"/>
                      <a:pt x="1429255" y="578712"/>
                      <a:pt x="1430806" y="575611"/>
                    </a:cubicBezTo>
                    <a:lnTo>
                      <a:pt x="1437385" y="562455"/>
                    </a:lnTo>
                    <a:cubicBezTo>
                      <a:pt x="1442355" y="542573"/>
                      <a:pt x="1439245" y="553583"/>
                      <a:pt x="1447252" y="529562"/>
                    </a:cubicBezTo>
                    <a:lnTo>
                      <a:pt x="1450541" y="519695"/>
                    </a:lnTo>
                    <a:lnTo>
                      <a:pt x="1453831" y="509827"/>
                    </a:lnTo>
                    <a:cubicBezTo>
                      <a:pt x="1454927" y="488995"/>
                      <a:pt x="1455231" y="468107"/>
                      <a:pt x="1457120" y="447332"/>
                    </a:cubicBezTo>
                    <a:cubicBezTo>
                      <a:pt x="1457713" y="440807"/>
                      <a:pt x="1464864" y="429261"/>
                      <a:pt x="1466987" y="424308"/>
                    </a:cubicBezTo>
                    <a:cubicBezTo>
                      <a:pt x="1475156" y="405246"/>
                      <a:pt x="1464216" y="423531"/>
                      <a:pt x="1476855" y="404573"/>
                    </a:cubicBezTo>
                    <a:cubicBezTo>
                      <a:pt x="1479048" y="393609"/>
                      <a:pt x="1479896" y="382287"/>
                      <a:pt x="1483433" y="371680"/>
                    </a:cubicBezTo>
                    <a:cubicBezTo>
                      <a:pt x="1491313" y="348049"/>
                      <a:pt x="1481762" y="377532"/>
                      <a:pt x="1490012" y="348656"/>
                    </a:cubicBezTo>
                    <a:cubicBezTo>
                      <a:pt x="1494162" y="334129"/>
                      <a:pt x="1494083" y="341149"/>
                      <a:pt x="1496590" y="322342"/>
                    </a:cubicBezTo>
                    <a:cubicBezTo>
                      <a:pt x="1507122" y="243348"/>
                      <a:pt x="1494085" y="324206"/>
                      <a:pt x="1503169" y="269715"/>
                    </a:cubicBezTo>
                    <a:cubicBezTo>
                      <a:pt x="1504265" y="248883"/>
                      <a:pt x="1503640" y="227889"/>
                      <a:pt x="1506458" y="207220"/>
                    </a:cubicBezTo>
                    <a:cubicBezTo>
                      <a:pt x="1508081" y="195318"/>
                      <a:pt x="1515318" y="197855"/>
                      <a:pt x="1522904" y="194063"/>
                    </a:cubicBezTo>
                    <a:cubicBezTo>
                      <a:pt x="1536408" y="187312"/>
                      <a:pt x="1529149" y="189067"/>
                      <a:pt x="1539350" y="180906"/>
                    </a:cubicBezTo>
                    <a:cubicBezTo>
                      <a:pt x="1542437" y="178436"/>
                      <a:pt x="1545929" y="176521"/>
                      <a:pt x="1549218" y="174328"/>
                    </a:cubicBezTo>
                    <a:cubicBezTo>
                      <a:pt x="1548121" y="167750"/>
                      <a:pt x="1548270" y="160837"/>
                      <a:pt x="1545928" y="154593"/>
                    </a:cubicBezTo>
                    <a:cubicBezTo>
                      <a:pt x="1544839" y="151689"/>
                      <a:pt x="1541772" y="149951"/>
                      <a:pt x="1539350" y="148014"/>
                    </a:cubicBezTo>
                    <a:cubicBezTo>
                      <a:pt x="1536263" y="145544"/>
                      <a:pt x="1532569" y="143906"/>
                      <a:pt x="1529482" y="141436"/>
                    </a:cubicBezTo>
                    <a:cubicBezTo>
                      <a:pt x="1527060" y="139499"/>
                      <a:pt x="1525563" y="136453"/>
                      <a:pt x="1522904" y="134857"/>
                    </a:cubicBezTo>
                    <a:cubicBezTo>
                      <a:pt x="1519931" y="133073"/>
                      <a:pt x="1516325" y="132664"/>
                      <a:pt x="1513036" y="131568"/>
                    </a:cubicBezTo>
                    <a:cubicBezTo>
                      <a:pt x="1509747" y="129375"/>
                      <a:pt x="1506705" y="126758"/>
                      <a:pt x="1503169" y="124990"/>
                    </a:cubicBezTo>
                    <a:cubicBezTo>
                      <a:pt x="1500068" y="123439"/>
                      <a:pt x="1496274" y="123485"/>
                      <a:pt x="1493301" y="121701"/>
                    </a:cubicBezTo>
                    <a:cubicBezTo>
                      <a:pt x="1473765" y="109979"/>
                      <a:pt x="1502258" y="119834"/>
                      <a:pt x="1476855" y="108544"/>
                    </a:cubicBezTo>
                    <a:cubicBezTo>
                      <a:pt x="1470518" y="105728"/>
                      <a:pt x="1457120" y="101965"/>
                      <a:pt x="1457120" y="101965"/>
                    </a:cubicBezTo>
                    <a:cubicBezTo>
                      <a:pt x="1449445" y="103062"/>
                      <a:pt x="1441697" y="103734"/>
                      <a:pt x="1434095" y="105255"/>
                    </a:cubicBezTo>
                    <a:cubicBezTo>
                      <a:pt x="1430695" y="105935"/>
                      <a:pt x="1427695" y="108544"/>
                      <a:pt x="1424228" y="108544"/>
                    </a:cubicBezTo>
                    <a:cubicBezTo>
                      <a:pt x="1412118" y="108544"/>
                      <a:pt x="1400107" y="106351"/>
                      <a:pt x="1388046" y="105255"/>
                    </a:cubicBezTo>
                    <a:cubicBezTo>
                      <a:pt x="1383836" y="104202"/>
                      <a:pt x="1369737" y="101033"/>
                      <a:pt x="1365022" y="98676"/>
                    </a:cubicBezTo>
                    <a:cubicBezTo>
                      <a:pt x="1361486" y="96908"/>
                      <a:pt x="1358156" y="94671"/>
                      <a:pt x="1355154" y="92098"/>
                    </a:cubicBezTo>
                    <a:cubicBezTo>
                      <a:pt x="1350445" y="88062"/>
                      <a:pt x="1347157" y="82382"/>
                      <a:pt x="1341997" y="78941"/>
                    </a:cubicBezTo>
                    <a:cubicBezTo>
                      <a:pt x="1338708" y="76748"/>
                      <a:pt x="1335217" y="74831"/>
                      <a:pt x="1332130" y="72362"/>
                    </a:cubicBezTo>
                    <a:cubicBezTo>
                      <a:pt x="1329708" y="70425"/>
                      <a:pt x="1328210" y="67379"/>
                      <a:pt x="1325551" y="65784"/>
                    </a:cubicBezTo>
                    <a:cubicBezTo>
                      <a:pt x="1322578" y="64000"/>
                      <a:pt x="1318973" y="63591"/>
                      <a:pt x="1315684" y="62495"/>
                    </a:cubicBezTo>
                    <a:cubicBezTo>
                      <a:pt x="1302835" y="49646"/>
                      <a:pt x="1316316" y="61166"/>
                      <a:pt x="1299238" y="52627"/>
                    </a:cubicBezTo>
                    <a:cubicBezTo>
                      <a:pt x="1295702" y="50859"/>
                      <a:pt x="1292982" y="47655"/>
                      <a:pt x="1289370" y="46049"/>
                    </a:cubicBezTo>
                    <a:cubicBezTo>
                      <a:pt x="1289355" y="46042"/>
                      <a:pt x="1264709" y="37828"/>
                      <a:pt x="1259767" y="36181"/>
                    </a:cubicBezTo>
                    <a:cubicBezTo>
                      <a:pt x="1256478" y="35085"/>
                      <a:pt x="1253355" y="33180"/>
                      <a:pt x="1249900" y="32892"/>
                    </a:cubicBezTo>
                    <a:lnTo>
                      <a:pt x="1210429" y="29603"/>
                    </a:lnTo>
                    <a:cubicBezTo>
                      <a:pt x="1185625" y="21336"/>
                      <a:pt x="1216199" y="32488"/>
                      <a:pt x="1190694" y="19735"/>
                    </a:cubicBezTo>
                    <a:cubicBezTo>
                      <a:pt x="1187593" y="18184"/>
                      <a:pt x="1184115" y="17542"/>
                      <a:pt x="1180826" y="16446"/>
                    </a:cubicBezTo>
                    <a:cubicBezTo>
                      <a:pt x="1113611" y="19807"/>
                      <a:pt x="1114305" y="21913"/>
                      <a:pt x="1045969" y="16446"/>
                    </a:cubicBezTo>
                    <a:cubicBezTo>
                      <a:pt x="1043456" y="16245"/>
                      <a:pt x="1026357" y="11573"/>
                      <a:pt x="1022944" y="9867"/>
                    </a:cubicBezTo>
                    <a:cubicBezTo>
                      <a:pt x="997447" y="-2882"/>
                      <a:pt x="1028007" y="8265"/>
                      <a:pt x="1003209" y="0"/>
                    </a:cubicBezTo>
                    <a:cubicBezTo>
                      <a:pt x="994438" y="1096"/>
                      <a:pt x="985102" y="6"/>
                      <a:pt x="976895" y="3289"/>
                    </a:cubicBezTo>
                    <a:cubicBezTo>
                      <a:pt x="973225" y="4757"/>
                      <a:pt x="972890" y="10155"/>
                      <a:pt x="970317" y="13157"/>
                    </a:cubicBezTo>
                    <a:cubicBezTo>
                      <a:pt x="966281" y="17866"/>
                      <a:pt x="957160" y="26314"/>
                      <a:pt x="957160" y="26314"/>
                    </a:cubicBezTo>
                    <a:cubicBezTo>
                      <a:pt x="956064" y="29603"/>
                      <a:pt x="955655" y="33208"/>
                      <a:pt x="953871" y="36181"/>
                    </a:cubicBezTo>
                    <a:cubicBezTo>
                      <a:pt x="952275" y="38840"/>
                      <a:pt x="949229" y="40338"/>
                      <a:pt x="947292" y="42760"/>
                    </a:cubicBezTo>
                    <a:cubicBezTo>
                      <a:pt x="930689" y="63513"/>
                      <a:pt x="950024" y="43316"/>
                      <a:pt x="934136" y="59206"/>
                    </a:cubicBezTo>
                    <a:cubicBezTo>
                      <a:pt x="931943" y="65784"/>
                      <a:pt x="931403" y="73171"/>
                      <a:pt x="927557" y="78941"/>
                    </a:cubicBezTo>
                    <a:cubicBezTo>
                      <a:pt x="925364" y="82230"/>
                      <a:pt x="922585" y="85197"/>
                      <a:pt x="920979" y="88809"/>
                    </a:cubicBezTo>
                    <a:cubicBezTo>
                      <a:pt x="905324" y="124034"/>
                      <a:pt x="922708" y="96082"/>
                      <a:pt x="907822" y="118411"/>
                    </a:cubicBezTo>
                    <a:cubicBezTo>
                      <a:pt x="905629" y="124990"/>
                      <a:pt x="906148" y="133244"/>
                      <a:pt x="901244" y="138147"/>
                    </a:cubicBezTo>
                    <a:cubicBezTo>
                      <a:pt x="882002" y="157388"/>
                      <a:pt x="889098" y="148142"/>
                      <a:pt x="878219" y="164460"/>
                    </a:cubicBezTo>
                    <a:cubicBezTo>
                      <a:pt x="877123" y="167749"/>
                      <a:pt x="876714" y="171355"/>
                      <a:pt x="874930" y="174328"/>
                    </a:cubicBezTo>
                    <a:cubicBezTo>
                      <a:pt x="873334" y="176987"/>
                      <a:pt x="869738" y="178132"/>
                      <a:pt x="868351" y="180906"/>
                    </a:cubicBezTo>
                    <a:cubicBezTo>
                      <a:pt x="865250" y="187108"/>
                      <a:pt x="865620" y="194872"/>
                      <a:pt x="861773" y="200642"/>
                    </a:cubicBezTo>
                    <a:cubicBezTo>
                      <a:pt x="853475" y="213089"/>
                      <a:pt x="857990" y="207714"/>
                      <a:pt x="848616" y="217088"/>
                    </a:cubicBezTo>
                    <a:cubicBezTo>
                      <a:pt x="847520" y="220377"/>
                      <a:pt x="846877" y="223854"/>
                      <a:pt x="845327" y="226955"/>
                    </a:cubicBezTo>
                    <a:cubicBezTo>
                      <a:pt x="843559" y="230491"/>
                      <a:pt x="840355" y="233211"/>
                      <a:pt x="838749" y="236823"/>
                    </a:cubicBezTo>
                    <a:cubicBezTo>
                      <a:pt x="826654" y="264035"/>
                      <a:pt x="839101" y="249626"/>
                      <a:pt x="825592" y="263137"/>
                    </a:cubicBezTo>
                    <a:cubicBezTo>
                      <a:pt x="824495" y="266426"/>
                      <a:pt x="824086" y="270031"/>
                      <a:pt x="822302" y="273004"/>
                    </a:cubicBezTo>
                    <a:cubicBezTo>
                      <a:pt x="819176" y="278214"/>
                      <a:pt x="810341" y="283171"/>
                      <a:pt x="805856" y="286161"/>
                    </a:cubicBezTo>
                    <a:cubicBezTo>
                      <a:pt x="804760" y="289450"/>
                      <a:pt x="804118" y="292928"/>
                      <a:pt x="802567" y="296029"/>
                    </a:cubicBezTo>
                    <a:cubicBezTo>
                      <a:pt x="800799" y="299565"/>
                      <a:pt x="797594" y="302284"/>
                      <a:pt x="795989" y="305896"/>
                    </a:cubicBezTo>
                    <a:cubicBezTo>
                      <a:pt x="793173" y="312233"/>
                      <a:pt x="789410" y="325632"/>
                      <a:pt x="789410" y="325632"/>
                    </a:cubicBezTo>
                    <a:cubicBezTo>
                      <a:pt x="788715" y="330500"/>
                      <a:pt x="784353" y="362306"/>
                      <a:pt x="782832" y="368391"/>
                    </a:cubicBezTo>
                    <a:cubicBezTo>
                      <a:pt x="781150" y="375118"/>
                      <a:pt x="781157" y="383223"/>
                      <a:pt x="776254" y="388126"/>
                    </a:cubicBezTo>
                    <a:lnTo>
                      <a:pt x="769675" y="394705"/>
                    </a:lnTo>
                    <a:cubicBezTo>
                      <a:pt x="766201" y="405127"/>
                      <a:pt x="767095" y="405331"/>
                      <a:pt x="759808" y="414440"/>
                    </a:cubicBezTo>
                    <a:cubicBezTo>
                      <a:pt x="757871" y="416862"/>
                      <a:pt x="755166" y="418597"/>
                      <a:pt x="753229" y="421019"/>
                    </a:cubicBezTo>
                    <a:cubicBezTo>
                      <a:pt x="743461" y="433229"/>
                      <a:pt x="747549" y="437166"/>
                      <a:pt x="726915" y="444043"/>
                    </a:cubicBezTo>
                    <a:cubicBezTo>
                      <a:pt x="699825" y="453072"/>
                      <a:pt x="714044" y="449640"/>
                      <a:pt x="684156" y="453911"/>
                    </a:cubicBezTo>
                    <a:cubicBezTo>
                      <a:pt x="670999" y="452814"/>
                      <a:pt x="657631" y="453210"/>
                      <a:pt x="644685" y="450621"/>
                    </a:cubicBezTo>
                    <a:cubicBezTo>
                      <a:pt x="632365" y="448157"/>
                      <a:pt x="635689" y="442497"/>
                      <a:pt x="631528" y="434175"/>
                    </a:cubicBezTo>
                    <a:cubicBezTo>
                      <a:pt x="627379" y="425878"/>
                      <a:pt x="624490" y="423848"/>
                      <a:pt x="618372" y="417729"/>
                    </a:cubicBezTo>
                    <a:cubicBezTo>
                      <a:pt x="616179" y="411151"/>
                      <a:pt x="615639" y="403764"/>
                      <a:pt x="611793" y="397994"/>
                    </a:cubicBezTo>
                    <a:cubicBezTo>
                      <a:pt x="591547" y="367621"/>
                      <a:pt x="617384" y="404982"/>
                      <a:pt x="598636" y="381548"/>
                    </a:cubicBezTo>
                    <a:cubicBezTo>
                      <a:pt x="582039" y="360802"/>
                      <a:pt x="601364" y="380985"/>
                      <a:pt x="585479" y="365102"/>
                    </a:cubicBezTo>
                    <a:cubicBezTo>
                      <a:pt x="584383" y="361813"/>
                      <a:pt x="583741" y="358335"/>
                      <a:pt x="582190" y="355234"/>
                    </a:cubicBezTo>
                    <a:cubicBezTo>
                      <a:pt x="574149" y="339151"/>
                      <a:pt x="576458" y="352039"/>
                      <a:pt x="572323" y="335499"/>
                    </a:cubicBezTo>
                    <a:cubicBezTo>
                      <a:pt x="567774" y="317306"/>
                      <a:pt x="569460" y="316468"/>
                      <a:pt x="565744" y="296029"/>
                    </a:cubicBezTo>
                    <a:cubicBezTo>
                      <a:pt x="564935" y="291581"/>
                      <a:pt x="563754" y="287202"/>
                      <a:pt x="562455" y="282872"/>
                    </a:cubicBezTo>
                    <a:cubicBezTo>
                      <a:pt x="560463" y="276230"/>
                      <a:pt x="558070" y="269715"/>
                      <a:pt x="555877" y="263137"/>
                    </a:cubicBezTo>
                    <a:lnTo>
                      <a:pt x="549298" y="243401"/>
                    </a:lnTo>
                    <a:cubicBezTo>
                      <a:pt x="548202" y="240112"/>
                      <a:pt x="547932" y="236419"/>
                      <a:pt x="546009" y="233534"/>
                    </a:cubicBezTo>
                    <a:cubicBezTo>
                      <a:pt x="543816" y="230245"/>
                      <a:pt x="541037" y="227278"/>
                      <a:pt x="539431" y="223666"/>
                    </a:cubicBezTo>
                    <a:cubicBezTo>
                      <a:pt x="527338" y="196456"/>
                      <a:pt x="539782" y="210862"/>
                      <a:pt x="526274" y="197352"/>
                    </a:cubicBezTo>
                    <a:lnTo>
                      <a:pt x="493382" y="184196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4" name="フリーフォーム: 図形 9">
                <a:extLst>
                  <a:ext uri="{FF2B5EF4-FFF2-40B4-BE49-F238E27FC236}">
                    <a16:creationId xmlns:a16="http://schemas.microsoft.com/office/drawing/2014/main" id="{769703E5-E465-4858-82F4-1CED1688D97B}"/>
                  </a:ext>
                </a:extLst>
              </p:cNvPr>
              <p:cNvSpPr/>
              <p:nvPr/>
            </p:nvSpPr>
            <p:spPr>
              <a:xfrm>
                <a:off x="3682466" y="4119688"/>
                <a:ext cx="1730124" cy="1309105"/>
              </a:xfrm>
              <a:custGeom>
                <a:avLst/>
                <a:gdLst>
                  <a:gd name="connsiteX0" fmla="*/ 638106 w 1730124"/>
                  <a:gd name="connsiteY0" fmla="*/ 177617 h 1309105"/>
                  <a:gd name="connsiteX1" fmla="*/ 529562 w 1730124"/>
                  <a:gd name="connsiteY1" fmla="*/ 148014 h 1309105"/>
                  <a:gd name="connsiteX2" fmla="*/ 522984 w 1730124"/>
                  <a:gd name="connsiteY2" fmla="*/ 138147 h 1309105"/>
                  <a:gd name="connsiteX3" fmla="*/ 516406 w 1730124"/>
                  <a:gd name="connsiteY3" fmla="*/ 131568 h 1309105"/>
                  <a:gd name="connsiteX4" fmla="*/ 496670 w 1730124"/>
                  <a:gd name="connsiteY4" fmla="*/ 124990 h 1309105"/>
                  <a:gd name="connsiteX5" fmla="*/ 490092 w 1730124"/>
                  <a:gd name="connsiteY5" fmla="*/ 134858 h 1309105"/>
                  <a:gd name="connsiteX6" fmla="*/ 486803 w 1730124"/>
                  <a:gd name="connsiteY6" fmla="*/ 144725 h 1309105"/>
                  <a:gd name="connsiteX7" fmla="*/ 480224 w 1730124"/>
                  <a:gd name="connsiteY7" fmla="*/ 151304 h 1309105"/>
                  <a:gd name="connsiteX8" fmla="*/ 463778 w 1730124"/>
                  <a:gd name="connsiteY8" fmla="*/ 174328 h 1309105"/>
                  <a:gd name="connsiteX9" fmla="*/ 457200 w 1730124"/>
                  <a:gd name="connsiteY9" fmla="*/ 180907 h 1309105"/>
                  <a:gd name="connsiteX10" fmla="*/ 440754 w 1730124"/>
                  <a:gd name="connsiteY10" fmla="*/ 194063 h 1309105"/>
                  <a:gd name="connsiteX11" fmla="*/ 430886 w 1730124"/>
                  <a:gd name="connsiteY11" fmla="*/ 197353 h 1309105"/>
                  <a:gd name="connsiteX12" fmla="*/ 424308 w 1730124"/>
                  <a:gd name="connsiteY12" fmla="*/ 207220 h 1309105"/>
                  <a:gd name="connsiteX13" fmla="*/ 404573 w 1730124"/>
                  <a:gd name="connsiteY13" fmla="*/ 220377 h 1309105"/>
                  <a:gd name="connsiteX14" fmla="*/ 397994 w 1730124"/>
                  <a:gd name="connsiteY14" fmla="*/ 230245 h 1309105"/>
                  <a:gd name="connsiteX15" fmla="*/ 394705 w 1730124"/>
                  <a:gd name="connsiteY15" fmla="*/ 263137 h 1309105"/>
                  <a:gd name="connsiteX16" fmla="*/ 374970 w 1730124"/>
                  <a:gd name="connsiteY16" fmla="*/ 269715 h 1309105"/>
                  <a:gd name="connsiteX17" fmla="*/ 365102 w 1730124"/>
                  <a:gd name="connsiteY17" fmla="*/ 273004 h 1309105"/>
                  <a:gd name="connsiteX18" fmla="*/ 358524 w 1730124"/>
                  <a:gd name="connsiteY18" fmla="*/ 279583 h 1309105"/>
                  <a:gd name="connsiteX19" fmla="*/ 348656 w 1730124"/>
                  <a:gd name="connsiteY19" fmla="*/ 315764 h 1309105"/>
                  <a:gd name="connsiteX20" fmla="*/ 345367 w 1730124"/>
                  <a:gd name="connsiteY20" fmla="*/ 328921 h 1309105"/>
                  <a:gd name="connsiteX21" fmla="*/ 328921 w 1730124"/>
                  <a:gd name="connsiteY21" fmla="*/ 338789 h 1309105"/>
                  <a:gd name="connsiteX22" fmla="*/ 296029 w 1730124"/>
                  <a:gd name="connsiteY22" fmla="*/ 338789 h 1309105"/>
                  <a:gd name="connsiteX23" fmla="*/ 292739 w 1730124"/>
                  <a:gd name="connsiteY23" fmla="*/ 355235 h 1309105"/>
                  <a:gd name="connsiteX24" fmla="*/ 282872 w 1730124"/>
                  <a:gd name="connsiteY24" fmla="*/ 371681 h 1309105"/>
                  <a:gd name="connsiteX25" fmla="*/ 273004 w 1730124"/>
                  <a:gd name="connsiteY25" fmla="*/ 374970 h 1309105"/>
                  <a:gd name="connsiteX26" fmla="*/ 253269 w 1730124"/>
                  <a:gd name="connsiteY26" fmla="*/ 384837 h 1309105"/>
                  <a:gd name="connsiteX27" fmla="*/ 243401 w 1730124"/>
                  <a:gd name="connsiteY27" fmla="*/ 391416 h 1309105"/>
                  <a:gd name="connsiteX28" fmla="*/ 223666 w 1730124"/>
                  <a:gd name="connsiteY28" fmla="*/ 397994 h 1309105"/>
                  <a:gd name="connsiteX29" fmla="*/ 213798 w 1730124"/>
                  <a:gd name="connsiteY29" fmla="*/ 404573 h 1309105"/>
                  <a:gd name="connsiteX30" fmla="*/ 187485 w 1730124"/>
                  <a:gd name="connsiteY30" fmla="*/ 407862 h 1309105"/>
                  <a:gd name="connsiteX31" fmla="*/ 177617 w 1730124"/>
                  <a:gd name="connsiteY31" fmla="*/ 411151 h 1309105"/>
                  <a:gd name="connsiteX32" fmla="*/ 161171 w 1730124"/>
                  <a:gd name="connsiteY32" fmla="*/ 424308 h 1309105"/>
                  <a:gd name="connsiteX33" fmla="*/ 151303 w 1730124"/>
                  <a:gd name="connsiteY33" fmla="*/ 427597 h 1309105"/>
                  <a:gd name="connsiteX34" fmla="*/ 144725 w 1730124"/>
                  <a:gd name="connsiteY34" fmla="*/ 447332 h 1309105"/>
                  <a:gd name="connsiteX35" fmla="*/ 141436 w 1730124"/>
                  <a:gd name="connsiteY35" fmla="*/ 457200 h 1309105"/>
                  <a:gd name="connsiteX36" fmla="*/ 134857 w 1730124"/>
                  <a:gd name="connsiteY36" fmla="*/ 483514 h 1309105"/>
                  <a:gd name="connsiteX37" fmla="*/ 128279 w 1730124"/>
                  <a:gd name="connsiteY37" fmla="*/ 493381 h 1309105"/>
                  <a:gd name="connsiteX38" fmla="*/ 124990 w 1730124"/>
                  <a:gd name="connsiteY38" fmla="*/ 503249 h 1309105"/>
                  <a:gd name="connsiteX39" fmla="*/ 118411 w 1730124"/>
                  <a:gd name="connsiteY39" fmla="*/ 509827 h 1309105"/>
                  <a:gd name="connsiteX40" fmla="*/ 111833 w 1730124"/>
                  <a:gd name="connsiteY40" fmla="*/ 529563 h 1309105"/>
                  <a:gd name="connsiteX41" fmla="*/ 101965 w 1730124"/>
                  <a:gd name="connsiteY41" fmla="*/ 559166 h 1309105"/>
                  <a:gd name="connsiteX42" fmla="*/ 98676 w 1730124"/>
                  <a:gd name="connsiteY42" fmla="*/ 569033 h 1309105"/>
                  <a:gd name="connsiteX43" fmla="*/ 95387 w 1730124"/>
                  <a:gd name="connsiteY43" fmla="*/ 578901 h 1309105"/>
                  <a:gd name="connsiteX44" fmla="*/ 85519 w 1730124"/>
                  <a:gd name="connsiteY44" fmla="*/ 582190 h 1309105"/>
                  <a:gd name="connsiteX45" fmla="*/ 0 w 1730124"/>
                  <a:gd name="connsiteY45" fmla="*/ 578901 h 1309105"/>
                  <a:gd name="connsiteX46" fmla="*/ 9868 w 1730124"/>
                  <a:gd name="connsiteY46" fmla="*/ 674288 h 1309105"/>
                  <a:gd name="connsiteX47" fmla="*/ 16446 w 1730124"/>
                  <a:gd name="connsiteY47" fmla="*/ 694023 h 1309105"/>
                  <a:gd name="connsiteX48" fmla="*/ 23024 w 1730124"/>
                  <a:gd name="connsiteY48" fmla="*/ 703891 h 1309105"/>
                  <a:gd name="connsiteX49" fmla="*/ 26314 w 1730124"/>
                  <a:gd name="connsiteY49" fmla="*/ 713758 h 1309105"/>
                  <a:gd name="connsiteX50" fmla="*/ 32892 w 1730124"/>
                  <a:gd name="connsiteY50" fmla="*/ 720337 h 1309105"/>
                  <a:gd name="connsiteX51" fmla="*/ 46049 w 1730124"/>
                  <a:gd name="connsiteY51" fmla="*/ 740072 h 1309105"/>
                  <a:gd name="connsiteX52" fmla="*/ 49338 w 1730124"/>
                  <a:gd name="connsiteY52" fmla="*/ 749940 h 1309105"/>
                  <a:gd name="connsiteX53" fmla="*/ 55916 w 1730124"/>
                  <a:gd name="connsiteY53" fmla="*/ 759807 h 1309105"/>
                  <a:gd name="connsiteX54" fmla="*/ 69073 w 1730124"/>
                  <a:gd name="connsiteY54" fmla="*/ 789410 h 1309105"/>
                  <a:gd name="connsiteX55" fmla="*/ 75652 w 1730124"/>
                  <a:gd name="connsiteY55" fmla="*/ 832170 h 1309105"/>
                  <a:gd name="connsiteX56" fmla="*/ 78941 w 1730124"/>
                  <a:gd name="connsiteY56" fmla="*/ 858484 h 1309105"/>
                  <a:gd name="connsiteX57" fmla="*/ 82230 w 1730124"/>
                  <a:gd name="connsiteY57" fmla="*/ 891376 h 1309105"/>
                  <a:gd name="connsiteX58" fmla="*/ 88809 w 1730124"/>
                  <a:gd name="connsiteY58" fmla="*/ 917689 h 1309105"/>
                  <a:gd name="connsiteX59" fmla="*/ 98676 w 1730124"/>
                  <a:gd name="connsiteY59" fmla="*/ 940714 h 1309105"/>
                  <a:gd name="connsiteX60" fmla="*/ 108544 w 1730124"/>
                  <a:gd name="connsiteY60" fmla="*/ 957160 h 1309105"/>
                  <a:gd name="connsiteX61" fmla="*/ 118411 w 1730124"/>
                  <a:gd name="connsiteY61" fmla="*/ 973606 h 1309105"/>
                  <a:gd name="connsiteX62" fmla="*/ 121701 w 1730124"/>
                  <a:gd name="connsiteY62" fmla="*/ 983473 h 1309105"/>
                  <a:gd name="connsiteX63" fmla="*/ 138147 w 1730124"/>
                  <a:gd name="connsiteY63" fmla="*/ 996630 h 1309105"/>
                  <a:gd name="connsiteX64" fmla="*/ 154593 w 1730124"/>
                  <a:gd name="connsiteY64" fmla="*/ 1006498 h 1309105"/>
                  <a:gd name="connsiteX65" fmla="*/ 171039 w 1730124"/>
                  <a:gd name="connsiteY65" fmla="*/ 1022944 h 1309105"/>
                  <a:gd name="connsiteX66" fmla="*/ 177617 w 1730124"/>
                  <a:gd name="connsiteY66" fmla="*/ 1032812 h 1309105"/>
                  <a:gd name="connsiteX67" fmla="*/ 184196 w 1730124"/>
                  <a:gd name="connsiteY67" fmla="*/ 1039390 h 1309105"/>
                  <a:gd name="connsiteX68" fmla="*/ 187485 w 1730124"/>
                  <a:gd name="connsiteY68" fmla="*/ 1049258 h 1309105"/>
                  <a:gd name="connsiteX69" fmla="*/ 200642 w 1730124"/>
                  <a:gd name="connsiteY69" fmla="*/ 1065704 h 1309105"/>
                  <a:gd name="connsiteX70" fmla="*/ 210509 w 1730124"/>
                  <a:gd name="connsiteY70" fmla="*/ 1082150 h 1309105"/>
                  <a:gd name="connsiteX71" fmla="*/ 213798 w 1730124"/>
                  <a:gd name="connsiteY71" fmla="*/ 1092017 h 1309105"/>
                  <a:gd name="connsiteX72" fmla="*/ 220377 w 1730124"/>
                  <a:gd name="connsiteY72" fmla="*/ 1098596 h 1309105"/>
                  <a:gd name="connsiteX73" fmla="*/ 226955 w 1730124"/>
                  <a:gd name="connsiteY73" fmla="*/ 1108463 h 1309105"/>
                  <a:gd name="connsiteX74" fmla="*/ 230245 w 1730124"/>
                  <a:gd name="connsiteY74" fmla="*/ 1118331 h 1309105"/>
                  <a:gd name="connsiteX75" fmla="*/ 243401 w 1730124"/>
                  <a:gd name="connsiteY75" fmla="*/ 1138066 h 1309105"/>
                  <a:gd name="connsiteX76" fmla="*/ 249980 w 1730124"/>
                  <a:gd name="connsiteY76" fmla="*/ 1147934 h 1309105"/>
                  <a:gd name="connsiteX77" fmla="*/ 276293 w 1730124"/>
                  <a:gd name="connsiteY77" fmla="*/ 1174248 h 1309105"/>
                  <a:gd name="connsiteX78" fmla="*/ 282872 w 1730124"/>
                  <a:gd name="connsiteY78" fmla="*/ 1180826 h 1309105"/>
                  <a:gd name="connsiteX79" fmla="*/ 289450 w 1730124"/>
                  <a:gd name="connsiteY79" fmla="*/ 1190694 h 1309105"/>
                  <a:gd name="connsiteX80" fmla="*/ 296029 w 1730124"/>
                  <a:gd name="connsiteY80" fmla="*/ 1197272 h 1309105"/>
                  <a:gd name="connsiteX81" fmla="*/ 309186 w 1730124"/>
                  <a:gd name="connsiteY81" fmla="*/ 1217007 h 1309105"/>
                  <a:gd name="connsiteX82" fmla="*/ 315764 w 1730124"/>
                  <a:gd name="connsiteY82" fmla="*/ 1226875 h 1309105"/>
                  <a:gd name="connsiteX83" fmla="*/ 319053 w 1730124"/>
                  <a:gd name="connsiteY83" fmla="*/ 1236742 h 1309105"/>
                  <a:gd name="connsiteX84" fmla="*/ 325632 w 1730124"/>
                  <a:gd name="connsiteY84" fmla="*/ 1243321 h 1309105"/>
                  <a:gd name="connsiteX85" fmla="*/ 328921 w 1730124"/>
                  <a:gd name="connsiteY85" fmla="*/ 1253189 h 1309105"/>
                  <a:gd name="connsiteX86" fmla="*/ 342078 w 1730124"/>
                  <a:gd name="connsiteY86" fmla="*/ 1269635 h 1309105"/>
                  <a:gd name="connsiteX87" fmla="*/ 345367 w 1730124"/>
                  <a:gd name="connsiteY87" fmla="*/ 1279502 h 1309105"/>
                  <a:gd name="connsiteX88" fmla="*/ 365102 w 1730124"/>
                  <a:gd name="connsiteY88" fmla="*/ 1302527 h 1309105"/>
                  <a:gd name="connsiteX89" fmla="*/ 374970 w 1730124"/>
                  <a:gd name="connsiteY89" fmla="*/ 1309105 h 1309105"/>
                  <a:gd name="connsiteX90" fmla="*/ 401283 w 1730124"/>
                  <a:gd name="connsiteY90" fmla="*/ 1302527 h 1309105"/>
                  <a:gd name="connsiteX91" fmla="*/ 407862 w 1730124"/>
                  <a:gd name="connsiteY91" fmla="*/ 1295948 h 1309105"/>
                  <a:gd name="connsiteX92" fmla="*/ 444043 w 1730124"/>
                  <a:gd name="connsiteY92" fmla="*/ 1266345 h 1309105"/>
                  <a:gd name="connsiteX93" fmla="*/ 450621 w 1730124"/>
                  <a:gd name="connsiteY93" fmla="*/ 1256478 h 1309105"/>
                  <a:gd name="connsiteX94" fmla="*/ 457200 w 1730124"/>
                  <a:gd name="connsiteY94" fmla="*/ 1236742 h 1309105"/>
                  <a:gd name="connsiteX95" fmla="*/ 470357 w 1730124"/>
                  <a:gd name="connsiteY95" fmla="*/ 1207140 h 1309105"/>
                  <a:gd name="connsiteX96" fmla="*/ 480224 w 1730124"/>
                  <a:gd name="connsiteY96" fmla="*/ 1187404 h 1309105"/>
                  <a:gd name="connsiteX97" fmla="*/ 486803 w 1730124"/>
                  <a:gd name="connsiteY97" fmla="*/ 1180826 h 1309105"/>
                  <a:gd name="connsiteX98" fmla="*/ 506538 w 1730124"/>
                  <a:gd name="connsiteY98" fmla="*/ 1174248 h 1309105"/>
                  <a:gd name="connsiteX99" fmla="*/ 516406 w 1730124"/>
                  <a:gd name="connsiteY99" fmla="*/ 1180826 h 1309105"/>
                  <a:gd name="connsiteX100" fmla="*/ 519695 w 1730124"/>
                  <a:gd name="connsiteY100" fmla="*/ 1190694 h 1309105"/>
                  <a:gd name="connsiteX101" fmla="*/ 526273 w 1730124"/>
                  <a:gd name="connsiteY101" fmla="*/ 1200561 h 1309105"/>
                  <a:gd name="connsiteX102" fmla="*/ 532852 w 1730124"/>
                  <a:gd name="connsiteY102" fmla="*/ 1220296 h 1309105"/>
                  <a:gd name="connsiteX103" fmla="*/ 546009 w 1730124"/>
                  <a:gd name="connsiteY103" fmla="*/ 1236742 h 1309105"/>
                  <a:gd name="connsiteX104" fmla="*/ 555876 w 1730124"/>
                  <a:gd name="connsiteY104" fmla="*/ 1240032 h 1309105"/>
                  <a:gd name="connsiteX105" fmla="*/ 569033 w 1730124"/>
                  <a:gd name="connsiteY105" fmla="*/ 1236742 h 1309105"/>
                  <a:gd name="connsiteX106" fmla="*/ 572322 w 1730124"/>
                  <a:gd name="connsiteY106" fmla="*/ 1226875 h 1309105"/>
                  <a:gd name="connsiteX107" fmla="*/ 575611 w 1730124"/>
                  <a:gd name="connsiteY107" fmla="*/ 1210429 h 1309105"/>
                  <a:gd name="connsiteX108" fmla="*/ 578901 w 1730124"/>
                  <a:gd name="connsiteY108" fmla="*/ 1151223 h 1309105"/>
                  <a:gd name="connsiteX109" fmla="*/ 588768 w 1730124"/>
                  <a:gd name="connsiteY109" fmla="*/ 1144645 h 1309105"/>
                  <a:gd name="connsiteX110" fmla="*/ 605214 w 1730124"/>
                  <a:gd name="connsiteY110" fmla="*/ 1134777 h 1309105"/>
                  <a:gd name="connsiteX111" fmla="*/ 611793 w 1730124"/>
                  <a:gd name="connsiteY111" fmla="*/ 1124909 h 1309105"/>
                  <a:gd name="connsiteX112" fmla="*/ 621660 w 1730124"/>
                  <a:gd name="connsiteY112" fmla="*/ 1118331 h 1309105"/>
                  <a:gd name="connsiteX113" fmla="*/ 628239 w 1730124"/>
                  <a:gd name="connsiteY113" fmla="*/ 1111753 h 1309105"/>
                  <a:gd name="connsiteX114" fmla="*/ 624950 w 1730124"/>
                  <a:gd name="connsiteY114" fmla="*/ 1068993 h 1309105"/>
                  <a:gd name="connsiteX115" fmla="*/ 624950 w 1730124"/>
                  <a:gd name="connsiteY115" fmla="*/ 1039390 h 1309105"/>
                  <a:gd name="connsiteX116" fmla="*/ 638106 w 1730124"/>
                  <a:gd name="connsiteY116" fmla="*/ 1036101 h 1309105"/>
                  <a:gd name="connsiteX117" fmla="*/ 657842 w 1730124"/>
                  <a:gd name="connsiteY117" fmla="*/ 1032812 h 1309105"/>
                  <a:gd name="connsiteX118" fmla="*/ 674288 w 1730124"/>
                  <a:gd name="connsiteY118" fmla="*/ 1022944 h 1309105"/>
                  <a:gd name="connsiteX119" fmla="*/ 684155 w 1730124"/>
                  <a:gd name="connsiteY119" fmla="*/ 1016366 h 1309105"/>
                  <a:gd name="connsiteX120" fmla="*/ 697312 w 1730124"/>
                  <a:gd name="connsiteY120" fmla="*/ 999919 h 1309105"/>
                  <a:gd name="connsiteX121" fmla="*/ 700601 w 1730124"/>
                  <a:gd name="connsiteY121" fmla="*/ 990052 h 1309105"/>
                  <a:gd name="connsiteX122" fmla="*/ 690734 w 1730124"/>
                  <a:gd name="connsiteY122" fmla="*/ 940714 h 1309105"/>
                  <a:gd name="connsiteX123" fmla="*/ 684155 w 1730124"/>
                  <a:gd name="connsiteY123" fmla="*/ 920978 h 1309105"/>
                  <a:gd name="connsiteX124" fmla="*/ 674288 w 1730124"/>
                  <a:gd name="connsiteY124" fmla="*/ 911111 h 1309105"/>
                  <a:gd name="connsiteX125" fmla="*/ 667709 w 1730124"/>
                  <a:gd name="connsiteY125" fmla="*/ 871640 h 1309105"/>
                  <a:gd name="connsiteX126" fmla="*/ 654552 w 1730124"/>
                  <a:gd name="connsiteY126" fmla="*/ 819013 h 1309105"/>
                  <a:gd name="connsiteX127" fmla="*/ 644685 w 1730124"/>
                  <a:gd name="connsiteY127" fmla="*/ 799278 h 1309105"/>
                  <a:gd name="connsiteX128" fmla="*/ 654552 w 1730124"/>
                  <a:gd name="connsiteY128" fmla="*/ 776253 h 1309105"/>
                  <a:gd name="connsiteX129" fmla="*/ 667709 w 1730124"/>
                  <a:gd name="connsiteY129" fmla="*/ 763096 h 1309105"/>
                  <a:gd name="connsiteX130" fmla="*/ 680866 w 1730124"/>
                  <a:gd name="connsiteY130" fmla="*/ 746650 h 1309105"/>
                  <a:gd name="connsiteX131" fmla="*/ 697312 w 1730124"/>
                  <a:gd name="connsiteY131" fmla="*/ 730204 h 1309105"/>
                  <a:gd name="connsiteX132" fmla="*/ 703891 w 1730124"/>
                  <a:gd name="connsiteY132" fmla="*/ 723626 h 1309105"/>
                  <a:gd name="connsiteX133" fmla="*/ 710469 w 1730124"/>
                  <a:gd name="connsiteY133" fmla="*/ 713758 h 1309105"/>
                  <a:gd name="connsiteX134" fmla="*/ 720337 w 1730124"/>
                  <a:gd name="connsiteY134" fmla="*/ 717048 h 1309105"/>
                  <a:gd name="connsiteX135" fmla="*/ 736783 w 1730124"/>
                  <a:gd name="connsiteY135" fmla="*/ 730204 h 1309105"/>
                  <a:gd name="connsiteX136" fmla="*/ 740072 w 1730124"/>
                  <a:gd name="connsiteY136" fmla="*/ 740072 h 1309105"/>
                  <a:gd name="connsiteX137" fmla="*/ 749939 w 1730124"/>
                  <a:gd name="connsiteY137" fmla="*/ 746650 h 1309105"/>
                  <a:gd name="connsiteX138" fmla="*/ 756518 w 1730124"/>
                  <a:gd name="connsiteY138" fmla="*/ 753229 h 1309105"/>
                  <a:gd name="connsiteX139" fmla="*/ 779542 w 1730124"/>
                  <a:gd name="connsiteY139" fmla="*/ 779542 h 1309105"/>
                  <a:gd name="connsiteX140" fmla="*/ 799278 w 1730124"/>
                  <a:gd name="connsiteY140" fmla="*/ 789410 h 1309105"/>
                  <a:gd name="connsiteX141" fmla="*/ 812434 w 1730124"/>
                  <a:gd name="connsiteY141" fmla="*/ 795989 h 1309105"/>
                  <a:gd name="connsiteX142" fmla="*/ 822302 w 1730124"/>
                  <a:gd name="connsiteY142" fmla="*/ 802567 h 1309105"/>
                  <a:gd name="connsiteX143" fmla="*/ 832170 w 1730124"/>
                  <a:gd name="connsiteY143" fmla="*/ 805856 h 1309105"/>
                  <a:gd name="connsiteX144" fmla="*/ 842037 w 1730124"/>
                  <a:gd name="connsiteY144" fmla="*/ 812435 h 1309105"/>
                  <a:gd name="connsiteX145" fmla="*/ 848616 w 1730124"/>
                  <a:gd name="connsiteY145" fmla="*/ 819013 h 1309105"/>
                  <a:gd name="connsiteX146" fmla="*/ 858483 w 1730124"/>
                  <a:gd name="connsiteY146" fmla="*/ 822302 h 1309105"/>
                  <a:gd name="connsiteX147" fmla="*/ 865062 w 1730124"/>
                  <a:gd name="connsiteY147" fmla="*/ 828881 h 1309105"/>
                  <a:gd name="connsiteX148" fmla="*/ 884797 w 1730124"/>
                  <a:gd name="connsiteY148" fmla="*/ 835459 h 1309105"/>
                  <a:gd name="connsiteX149" fmla="*/ 894665 w 1730124"/>
                  <a:gd name="connsiteY149" fmla="*/ 838748 h 1309105"/>
                  <a:gd name="connsiteX150" fmla="*/ 904532 w 1730124"/>
                  <a:gd name="connsiteY150" fmla="*/ 842037 h 1309105"/>
                  <a:gd name="connsiteX151" fmla="*/ 917689 w 1730124"/>
                  <a:gd name="connsiteY151" fmla="*/ 845327 h 1309105"/>
                  <a:gd name="connsiteX152" fmla="*/ 940714 w 1730124"/>
                  <a:gd name="connsiteY152" fmla="*/ 858484 h 1309105"/>
                  <a:gd name="connsiteX153" fmla="*/ 950581 w 1730124"/>
                  <a:gd name="connsiteY153" fmla="*/ 861773 h 1309105"/>
                  <a:gd name="connsiteX154" fmla="*/ 963738 w 1730124"/>
                  <a:gd name="connsiteY154" fmla="*/ 868351 h 1309105"/>
                  <a:gd name="connsiteX155" fmla="*/ 980184 w 1730124"/>
                  <a:gd name="connsiteY155" fmla="*/ 878219 h 1309105"/>
                  <a:gd name="connsiteX156" fmla="*/ 999919 w 1730124"/>
                  <a:gd name="connsiteY156" fmla="*/ 888086 h 1309105"/>
                  <a:gd name="connsiteX157" fmla="*/ 1016365 w 1730124"/>
                  <a:gd name="connsiteY157" fmla="*/ 897954 h 1309105"/>
                  <a:gd name="connsiteX158" fmla="*/ 1019655 w 1730124"/>
                  <a:gd name="connsiteY158" fmla="*/ 881508 h 1309105"/>
                  <a:gd name="connsiteX159" fmla="*/ 1022944 w 1730124"/>
                  <a:gd name="connsiteY159" fmla="*/ 851905 h 1309105"/>
                  <a:gd name="connsiteX160" fmla="*/ 1029522 w 1730124"/>
                  <a:gd name="connsiteY160" fmla="*/ 828881 h 1309105"/>
                  <a:gd name="connsiteX161" fmla="*/ 1032811 w 1730124"/>
                  <a:gd name="connsiteY161" fmla="*/ 815724 h 1309105"/>
                  <a:gd name="connsiteX162" fmla="*/ 1042679 w 1730124"/>
                  <a:gd name="connsiteY162" fmla="*/ 763096 h 1309105"/>
                  <a:gd name="connsiteX163" fmla="*/ 1055836 w 1730124"/>
                  <a:gd name="connsiteY163" fmla="*/ 743361 h 1309105"/>
                  <a:gd name="connsiteX164" fmla="*/ 1059125 w 1730124"/>
                  <a:gd name="connsiteY164" fmla="*/ 733494 h 1309105"/>
                  <a:gd name="connsiteX165" fmla="*/ 1072282 w 1730124"/>
                  <a:gd name="connsiteY165" fmla="*/ 720337 h 1309105"/>
                  <a:gd name="connsiteX166" fmla="*/ 1078860 w 1730124"/>
                  <a:gd name="connsiteY166" fmla="*/ 713758 h 1309105"/>
                  <a:gd name="connsiteX167" fmla="*/ 1088728 w 1730124"/>
                  <a:gd name="connsiteY167" fmla="*/ 707180 h 1309105"/>
                  <a:gd name="connsiteX168" fmla="*/ 1111752 w 1730124"/>
                  <a:gd name="connsiteY168" fmla="*/ 687445 h 1309105"/>
                  <a:gd name="connsiteX169" fmla="*/ 1121620 w 1730124"/>
                  <a:gd name="connsiteY169" fmla="*/ 684155 h 1309105"/>
                  <a:gd name="connsiteX170" fmla="*/ 1131488 w 1730124"/>
                  <a:gd name="connsiteY170" fmla="*/ 677577 h 1309105"/>
                  <a:gd name="connsiteX171" fmla="*/ 1151223 w 1730124"/>
                  <a:gd name="connsiteY171" fmla="*/ 674288 h 1309105"/>
                  <a:gd name="connsiteX172" fmla="*/ 1207139 w 1730124"/>
                  <a:gd name="connsiteY172" fmla="*/ 677577 h 1309105"/>
                  <a:gd name="connsiteX173" fmla="*/ 1223586 w 1730124"/>
                  <a:gd name="connsiteY173" fmla="*/ 680866 h 1309105"/>
                  <a:gd name="connsiteX174" fmla="*/ 1253188 w 1730124"/>
                  <a:gd name="connsiteY174" fmla="*/ 677577 h 1309105"/>
                  <a:gd name="connsiteX175" fmla="*/ 1266345 w 1730124"/>
                  <a:gd name="connsiteY175" fmla="*/ 664420 h 1309105"/>
                  <a:gd name="connsiteX176" fmla="*/ 1256478 w 1730124"/>
                  <a:gd name="connsiteY176" fmla="*/ 661131 h 1309105"/>
                  <a:gd name="connsiteX177" fmla="*/ 1266345 w 1730124"/>
                  <a:gd name="connsiteY177" fmla="*/ 667709 h 1309105"/>
                  <a:gd name="connsiteX178" fmla="*/ 1269634 w 1730124"/>
                  <a:gd name="connsiteY178" fmla="*/ 657842 h 1309105"/>
                  <a:gd name="connsiteX179" fmla="*/ 1266345 w 1730124"/>
                  <a:gd name="connsiteY179" fmla="*/ 647974 h 1309105"/>
                  <a:gd name="connsiteX180" fmla="*/ 1276213 w 1730124"/>
                  <a:gd name="connsiteY180" fmla="*/ 628239 h 1309105"/>
                  <a:gd name="connsiteX181" fmla="*/ 1286080 w 1730124"/>
                  <a:gd name="connsiteY181" fmla="*/ 624950 h 1309105"/>
                  <a:gd name="connsiteX182" fmla="*/ 1292659 w 1730124"/>
                  <a:gd name="connsiteY182" fmla="*/ 618371 h 1309105"/>
                  <a:gd name="connsiteX183" fmla="*/ 1322262 w 1730124"/>
                  <a:gd name="connsiteY183" fmla="*/ 608504 h 1309105"/>
                  <a:gd name="connsiteX184" fmla="*/ 1332129 w 1730124"/>
                  <a:gd name="connsiteY184" fmla="*/ 605214 h 1309105"/>
                  <a:gd name="connsiteX185" fmla="*/ 1351865 w 1730124"/>
                  <a:gd name="connsiteY185" fmla="*/ 595347 h 1309105"/>
                  <a:gd name="connsiteX186" fmla="*/ 1365021 w 1730124"/>
                  <a:gd name="connsiteY186" fmla="*/ 578901 h 1309105"/>
                  <a:gd name="connsiteX187" fmla="*/ 1371600 w 1730124"/>
                  <a:gd name="connsiteY187" fmla="*/ 572322 h 1309105"/>
                  <a:gd name="connsiteX188" fmla="*/ 1381468 w 1730124"/>
                  <a:gd name="connsiteY188" fmla="*/ 555876 h 1309105"/>
                  <a:gd name="connsiteX189" fmla="*/ 1388046 w 1730124"/>
                  <a:gd name="connsiteY189" fmla="*/ 546009 h 1309105"/>
                  <a:gd name="connsiteX190" fmla="*/ 1397914 w 1730124"/>
                  <a:gd name="connsiteY190" fmla="*/ 542719 h 1309105"/>
                  <a:gd name="connsiteX191" fmla="*/ 1417649 w 1730124"/>
                  <a:gd name="connsiteY191" fmla="*/ 532852 h 1309105"/>
                  <a:gd name="connsiteX192" fmla="*/ 1420938 w 1730124"/>
                  <a:gd name="connsiteY192" fmla="*/ 522984 h 1309105"/>
                  <a:gd name="connsiteX193" fmla="*/ 1427516 w 1730124"/>
                  <a:gd name="connsiteY193" fmla="*/ 513117 h 1309105"/>
                  <a:gd name="connsiteX194" fmla="*/ 1430806 w 1730124"/>
                  <a:gd name="connsiteY194" fmla="*/ 496671 h 1309105"/>
                  <a:gd name="connsiteX195" fmla="*/ 1427516 w 1730124"/>
                  <a:gd name="connsiteY195" fmla="*/ 476935 h 1309105"/>
                  <a:gd name="connsiteX196" fmla="*/ 1414360 w 1730124"/>
                  <a:gd name="connsiteY196" fmla="*/ 457200 h 1309105"/>
                  <a:gd name="connsiteX197" fmla="*/ 1404492 w 1730124"/>
                  <a:gd name="connsiteY197" fmla="*/ 437465 h 1309105"/>
                  <a:gd name="connsiteX198" fmla="*/ 1404492 w 1730124"/>
                  <a:gd name="connsiteY198" fmla="*/ 391416 h 1309105"/>
                  <a:gd name="connsiteX199" fmla="*/ 1411070 w 1730124"/>
                  <a:gd name="connsiteY199" fmla="*/ 384837 h 1309105"/>
                  <a:gd name="connsiteX200" fmla="*/ 1430806 w 1730124"/>
                  <a:gd name="connsiteY200" fmla="*/ 378259 h 1309105"/>
                  <a:gd name="connsiteX201" fmla="*/ 1440673 w 1730124"/>
                  <a:gd name="connsiteY201" fmla="*/ 374970 h 1309105"/>
                  <a:gd name="connsiteX202" fmla="*/ 1450541 w 1730124"/>
                  <a:gd name="connsiteY202" fmla="*/ 371681 h 1309105"/>
                  <a:gd name="connsiteX203" fmla="*/ 1457119 w 1730124"/>
                  <a:gd name="connsiteY203" fmla="*/ 365102 h 1309105"/>
                  <a:gd name="connsiteX204" fmla="*/ 1466987 w 1730124"/>
                  <a:gd name="connsiteY204" fmla="*/ 348656 h 1309105"/>
                  <a:gd name="connsiteX205" fmla="*/ 1470276 w 1730124"/>
                  <a:gd name="connsiteY205" fmla="*/ 338789 h 1309105"/>
                  <a:gd name="connsiteX206" fmla="*/ 1483433 w 1730124"/>
                  <a:gd name="connsiteY206" fmla="*/ 335499 h 1309105"/>
                  <a:gd name="connsiteX207" fmla="*/ 1509747 w 1730124"/>
                  <a:gd name="connsiteY207" fmla="*/ 328921 h 1309105"/>
                  <a:gd name="connsiteX208" fmla="*/ 1565663 w 1730124"/>
                  <a:gd name="connsiteY208" fmla="*/ 328921 h 1309105"/>
                  <a:gd name="connsiteX209" fmla="*/ 1598555 w 1730124"/>
                  <a:gd name="connsiteY209" fmla="*/ 322342 h 1309105"/>
                  <a:gd name="connsiteX210" fmla="*/ 1674207 w 1730124"/>
                  <a:gd name="connsiteY210" fmla="*/ 319053 h 1309105"/>
                  <a:gd name="connsiteX211" fmla="*/ 1690653 w 1730124"/>
                  <a:gd name="connsiteY211" fmla="*/ 289450 h 1309105"/>
                  <a:gd name="connsiteX212" fmla="*/ 1684075 w 1730124"/>
                  <a:gd name="connsiteY212" fmla="*/ 279583 h 1309105"/>
                  <a:gd name="connsiteX213" fmla="*/ 1670918 w 1730124"/>
                  <a:gd name="connsiteY213" fmla="*/ 253269 h 1309105"/>
                  <a:gd name="connsiteX214" fmla="*/ 1674207 w 1730124"/>
                  <a:gd name="connsiteY214" fmla="*/ 217088 h 1309105"/>
                  <a:gd name="connsiteX215" fmla="*/ 1680786 w 1730124"/>
                  <a:gd name="connsiteY215" fmla="*/ 210509 h 1309105"/>
                  <a:gd name="connsiteX216" fmla="*/ 1703810 w 1730124"/>
                  <a:gd name="connsiteY216" fmla="*/ 197353 h 1309105"/>
                  <a:gd name="connsiteX217" fmla="*/ 1710388 w 1730124"/>
                  <a:gd name="connsiteY217" fmla="*/ 187485 h 1309105"/>
                  <a:gd name="connsiteX218" fmla="*/ 1723545 w 1730124"/>
                  <a:gd name="connsiteY218" fmla="*/ 171039 h 1309105"/>
                  <a:gd name="connsiteX219" fmla="*/ 1730124 w 1730124"/>
                  <a:gd name="connsiteY219" fmla="*/ 151304 h 1309105"/>
                  <a:gd name="connsiteX220" fmla="*/ 1726834 w 1730124"/>
                  <a:gd name="connsiteY220" fmla="*/ 128279 h 1309105"/>
                  <a:gd name="connsiteX221" fmla="*/ 1720256 w 1730124"/>
                  <a:gd name="connsiteY221" fmla="*/ 105255 h 1309105"/>
                  <a:gd name="connsiteX222" fmla="*/ 1710388 w 1730124"/>
                  <a:gd name="connsiteY222" fmla="*/ 78941 h 1309105"/>
                  <a:gd name="connsiteX223" fmla="*/ 1700521 w 1730124"/>
                  <a:gd name="connsiteY223" fmla="*/ 72363 h 1309105"/>
                  <a:gd name="connsiteX224" fmla="*/ 1674207 w 1730124"/>
                  <a:gd name="connsiteY224" fmla="*/ 59206 h 1309105"/>
                  <a:gd name="connsiteX225" fmla="*/ 1664339 w 1730124"/>
                  <a:gd name="connsiteY225" fmla="*/ 55917 h 1309105"/>
                  <a:gd name="connsiteX226" fmla="*/ 1647893 w 1730124"/>
                  <a:gd name="connsiteY226" fmla="*/ 46049 h 1309105"/>
                  <a:gd name="connsiteX227" fmla="*/ 1638026 w 1730124"/>
                  <a:gd name="connsiteY227" fmla="*/ 39471 h 1309105"/>
                  <a:gd name="connsiteX228" fmla="*/ 1611712 w 1730124"/>
                  <a:gd name="connsiteY228" fmla="*/ 32892 h 1309105"/>
                  <a:gd name="connsiteX229" fmla="*/ 1582109 w 1730124"/>
                  <a:gd name="connsiteY229" fmla="*/ 26314 h 1309105"/>
                  <a:gd name="connsiteX230" fmla="*/ 1539350 w 1730124"/>
                  <a:gd name="connsiteY230" fmla="*/ 13157 h 1309105"/>
                  <a:gd name="connsiteX231" fmla="*/ 1529482 w 1730124"/>
                  <a:gd name="connsiteY231" fmla="*/ 9868 h 1309105"/>
                  <a:gd name="connsiteX232" fmla="*/ 1516325 w 1730124"/>
                  <a:gd name="connsiteY232" fmla="*/ 6578 h 1309105"/>
                  <a:gd name="connsiteX233" fmla="*/ 1466987 w 1730124"/>
                  <a:gd name="connsiteY233" fmla="*/ 0 h 1309105"/>
                  <a:gd name="connsiteX234" fmla="*/ 1447252 w 1730124"/>
                  <a:gd name="connsiteY234" fmla="*/ 23025 h 1309105"/>
                  <a:gd name="connsiteX235" fmla="*/ 1443962 w 1730124"/>
                  <a:gd name="connsiteY235" fmla="*/ 32892 h 1309105"/>
                  <a:gd name="connsiteX236" fmla="*/ 1437384 w 1730124"/>
                  <a:gd name="connsiteY236" fmla="*/ 72363 h 1309105"/>
                  <a:gd name="connsiteX237" fmla="*/ 1430806 w 1730124"/>
                  <a:gd name="connsiteY237" fmla="*/ 82230 h 1309105"/>
                  <a:gd name="connsiteX238" fmla="*/ 1420938 w 1730124"/>
                  <a:gd name="connsiteY238" fmla="*/ 85519 h 1309105"/>
                  <a:gd name="connsiteX239" fmla="*/ 1401203 w 1730124"/>
                  <a:gd name="connsiteY239" fmla="*/ 82230 h 1309105"/>
                  <a:gd name="connsiteX240" fmla="*/ 1394624 w 1730124"/>
                  <a:gd name="connsiteY240" fmla="*/ 75652 h 1309105"/>
                  <a:gd name="connsiteX241" fmla="*/ 1371600 w 1730124"/>
                  <a:gd name="connsiteY241" fmla="*/ 78941 h 1309105"/>
                  <a:gd name="connsiteX242" fmla="*/ 1358443 w 1730124"/>
                  <a:gd name="connsiteY242" fmla="*/ 85519 h 1309105"/>
                  <a:gd name="connsiteX243" fmla="*/ 1348575 w 1730124"/>
                  <a:gd name="connsiteY243" fmla="*/ 88809 h 1309105"/>
                  <a:gd name="connsiteX244" fmla="*/ 1338708 w 1730124"/>
                  <a:gd name="connsiteY244" fmla="*/ 95387 h 1309105"/>
                  <a:gd name="connsiteX245" fmla="*/ 1322262 w 1730124"/>
                  <a:gd name="connsiteY245" fmla="*/ 98676 h 1309105"/>
                  <a:gd name="connsiteX246" fmla="*/ 1312394 w 1730124"/>
                  <a:gd name="connsiteY246" fmla="*/ 101966 h 1309105"/>
                  <a:gd name="connsiteX247" fmla="*/ 1282791 w 1730124"/>
                  <a:gd name="connsiteY247" fmla="*/ 98676 h 1309105"/>
                  <a:gd name="connsiteX248" fmla="*/ 1269634 w 1730124"/>
                  <a:gd name="connsiteY248" fmla="*/ 111833 h 1309105"/>
                  <a:gd name="connsiteX249" fmla="*/ 1249899 w 1730124"/>
                  <a:gd name="connsiteY249" fmla="*/ 118412 h 1309105"/>
                  <a:gd name="connsiteX250" fmla="*/ 1210429 w 1730124"/>
                  <a:gd name="connsiteY250" fmla="*/ 118412 h 1309105"/>
                  <a:gd name="connsiteX251" fmla="*/ 1203850 w 1730124"/>
                  <a:gd name="connsiteY251" fmla="*/ 124990 h 1309105"/>
                  <a:gd name="connsiteX252" fmla="*/ 1193983 w 1730124"/>
                  <a:gd name="connsiteY252" fmla="*/ 148014 h 1309105"/>
                  <a:gd name="connsiteX253" fmla="*/ 1187404 w 1730124"/>
                  <a:gd name="connsiteY253" fmla="*/ 171039 h 1309105"/>
                  <a:gd name="connsiteX254" fmla="*/ 1174247 w 1730124"/>
                  <a:gd name="connsiteY254" fmla="*/ 187485 h 1309105"/>
                  <a:gd name="connsiteX255" fmla="*/ 1170958 w 1730124"/>
                  <a:gd name="connsiteY255" fmla="*/ 197353 h 1309105"/>
                  <a:gd name="connsiteX256" fmla="*/ 1151223 w 1730124"/>
                  <a:gd name="connsiteY256" fmla="*/ 203931 h 1309105"/>
                  <a:gd name="connsiteX257" fmla="*/ 1078860 w 1730124"/>
                  <a:gd name="connsiteY257" fmla="*/ 210509 h 1309105"/>
                  <a:gd name="connsiteX258" fmla="*/ 1052547 w 1730124"/>
                  <a:gd name="connsiteY258" fmla="*/ 207220 h 1309105"/>
                  <a:gd name="connsiteX259" fmla="*/ 1045968 w 1730124"/>
                  <a:gd name="connsiteY259" fmla="*/ 187485 h 1309105"/>
                  <a:gd name="connsiteX260" fmla="*/ 1026233 w 1730124"/>
                  <a:gd name="connsiteY260" fmla="*/ 177617 h 1309105"/>
                  <a:gd name="connsiteX261" fmla="*/ 1006498 w 1730124"/>
                  <a:gd name="connsiteY261" fmla="*/ 167750 h 1309105"/>
                  <a:gd name="connsiteX262" fmla="*/ 996630 w 1730124"/>
                  <a:gd name="connsiteY262" fmla="*/ 171039 h 1309105"/>
                  <a:gd name="connsiteX263" fmla="*/ 993341 w 1730124"/>
                  <a:gd name="connsiteY263" fmla="*/ 180907 h 1309105"/>
                  <a:gd name="connsiteX264" fmla="*/ 986762 w 1730124"/>
                  <a:gd name="connsiteY264" fmla="*/ 197353 h 1309105"/>
                  <a:gd name="connsiteX265" fmla="*/ 980184 w 1730124"/>
                  <a:gd name="connsiteY265" fmla="*/ 210509 h 1309105"/>
                  <a:gd name="connsiteX266" fmla="*/ 967027 w 1730124"/>
                  <a:gd name="connsiteY266" fmla="*/ 236823 h 1309105"/>
                  <a:gd name="connsiteX267" fmla="*/ 957160 w 1730124"/>
                  <a:gd name="connsiteY267" fmla="*/ 259848 h 1309105"/>
                  <a:gd name="connsiteX268" fmla="*/ 950581 w 1730124"/>
                  <a:gd name="connsiteY268" fmla="*/ 266426 h 1309105"/>
                  <a:gd name="connsiteX269" fmla="*/ 947292 w 1730124"/>
                  <a:gd name="connsiteY269" fmla="*/ 276294 h 1309105"/>
                  <a:gd name="connsiteX270" fmla="*/ 924268 w 1730124"/>
                  <a:gd name="connsiteY270" fmla="*/ 302607 h 1309105"/>
                  <a:gd name="connsiteX271" fmla="*/ 914400 w 1730124"/>
                  <a:gd name="connsiteY271" fmla="*/ 305896 h 1309105"/>
                  <a:gd name="connsiteX272" fmla="*/ 907821 w 1730124"/>
                  <a:gd name="connsiteY272" fmla="*/ 312475 h 1309105"/>
                  <a:gd name="connsiteX273" fmla="*/ 891375 w 1730124"/>
                  <a:gd name="connsiteY273" fmla="*/ 322342 h 1309105"/>
                  <a:gd name="connsiteX274" fmla="*/ 881508 w 1730124"/>
                  <a:gd name="connsiteY274" fmla="*/ 315764 h 1309105"/>
                  <a:gd name="connsiteX275" fmla="*/ 848616 w 1730124"/>
                  <a:gd name="connsiteY275" fmla="*/ 305896 h 1309105"/>
                  <a:gd name="connsiteX276" fmla="*/ 819013 w 1730124"/>
                  <a:gd name="connsiteY276" fmla="*/ 296029 h 1309105"/>
                  <a:gd name="connsiteX277" fmla="*/ 795988 w 1730124"/>
                  <a:gd name="connsiteY277" fmla="*/ 286161 h 1309105"/>
                  <a:gd name="connsiteX278" fmla="*/ 776253 w 1730124"/>
                  <a:gd name="connsiteY278" fmla="*/ 279583 h 1309105"/>
                  <a:gd name="connsiteX279" fmla="*/ 759807 w 1730124"/>
                  <a:gd name="connsiteY279" fmla="*/ 269715 h 1309105"/>
                  <a:gd name="connsiteX280" fmla="*/ 746650 w 1730124"/>
                  <a:gd name="connsiteY280" fmla="*/ 259848 h 1309105"/>
                  <a:gd name="connsiteX281" fmla="*/ 736783 w 1730124"/>
                  <a:gd name="connsiteY281" fmla="*/ 256558 h 1309105"/>
                  <a:gd name="connsiteX282" fmla="*/ 720337 w 1730124"/>
                  <a:gd name="connsiteY282" fmla="*/ 243401 h 1309105"/>
                  <a:gd name="connsiteX283" fmla="*/ 697312 w 1730124"/>
                  <a:gd name="connsiteY283" fmla="*/ 230245 h 1309105"/>
                  <a:gd name="connsiteX284" fmla="*/ 680866 w 1730124"/>
                  <a:gd name="connsiteY284" fmla="*/ 217088 h 1309105"/>
                  <a:gd name="connsiteX285" fmla="*/ 661131 w 1730124"/>
                  <a:gd name="connsiteY285" fmla="*/ 210509 h 1309105"/>
                  <a:gd name="connsiteX286" fmla="*/ 638106 w 1730124"/>
                  <a:gd name="connsiteY286" fmla="*/ 187485 h 1309105"/>
                  <a:gd name="connsiteX287" fmla="*/ 638106 w 1730124"/>
                  <a:gd name="connsiteY287" fmla="*/ 177617 h 1309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1730124" h="1309105">
                    <a:moveTo>
                      <a:pt x="638106" y="177617"/>
                    </a:moveTo>
                    <a:cubicBezTo>
                      <a:pt x="601925" y="167749"/>
                      <a:pt x="565038" y="160177"/>
                      <a:pt x="529562" y="148014"/>
                    </a:cubicBezTo>
                    <a:cubicBezTo>
                      <a:pt x="525823" y="146732"/>
                      <a:pt x="525453" y="141234"/>
                      <a:pt x="522984" y="138147"/>
                    </a:cubicBezTo>
                    <a:cubicBezTo>
                      <a:pt x="521047" y="135725"/>
                      <a:pt x="519180" y="132955"/>
                      <a:pt x="516406" y="131568"/>
                    </a:cubicBezTo>
                    <a:cubicBezTo>
                      <a:pt x="510204" y="128467"/>
                      <a:pt x="496670" y="124990"/>
                      <a:pt x="496670" y="124990"/>
                    </a:cubicBezTo>
                    <a:cubicBezTo>
                      <a:pt x="494477" y="128279"/>
                      <a:pt x="491860" y="131322"/>
                      <a:pt x="490092" y="134858"/>
                    </a:cubicBezTo>
                    <a:cubicBezTo>
                      <a:pt x="488542" y="137959"/>
                      <a:pt x="488587" y="141752"/>
                      <a:pt x="486803" y="144725"/>
                    </a:cubicBezTo>
                    <a:cubicBezTo>
                      <a:pt x="485207" y="147384"/>
                      <a:pt x="482417" y="149111"/>
                      <a:pt x="480224" y="151304"/>
                    </a:cubicBezTo>
                    <a:cubicBezTo>
                      <a:pt x="474973" y="167056"/>
                      <a:pt x="479387" y="158718"/>
                      <a:pt x="463778" y="174328"/>
                    </a:cubicBezTo>
                    <a:lnTo>
                      <a:pt x="457200" y="180907"/>
                    </a:lnTo>
                    <a:cubicBezTo>
                      <a:pt x="451083" y="187024"/>
                      <a:pt x="449049" y="189915"/>
                      <a:pt x="440754" y="194063"/>
                    </a:cubicBezTo>
                    <a:cubicBezTo>
                      <a:pt x="437653" y="195614"/>
                      <a:pt x="434175" y="196256"/>
                      <a:pt x="430886" y="197353"/>
                    </a:cubicBezTo>
                    <a:cubicBezTo>
                      <a:pt x="428693" y="200642"/>
                      <a:pt x="427283" y="204617"/>
                      <a:pt x="424308" y="207220"/>
                    </a:cubicBezTo>
                    <a:cubicBezTo>
                      <a:pt x="418358" y="212426"/>
                      <a:pt x="404573" y="220377"/>
                      <a:pt x="404573" y="220377"/>
                    </a:cubicBezTo>
                    <a:cubicBezTo>
                      <a:pt x="402380" y="223666"/>
                      <a:pt x="398883" y="226393"/>
                      <a:pt x="397994" y="230245"/>
                    </a:cubicBezTo>
                    <a:cubicBezTo>
                      <a:pt x="395516" y="240981"/>
                      <a:pt x="400257" y="253619"/>
                      <a:pt x="394705" y="263137"/>
                    </a:cubicBezTo>
                    <a:cubicBezTo>
                      <a:pt x="391211" y="269127"/>
                      <a:pt x="381548" y="267522"/>
                      <a:pt x="374970" y="269715"/>
                    </a:cubicBezTo>
                    <a:lnTo>
                      <a:pt x="365102" y="273004"/>
                    </a:lnTo>
                    <a:cubicBezTo>
                      <a:pt x="362909" y="275197"/>
                      <a:pt x="359911" y="276809"/>
                      <a:pt x="358524" y="279583"/>
                    </a:cubicBezTo>
                    <a:cubicBezTo>
                      <a:pt x="352361" y="291908"/>
                      <a:pt x="351544" y="302768"/>
                      <a:pt x="348656" y="315764"/>
                    </a:cubicBezTo>
                    <a:cubicBezTo>
                      <a:pt x="347675" y="320177"/>
                      <a:pt x="347389" y="324878"/>
                      <a:pt x="345367" y="328921"/>
                    </a:cubicBezTo>
                    <a:cubicBezTo>
                      <a:pt x="341756" y="336143"/>
                      <a:pt x="335671" y="336538"/>
                      <a:pt x="328921" y="338789"/>
                    </a:cubicBezTo>
                    <a:cubicBezTo>
                      <a:pt x="321610" y="337326"/>
                      <a:pt x="303340" y="331478"/>
                      <a:pt x="296029" y="338789"/>
                    </a:cubicBezTo>
                    <a:cubicBezTo>
                      <a:pt x="292076" y="342742"/>
                      <a:pt x="294095" y="349811"/>
                      <a:pt x="292739" y="355235"/>
                    </a:cubicBezTo>
                    <a:cubicBezTo>
                      <a:pt x="290913" y="362539"/>
                      <a:pt x="289716" y="367575"/>
                      <a:pt x="282872" y="371681"/>
                    </a:cubicBezTo>
                    <a:cubicBezTo>
                      <a:pt x="279899" y="373465"/>
                      <a:pt x="276293" y="373874"/>
                      <a:pt x="273004" y="374970"/>
                    </a:cubicBezTo>
                    <a:cubicBezTo>
                      <a:pt x="244723" y="393824"/>
                      <a:pt x="280508" y="371218"/>
                      <a:pt x="253269" y="384837"/>
                    </a:cubicBezTo>
                    <a:cubicBezTo>
                      <a:pt x="249733" y="386605"/>
                      <a:pt x="247014" y="389810"/>
                      <a:pt x="243401" y="391416"/>
                    </a:cubicBezTo>
                    <a:cubicBezTo>
                      <a:pt x="237065" y="394232"/>
                      <a:pt x="223666" y="397994"/>
                      <a:pt x="223666" y="397994"/>
                    </a:cubicBezTo>
                    <a:cubicBezTo>
                      <a:pt x="220377" y="400187"/>
                      <a:pt x="217612" y="403533"/>
                      <a:pt x="213798" y="404573"/>
                    </a:cubicBezTo>
                    <a:cubicBezTo>
                      <a:pt x="205270" y="406899"/>
                      <a:pt x="196182" y="406281"/>
                      <a:pt x="187485" y="407862"/>
                    </a:cubicBezTo>
                    <a:cubicBezTo>
                      <a:pt x="184074" y="408482"/>
                      <a:pt x="180906" y="410055"/>
                      <a:pt x="177617" y="411151"/>
                    </a:cubicBezTo>
                    <a:cubicBezTo>
                      <a:pt x="171497" y="417272"/>
                      <a:pt x="169472" y="420158"/>
                      <a:pt x="161171" y="424308"/>
                    </a:cubicBezTo>
                    <a:cubicBezTo>
                      <a:pt x="158070" y="425858"/>
                      <a:pt x="154592" y="426501"/>
                      <a:pt x="151303" y="427597"/>
                    </a:cubicBezTo>
                    <a:lnTo>
                      <a:pt x="144725" y="447332"/>
                    </a:lnTo>
                    <a:cubicBezTo>
                      <a:pt x="143629" y="450621"/>
                      <a:pt x="142116" y="453800"/>
                      <a:pt x="141436" y="457200"/>
                    </a:cubicBezTo>
                    <a:cubicBezTo>
                      <a:pt x="140184" y="463461"/>
                      <a:pt x="138230" y="476768"/>
                      <a:pt x="134857" y="483514"/>
                    </a:cubicBezTo>
                    <a:cubicBezTo>
                      <a:pt x="133089" y="487050"/>
                      <a:pt x="130472" y="490092"/>
                      <a:pt x="128279" y="493381"/>
                    </a:cubicBezTo>
                    <a:cubicBezTo>
                      <a:pt x="127183" y="496670"/>
                      <a:pt x="126774" y="500276"/>
                      <a:pt x="124990" y="503249"/>
                    </a:cubicBezTo>
                    <a:cubicBezTo>
                      <a:pt x="123394" y="505908"/>
                      <a:pt x="119798" y="507053"/>
                      <a:pt x="118411" y="509827"/>
                    </a:cubicBezTo>
                    <a:cubicBezTo>
                      <a:pt x="115310" y="516029"/>
                      <a:pt x="114026" y="522984"/>
                      <a:pt x="111833" y="529563"/>
                    </a:cubicBezTo>
                    <a:lnTo>
                      <a:pt x="101965" y="559166"/>
                    </a:lnTo>
                    <a:lnTo>
                      <a:pt x="98676" y="569033"/>
                    </a:lnTo>
                    <a:cubicBezTo>
                      <a:pt x="97580" y="572322"/>
                      <a:pt x="98676" y="577805"/>
                      <a:pt x="95387" y="578901"/>
                    </a:cubicBezTo>
                    <a:lnTo>
                      <a:pt x="85519" y="582190"/>
                    </a:lnTo>
                    <a:cubicBezTo>
                      <a:pt x="44955" y="568669"/>
                      <a:pt x="72709" y="575266"/>
                      <a:pt x="0" y="578901"/>
                    </a:cubicBezTo>
                    <a:cubicBezTo>
                      <a:pt x="1996" y="620824"/>
                      <a:pt x="-1626" y="639804"/>
                      <a:pt x="9868" y="674288"/>
                    </a:cubicBezTo>
                    <a:cubicBezTo>
                      <a:pt x="12061" y="680866"/>
                      <a:pt x="12600" y="688253"/>
                      <a:pt x="16446" y="694023"/>
                    </a:cubicBezTo>
                    <a:cubicBezTo>
                      <a:pt x="18639" y="697312"/>
                      <a:pt x="21256" y="700355"/>
                      <a:pt x="23024" y="703891"/>
                    </a:cubicBezTo>
                    <a:cubicBezTo>
                      <a:pt x="24575" y="706992"/>
                      <a:pt x="24530" y="710785"/>
                      <a:pt x="26314" y="713758"/>
                    </a:cubicBezTo>
                    <a:cubicBezTo>
                      <a:pt x="27910" y="716417"/>
                      <a:pt x="31031" y="717856"/>
                      <a:pt x="32892" y="720337"/>
                    </a:cubicBezTo>
                    <a:cubicBezTo>
                      <a:pt x="37636" y="726662"/>
                      <a:pt x="46049" y="740072"/>
                      <a:pt x="46049" y="740072"/>
                    </a:cubicBezTo>
                    <a:cubicBezTo>
                      <a:pt x="47145" y="743361"/>
                      <a:pt x="47787" y="746839"/>
                      <a:pt x="49338" y="749940"/>
                    </a:cubicBezTo>
                    <a:cubicBezTo>
                      <a:pt x="51106" y="753476"/>
                      <a:pt x="54311" y="756195"/>
                      <a:pt x="55916" y="759807"/>
                    </a:cubicBezTo>
                    <a:cubicBezTo>
                      <a:pt x="71575" y="795038"/>
                      <a:pt x="54185" y="767076"/>
                      <a:pt x="69073" y="789410"/>
                    </a:cubicBezTo>
                    <a:cubicBezTo>
                      <a:pt x="74961" y="812964"/>
                      <a:pt x="71443" y="796394"/>
                      <a:pt x="75652" y="832170"/>
                    </a:cubicBezTo>
                    <a:cubicBezTo>
                      <a:pt x="76685" y="840949"/>
                      <a:pt x="77965" y="849698"/>
                      <a:pt x="78941" y="858484"/>
                    </a:cubicBezTo>
                    <a:cubicBezTo>
                      <a:pt x="80158" y="869435"/>
                      <a:pt x="80774" y="880454"/>
                      <a:pt x="82230" y="891376"/>
                    </a:cubicBezTo>
                    <a:cubicBezTo>
                      <a:pt x="84739" y="910196"/>
                      <a:pt x="84656" y="903155"/>
                      <a:pt x="88809" y="917689"/>
                    </a:cubicBezTo>
                    <a:cubicBezTo>
                      <a:pt x="97939" y="949640"/>
                      <a:pt x="85321" y="914003"/>
                      <a:pt x="98676" y="940714"/>
                    </a:cubicBezTo>
                    <a:cubicBezTo>
                      <a:pt x="107215" y="957792"/>
                      <a:pt x="95695" y="944311"/>
                      <a:pt x="108544" y="957160"/>
                    </a:cubicBezTo>
                    <a:cubicBezTo>
                      <a:pt x="117859" y="985105"/>
                      <a:pt x="104869" y="951037"/>
                      <a:pt x="118411" y="973606"/>
                    </a:cubicBezTo>
                    <a:cubicBezTo>
                      <a:pt x="120195" y="976579"/>
                      <a:pt x="119917" y="980500"/>
                      <a:pt x="121701" y="983473"/>
                    </a:cubicBezTo>
                    <a:cubicBezTo>
                      <a:pt x="125369" y="989586"/>
                      <a:pt x="132971" y="992489"/>
                      <a:pt x="138147" y="996630"/>
                    </a:cubicBezTo>
                    <a:cubicBezTo>
                      <a:pt x="151049" y="1006951"/>
                      <a:pt x="137454" y="1000785"/>
                      <a:pt x="154593" y="1006498"/>
                    </a:cubicBezTo>
                    <a:cubicBezTo>
                      <a:pt x="172134" y="1032813"/>
                      <a:pt x="149111" y="1001016"/>
                      <a:pt x="171039" y="1022944"/>
                    </a:cubicBezTo>
                    <a:cubicBezTo>
                      <a:pt x="173834" y="1025739"/>
                      <a:pt x="175147" y="1029725"/>
                      <a:pt x="177617" y="1032812"/>
                    </a:cubicBezTo>
                    <a:cubicBezTo>
                      <a:pt x="179554" y="1035234"/>
                      <a:pt x="182003" y="1037197"/>
                      <a:pt x="184196" y="1039390"/>
                    </a:cubicBezTo>
                    <a:cubicBezTo>
                      <a:pt x="185292" y="1042679"/>
                      <a:pt x="185934" y="1046157"/>
                      <a:pt x="187485" y="1049258"/>
                    </a:cubicBezTo>
                    <a:cubicBezTo>
                      <a:pt x="191634" y="1057556"/>
                      <a:pt x="194524" y="1059586"/>
                      <a:pt x="200642" y="1065704"/>
                    </a:cubicBezTo>
                    <a:cubicBezTo>
                      <a:pt x="209959" y="1093654"/>
                      <a:pt x="196965" y="1059575"/>
                      <a:pt x="210509" y="1082150"/>
                    </a:cubicBezTo>
                    <a:cubicBezTo>
                      <a:pt x="212293" y="1085123"/>
                      <a:pt x="212014" y="1089044"/>
                      <a:pt x="213798" y="1092017"/>
                    </a:cubicBezTo>
                    <a:cubicBezTo>
                      <a:pt x="215394" y="1094676"/>
                      <a:pt x="218440" y="1096174"/>
                      <a:pt x="220377" y="1098596"/>
                    </a:cubicBezTo>
                    <a:cubicBezTo>
                      <a:pt x="222846" y="1101683"/>
                      <a:pt x="225187" y="1104927"/>
                      <a:pt x="226955" y="1108463"/>
                    </a:cubicBezTo>
                    <a:cubicBezTo>
                      <a:pt x="228506" y="1111564"/>
                      <a:pt x="228561" y="1115300"/>
                      <a:pt x="230245" y="1118331"/>
                    </a:cubicBezTo>
                    <a:cubicBezTo>
                      <a:pt x="234084" y="1125242"/>
                      <a:pt x="239016" y="1131488"/>
                      <a:pt x="243401" y="1138066"/>
                    </a:cubicBezTo>
                    <a:cubicBezTo>
                      <a:pt x="245594" y="1141355"/>
                      <a:pt x="247185" y="1145139"/>
                      <a:pt x="249980" y="1147934"/>
                    </a:cubicBezTo>
                    <a:lnTo>
                      <a:pt x="276293" y="1174248"/>
                    </a:lnTo>
                    <a:cubicBezTo>
                      <a:pt x="278486" y="1176441"/>
                      <a:pt x="281152" y="1178246"/>
                      <a:pt x="282872" y="1180826"/>
                    </a:cubicBezTo>
                    <a:cubicBezTo>
                      <a:pt x="285065" y="1184115"/>
                      <a:pt x="286980" y="1187607"/>
                      <a:pt x="289450" y="1190694"/>
                    </a:cubicBezTo>
                    <a:cubicBezTo>
                      <a:pt x="291387" y="1193116"/>
                      <a:pt x="294168" y="1194791"/>
                      <a:pt x="296029" y="1197272"/>
                    </a:cubicBezTo>
                    <a:cubicBezTo>
                      <a:pt x="300773" y="1203597"/>
                      <a:pt x="304800" y="1210429"/>
                      <a:pt x="309186" y="1217007"/>
                    </a:cubicBezTo>
                    <a:cubicBezTo>
                      <a:pt x="311379" y="1220296"/>
                      <a:pt x="314514" y="1223125"/>
                      <a:pt x="315764" y="1226875"/>
                    </a:cubicBezTo>
                    <a:cubicBezTo>
                      <a:pt x="316860" y="1230164"/>
                      <a:pt x="317269" y="1233769"/>
                      <a:pt x="319053" y="1236742"/>
                    </a:cubicBezTo>
                    <a:cubicBezTo>
                      <a:pt x="320649" y="1239401"/>
                      <a:pt x="323439" y="1241128"/>
                      <a:pt x="325632" y="1243321"/>
                    </a:cubicBezTo>
                    <a:cubicBezTo>
                      <a:pt x="326728" y="1246610"/>
                      <a:pt x="327370" y="1250088"/>
                      <a:pt x="328921" y="1253189"/>
                    </a:cubicBezTo>
                    <a:cubicBezTo>
                      <a:pt x="333070" y="1261487"/>
                      <a:pt x="335960" y="1263517"/>
                      <a:pt x="342078" y="1269635"/>
                    </a:cubicBezTo>
                    <a:cubicBezTo>
                      <a:pt x="343174" y="1272924"/>
                      <a:pt x="343817" y="1276401"/>
                      <a:pt x="345367" y="1279502"/>
                    </a:cubicBezTo>
                    <a:cubicBezTo>
                      <a:pt x="349087" y="1286943"/>
                      <a:pt x="359031" y="1298480"/>
                      <a:pt x="365102" y="1302527"/>
                    </a:cubicBezTo>
                    <a:lnTo>
                      <a:pt x="374970" y="1309105"/>
                    </a:lnTo>
                    <a:cubicBezTo>
                      <a:pt x="378507" y="1308398"/>
                      <a:pt x="396226" y="1305561"/>
                      <a:pt x="401283" y="1302527"/>
                    </a:cubicBezTo>
                    <a:cubicBezTo>
                      <a:pt x="403942" y="1300931"/>
                      <a:pt x="405381" y="1297809"/>
                      <a:pt x="407862" y="1295948"/>
                    </a:cubicBezTo>
                    <a:cubicBezTo>
                      <a:pt x="421975" y="1285363"/>
                      <a:pt x="433845" y="1281642"/>
                      <a:pt x="444043" y="1266345"/>
                    </a:cubicBezTo>
                    <a:cubicBezTo>
                      <a:pt x="446236" y="1263056"/>
                      <a:pt x="449016" y="1260090"/>
                      <a:pt x="450621" y="1256478"/>
                    </a:cubicBezTo>
                    <a:cubicBezTo>
                      <a:pt x="453437" y="1250141"/>
                      <a:pt x="453353" y="1242512"/>
                      <a:pt x="457200" y="1236742"/>
                    </a:cubicBezTo>
                    <a:cubicBezTo>
                      <a:pt x="467624" y="1221106"/>
                      <a:pt x="462529" y="1230623"/>
                      <a:pt x="470357" y="1207140"/>
                    </a:cubicBezTo>
                    <a:cubicBezTo>
                      <a:pt x="473831" y="1196718"/>
                      <a:pt x="472937" y="1196513"/>
                      <a:pt x="480224" y="1187404"/>
                    </a:cubicBezTo>
                    <a:cubicBezTo>
                      <a:pt x="482161" y="1184982"/>
                      <a:pt x="484029" y="1182213"/>
                      <a:pt x="486803" y="1180826"/>
                    </a:cubicBezTo>
                    <a:cubicBezTo>
                      <a:pt x="493005" y="1177725"/>
                      <a:pt x="506538" y="1174248"/>
                      <a:pt x="506538" y="1174248"/>
                    </a:cubicBezTo>
                    <a:cubicBezTo>
                      <a:pt x="509827" y="1176441"/>
                      <a:pt x="513936" y="1177739"/>
                      <a:pt x="516406" y="1180826"/>
                    </a:cubicBezTo>
                    <a:cubicBezTo>
                      <a:pt x="518572" y="1183533"/>
                      <a:pt x="518144" y="1187593"/>
                      <a:pt x="519695" y="1190694"/>
                    </a:cubicBezTo>
                    <a:cubicBezTo>
                      <a:pt x="521463" y="1194230"/>
                      <a:pt x="524080" y="1197272"/>
                      <a:pt x="526273" y="1200561"/>
                    </a:cubicBezTo>
                    <a:lnTo>
                      <a:pt x="532852" y="1220296"/>
                    </a:lnTo>
                    <a:cubicBezTo>
                      <a:pt x="536646" y="1231679"/>
                      <a:pt x="534105" y="1230790"/>
                      <a:pt x="546009" y="1236742"/>
                    </a:cubicBezTo>
                    <a:cubicBezTo>
                      <a:pt x="549110" y="1238293"/>
                      <a:pt x="552587" y="1238935"/>
                      <a:pt x="555876" y="1240032"/>
                    </a:cubicBezTo>
                    <a:cubicBezTo>
                      <a:pt x="560262" y="1238935"/>
                      <a:pt x="565503" y="1239566"/>
                      <a:pt x="569033" y="1236742"/>
                    </a:cubicBezTo>
                    <a:cubicBezTo>
                      <a:pt x="571740" y="1234576"/>
                      <a:pt x="571481" y="1230238"/>
                      <a:pt x="572322" y="1226875"/>
                    </a:cubicBezTo>
                    <a:cubicBezTo>
                      <a:pt x="573678" y="1221451"/>
                      <a:pt x="574515" y="1215911"/>
                      <a:pt x="575611" y="1210429"/>
                    </a:cubicBezTo>
                    <a:cubicBezTo>
                      <a:pt x="576708" y="1190694"/>
                      <a:pt x="575025" y="1170605"/>
                      <a:pt x="578901" y="1151223"/>
                    </a:cubicBezTo>
                    <a:cubicBezTo>
                      <a:pt x="579676" y="1147347"/>
                      <a:pt x="585681" y="1147114"/>
                      <a:pt x="588768" y="1144645"/>
                    </a:cubicBezTo>
                    <a:cubicBezTo>
                      <a:pt x="601668" y="1134325"/>
                      <a:pt x="588079" y="1140489"/>
                      <a:pt x="605214" y="1134777"/>
                    </a:cubicBezTo>
                    <a:cubicBezTo>
                      <a:pt x="607407" y="1131488"/>
                      <a:pt x="608998" y="1127704"/>
                      <a:pt x="611793" y="1124909"/>
                    </a:cubicBezTo>
                    <a:cubicBezTo>
                      <a:pt x="614588" y="1122114"/>
                      <a:pt x="618573" y="1120800"/>
                      <a:pt x="621660" y="1118331"/>
                    </a:cubicBezTo>
                    <a:cubicBezTo>
                      <a:pt x="624082" y="1116394"/>
                      <a:pt x="626046" y="1113946"/>
                      <a:pt x="628239" y="1111753"/>
                    </a:cubicBezTo>
                    <a:cubicBezTo>
                      <a:pt x="627143" y="1097500"/>
                      <a:pt x="626723" y="1083178"/>
                      <a:pt x="624950" y="1068993"/>
                    </a:cubicBezTo>
                    <a:cubicBezTo>
                      <a:pt x="623405" y="1056632"/>
                      <a:pt x="613677" y="1055172"/>
                      <a:pt x="624950" y="1039390"/>
                    </a:cubicBezTo>
                    <a:cubicBezTo>
                      <a:pt x="627577" y="1035712"/>
                      <a:pt x="633673" y="1036987"/>
                      <a:pt x="638106" y="1036101"/>
                    </a:cubicBezTo>
                    <a:cubicBezTo>
                      <a:pt x="644646" y="1034793"/>
                      <a:pt x="651263" y="1033908"/>
                      <a:pt x="657842" y="1032812"/>
                    </a:cubicBezTo>
                    <a:cubicBezTo>
                      <a:pt x="674977" y="1027099"/>
                      <a:pt x="661388" y="1033264"/>
                      <a:pt x="674288" y="1022944"/>
                    </a:cubicBezTo>
                    <a:cubicBezTo>
                      <a:pt x="677375" y="1020475"/>
                      <a:pt x="681068" y="1018835"/>
                      <a:pt x="684155" y="1016366"/>
                    </a:cubicBezTo>
                    <a:cubicBezTo>
                      <a:pt x="689255" y="1012286"/>
                      <a:pt x="694462" y="1005619"/>
                      <a:pt x="697312" y="999919"/>
                    </a:cubicBezTo>
                    <a:cubicBezTo>
                      <a:pt x="698862" y="996818"/>
                      <a:pt x="699505" y="993341"/>
                      <a:pt x="700601" y="990052"/>
                    </a:cubicBezTo>
                    <a:cubicBezTo>
                      <a:pt x="696546" y="953556"/>
                      <a:pt x="700452" y="969869"/>
                      <a:pt x="690734" y="940714"/>
                    </a:cubicBezTo>
                    <a:lnTo>
                      <a:pt x="684155" y="920978"/>
                    </a:lnTo>
                    <a:lnTo>
                      <a:pt x="674288" y="911111"/>
                    </a:lnTo>
                    <a:cubicBezTo>
                      <a:pt x="668235" y="892955"/>
                      <a:pt x="670301" y="901450"/>
                      <a:pt x="667709" y="871640"/>
                    </a:cubicBezTo>
                    <a:cubicBezTo>
                      <a:pt x="663314" y="821099"/>
                      <a:pt x="677436" y="834268"/>
                      <a:pt x="654552" y="819013"/>
                    </a:cubicBezTo>
                    <a:cubicBezTo>
                      <a:pt x="651227" y="814025"/>
                      <a:pt x="644685" y="806086"/>
                      <a:pt x="644685" y="799278"/>
                    </a:cubicBezTo>
                    <a:cubicBezTo>
                      <a:pt x="644685" y="790706"/>
                      <a:pt x="649181" y="782519"/>
                      <a:pt x="654552" y="776253"/>
                    </a:cubicBezTo>
                    <a:cubicBezTo>
                      <a:pt x="658588" y="771544"/>
                      <a:pt x="663323" y="767482"/>
                      <a:pt x="667709" y="763096"/>
                    </a:cubicBezTo>
                    <a:cubicBezTo>
                      <a:pt x="693359" y="737447"/>
                      <a:pt x="651820" y="779846"/>
                      <a:pt x="680866" y="746650"/>
                    </a:cubicBezTo>
                    <a:cubicBezTo>
                      <a:pt x="685971" y="740815"/>
                      <a:pt x="691830" y="735686"/>
                      <a:pt x="697312" y="730204"/>
                    </a:cubicBezTo>
                    <a:cubicBezTo>
                      <a:pt x="699505" y="728011"/>
                      <a:pt x="702171" y="726206"/>
                      <a:pt x="703891" y="723626"/>
                    </a:cubicBezTo>
                    <a:lnTo>
                      <a:pt x="710469" y="713758"/>
                    </a:lnTo>
                    <a:cubicBezTo>
                      <a:pt x="713758" y="714855"/>
                      <a:pt x="717236" y="715497"/>
                      <a:pt x="720337" y="717048"/>
                    </a:cubicBezTo>
                    <a:cubicBezTo>
                      <a:pt x="728634" y="721197"/>
                      <a:pt x="730664" y="724086"/>
                      <a:pt x="736783" y="730204"/>
                    </a:cubicBezTo>
                    <a:cubicBezTo>
                      <a:pt x="737879" y="733493"/>
                      <a:pt x="737906" y="737364"/>
                      <a:pt x="740072" y="740072"/>
                    </a:cubicBezTo>
                    <a:cubicBezTo>
                      <a:pt x="742541" y="743159"/>
                      <a:pt x="746852" y="744181"/>
                      <a:pt x="749939" y="746650"/>
                    </a:cubicBezTo>
                    <a:cubicBezTo>
                      <a:pt x="752361" y="748587"/>
                      <a:pt x="754581" y="750807"/>
                      <a:pt x="756518" y="753229"/>
                    </a:cubicBezTo>
                    <a:cubicBezTo>
                      <a:pt x="763229" y="761618"/>
                      <a:pt x="768475" y="775852"/>
                      <a:pt x="779542" y="779542"/>
                    </a:cubicBezTo>
                    <a:cubicBezTo>
                      <a:pt x="797631" y="785573"/>
                      <a:pt x="781427" y="779209"/>
                      <a:pt x="799278" y="789410"/>
                    </a:cubicBezTo>
                    <a:cubicBezTo>
                      <a:pt x="803535" y="791843"/>
                      <a:pt x="808177" y="793556"/>
                      <a:pt x="812434" y="795989"/>
                    </a:cubicBezTo>
                    <a:cubicBezTo>
                      <a:pt x="815866" y="797950"/>
                      <a:pt x="818766" y="800799"/>
                      <a:pt x="822302" y="802567"/>
                    </a:cubicBezTo>
                    <a:cubicBezTo>
                      <a:pt x="825403" y="804117"/>
                      <a:pt x="828881" y="804760"/>
                      <a:pt x="832170" y="805856"/>
                    </a:cubicBezTo>
                    <a:cubicBezTo>
                      <a:pt x="835459" y="808049"/>
                      <a:pt x="838950" y="809966"/>
                      <a:pt x="842037" y="812435"/>
                    </a:cubicBezTo>
                    <a:cubicBezTo>
                      <a:pt x="844459" y="814372"/>
                      <a:pt x="845957" y="817418"/>
                      <a:pt x="848616" y="819013"/>
                    </a:cubicBezTo>
                    <a:cubicBezTo>
                      <a:pt x="851589" y="820797"/>
                      <a:pt x="855194" y="821206"/>
                      <a:pt x="858483" y="822302"/>
                    </a:cubicBezTo>
                    <a:cubicBezTo>
                      <a:pt x="860676" y="824495"/>
                      <a:pt x="862288" y="827494"/>
                      <a:pt x="865062" y="828881"/>
                    </a:cubicBezTo>
                    <a:cubicBezTo>
                      <a:pt x="871264" y="831982"/>
                      <a:pt x="878219" y="833266"/>
                      <a:pt x="884797" y="835459"/>
                    </a:cubicBezTo>
                    <a:lnTo>
                      <a:pt x="894665" y="838748"/>
                    </a:lnTo>
                    <a:cubicBezTo>
                      <a:pt x="897954" y="839844"/>
                      <a:pt x="901169" y="841196"/>
                      <a:pt x="904532" y="842037"/>
                    </a:cubicBezTo>
                    <a:cubicBezTo>
                      <a:pt x="908918" y="843134"/>
                      <a:pt x="913456" y="843740"/>
                      <a:pt x="917689" y="845327"/>
                    </a:cubicBezTo>
                    <a:cubicBezTo>
                      <a:pt x="940761" y="853979"/>
                      <a:pt x="921623" y="848938"/>
                      <a:pt x="940714" y="858484"/>
                    </a:cubicBezTo>
                    <a:cubicBezTo>
                      <a:pt x="943815" y="860035"/>
                      <a:pt x="947394" y="860407"/>
                      <a:pt x="950581" y="861773"/>
                    </a:cubicBezTo>
                    <a:cubicBezTo>
                      <a:pt x="955088" y="863704"/>
                      <a:pt x="959352" y="866158"/>
                      <a:pt x="963738" y="868351"/>
                    </a:cubicBezTo>
                    <a:cubicBezTo>
                      <a:pt x="976585" y="881200"/>
                      <a:pt x="963106" y="869681"/>
                      <a:pt x="980184" y="878219"/>
                    </a:cubicBezTo>
                    <a:cubicBezTo>
                      <a:pt x="1005692" y="890972"/>
                      <a:pt x="975115" y="879818"/>
                      <a:pt x="999919" y="888086"/>
                    </a:cubicBezTo>
                    <a:cubicBezTo>
                      <a:pt x="1001310" y="889477"/>
                      <a:pt x="1012095" y="902224"/>
                      <a:pt x="1016365" y="897954"/>
                    </a:cubicBezTo>
                    <a:cubicBezTo>
                      <a:pt x="1020318" y="894001"/>
                      <a:pt x="1018864" y="887042"/>
                      <a:pt x="1019655" y="881508"/>
                    </a:cubicBezTo>
                    <a:cubicBezTo>
                      <a:pt x="1021059" y="871679"/>
                      <a:pt x="1021434" y="861718"/>
                      <a:pt x="1022944" y="851905"/>
                    </a:cubicBezTo>
                    <a:cubicBezTo>
                      <a:pt x="1024658" y="840763"/>
                      <a:pt x="1026656" y="838912"/>
                      <a:pt x="1029522" y="828881"/>
                    </a:cubicBezTo>
                    <a:cubicBezTo>
                      <a:pt x="1030764" y="824534"/>
                      <a:pt x="1031715" y="820110"/>
                      <a:pt x="1032811" y="815724"/>
                    </a:cubicBezTo>
                    <a:cubicBezTo>
                      <a:pt x="1033968" y="804154"/>
                      <a:pt x="1034393" y="775524"/>
                      <a:pt x="1042679" y="763096"/>
                    </a:cubicBezTo>
                    <a:lnTo>
                      <a:pt x="1055836" y="743361"/>
                    </a:lnTo>
                    <a:cubicBezTo>
                      <a:pt x="1056932" y="740072"/>
                      <a:pt x="1057110" y="736315"/>
                      <a:pt x="1059125" y="733494"/>
                    </a:cubicBezTo>
                    <a:cubicBezTo>
                      <a:pt x="1062730" y="728447"/>
                      <a:pt x="1067896" y="724723"/>
                      <a:pt x="1072282" y="720337"/>
                    </a:cubicBezTo>
                    <a:cubicBezTo>
                      <a:pt x="1074475" y="718144"/>
                      <a:pt x="1076280" y="715478"/>
                      <a:pt x="1078860" y="713758"/>
                    </a:cubicBezTo>
                    <a:cubicBezTo>
                      <a:pt x="1082149" y="711565"/>
                      <a:pt x="1085726" y="709753"/>
                      <a:pt x="1088728" y="707180"/>
                    </a:cubicBezTo>
                    <a:cubicBezTo>
                      <a:pt x="1100060" y="697467"/>
                      <a:pt x="1099669" y="693487"/>
                      <a:pt x="1111752" y="687445"/>
                    </a:cubicBezTo>
                    <a:cubicBezTo>
                      <a:pt x="1114853" y="685894"/>
                      <a:pt x="1118519" y="685706"/>
                      <a:pt x="1121620" y="684155"/>
                    </a:cubicBezTo>
                    <a:cubicBezTo>
                      <a:pt x="1125156" y="682387"/>
                      <a:pt x="1127738" y="678827"/>
                      <a:pt x="1131488" y="677577"/>
                    </a:cubicBezTo>
                    <a:cubicBezTo>
                      <a:pt x="1137815" y="675468"/>
                      <a:pt x="1144645" y="675384"/>
                      <a:pt x="1151223" y="674288"/>
                    </a:cubicBezTo>
                    <a:cubicBezTo>
                      <a:pt x="1169862" y="675384"/>
                      <a:pt x="1188545" y="675887"/>
                      <a:pt x="1207139" y="677577"/>
                    </a:cubicBezTo>
                    <a:cubicBezTo>
                      <a:pt x="1212707" y="678083"/>
                      <a:pt x="1217995" y="680866"/>
                      <a:pt x="1223586" y="680866"/>
                    </a:cubicBezTo>
                    <a:cubicBezTo>
                      <a:pt x="1233514" y="680866"/>
                      <a:pt x="1243321" y="678673"/>
                      <a:pt x="1253188" y="677577"/>
                    </a:cubicBezTo>
                    <a:cubicBezTo>
                      <a:pt x="1257574" y="673191"/>
                      <a:pt x="1272229" y="666381"/>
                      <a:pt x="1266345" y="664420"/>
                    </a:cubicBezTo>
                    <a:cubicBezTo>
                      <a:pt x="1263056" y="663324"/>
                      <a:pt x="1256478" y="657664"/>
                      <a:pt x="1256478" y="661131"/>
                    </a:cubicBezTo>
                    <a:cubicBezTo>
                      <a:pt x="1256478" y="665084"/>
                      <a:pt x="1263056" y="665516"/>
                      <a:pt x="1266345" y="667709"/>
                    </a:cubicBezTo>
                    <a:cubicBezTo>
                      <a:pt x="1267441" y="664420"/>
                      <a:pt x="1269634" y="661309"/>
                      <a:pt x="1269634" y="657842"/>
                    </a:cubicBezTo>
                    <a:cubicBezTo>
                      <a:pt x="1269634" y="654375"/>
                      <a:pt x="1266345" y="651441"/>
                      <a:pt x="1266345" y="647974"/>
                    </a:cubicBezTo>
                    <a:cubicBezTo>
                      <a:pt x="1266345" y="643206"/>
                      <a:pt x="1272887" y="630900"/>
                      <a:pt x="1276213" y="628239"/>
                    </a:cubicBezTo>
                    <a:cubicBezTo>
                      <a:pt x="1278920" y="626073"/>
                      <a:pt x="1282791" y="626046"/>
                      <a:pt x="1286080" y="624950"/>
                    </a:cubicBezTo>
                    <a:cubicBezTo>
                      <a:pt x="1288273" y="622757"/>
                      <a:pt x="1289885" y="619758"/>
                      <a:pt x="1292659" y="618371"/>
                    </a:cubicBezTo>
                    <a:cubicBezTo>
                      <a:pt x="1292665" y="618368"/>
                      <a:pt x="1317325" y="610150"/>
                      <a:pt x="1322262" y="608504"/>
                    </a:cubicBezTo>
                    <a:cubicBezTo>
                      <a:pt x="1325551" y="607408"/>
                      <a:pt x="1329244" y="607137"/>
                      <a:pt x="1332129" y="605214"/>
                    </a:cubicBezTo>
                    <a:cubicBezTo>
                      <a:pt x="1344882" y="596713"/>
                      <a:pt x="1338247" y="599886"/>
                      <a:pt x="1351865" y="595347"/>
                    </a:cubicBezTo>
                    <a:cubicBezTo>
                      <a:pt x="1367753" y="579457"/>
                      <a:pt x="1348418" y="599654"/>
                      <a:pt x="1365021" y="578901"/>
                    </a:cubicBezTo>
                    <a:cubicBezTo>
                      <a:pt x="1366958" y="576479"/>
                      <a:pt x="1369407" y="574515"/>
                      <a:pt x="1371600" y="572322"/>
                    </a:cubicBezTo>
                    <a:cubicBezTo>
                      <a:pt x="1377312" y="555187"/>
                      <a:pt x="1371148" y="568776"/>
                      <a:pt x="1381468" y="555876"/>
                    </a:cubicBezTo>
                    <a:cubicBezTo>
                      <a:pt x="1383937" y="552789"/>
                      <a:pt x="1384959" y="548478"/>
                      <a:pt x="1388046" y="546009"/>
                    </a:cubicBezTo>
                    <a:cubicBezTo>
                      <a:pt x="1390754" y="543843"/>
                      <a:pt x="1394813" y="544270"/>
                      <a:pt x="1397914" y="542719"/>
                    </a:cubicBezTo>
                    <a:cubicBezTo>
                      <a:pt x="1423411" y="529970"/>
                      <a:pt x="1392851" y="541117"/>
                      <a:pt x="1417649" y="532852"/>
                    </a:cubicBezTo>
                    <a:cubicBezTo>
                      <a:pt x="1418745" y="529563"/>
                      <a:pt x="1419387" y="526085"/>
                      <a:pt x="1420938" y="522984"/>
                    </a:cubicBezTo>
                    <a:cubicBezTo>
                      <a:pt x="1422706" y="519448"/>
                      <a:pt x="1426128" y="516818"/>
                      <a:pt x="1427516" y="513117"/>
                    </a:cubicBezTo>
                    <a:cubicBezTo>
                      <a:pt x="1429479" y="507882"/>
                      <a:pt x="1429709" y="502153"/>
                      <a:pt x="1430806" y="496671"/>
                    </a:cubicBezTo>
                    <a:cubicBezTo>
                      <a:pt x="1429709" y="490092"/>
                      <a:pt x="1430081" y="483091"/>
                      <a:pt x="1427516" y="476935"/>
                    </a:cubicBezTo>
                    <a:cubicBezTo>
                      <a:pt x="1424475" y="469637"/>
                      <a:pt x="1416861" y="464700"/>
                      <a:pt x="1414360" y="457200"/>
                    </a:cubicBezTo>
                    <a:cubicBezTo>
                      <a:pt x="1409820" y="443582"/>
                      <a:pt x="1412993" y="450217"/>
                      <a:pt x="1404492" y="437465"/>
                    </a:cubicBezTo>
                    <a:cubicBezTo>
                      <a:pt x="1398312" y="418922"/>
                      <a:pt x="1397614" y="421223"/>
                      <a:pt x="1404492" y="391416"/>
                    </a:cubicBezTo>
                    <a:cubicBezTo>
                      <a:pt x="1405189" y="388394"/>
                      <a:pt x="1408296" y="386224"/>
                      <a:pt x="1411070" y="384837"/>
                    </a:cubicBezTo>
                    <a:cubicBezTo>
                      <a:pt x="1417272" y="381736"/>
                      <a:pt x="1424227" y="380452"/>
                      <a:pt x="1430806" y="378259"/>
                    </a:cubicBezTo>
                    <a:lnTo>
                      <a:pt x="1440673" y="374970"/>
                    </a:lnTo>
                    <a:lnTo>
                      <a:pt x="1450541" y="371681"/>
                    </a:lnTo>
                    <a:cubicBezTo>
                      <a:pt x="1452734" y="369488"/>
                      <a:pt x="1455523" y="367761"/>
                      <a:pt x="1457119" y="365102"/>
                    </a:cubicBezTo>
                    <a:cubicBezTo>
                      <a:pt x="1469929" y="343753"/>
                      <a:pt x="1450320" y="365326"/>
                      <a:pt x="1466987" y="348656"/>
                    </a:cubicBezTo>
                    <a:cubicBezTo>
                      <a:pt x="1468083" y="345367"/>
                      <a:pt x="1467569" y="340955"/>
                      <a:pt x="1470276" y="338789"/>
                    </a:cubicBezTo>
                    <a:cubicBezTo>
                      <a:pt x="1473806" y="335965"/>
                      <a:pt x="1479086" y="336741"/>
                      <a:pt x="1483433" y="335499"/>
                    </a:cubicBezTo>
                    <a:cubicBezTo>
                      <a:pt x="1507021" y="328759"/>
                      <a:pt x="1476330" y="335604"/>
                      <a:pt x="1509747" y="328921"/>
                    </a:cubicBezTo>
                    <a:cubicBezTo>
                      <a:pt x="1539394" y="333156"/>
                      <a:pt x="1531148" y="333851"/>
                      <a:pt x="1565663" y="328921"/>
                    </a:cubicBezTo>
                    <a:cubicBezTo>
                      <a:pt x="1592056" y="325151"/>
                      <a:pt x="1564380" y="324699"/>
                      <a:pt x="1598555" y="322342"/>
                    </a:cubicBezTo>
                    <a:cubicBezTo>
                      <a:pt x="1623736" y="320605"/>
                      <a:pt x="1648990" y="320149"/>
                      <a:pt x="1674207" y="319053"/>
                    </a:cubicBezTo>
                    <a:cubicBezTo>
                      <a:pt x="1697478" y="311296"/>
                      <a:pt x="1699192" y="317916"/>
                      <a:pt x="1690653" y="289450"/>
                    </a:cubicBezTo>
                    <a:cubicBezTo>
                      <a:pt x="1689517" y="285664"/>
                      <a:pt x="1686268" y="282872"/>
                      <a:pt x="1684075" y="279583"/>
                    </a:cubicBezTo>
                    <a:cubicBezTo>
                      <a:pt x="1676515" y="256906"/>
                      <a:pt x="1682399" y="264752"/>
                      <a:pt x="1670918" y="253269"/>
                    </a:cubicBezTo>
                    <a:cubicBezTo>
                      <a:pt x="1672014" y="241209"/>
                      <a:pt x="1671484" y="228888"/>
                      <a:pt x="1674207" y="217088"/>
                    </a:cubicBezTo>
                    <a:cubicBezTo>
                      <a:pt x="1674904" y="214066"/>
                      <a:pt x="1678364" y="212446"/>
                      <a:pt x="1680786" y="210509"/>
                    </a:cubicBezTo>
                    <a:cubicBezTo>
                      <a:pt x="1688535" y="204310"/>
                      <a:pt x="1694806" y="201855"/>
                      <a:pt x="1703810" y="197353"/>
                    </a:cubicBezTo>
                    <a:cubicBezTo>
                      <a:pt x="1706003" y="194064"/>
                      <a:pt x="1707918" y="190572"/>
                      <a:pt x="1710388" y="187485"/>
                    </a:cubicBezTo>
                    <a:cubicBezTo>
                      <a:pt x="1717226" y="178937"/>
                      <a:pt x="1718480" y="182435"/>
                      <a:pt x="1723545" y="171039"/>
                    </a:cubicBezTo>
                    <a:cubicBezTo>
                      <a:pt x="1726361" y="164702"/>
                      <a:pt x="1730124" y="151304"/>
                      <a:pt x="1730124" y="151304"/>
                    </a:cubicBezTo>
                    <a:cubicBezTo>
                      <a:pt x="1729027" y="143629"/>
                      <a:pt x="1728221" y="135907"/>
                      <a:pt x="1726834" y="128279"/>
                    </a:cubicBezTo>
                    <a:cubicBezTo>
                      <a:pt x="1722730" y="105707"/>
                      <a:pt x="1724955" y="124052"/>
                      <a:pt x="1720256" y="105255"/>
                    </a:cubicBezTo>
                    <a:cubicBezTo>
                      <a:pt x="1717118" y="92702"/>
                      <a:pt x="1719413" y="87966"/>
                      <a:pt x="1710388" y="78941"/>
                    </a:cubicBezTo>
                    <a:cubicBezTo>
                      <a:pt x="1707593" y="76146"/>
                      <a:pt x="1703608" y="74832"/>
                      <a:pt x="1700521" y="72363"/>
                    </a:cubicBezTo>
                    <a:cubicBezTo>
                      <a:pt x="1684119" y="59241"/>
                      <a:pt x="1707885" y="70431"/>
                      <a:pt x="1674207" y="59206"/>
                    </a:cubicBezTo>
                    <a:lnTo>
                      <a:pt x="1664339" y="55917"/>
                    </a:lnTo>
                    <a:cubicBezTo>
                      <a:pt x="1651491" y="43068"/>
                      <a:pt x="1664972" y="54588"/>
                      <a:pt x="1647893" y="46049"/>
                    </a:cubicBezTo>
                    <a:cubicBezTo>
                      <a:pt x="1644357" y="44281"/>
                      <a:pt x="1641741" y="40822"/>
                      <a:pt x="1638026" y="39471"/>
                    </a:cubicBezTo>
                    <a:cubicBezTo>
                      <a:pt x="1629529" y="36381"/>
                      <a:pt x="1620289" y="35751"/>
                      <a:pt x="1611712" y="32892"/>
                    </a:cubicBezTo>
                    <a:cubicBezTo>
                      <a:pt x="1592509" y="26491"/>
                      <a:pt x="1611053" y="32102"/>
                      <a:pt x="1582109" y="26314"/>
                    </a:cubicBezTo>
                    <a:cubicBezTo>
                      <a:pt x="1567451" y="23383"/>
                      <a:pt x="1553488" y="17870"/>
                      <a:pt x="1539350" y="13157"/>
                    </a:cubicBezTo>
                    <a:cubicBezTo>
                      <a:pt x="1536061" y="12061"/>
                      <a:pt x="1532846" y="10709"/>
                      <a:pt x="1529482" y="9868"/>
                    </a:cubicBezTo>
                    <a:cubicBezTo>
                      <a:pt x="1525096" y="8771"/>
                      <a:pt x="1520758" y="7465"/>
                      <a:pt x="1516325" y="6578"/>
                    </a:cubicBezTo>
                    <a:cubicBezTo>
                      <a:pt x="1497875" y="2888"/>
                      <a:pt x="1486725" y="2193"/>
                      <a:pt x="1466987" y="0"/>
                    </a:cubicBezTo>
                    <a:cubicBezTo>
                      <a:pt x="1447102" y="4971"/>
                      <a:pt x="1455261" y="-1000"/>
                      <a:pt x="1447252" y="23025"/>
                    </a:cubicBezTo>
                    <a:lnTo>
                      <a:pt x="1443962" y="32892"/>
                    </a:lnTo>
                    <a:cubicBezTo>
                      <a:pt x="1442920" y="42270"/>
                      <a:pt x="1442894" y="61343"/>
                      <a:pt x="1437384" y="72363"/>
                    </a:cubicBezTo>
                    <a:cubicBezTo>
                      <a:pt x="1435616" y="75899"/>
                      <a:pt x="1433893" y="79761"/>
                      <a:pt x="1430806" y="82230"/>
                    </a:cubicBezTo>
                    <a:cubicBezTo>
                      <a:pt x="1428098" y="84396"/>
                      <a:pt x="1424227" y="84423"/>
                      <a:pt x="1420938" y="85519"/>
                    </a:cubicBezTo>
                    <a:cubicBezTo>
                      <a:pt x="1414360" y="84423"/>
                      <a:pt x="1407447" y="84572"/>
                      <a:pt x="1401203" y="82230"/>
                    </a:cubicBezTo>
                    <a:cubicBezTo>
                      <a:pt x="1398299" y="81141"/>
                      <a:pt x="1397706" y="75994"/>
                      <a:pt x="1394624" y="75652"/>
                    </a:cubicBezTo>
                    <a:cubicBezTo>
                      <a:pt x="1386919" y="74796"/>
                      <a:pt x="1379275" y="77845"/>
                      <a:pt x="1371600" y="78941"/>
                    </a:cubicBezTo>
                    <a:cubicBezTo>
                      <a:pt x="1367214" y="81134"/>
                      <a:pt x="1362950" y="83587"/>
                      <a:pt x="1358443" y="85519"/>
                    </a:cubicBezTo>
                    <a:cubicBezTo>
                      <a:pt x="1355256" y="86885"/>
                      <a:pt x="1351676" y="87258"/>
                      <a:pt x="1348575" y="88809"/>
                    </a:cubicBezTo>
                    <a:cubicBezTo>
                      <a:pt x="1345039" y="90577"/>
                      <a:pt x="1342409" y="93999"/>
                      <a:pt x="1338708" y="95387"/>
                    </a:cubicBezTo>
                    <a:cubicBezTo>
                      <a:pt x="1333473" y="97350"/>
                      <a:pt x="1327686" y="97320"/>
                      <a:pt x="1322262" y="98676"/>
                    </a:cubicBezTo>
                    <a:cubicBezTo>
                      <a:pt x="1318898" y="99517"/>
                      <a:pt x="1315683" y="100869"/>
                      <a:pt x="1312394" y="101966"/>
                    </a:cubicBezTo>
                    <a:cubicBezTo>
                      <a:pt x="1289370" y="94290"/>
                      <a:pt x="1299237" y="93194"/>
                      <a:pt x="1282791" y="98676"/>
                    </a:cubicBezTo>
                    <a:cubicBezTo>
                      <a:pt x="1278405" y="103062"/>
                      <a:pt x="1275518" y="109871"/>
                      <a:pt x="1269634" y="111833"/>
                    </a:cubicBezTo>
                    <a:lnTo>
                      <a:pt x="1249899" y="118412"/>
                    </a:lnTo>
                    <a:cubicBezTo>
                      <a:pt x="1233204" y="115072"/>
                      <a:pt x="1228791" y="112291"/>
                      <a:pt x="1210429" y="118412"/>
                    </a:cubicBezTo>
                    <a:cubicBezTo>
                      <a:pt x="1207487" y="119393"/>
                      <a:pt x="1206043" y="122797"/>
                      <a:pt x="1203850" y="124990"/>
                    </a:cubicBezTo>
                    <a:cubicBezTo>
                      <a:pt x="1197006" y="152369"/>
                      <a:pt x="1205339" y="125303"/>
                      <a:pt x="1193983" y="148014"/>
                    </a:cubicBezTo>
                    <a:cubicBezTo>
                      <a:pt x="1187578" y="160824"/>
                      <a:pt x="1193731" y="156274"/>
                      <a:pt x="1187404" y="171039"/>
                    </a:cubicBezTo>
                    <a:cubicBezTo>
                      <a:pt x="1184291" y="178303"/>
                      <a:pt x="1179554" y="182179"/>
                      <a:pt x="1174247" y="187485"/>
                    </a:cubicBezTo>
                    <a:cubicBezTo>
                      <a:pt x="1173151" y="190774"/>
                      <a:pt x="1173779" y="195338"/>
                      <a:pt x="1170958" y="197353"/>
                    </a:cubicBezTo>
                    <a:cubicBezTo>
                      <a:pt x="1165315" y="201383"/>
                      <a:pt x="1158022" y="202571"/>
                      <a:pt x="1151223" y="203931"/>
                    </a:cubicBezTo>
                    <a:cubicBezTo>
                      <a:pt x="1116468" y="210882"/>
                      <a:pt x="1140358" y="206892"/>
                      <a:pt x="1078860" y="210509"/>
                    </a:cubicBezTo>
                    <a:cubicBezTo>
                      <a:pt x="1070089" y="209413"/>
                      <a:pt x="1059788" y="212289"/>
                      <a:pt x="1052547" y="207220"/>
                    </a:cubicBezTo>
                    <a:cubicBezTo>
                      <a:pt x="1046866" y="203244"/>
                      <a:pt x="1051738" y="191331"/>
                      <a:pt x="1045968" y="187485"/>
                    </a:cubicBezTo>
                    <a:cubicBezTo>
                      <a:pt x="1017697" y="168638"/>
                      <a:pt x="1053463" y="191232"/>
                      <a:pt x="1026233" y="177617"/>
                    </a:cubicBezTo>
                    <a:cubicBezTo>
                      <a:pt x="1000733" y="164867"/>
                      <a:pt x="1031295" y="176016"/>
                      <a:pt x="1006498" y="167750"/>
                    </a:cubicBezTo>
                    <a:cubicBezTo>
                      <a:pt x="1003209" y="168846"/>
                      <a:pt x="999082" y="168587"/>
                      <a:pt x="996630" y="171039"/>
                    </a:cubicBezTo>
                    <a:cubicBezTo>
                      <a:pt x="994178" y="173491"/>
                      <a:pt x="994558" y="177661"/>
                      <a:pt x="993341" y="180907"/>
                    </a:cubicBezTo>
                    <a:cubicBezTo>
                      <a:pt x="991268" y="186435"/>
                      <a:pt x="989160" y="191958"/>
                      <a:pt x="986762" y="197353"/>
                    </a:cubicBezTo>
                    <a:cubicBezTo>
                      <a:pt x="984771" y="201833"/>
                      <a:pt x="982005" y="205957"/>
                      <a:pt x="980184" y="210509"/>
                    </a:cubicBezTo>
                    <a:cubicBezTo>
                      <a:pt x="970106" y="235706"/>
                      <a:pt x="979637" y="224215"/>
                      <a:pt x="967027" y="236823"/>
                    </a:cubicBezTo>
                    <a:cubicBezTo>
                      <a:pt x="964104" y="245593"/>
                      <a:pt x="962579" y="251720"/>
                      <a:pt x="957160" y="259848"/>
                    </a:cubicBezTo>
                    <a:cubicBezTo>
                      <a:pt x="955440" y="262428"/>
                      <a:pt x="952774" y="264233"/>
                      <a:pt x="950581" y="266426"/>
                    </a:cubicBezTo>
                    <a:cubicBezTo>
                      <a:pt x="949485" y="269715"/>
                      <a:pt x="948976" y="273263"/>
                      <a:pt x="947292" y="276294"/>
                    </a:cubicBezTo>
                    <a:cubicBezTo>
                      <a:pt x="939703" y="289955"/>
                      <a:pt x="936833" y="296325"/>
                      <a:pt x="924268" y="302607"/>
                    </a:cubicBezTo>
                    <a:cubicBezTo>
                      <a:pt x="921167" y="304158"/>
                      <a:pt x="917689" y="304800"/>
                      <a:pt x="914400" y="305896"/>
                    </a:cubicBezTo>
                    <a:cubicBezTo>
                      <a:pt x="912207" y="308089"/>
                      <a:pt x="910480" y="310879"/>
                      <a:pt x="907821" y="312475"/>
                    </a:cubicBezTo>
                    <a:cubicBezTo>
                      <a:pt x="886468" y="325287"/>
                      <a:pt x="908048" y="305671"/>
                      <a:pt x="891375" y="322342"/>
                    </a:cubicBezTo>
                    <a:cubicBezTo>
                      <a:pt x="888086" y="320149"/>
                      <a:pt x="885120" y="317369"/>
                      <a:pt x="881508" y="315764"/>
                    </a:cubicBezTo>
                    <a:cubicBezTo>
                      <a:pt x="865419" y="308614"/>
                      <a:pt x="863327" y="310309"/>
                      <a:pt x="848616" y="305896"/>
                    </a:cubicBezTo>
                    <a:cubicBezTo>
                      <a:pt x="848588" y="305887"/>
                      <a:pt x="823961" y="297678"/>
                      <a:pt x="819013" y="296029"/>
                    </a:cubicBezTo>
                    <a:cubicBezTo>
                      <a:pt x="787246" y="285440"/>
                      <a:pt x="836638" y="302421"/>
                      <a:pt x="795988" y="286161"/>
                    </a:cubicBezTo>
                    <a:cubicBezTo>
                      <a:pt x="789550" y="283586"/>
                      <a:pt x="776253" y="279583"/>
                      <a:pt x="776253" y="279583"/>
                    </a:cubicBezTo>
                    <a:cubicBezTo>
                      <a:pt x="760862" y="264189"/>
                      <a:pt x="779730" y="281099"/>
                      <a:pt x="759807" y="269715"/>
                    </a:cubicBezTo>
                    <a:cubicBezTo>
                      <a:pt x="755047" y="266995"/>
                      <a:pt x="751410" y="262568"/>
                      <a:pt x="746650" y="259848"/>
                    </a:cubicBezTo>
                    <a:cubicBezTo>
                      <a:pt x="743640" y="258128"/>
                      <a:pt x="739884" y="258109"/>
                      <a:pt x="736783" y="256558"/>
                    </a:cubicBezTo>
                    <a:cubicBezTo>
                      <a:pt x="723275" y="249804"/>
                      <a:pt x="730541" y="251564"/>
                      <a:pt x="720337" y="243401"/>
                    </a:cubicBezTo>
                    <a:cubicBezTo>
                      <a:pt x="712591" y="237204"/>
                      <a:pt x="706313" y="234745"/>
                      <a:pt x="697312" y="230245"/>
                    </a:cubicBezTo>
                    <a:cubicBezTo>
                      <a:pt x="691843" y="224775"/>
                      <a:pt x="688338" y="220409"/>
                      <a:pt x="680866" y="217088"/>
                    </a:cubicBezTo>
                    <a:cubicBezTo>
                      <a:pt x="674529" y="214272"/>
                      <a:pt x="661131" y="210509"/>
                      <a:pt x="661131" y="210509"/>
                    </a:cubicBezTo>
                    <a:lnTo>
                      <a:pt x="638106" y="187485"/>
                    </a:lnTo>
                    <a:lnTo>
                      <a:pt x="638106" y="177617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</p:grpSp>
      <p:sp>
        <p:nvSpPr>
          <p:cNvPr id="14" name="タイトル 1">
            <a:extLst>
              <a:ext uri="{FF2B5EF4-FFF2-40B4-BE49-F238E27FC236}">
                <a16:creationId xmlns:a16="http://schemas.microsoft.com/office/drawing/2014/main" id="{110B12A2-F21A-41C2-836F-C3E9B7DF61D1}"/>
              </a:ext>
            </a:extLst>
          </p:cNvPr>
          <p:cNvSpPr txBox="1">
            <a:spLocks/>
          </p:cNvSpPr>
          <p:nvPr/>
        </p:nvSpPr>
        <p:spPr>
          <a:xfrm>
            <a:off x="4270983" y="3726424"/>
            <a:ext cx="2700622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全地区</a:t>
            </a:r>
          </a:p>
        </p:txBody>
      </p:sp>
    </p:spTree>
    <p:extLst>
      <p:ext uri="{BB962C8B-B14F-4D97-AF65-F5344CB8AC3E}">
        <p14:creationId xmlns:p14="http://schemas.microsoft.com/office/powerpoint/2010/main" val="3536819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現状と課題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58</a:t>
            </a:fld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ja-JP" dirty="0" err="1"/>
              <a:t>AgriBank</a:t>
            </a:r>
            <a:endParaRPr kumimoji="1" lang="ja-JP" altLang="en-US" dirty="0"/>
          </a:p>
        </p:txBody>
      </p:sp>
      <p:sp>
        <p:nvSpPr>
          <p:cNvPr id="5" name="四角形: 角を丸くする 23">
            <a:extLst>
              <a:ext uri="{FF2B5EF4-FFF2-40B4-BE49-F238E27FC236}">
                <a16:creationId xmlns:a16="http://schemas.microsoft.com/office/drawing/2014/main" id="{D801CFB7-A229-4E78-B0A7-78EE6E957FC8}"/>
              </a:ext>
            </a:extLst>
          </p:cNvPr>
          <p:cNvSpPr/>
          <p:nvPr/>
        </p:nvSpPr>
        <p:spPr>
          <a:xfrm>
            <a:off x="389614" y="5534108"/>
            <a:ext cx="4049272" cy="56960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3263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戸の空き家</a:t>
            </a:r>
          </a:p>
        </p:txBody>
      </p:sp>
      <p:sp>
        <p:nvSpPr>
          <p:cNvPr id="6" name="四角形: 角を丸くする 24">
            <a:extLst>
              <a:ext uri="{FF2B5EF4-FFF2-40B4-BE49-F238E27FC236}">
                <a16:creationId xmlns:a16="http://schemas.microsoft.com/office/drawing/2014/main" id="{EBDDBD5E-5B54-47A0-A42A-02EB3A7E634B}"/>
              </a:ext>
            </a:extLst>
          </p:cNvPr>
          <p:cNvSpPr/>
          <p:nvPr/>
        </p:nvSpPr>
        <p:spPr>
          <a:xfrm>
            <a:off x="4752799" y="5540946"/>
            <a:ext cx="4049272" cy="56960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634ha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の耕作放棄地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2AEE820-A20E-4B0A-9CC2-D37AC82299D7}"/>
              </a:ext>
            </a:extLst>
          </p:cNvPr>
          <p:cNvSpPr/>
          <p:nvPr/>
        </p:nvSpPr>
        <p:spPr>
          <a:xfrm>
            <a:off x="341929" y="507696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  <a:hlinkClick r:id="rId2"/>
              </a:rPr>
              <a:t>https://www.bing.com/images/search?view=detailV2&amp;id</a:t>
            </a: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4B7D5ED-F0FB-4C91-95F7-5F17094358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08" y="1807540"/>
            <a:ext cx="3762254" cy="28216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8E9095A-0087-4597-8CBF-E5C025210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8" y="1807540"/>
            <a:ext cx="4220478" cy="282169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19589FD-1764-4E13-980C-5E20DFC5D2D7}"/>
              </a:ext>
            </a:extLst>
          </p:cNvPr>
          <p:cNvSpPr/>
          <p:nvPr/>
        </p:nvSpPr>
        <p:spPr>
          <a:xfrm>
            <a:off x="4732925" y="5076960"/>
            <a:ext cx="4391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  <a:hlinkClick r:id="rId5"/>
              </a:rPr>
              <a:t>https://inakanoseikatsu.com/wp-content/uploads/2017/07/house_mikawa_16_001.jpg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13269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目標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59</a:t>
            </a:fld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ja-JP" dirty="0" err="1"/>
              <a:t>AgriBank</a:t>
            </a:r>
            <a:endParaRPr kumimoji="1" lang="ja-JP" altLang="en-US" dirty="0"/>
          </a:p>
        </p:txBody>
      </p:sp>
      <p:sp>
        <p:nvSpPr>
          <p:cNvPr id="5" name="四角形: 角を丸くする 5">
            <a:extLst>
              <a:ext uri="{FF2B5EF4-FFF2-40B4-BE49-F238E27FC236}">
                <a16:creationId xmlns:a16="http://schemas.microsoft.com/office/drawing/2014/main" id="{70637800-8636-4CA5-9D40-CDE918BFDFF5}"/>
              </a:ext>
            </a:extLst>
          </p:cNvPr>
          <p:cNvSpPr/>
          <p:nvPr/>
        </p:nvSpPr>
        <p:spPr>
          <a:xfrm>
            <a:off x="331657" y="1536040"/>
            <a:ext cx="3407828" cy="189296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空き家及び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耕作放棄地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の整備</a:t>
            </a:r>
          </a:p>
        </p:txBody>
      </p:sp>
      <p:sp>
        <p:nvSpPr>
          <p:cNvPr id="6" name="四角形: 角を丸くする 13">
            <a:extLst>
              <a:ext uri="{FF2B5EF4-FFF2-40B4-BE49-F238E27FC236}">
                <a16:creationId xmlns:a16="http://schemas.microsoft.com/office/drawing/2014/main" id="{A2AB598C-422B-48EB-B587-70DA7BC774EB}"/>
              </a:ext>
            </a:extLst>
          </p:cNvPr>
          <p:cNvSpPr/>
          <p:nvPr/>
        </p:nvSpPr>
        <p:spPr>
          <a:xfrm>
            <a:off x="331655" y="4035854"/>
            <a:ext cx="3407829" cy="189296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景観、治安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の改善</a:t>
            </a:r>
          </a:p>
        </p:txBody>
      </p:sp>
      <p:sp>
        <p:nvSpPr>
          <p:cNvPr id="7" name="二等辺三角形 6">
            <a:extLst>
              <a:ext uri="{FF2B5EF4-FFF2-40B4-BE49-F238E27FC236}">
                <a16:creationId xmlns:a16="http://schemas.microsoft.com/office/drawing/2014/main" id="{55197B36-EE36-45F7-A669-483A9ED9AB84}"/>
              </a:ext>
            </a:extLst>
          </p:cNvPr>
          <p:cNvSpPr/>
          <p:nvPr/>
        </p:nvSpPr>
        <p:spPr>
          <a:xfrm rot="5400000">
            <a:off x="3637978" y="2180564"/>
            <a:ext cx="1228298" cy="603913"/>
          </a:xfrm>
          <a:prstGeom prst="triangl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20">
            <a:extLst>
              <a:ext uri="{FF2B5EF4-FFF2-40B4-BE49-F238E27FC236}">
                <a16:creationId xmlns:a16="http://schemas.microsoft.com/office/drawing/2014/main" id="{D5CDE3E9-DE60-415F-A627-34F4E378D99B}"/>
              </a:ext>
            </a:extLst>
          </p:cNvPr>
          <p:cNvSpPr/>
          <p:nvPr/>
        </p:nvSpPr>
        <p:spPr>
          <a:xfrm>
            <a:off x="4764770" y="1536040"/>
            <a:ext cx="4035630" cy="1892960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人口増加、</a:t>
            </a:r>
            <a:endParaRPr kumimoji="1" lang="en-US" altLang="ja-JP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産業活性化</a:t>
            </a:r>
          </a:p>
        </p:txBody>
      </p:sp>
      <p:sp>
        <p:nvSpPr>
          <p:cNvPr id="9" name="四角形: 角を丸くする 21">
            <a:extLst>
              <a:ext uri="{FF2B5EF4-FFF2-40B4-BE49-F238E27FC236}">
                <a16:creationId xmlns:a16="http://schemas.microsoft.com/office/drawing/2014/main" id="{0A8A8125-7FAC-4D3C-8AB6-49FC82343856}"/>
              </a:ext>
            </a:extLst>
          </p:cNvPr>
          <p:cNvSpPr/>
          <p:nvPr/>
        </p:nvSpPr>
        <p:spPr>
          <a:xfrm>
            <a:off x="4764770" y="4080209"/>
            <a:ext cx="4035630" cy="1892960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安心安全なまちへ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二等辺三角形 9">
            <a:extLst>
              <a:ext uri="{FF2B5EF4-FFF2-40B4-BE49-F238E27FC236}">
                <a16:creationId xmlns:a16="http://schemas.microsoft.com/office/drawing/2014/main" id="{55197B36-EE36-45F7-A669-483A9ED9AB84}"/>
              </a:ext>
            </a:extLst>
          </p:cNvPr>
          <p:cNvSpPr/>
          <p:nvPr/>
        </p:nvSpPr>
        <p:spPr>
          <a:xfrm rot="5400000">
            <a:off x="3637977" y="4724733"/>
            <a:ext cx="1228298" cy="603913"/>
          </a:xfrm>
          <a:prstGeom prst="triangl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226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図表 15">
            <a:extLst>
              <a:ext uri="{FF2B5EF4-FFF2-40B4-BE49-F238E27FC236}">
                <a16:creationId xmlns:a16="http://schemas.microsoft.com/office/drawing/2014/main" id="{C07C74F9-52E1-4777-9013-A4BC205B0E4C}"/>
              </a:ext>
            </a:extLst>
          </p:cNvPr>
          <p:cNvGraphicFramePr/>
          <p:nvPr>
            <p:extLst/>
          </p:nvPr>
        </p:nvGraphicFramePr>
        <p:xfrm>
          <a:off x="-614231" y="1886400"/>
          <a:ext cx="6007510" cy="375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地域区分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39BB1-A036-403D-99BA-CF8010E78B90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地域別</a:t>
            </a:r>
            <a:r>
              <a:rPr kumimoji="1" lang="ja-JP" altLang="en-US" dirty="0"/>
              <a:t>構想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24AD6E5C-8BBB-43CA-A518-A43F908FD907}"/>
              </a:ext>
            </a:extLst>
          </p:cNvPr>
          <p:cNvGrpSpPr/>
          <p:nvPr/>
        </p:nvGrpSpPr>
        <p:grpSpPr>
          <a:xfrm>
            <a:off x="5124653" y="1719374"/>
            <a:ext cx="3195617" cy="3925290"/>
            <a:chOff x="3413840" y="1503503"/>
            <a:chExt cx="3195617" cy="3925290"/>
          </a:xfrm>
        </p:grpSpPr>
        <p:sp>
          <p:nvSpPr>
            <p:cNvPr id="18" name="フリーフォーム: 図形 6">
              <a:extLst>
                <a:ext uri="{FF2B5EF4-FFF2-40B4-BE49-F238E27FC236}">
                  <a16:creationId xmlns:a16="http://schemas.microsoft.com/office/drawing/2014/main" id="{6718BCF8-2A4F-4FB5-90FE-DBBBCB99AA28}"/>
                </a:ext>
              </a:extLst>
            </p:cNvPr>
            <p:cNvSpPr/>
            <p:nvPr/>
          </p:nvSpPr>
          <p:spPr>
            <a:xfrm>
              <a:off x="3413840" y="1503503"/>
              <a:ext cx="1572242" cy="1901163"/>
            </a:xfrm>
            <a:custGeom>
              <a:avLst/>
              <a:gdLst>
                <a:gd name="connsiteX0" fmla="*/ 371681 w 1572242"/>
                <a:gd name="connsiteY0" fmla="*/ 65784 h 1901163"/>
                <a:gd name="connsiteX1" fmla="*/ 276294 w 1572242"/>
                <a:gd name="connsiteY1" fmla="*/ 13157 h 1901163"/>
                <a:gd name="connsiteX2" fmla="*/ 269715 w 1572242"/>
                <a:gd name="connsiteY2" fmla="*/ 6579 h 1901163"/>
                <a:gd name="connsiteX3" fmla="*/ 249980 w 1572242"/>
                <a:gd name="connsiteY3" fmla="*/ 0 h 1901163"/>
                <a:gd name="connsiteX4" fmla="*/ 226956 w 1572242"/>
                <a:gd name="connsiteY4" fmla="*/ 3290 h 1901163"/>
                <a:gd name="connsiteX5" fmla="*/ 220377 w 1572242"/>
                <a:gd name="connsiteY5" fmla="*/ 9868 h 1901163"/>
                <a:gd name="connsiteX6" fmla="*/ 210510 w 1572242"/>
                <a:gd name="connsiteY6" fmla="*/ 16446 h 1901163"/>
                <a:gd name="connsiteX7" fmla="*/ 197353 w 1572242"/>
                <a:gd name="connsiteY7" fmla="*/ 32892 h 1901163"/>
                <a:gd name="connsiteX8" fmla="*/ 190774 w 1572242"/>
                <a:gd name="connsiteY8" fmla="*/ 52628 h 1901163"/>
                <a:gd name="connsiteX9" fmla="*/ 187485 w 1572242"/>
                <a:gd name="connsiteY9" fmla="*/ 65784 h 1901163"/>
                <a:gd name="connsiteX10" fmla="*/ 180907 w 1572242"/>
                <a:gd name="connsiteY10" fmla="*/ 95387 h 1901163"/>
                <a:gd name="connsiteX11" fmla="*/ 174328 w 1572242"/>
                <a:gd name="connsiteY11" fmla="*/ 105255 h 1901163"/>
                <a:gd name="connsiteX12" fmla="*/ 157882 w 1572242"/>
                <a:gd name="connsiteY12" fmla="*/ 118412 h 1901163"/>
                <a:gd name="connsiteX13" fmla="*/ 151304 w 1572242"/>
                <a:gd name="connsiteY13" fmla="*/ 128279 h 1901163"/>
                <a:gd name="connsiteX14" fmla="*/ 134858 w 1572242"/>
                <a:gd name="connsiteY14" fmla="*/ 141436 h 1901163"/>
                <a:gd name="connsiteX15" fmla="*/ 118412 w 1572242"/>
                <a:gd name="connsiteY15" fmla="*/ 151304 h 1901163"/>
                <a:gd name="connsiteX16" fmla="*/ 111833 w 1572242"/>
                <a:gd name="connsiteY16" fmla="*/ 157882 h 1901163"/>
                <a:gd name="connsiteX17" fmla="*/ 105255 w 1572242"/>
                <a:gd name="connsiteY17" fmla="*/ 177618 h 1901163"/>
                <a:gd name="connsiteX18" fmla="*/ 108544 w 1572242"/>
                <a:gd name="connsiteY18" fmla="*/ 203931 h 1901163"/>
                <a:gd name="connsiteX19" fmla="*/ 115122 w 1572242"/>
                <a:gd name="connsiteY19" fmla="*/ 210510 h 1901163"/>
                <a:gd name="connsiteX20" fmla="*/ 121701 w 1572242"/>
                <a:gd name="connsiteY20" fmla="*/ 230245 h 1901163"/>
                <a:gd name="connsiteX21" fmla="*/ 128279 w 1572242"/>
                <a:gd name="connsiteY21" fmla="*/ 240113 h 1901163"/>
                <a:gd name="connsiteX22" fmla="*/ 141436 w 1572242"/>
                <a:gd name="connsiteY22" fmla="*/ 269715 h 1901163"/>
                <a:gd name="connsiteX23" fmla="*/ 161171 w 1572242"/>
                <a:gd name="connsiteY23" fmla="*/ 279583 h 1901163"/>
                <a:gd name="connsiteX24" fmla="*/ 171039 w 1572242"/>
                <a:gd name="connsiteY24" fmla="*/ 286161 h 1901163"/>
                <a:gd name="connsiteX25" fmla="*/ 190774 w 1572242"/>
                <a:gd name="connsiteY25" fmla="*/ 292740 h 1901163"/>
                <a:gd name="connsiteX26" fmla="*/ 210510 w 1572242"/>
                <a:gd name="connsiteY26" fmla="*/ 312475 h 1901163"/>
                <a:gd name="connsiteX27" fmla="*/ 217088 w 1572242"/>
                <a:gd name="connsiteY27" fmla="*/ 319054 h 1901163"/>
                <a:gd name="connsiteX28" fmla="*/ 226956 w 1572242"/>
                <a:gd name="connsiteY28" fmla="*/ 325632 h 1901163"/>
                <a:gd name="connsiteX29" fmla="*/ 253269 w 1572242"/>
                <a:gd name="connsiteY29" fmla="*/ 348656 h 1901163"/>
                <a:gd name="connsiteX30" fmla="*/ 259848 w 1572242"/>
                <a:gd name="connsiteY30" fmla="*/ 368392 h 1901163"/>
                <a:gd name="connsiteX31" fmla="*/ 263137 w 1572242"/>
                <a:gd name="connsiteY31" fmla="*/ 378259 h 1901163"/>
                <a:gd name="connsiteX32" fmla="*/ 276294 w 1572242"/>
                <a:gd name="connsiteY32" fmla="*/ 407862 h 1901163"/>
                <a:gd name="connsiteX33" fmla="*/ 282872 w 1572242"/>
                <a:gd name="connsiteY33" fmla="*/ 427597 h 1901163"/>
                <a:gd name="connsiteX34" fmla="*/ 296029 w 1572242"/>
                <a:gd name="connsiteY34" fmla="*/ 444043 h 1901163"/>
                <a:gd name="connsiteX35" fmla="*/ 315764 w 1572242"/>
                <a:gd name="connsiteY35" fmla="*/ 467068 h 1901163"/>
                <a:gd name="connsiteX36" fmla="*/ 322343 w 1572242"/>
                <a:gd name="connsiteY36" fmla="*/ 486803 h 1901163"/>
                <a:gd name="connsiteX37" fmla="*/ 325632 w 1572242"/>
                <a:gd name="connsiteY37" fmla="*/ 496671 h 1901163"/>
                <a:gd name="connsiteX38" fmla="*/ 328921 w 1572242"/>
                <a:gd name="connsiteY38" fmla="*/ 506538 h 1901163"/>
                <a:gd name="connsiteX39" fmla="*/ 335499 w 1572242"/>
                <a:gd name="connsiteY39" fmla="*/ 539431 h 1901163"/>
                <a:gd name="connsiteX40" fmla="*/ 335499 w 1572242"/>
                <a:gd name="connsiteY40" fmla="*/ 667710 h 1901163"/>
                <a:gd name="connsiteX41" fmla="*/ 328921 w 1572242"/>
                <a:gd name="connsiteY41" fmla="*/ 687445 h 1901163"/>
                <a:gd name="connsiteX42" fmla="*/ 325632 w 1572242"/>
                <a:gd name="connsiteY42" fmla="*/ 697313 h 1901163"/>
                <a:gd name="connsiteX43" fmla="*/ 315764 w 1572242"/>
                <a:gd name="connsiteY43" fmla="*/ 726915 h 1901163"/>
                <a:gd name="connsiteX44" fmla="*/ 305897 w 1572242"/>
                <a:gd name="connsiteY44" fmla="*/ 746651 h 1901163"/>
                <a:gd name="connsiteX45" fmla="*/ 292740 w 1572242"/>
                <a:gd name="connsiteY45" fmla="*/ 759808 h 1901163"/>
                <a:gd name="connsiteX46" fmla="*/ 286161 w 1572242"/>
                <a:gd name="connsiteY46" fmla="*/ 766386 h 1901163"/>
                <a:gd name="connsiteX47" fmla="*/ 273004 w 1572242"/>
                <a:gd name="connsiteY47" fmla="*/ 782832 h 1901163"/>
                <a:gd name="connsiteX48" fmla="*/ 266426 w 1572242"/>
                <a:gd name="connsiteY48" fmla="*/ 792700 h 1901163"/>
                <a:gd name="connsiteX49" fmla="*/ 256558 w 1572242"/>
                <a:gd name="connsiteY49" fmla="*/ 799278 h 1901163"/>
                <a:gd name="connsiteX50" fmla="*/ 240112 w 1572242"/>
                <a:gd name="connsiteY50" fmla="*/ 815724 h 1901163"/>
                <a:gd name="connsiteX51" fmla="*/ 223666 w 1572242"/>
                <a:gd name="connsiteY51" fmla="*/ 828881 h 1901163"/>
                <a:gd name="connsiteX52" fmla="*/ 220377 w 1572242"/>
                <a:gd name="connsiteY52" fmla="*/ 838749 h 1901163"/>
                <a:gd name="connsiteX53" fmla="*/ 223666 w 1572242"/>
                <a:gd name="connsiteY53" fmla="*/ 851905 h 1901163"/>
                <a:gd name="connsiteX54" fmla="*/ 230245 w 1572242"/>
                <a:gd name="connsiteY54" fmla="*/ 871641 h 1901163"/>
                <a:gd name="connsiteX55" fmla="*/ 233534 w 1572242"/>
                <a:gd name="connsiteY55" fmla="*/ 881508 h 1901163"/>
                <a:gd name="connsiteX56" fmla="*/ 240112 w 1572242"/>
                <a:gd name="connsiteY56" fmla="*/ 888087 h 1901163"/>
                <a:gd name="connsiteX57" fmla="*/ 253269 w 1572242"/>
                <a:gd name="connsiteY57" fmla="*/ 927557 h 1901163"/>
                <a:gd name="connsiteX58" fmla="*/ 256558 w 1572242"/>
                <a:gd name="connsiteY58" fmla="*/ 937425 h 1901163"/>
                <a:gd name="connsiteX59" fmla="*/ 269715 w 1572242"/>
                <a:gd name="connsiteY59" fmla="*/ 953871 h 1901163"/>
                <a:gd name="connsiteX60" fmla="*/ 279583 w 1572242"/>
                <a:gd name="connsiteY60" fmla="*/ 970317 h 1901163"/>
                <a:gd name="connsiteX61" fmla="*/ 282872 w 1572242"/>
                <a:gd name="connsiteY61" fmla="*/ 980184 h 1901163"/>
                <a:gd name="connsiteX62" fmla="*/ 292740 w 1572242"/>
                <a:gd name="connsiteY62" fmla="*/ 983474 h 1901163"/>
                <a:gd name="connsiteX63" fmla="*/ 315764 w 1572242"/>
                <a:gd name="connsiteY63" fmla="*/ 986763 h 1901163"/>
                <a:gd name="connsiteX64" fmla="*/ 345367 w 1572242"/>
                <a:gd name="connsiteY64" fmla="*/ 993341 h 1901163"/>
                <a:gd name="connsiteX65" fmla="*/ 355235 w 1572242"/>
                <a:gd name="connsiteY65" fmla="*/ 999920 h 1901163"/>
                <a:gd name="connsiteX66" fmla="*/ 365102 w 1572242"/>
                <a:gd name="connsiteY66" fmla="*/ 1003209 h 1901163"/>
                <a:gd name="connsiteX67" fmla="*/ 378259 w 1572242"/>
                <a:gd name="connsiteY67" fmla="*/ 1016366 h 1901163"/>
                <a:gd name="connsiteX68" fmla="*/ 381548 w 1572242"/>
                <a:gd name="connsiteY68" fmla="*/ 1026233 h 1901163"/>
                <a:gd name="connsiteX69" fmla="*/ 371681 w 1572242"/>
                <a:gd name="connsiteY69" fmla="*/ 1049258 h 1901163"/>
                <a:gd name="connsiteX70" fmla="*/ 361813 w 1572242"/>
                <a:gd name="connsiteY70" fmla="*/ 1052547 h 1901163"/>
                <a:gd name="connsiteX71" fmla="*/ 328921 w 1572242"/>
                <a:gd name="connsiteY71" fmla="*/ 1049258 h 1901163"/>
                <a:gd name="connsiteX72" fmla="*/ 309186 w 1572242"/>
                <a:gd name="connsiteY72" fmla="*/ 1042679 h 1901163"/>
                <a:gd name="connsiteX73" fmla="*/ 289451 w 1572242"/>
                <a:gd name="connsiteY73" fmla="*/ 1052547 h 1901163"/>
                <a:gd name="connsiteX74" fmla="*/ 282872 w 1572242"/>
                <a:gd name="connsiteY74" fmla="*/ 1062415 h 1901163"/>
                <a:gd name="connsiteX75" fmla="*/ 263137 w 1572242"/>
                <a:gd name="connsiteY75" fmla="*/ 1068993 h 1901163"/>
                <a:gd name="connsiteX76" fmla="*/ 249980 w 1572242"/>
                <a:gd name="connsiteY76" fmla="*/ 1072282 h 1901163"/>
                <a:gd name="connsiteX77" fmla="*/ 230245 w 1572242"/>
                <a:gd name="connsiteY77" fmla="*/ 1078861 h 1901163"/>
                <a:gd name="connsiteX78" fmla="*/ 210510 w 1572242"/>
                <a:gd name="connsiteY78" fmla="*/ 1065704 h 1901163"/>
                <a:gd name="connsiteX79" fmla="*/ 203931 w 1572242"/>
                <a:gd name="connsiteY79" fmla="*/ 1059125 h 1901163"/>
                <a:gd name="connsiteX80" fmla="*/ 184196 w 1572242"/>
                <a:gd name="connsiteY80" fmla="*/ 1045969 h 1901163"/>
                <a:gd name="connsiteX81" fmla="*/ 167750 w 1572242"/>
                <a:gd name="connsiteY81" fmla="*/ 1036101 h 1901163"/>
                <a:gd name="connsiteX82" fmla="*/ 154593 w 1572242"/>
                <a:gd name="connsiteY82" fmla="*/ 1022944 h 1901163"/>
                <a:gd name="connsiteX83" fmla="*/ 144725 w 1572242"/>
                <a:gd name="connsiteY83" fmla="*/ 1016366 h 1901163"/>
                <a:gd name="connsiteX84" fmla="*/ 131569 w 1572242"/>
                <a:gd name="connsiteY84" fmla="*/ 999920 h 1901163"/>
                <a:gd name="connsiteX85" fmla="*/ 124990 w 1572242"/>
                <a:gd name="connsiteY85" fmla="*/ 980184 h 1901163"/>
                <a:gd name="connsiteX86" fmla="*/ 128279 w 1572242"/>
                <a:gd name="connsiteY86" fmla="*/ 967028 h 1901163"/>
                <a:gd name="connsiteX87" fmla="*/ 131569 w 1572242"/>
                <a:gd name="connsiteY87" fmla="*/ 957160 h 1901163"/>
                <a:gd name="connsiteX88" fmla="*/ 128279 w 1572242"/>
                <a:gd name="connsiteY88" fmla="*/ 947292 h 1901163"/>
                <a:gd name="connsiteX89" fmla="*/ 62495 w 1572242"/>
                <a:gd name="connsiteY89" fmla="*/ 950582 h 1901163"/>
                <a:gd name="connsiteX90" fmla="*/ 42760 w 1572242"/>
                <a:gd name="connsiteY90" fmla="*/ 953871 h 1901163"/>
                <a:gd name="connsiteX91" fmla="*/ 32892 w 1572242"/>
                <a:gd name="connsiteY91" fmla="*/ 960449 h 1901163"/>
                <a:gd name="connsiteX92" fmla="*/ 23025 w 1572242"/>
                <a:gd name="connsiteY92" fmla="*/ 963738 h 1901163"/>
                <a:gd name="connsiteX93" fmla="*/ 19735 w 1572242"/>
                <a:gd name="connsiteY93" fmla="*/ 973606 h 1901163"/>
                <a:gd name="connsiteX94" fmla="*/ 16446 w 1572242"/>
                <a:gd name="connsiteY94" fmla="*/ 1022944 h 1901163"/>
                <a:gd name="connsiteX95" fmla="*/ 6579 w 1572242"/>
                <a:gd name="connsiteY95" fmla="*/ 1029523 h 1901163"/>
                <a:gd name="connsiteX96" fmla="*/ 0 w 1572242"/>
                <a:gd name="connsiteY96" fmla="*/ 1036101 h 1901163"/>
                <a:gd name="connsiteX97" fmla="*/ 19735 w 1572242"/>
                <a:gd name="connsiteY97" fmla="*/ 1072282 h 1901163"/>
                <a:gd name="connsiteX98" fmla="*/ 39471 w 1572242"/>
                <a:gd name="connsiteY98" fmla="*/ 1078861 h 1901163"/>
                <a:gd name="connsiteX99" fmla="*/ 46049 w 1572242"/>
                <a:gd name="connsiteY99" fmla="*/ 1088728 h 1901163"/>
                <a:gd name="connsiteX100" fmla="*/ 39471 w 1572242"/>
                <a:gd name="connsiteY100" fmla="*/ 1141356 h 1901163"/>
                <a:gd name="connsiteX101" fmla="*/ 32892 w 1572242"/>
                <a:gd name="connsiteY101" fmla="*/ 1161091 h 1901163"/>
                <a:gd name="connsiteX102" fmla="*/ 29603 w 1572242"/>
                <a:gd name="connsiteY102" fmla="*/ 1170959 h 1901163"/>
                <a:gd name="connsiteX103" fmla="*/ 13157 w 1572242"/>
                <a:gd name="connsiteY103" fmla="*/ 1187405 h 1901163"/>
                <a:gd name="connsiteX104" fmla="*/ 9868 w 1572242"/>
                <a:gd name="connsiteY104" fmla="*/ 1197272 h 1901163"/>
                <a:gd name="connsiteX105" fmla="*/ 13157 w 1572242"/>
                <a:gd name="connsiteY105" fmla="*/ 1207140 h 1901163"/>
                <a:gd name="connsiteX106" fmla="*/ 29603 w 1572242"/>
                <a:gd name="connsiteY106" fmla="*/ 1223586 h 1901163"/>
                <a:gd name="connsiteX107" fmla="*/ 49338 w 1572242"/>
                <a:gd name="connsiteY107" fmla="*/ 1230164 h 1901163"/>
                <a:gd name="connsiteX108" fmla="*/ 55917 w 1572242"/>
                <a:gd name="connsiteY108" fmla="*/ 1236743 h 1901163"/>
                <a:gd name="connsiteX109" fmla="*/ 65784 w 1572242"/>
                <a:gd name="connsiteY109" fmla="*/ 1253189 h 1901163"/>
                <a:gd name="connsiteX110" fmla="*/ 69074 w 1572242"/>
                <a:gd name="connsiteY110" fmla="*/ 1263056 h 1901163"/>
                <a:gd name="connsiteX111" fmla="*/ 62495 w 1572242"/>
                <a:gd name="connsiteY111" fmla="*/ 1292659 h 1901163"/>
                <a:gd name="connsiteX112" fmla="*/ 65784 w 1572242"/>
                <a:gd name="connsiteY112" fmla="*/ 1302527 h 1901163"/>
                <a:gd name="connsiteX113" fmla="*/ 85520 w 1572242"/>
                <a:gd name="connsiteY113" fmla="*/ 1322262 h 1901163"/>
                <a:gd name="connsiteX114" fmla="*/ 92098 w 1572242"/>
                <a:gd name="connsiteY114" fmla="*/ 1328841 h 1901163"/>
                <a:gd name="connsiteX115" fmla="*/ 105255 w 1572242"/>
                <a:gd name="connsiteY115" fmla="*/ 1345287 h 1901163"/>
                <a:gd name="connsiteX116" fmla="*/ 108544 w 1572242"/>
                <a:gd name="connsiteY116" fmla="*/ 1355154 h 1901163"/>
                <a:gd name="connsiteX117" fmla="*/ 134858 w 1572242"/>
                <a:gd name="connsiteY117" fmla="*/ 1368311 h 1901163"/>
                <a:gd name="connsiteX118" fmla="*/ 144725 w 1572242"/>
                <a:gd name="connsiteY118" fmla="*/ 1371600 h 1901163"/>
                <a:gd name="connsiteX119" fmla="*/ 154593 w 1572242"/>
                <a:gd name="connsiteY119" fmla="*/ 1388046 h 1901163"/>
                <a:gd name="connsiteX120" fmla="*/ 167750 w 1572242"/>
                <a:gd name="connsiteY120" fmla="*/ 1401203 h 1901163"/>
                <a:gd name="connsiteX121" fmla="*/ 180907 w 1572242"/>
                <a:gd name="connsiteY121" fmla="*/ 1427517 h 1901163"/>
                <a:gd name="connsiteX122" fmla="*/ 190774 w 1572242"/>
                <a:gd name="connsiteY122" fmla="*/ 1430806 h 1901163"/>
                <a:gd name="connsiteX123" fmla="*/ 210510 w 1572242"/>
                <a:gd name="connsiteY123" fmla="*/ 1434095 h 1901163"/>
                <a:gd name="connsiteX124" fmla="*/ 217088 w 1572242"/>
                <a:gd name="connsiteY124" fmla="*/ 1440674 h 1901163"/>
                <a:gd name="connsiteX125" fmla="*/ 230245 w 1572242"/>
                <a:gd name="connsiteY125" fmla="*/ 1457120 h 1901163"/>
                <a:gd name="connsiteX126" fmla="*/ 249980 w 1572242"/>
                <a:gd name="connsiteY126" fmla="*/ 1466987 h 1901163"/>
                <a:gd name="connsiteX127" fmla="*/ 259848 w 1572242"/>
                <a:gd name="connsiteY127" fmla="*/ 1486723 h 1901163"/>
                <a:gd name="connsiteX128" fmla="*/ 279583 w 1572242"/>
                <a:gd name="connsiteY128" fmla="*/ 1496590 h 1901163"/>
                <a:gd name="connsiteX129" fmla="*/ 292740 w 1572242"/>
                <a:gd name="connsiteY129" fmla="*/ 1509747 h 1901163"/>
                <a:gd name="connsiteX130" fmla="*/ 302607 w 1572242"/>
                <a:gd name="connsiteY130" fmla="*/ 1516325 h 1901163"/>
                <a:gd name="connsiteX131" fmla="*/ 394705 w 1572242"/>
                <a:gd name="connsiteY131" fmla="*/ 1526193 h 1901163"/>
                <a:gd name="connsiteX132" fmla="*/ 414440 w 1572242"/>
                <a:gd name="connsiteY132" fmla="*/ 1529482 h 1901163"/>
                <a:gd name="connsiteX133" fmla="*/ 513117 w 1572242"/>
                <a:gd name="connsiteY133" fmla="*/ 1532772 h 1901163"/>
                <a:gd name="connsiteX134" fmla="*/ 546009 w 1572242"/>
                <a:gd name="connsiteY134" fmla="*/ 1545928 h 1901163"/>
                <a:gd name="connsiteX135" fmla="*/ 575612 w 1572242"/>
                <a:gd name="connsiteY135" fmla="*/ 1559085 h 1901163"/>
                <a:gd name="connsiteX136" fmla="*/ 582190 w 1572242"/>
                <a:gd name="connsiteY136" fmla="*/ 1565664 h 1901163"/>
                <a:gd name="connsiteX137" fmla="*/ 585479 w 1572242"/>
                <a:gd name="connsiteY137" fmla="*/ 1575531 h 1901163"/>
                <a:gd name="connsiteX138" fmla="*/ 592058 w 1572242"/>
                <a:gd name="connsiteY138" fmla="*/ 1582110 h 1901163"/>
                <a:gd name="connsiteX139" fmla="*/ 605215 w 1572242"/>
                <a:gd name="connsiteY139" fmla="*/ 1598556 h 1901163"/>
                <a:gd name="connsiteX140" fmla="*/ 608504 w 1572242"/>
                <a:gd name="connsiteY140" fmla="*/ 1608423 h 1901163"/>
                <a:gd name="connsiteX141" fmla="*/ 618371 w 1572242"/>
                <a:gd name="connsiteY141" fmla="*/ 1615002 h 1901163"/>
                <a:gd name="connsiteX142" fmla="*/ 631528 w 1572242"/>
                <a:gd name="connsiteY142" fmla="*/ 1628159 h 1901163"/>
                <a:gd name="connsiteX143" fmla="*/ 638107 w 1572242"/>
                <a:gd name="connsiteY143" fmla="*/ 1634737 h 1901163"/>
                <a:gd name="connsiteX144" fmla="*/ 661131 w 1572242"/>
                <a:gd name="connsiteY144" fmla="*/ 1661051 h 1901163"/>
                <a:gd name="connsiteX145" fmla="*/ 667710 w 1572242"/>
                <a:gd name="connsiteY145" fmla="*/ 1667629 h 1901163"/>
                <a:gd name="connsiteX146" fmla="*/ 677577 w 1572242"/>
                <a:gd name="connsiteY146" fmla="*/ 1674208 h 1901163"/>
                <a:gd name="connsiteX147" fmla="*/ 684156 w 1572242"/>
                <a:gd name="connsiteY147" fmla="*/ 1680786 h 1901163"/>
                <a:gd name="connsiteX148" fmla="*/ 694023 w 1572242"/>
                <a:gd name="connsiteY148" fmla="*/ 1687364 h 1901163"/>
                <a:gd name="connsiteX149" fmla="*/ 710469 w 1572242"/>
                <a:gd name="connsiteY149" fmla="*/ 1703810 h 1901163"/>
                <a:gd name="connsiteX150" fmla="*/ 717048 w 1572242"/>
                <a:gd name="connsiteY150" fmla="*/ 1710389 h 1901163"/>
                <a:gd name="connsiteX151" fmla="*/ 726915 w 1572242"/>
                <a:gd name="connsiteY151" fmla="*/ 1713678 h 1901163"/>
                <a:gd name="connsiteX152" fmla="*/ 740072 w 1572242"/>
                <a:gd name="connsiteY152" fmla="*/ 1726835 h 1901163"/>
                <a:gd name="connsiteX153" fmla="*/ 753229 w 1572242"/>
                <a:gd name="connsiteY153" fmla="*/ 1743281 h 1901163"/>
                <a:gd name="connsiteX154" fmla="*/ 763097 w 1572242"/>
                <a:gd name="connsiteY154" fmla="*/ 1763016 h 1901163"/>
                <a:gd name="connsiteX155" fmla="*/ 769675 w 1572242"/>
                <a:gd name="connsiteY155" fmla="*/ 1782751 h 1901163"/>
                <a:gd name="connsiteX156" fmla="*/ 772964 w 1572242"/>
                <a:gd name="connsiteY156" fmla="*/ 1792619 h 1901163"/>
                <a:gd name="connsiteX157" fmla="*/ 779543 w 1572242"/>
                <a:gd name="connsiteY157" fmla="*/ 1799197 h 1901163"/>
                <a:gd name="connsiteX158" fmla="*/ 792699 w 1572242"/>
                <a:gd name="connsiteY158" fmla="*/ 1818933 h 1901163"/>
                <a:gd name="connsiteX159" fmla="*/ 805856 w 1572242"/>
                <a:gd name="connsiteY159" fmla="*/ 1832090 h 1901163"/>
                <a:gd name="connsiteX160" fmla="*/ 822302 w 1572242"/>
                <a:gd name="connsiteY160" fmla="*/ 1848536 h 1901163"/>
                <a:gd name="connsiteX161" fmla="*/ 828881 w 1572242"/>
                <a:gd name="connsiteY161" fmla="*/ 1855114 h 1901163"/>
                <a:gd name="connsiteX162" fmla="*/ 858484 w 1572242"/>
                <a:gd name="connsiteY162" fmla="*/ 1864982 h 1901163"/>
                <a:gd name="connsiteX163" fmla="*/ 868351 w 1572242"/>
                <a:gd name="connsiteY163" fmla="*/ 1868271 h 1901163"/>
                <a:gd name="connsiteX164" fmla="*/ 888086 w 1572242"/>
                <a:gd name="connsiteY164" fmla="*/ 1878138 h 1901163"/>
                <a:gd name="connsiteX165" fmla="*/ 917689 w 1572242"/>
                <a:gd name="connsiteY165" fmla="*/ 1894584 h 1901163"/>
                <a:gd name="connsiteX166" fmla="*/ 924268 w 1572242"/>
                <a:gd name="connsiteY166" fmla="*/ 1901163 h 1901163"/>
                <a:gd name="connsiteX167" fmla="*/ 944003 w 1572242"/>
                <a:gd name="connsiteY167" fmla="*/ 1894584 h 1901163"/>
                <a:gd name="connsiteX168" fmla="*/ 970317 w 1572242"/>
                <a:gd name="connsiteY168" fmla="*/ 1874849 h 1901163"/>
                <a:gd name="connsiteX169" fmla="*/ 973606 w 1572242"/>
                <a:gd name="connsiteY169" fmla="*/ 1864982 h 1901163"/>
                <a:gd name="connsiteX170" fmla="*/ 983474 w 1572242"/>
                <a:gd name="connsiteY170" fmla="*/ 1848536 h 1901163"/>
                <a:gd name="connsiteX171" fmla="*/ 990052 w 1572242"/>
                <a:gd name="connsiteY171" fmla="*/ 1812354 h 1901163"/>
                <a:gd name="connsiteX172" fmla="*/ 1003209 w 1572242"/>
                <a:gd name="connsiteY172" fmla="*/ 1795908 h 1901163"/>
                <a:gd name="connsiteX173" fmla="*/ 1006498 w 1572242"/>
                <a:gd name="connsiteY173" fmla="*/ 1786041 h 1901163"/>
                <a:gd name="connsiteX174" fmla="*/ 1013076 w 1572242"/>
                <a:gd name="connsiteY174" fmla="*/ 1779462 h 1901163"/>
                <a:gd name="connsiteX175" fmla="*/ 1019655 w 1572242"/>
                <a:gd name="connsiteY175" fmla="*/ 1759727 h 1901163"/>
                <a:gd name="connsiteX176" fmla="*/ 1029522 w 1572242"/>
                <a:gd name="connsiteY176" fmla="*/ 1730124 h 1901163"/>
                <a:gd name="connsiteX177" fmla="*/ 1032812 w 1572242"/>
                <a:gd name="connsiteY177" fmla="*/ 1720256 h 1901163"/>
                <a:gd name="connsiteX178" fmla="*/ 1039390 w 1572242"/>
                <a:gd name="connsiteY178" fmla="*/ 1710389 h 1901163"/>
                <a:gd name="connsiteX179" fmla="*/ 1042679 w 1572242"/>
                <a:gd name="connsiteY179" fmla="*/ 1700521 h 1901163"/>
                <a:gd name="connsiteX180" fmla="*/ 1049258 w 1572242"/>
                <a:gd name="connsiteY180" fmla="*/ 1693943 h 1901163"/>
                <a:gd name="connsiteX181" fmla="*/ 1055836 w 1572242"/>
                <a:gd name="connsiteY181" fmla="*/ 1674208 h 1901163"/>
                <a:gd name="connsiteX182" fmla="*/ 1065704 w 1572242"/>
                <a:gd name="connsiteY182" fmla="*/ 1641315 h 1901163"/>
                <a:gd name="connsiteX183" fmla="*/ 1068993 w 1572242"/>
                <a:gd name="connsiteY183" fmla="*/ 1621580 h 1901163"/>
                <a:gd name="connsiteX184" fmla="*/ 1065704 w 1572242"/>
                <a:gd name="connsiteY184" fmla="*/ 1591977 h 1901163"/>
                <a:gd name="connsiteX185" fmla="*/ 1062415 w 1572242"/>
                <a:gd name="connsiteY185" fmla="*/ 1582110 h 1901163"/>
                <a:gd name="connsiteX186" fmla="*/ 1059125 w 1572242"/>
                <a:gd name="connsiteY186" fmla="*/ 1568953 h 1901163"/>
                <a:gd name="connsiteX187" fmla="*/ 1068993 w 1572242"/>
                <a:gd name="connsiteY187" fmla="*/ 1516325 h 1901163"/>
                <a:gd name="connsiteX188" fmla="*/ 1078861 w 1572242"/>
                <a:gd name="connsiteY188" fmla="*/ 1509747 h 1901163"/>
                <a:gd name="connsiteX189" fmla="*/ 1085439 w 1572242"/>
                <a:gd name="connsiteY189" fmla="*/ 1499879 h 1901163"/>
                <a:gd name="connsiteX190" fmla="*/ 1088728 w 1572242"/>
                <a:gd name="connsiteY190" fmla="*/ 1490012 h 1901163"/>
                <a:gd name="connsiteX191" fmla="*/ 1095307 w 1572242"/>
                <a:gd name="connsiteY191" fmla="*/ 1483433 h 1901163"/>
                <a:gd name="connsiteX192" fmla="*/ 1105174 w 1572242"/>
                <a:gd name="connsiteY192" fmla="*/ 1466987 h 1901163"/>
                <a:gd name="connsiteX193" fmla="*/ 1108463 w 1572242"/>
                <a:gd name="connsiteY193" fmla="*/ 1457120 h 1901163"/>
                <a:gd name="connsiteX194" fmla="*/ 1115042 w 1572242"/>
                <a:gd name="connsiteY194" fmla="*/ 1450541 h 1901163"/>
                <a:gd name="connsiteX195" fmla="*/ 1121620 w 1572242"/>
                <a:gd name="connsiteY195" fmla="*/ 1440674 h 1901163"/>
                <a:gd name="connsiteX196" fmla="*/ 1128199 w 1572242"/>
                <a:gd name="connsiteY196" fmla="*/ 1434095 h 1901163"/>
                <a:gd name="connsiteX197" fmla="*/ 1141356 w 1572242"/>
                <a:gd name="connsiteY197" fmla="*/ 1414360 h 1901163"/>
                <a:gd name="connsiteX198" fmla="*/ 1151223 w 1572242"/>
                <a:gd name="connsiteY198" fmla="*/ 1384757 h 1901163"/>
                <a:gd name="connsiteX199" fmla="*/ 1154512 w 1572242"/>
                <a:gd name="connsiteY199" fmla="*/ 1374890 h 1901163"/>
                <a:gd name="connsiteX200" fmla="*/ 1157802 w 1572242"/>
                <a:gd name="connsiteY200" fmla="*/ 1365022 h 1901163"/>
                <a:gd name="connsiteX201" fmla="*/ 1161091 w 1572242"/>
                <a:gd name="connsiteY201" fmla="*/ 1341997 h 1901163"/>
                <a:gd name="connsiteX202" fmla="*/ 1154512 w 1572242"/>
                <a:gd name="connsiteY202" fmla="*/ 1276213 h 1901163"/>
                <a:gd name="connsiteX203" fmla="*/ 1147934 w 1572242"/>
                <a:gd name="connsiteY203" fmla="*/ 1266346 h 1901163"/>
                <a:gd name="connsiteX204" fmla="*/ 1138066 w 1572242"/>
                <a:gd name="connsiteY204" fmla="*/ 1263056 h 1901163"/>
                <a:gd name="connsiteX205" fmla="*/ 1118331 w 1572242"/>
                <a:gd name="connsiteY205" fmla="*/ 1249900 h 1901163"/>
                <a:gd name="connsiteX206" fmla="*/ 1098596 w 1572242"/>
                <a:gd name="connsiteY206" fmla="*/ 1226875 h 1901163"/>
                <a:gd name="connsiteX207" fmla="*/ 1092017 w 1572242"/>
                <a:gd name="connsiteY207" fmla="*/ 1207140 h 1901163"/>
                <a:gd name="connsiteX208" fmla="*/ 1088728 w 1572242"/>
                <a:gd name="connsiteY208" fmla="*/ 1197272 h 1901163"/>
                <a:gd name="connsiteX209" fmla="*/ 1085439 w 1572242"/>
                <a:gd name="connsiteY209" fmla="*/ 1131488 h 1901163"/>
                <a:gd name="connsiteX210" fmla="*/ 1075571 w 1572242"/>
                <a:gd name="connsiteY210" fmla="*/ 1082150 h 1901163"/>
                <a:gd name="connsiteX211" fmla="*/ 1072282 w 1572242"/>
                <a:gd name="connsiteY211" fmla="*/ 1072282 h 1901163"/>
                <a:gd name="connsiteX212" fmla="*/ 1065704 w 1572242"/>
                <a:gd name="connsiteY212" fmla="*/ 1062415 h 1901163"/>
                <a:gd name="connsiteX213" fmla="*/ 1062415 w 1572242"/>
                <a:gd name="connsiteY213" fmla="*/ 1052547 h 1901163"/>
                <a:gd name="connsiteX214" fmla="*/ 1055836 w 1572242"/>
                <a:gd name="connsiteY214" fmla="*/ 983474 h 1901163"/>
                <a:gd name="connsiteX215" fmla="*/ 1042679 w 1572242"/>
                <a:gd name="connsiteY215" fmla="*/ 953871 h 1901163"/>
                <a:gd name="connsiteX216" fmla="*/ 1039390 w 1572242"/>
                <a:gd name="connsiteY216" fmla="*/ 944003 h 1901163"/>
                <a:gd name="connsiteX217" fmla="*/ 1042679 w 1572242"/>
                <a:gd name="connsiteY217" fmla="*/ 920979 h 1901163"/>
                <a:gd name="connsiteX218" fmla="*/ 1049258 w 1572242"/>
                <a:gd name="connsiteY218" fmla="*/ 914400 h 1901163"/>
                <a:gd name="connsiteX219" fmla="*/ 1092017 w 1572242"/>
                <a:gd name="connsiteY219" fmla="*/ 904533 h 1901163"/>
                <a:gd name="connsiteX220" fmla="*/ 1174248 w 1572242"/>
                <a:gd name="connsiteY220" fmla="*/ 901243 h 1901163"/>
                <a:gd name="connsiteX221" fmla="*/ 1197272 w 1572242"/>
                <a:gd name="connsiteY221" fmla="*/ 894665 h 1901163"/>
                <a:gd name="connsiteX222" fmla="*/ 1200561 w 1572242"/>
                <a:gd name="connsiteY222" fmla="*/ 884797 h 1901163"/>
                <a:gd name="connsiteX223" fmla="*/ 1197272 w 1572242"/>
                <a:gd name="connsiteY223" fmla="*/ 871641 h 1901163"/>
                <a:gd name="connsiteX224" fmla="*/ 1213718 w 1572242"/>
                <a:gd name="connsiteY224" fmla="*/ 855195 h 1901163"/>
                <a:gd name="connsiteX225" fmla="*/ 1217007 w 1572242"/>
                <a:gd name="connsiteY225" fmla="*/ 845327 h 1901163"/>
                <a:gd name="connsiteX226" fmla="*/ 1207140 w 1572242"/>
                <a:gd name="connsiteY226" fmla="*/ 838749 h 1901163"/>
                <a:gd name="connsiteX227" fmla="*/ 1200561 w 1572242"/>
                <a:gd name="connsiteY227" fmla="*/ 832170 h 1901163"/>
                <a:gd name="connsiteX228" fmla="*/ 1190694 w 1572242"/>
                <a:gd name="connsiteY228" fmla="*/ 828881 h 1901163"/>
                <a:gd name="connsiteX229" fmla="*/ 1151223 w 1572242"/>
                <a:gd name="connsiteY229" fmla="*/ 825592 h 1901163"/>
                <a:gd name="connsiteX230" fmla="*/ 1151223 w 1572242"/>
                <a:gd name="connsiteY230" fmla="*/ 786121 h 1901163"/>
                <a:gd name="connsiteX231" fmla="*/ 1161091 w 1572242"/>
                <a:gd name="connsiteY231" fmla="*/ 782832 h 1901163"/>
                <a:gd name="connsiteX232" fmla="*/ 1184115 w 1572242"/>
                <a:gd name="connsiteY232" fmla="*/ 786121 h 1901163"/>
                <a:gd name="connsiteX233" fmla="*/ 1190694 w 1572242"/>
                <a:gd name="connsiteY233" fmla="*/ 792700 h 1901163"/>
                <a:gd name="connsiteX234" fmla="*/ 1200561 w 1572242"/>
                <a:gd name="connsiteY234" fmla="*/ 795989 h 1901163"/>
                <a:gd name="connsiteX235" fmla="*/ 1200561 w 1572242"/>
                <a:gd name="connsiteY235" fmla="*/ 694023 h 1901163"/>
                <a:gd name="connsiteX236" fmla="*/ 1210429 w 1572242"/>
                <a:gd name="connsiteY236" fmla="*/ 690734 h 1901163"/>
                <a:gd name="connsiteX237" fmla="*/ 1223586 w 1572242"/>
                <a:gd name="connsiteY237" fmla="*/ 687445 h 1901163"/>
                <a:gd name="connsiteX238" fmla="*/ 1233453 w 1572242"/>
                <a:gd name="connsiteY238" fmla="*/ 684156 h 1901163"/>
                <a:gd name="connsiteX239" fmla="*/ 1253189 w 1572242"/>
                <a:gd name="connsiteY239" fmla="*/ 680866 h 1901163"/>
                <a:gd name="connsiteX240" fmla="*/ 1272924 w 1572242"/>
                <a:gd name="connsiteY240" fmla="*/ 674288 h 1901163"/>
                <a:gd name="connsiteX241" fmla="*/ 1282792 w 1572242"/>
                <a:gd name="connsiteY241" fmla="*/ 670999 h 1901163"/>
                <a:gd name="connsiteX242" fmla="*/ 1302527 w 1572242"/>
                <a:gd name="connsiteY242" fmla="*/ 664420 h 1901163"/>
                <a:gd name="connsiteX243" fmla="*/ 1322262 w 1572242"/>
                <a:gd name="connsiteY243" fmla="*/ 654553 h 1901163"/>
                <a:gd name="connsiteX244" fmla="*/ 1348576 w 1572242"/>
                <a:gd name="connsiteY244" fmla="*/ 641396 h 1901163"/>
                <a:gd name="connsiteX245" fmla="*/ 1358443 w 1572242"/>
                <a:gd name="connsiteY245" fmla="*/ 638107 h 1901163"/>
                <a:gd name="connsiteX246" fmla="*/ 1381468 w 1572242"/>
                <a:gd name="connsiteY246" fmla="*/ 628239 h 1901163"/>
                <a:gd name="connsiteX247" fmla="*/ 1391335 w 1572242"/>
                <a:gd name="connsiteY247" fmla="*/ 621661 h 1901163"/>
                <a:gd name="connsiteX248" fmla="*/ 1476855 w 1572242"/>
                <a:gd name="connsiteY248" fmla="*/ 618372 h 1901163"/>
                <a:gd name="connsiteX249" fmla="*/ 1496590 w 1572242"/>
                <a:gd name="connsiteY249" fmla="*/ 611793 h 1901163"/>
                <a:gd name="connsiteX250" fmla="*/ 1513036 w 1572242"/>
                <a:gd name="connsiteY250" fmla="*/ 601925 h 1901163"/>
                <a:gd name="connsiteX251" fmla="*/ 1529482 w 1572242"/>
                <a:gd name="connsiteY251" fmla="*/ 588769 h 1901163"/>
                <a:gd name="connsiteX252" fmla="*/ 1545928 w 1572242"/>
                <a:gd name="connsiteY252" fmla="*/ 572323 h 1901163"/>
                <a:gd name="connsiteX253" fmla="*/ 1552507 w 1572242"/>
                <a:gd name="connsiteY253" fmla="*/ 565744 h 1901163"/>
                <a:gd name="connsiteX254" fmla="*/ 1568953 w 1572242"/>
                <a:gd name="connsiteY254" fmla="*/ 552587 h 1901163"/>
                <a:gd name="connsiteX255" fmla="*/ 1572242 w 1572242"/>
                <a:gd name="connsiteY255" fmla="*/ 542720 h 1901163"/>
                <a:gd name="connsiteX256" fmla="*/ 1562374 w 1572242"/>
                <a:gd name="connsiteY256" fmla="*/ 490092 h 1901163"/>
                <a:gd name="connsiteX257" fmla="*/ 1559085 w 1572242"/>
                <a:gd name="connsiteY257" fmla="*/ 480225 h 1901163"/>
                <a:gd name="connsiteX258" fmla="*/ 1552507 w 1572242"/>
                <a:gd name="connsiteY258" fmla="*/ 470357 h 1901163"/>
                <a:gd name="connsiteX259" fmla="*/ 1539350 w 1572242"/>
                <a:gd name="connsiteY259" fmla="*/ 457200 h 1901163"/>
                <a:gd name="connsiteX260" fmla="*/ 1526193 w 1572242"/>
                <a:gd name="connsiteY260" fmla="*/ 417730 h 1901163"/>
                <a:gd name="connsiteX261" fmla="*/ 1522904 w 1572242"/>
                <a:gd name="connsiteY261" fmla="*/ 407862 h 1901163"/>
                <a:gd name="connsiteX262" fmla="*/ 1516325 w 1572242"/>
                <a:gd name="connsiteY262" fmla="*/ 401284 h 1901163"/>
                <a:gd name="connsiteX263" fmla="*/ 1493301 w 1572242"/>
                <a:gd name="connsiteY263" fmla="*/ 378259 h 1901163"/>
                <a:gd name="connsiteX264" fmla="*/ 1486722 w 1572242"/>
                <a:gd name="connsiteY264" fmla="*/ 371681 h 1901163"/>
                <a:gd name="connsiteX265" fmla="*/ 1476855 w 1572242"/>
                <a:gd name="connsiteY265" fmla="*/ 368392 h 1901163"/>
                <a:gd name="connsiteX266" fmla="*/ 1460409 w 1572242"/>
                <a:gd name="connsiteY266" fmla="*/ 351946 h 1901163"/>
                <a:gd name="connsiteX267" fmla="*/ 1453830 w 1572242"/>
                <a:gd name="connsiteY267" fmla="*/ 345367 h 1901163"/>
                <a:gd name="connsiteX268" fmla="*/ 1443963 w 1572242"/>
                <a:gd name="connsiteY268" fmla="*/ 342078 h 1901163"/>
                <a:gd name="connsiteX269" fmla="*/ 1427517 w 1572242"/>
                <a:gd name="connsiteY269" fmla="*/ 332210 h 1901163"/>
                <a:gd name="connsiteX270" fmla="*/ 1407781 w 1572242"/>
                <a:gd name="connsiteY270" fmla="*/ 322343 h 1901163"/>
                <a:gd name="connsiteX271" fmla="*/ 1391335 w 1572242"/>
                <a:gd name="connsiteY271" fmla="*/ 312475 h 1901163"/>
                <a:gd name="connsiteX272" fmla="*/ 1381468 w 1572242"/>
                <a:gd name="connsiteY272" fmla="*/ 305897 h 1901163"/>
                <a:gd name="connsiteX273" fmla="*/ 1365022 w 1572242"/>
                <a:gd name="connsiteY273" fmla="*/ 302608 h 1901163"/>
                <a:gd name="connsiteX274" fmla="*/ 1305816 w 1572242"/>
                <a:gd name="connsiteY274" fmla="*/ 292740 h 1901163"/>
                <a:gd name="connsiteX275" fmla="*/ 1282792 w 1572242"/>
                <a:gd name="connsiteY275" fmla="*/ 286161 h 1901163"/>
                <a:gd name="connsiteX276" fmla="*/ 1276213 w 1572242"/>
                <a:gd name="connsiteY276" fmla="*/ 279583 h 1901163"/>
                <a:gd name="connsiteX277" fmla="*/ 1256478 w 1572242"/>
                <a:gd name="connsiteY277" fmla="*/ 273005 h 1901163"/>
                <a:gd name="connsiteX278" fmla="*/ 1236743 w 1572242"/>
                <a:gd name="connsiteY278" fmla="*/ 266426 h 1901163"/>
                <a:gd name="connsiteX279" fmla="*/ 1164380 w 1572242"/>
                <a:gd name="connsiteY279" fmla="*/ 256559 h 1901163"/>
                <a:gd name="connsiteX280" fmla="*/ 1141356 w 1572242"/>
                <a:gd name="connsiteY280" fmla="*/ 253269 h 1901163"/>
                <a:gd name="connsiteX281" fmla="*/ 1105174 w 1572242"/>
                <a:gd name="connsiteY281" fmla="*/ 243402 h 1901163"/>
                <a:gd name="connsiteX282" fmla="*/ 1092017 w 1572242"/>
                <a:gd name="connsiteY282" fmla="*/ 240113 h 1901163"/>
                <a:gd name="connsiteX283" fmla="*/ 1072282 w 1572242"/>
                <a:gd name="connsiteY283" fmla="*/ 233534 h 1901163"/>
                <a:gd name="connsiteX284" fmla="*/ 1039390 w 1572242"/>
                <a:gd name="connsiteY284" fmla="*/ 230245 h 1901163"/>
                <a:gd name="connsiteX285" fmla="*/ 1029522 w 1572242"/>
                <a:gd name="connsiteY285" fmla="*/ 187485 h 1901163"/>
                <a:gd name="connsiteX286" fmla="*/ 1026233 w 1572242"/>
                <a:gd name="connsiteY286" fmla="*/ 161172 h 1901163"/>
                <a:gd name="connsiteX287" fmla="*/ 1016366 w 1572242"/>
                <a:gd name="connsiteY287" fmla="*/ 128279 h 1901163"/>
                <a:gd name="connsiteX288" fmla="*/ 1003209 w 1572242"/>
                <a:gd name="connsiteY288" fmla="*/ 111833 h 1901163"/>
                <a:gd name="connsiteX289" fmla="*/ 986763 w 1572242"/>
                <a:gd name="connsiteY289" fmla="*/ 88809 h 1901163"/>
                <a:gd name="connsiteX290" fmla="*/ 947292 w 1572242"/>
                <a:gd name="connsiteY290" fmla="*/ 92098 h 1901163"/>
                <a:gd name="connsiteX291" fmla="*/ 937425 w 1572242"/>
                <a:gd name="connsiteY291" fmla="*/ 98677 h 1901163"/>
                <a:gd name="connsiteX292" fmla="*/ 917689 w 1572242"/>
                <a:gd name="connsiteY292" fmla="*/ 105255 h 1901163"/>
                <a:gd name="connsiteX293" fmla="*/ 907822 w 1572242"/>
                <a:gd name="connsiteY293" fmla="*/ 108544 h 1901163"/>
                <a:gd name="connsiteX294" fmla="*/ 858484 w 1572242"/>
                <a:gd name="connsiteY294" fmla="*/ 105255 h 1901163"/>
                <a:gd name="connsiteX295" fmla="*/ 848616 w 1572242"/>
                <a:gd name="connsiteY295" fmla="*/ 88809 h 1901163"/>
                <a:gd name="connsiteX296" fmla="*/ 838748 w 1572242"/>
                <a:gd name="connsiteY296" fmla="*/ 82231 h 1901163"/>
                <a:gd name="connsiteX297" fmla="*/ 809145 w 1572242"/>
                <a:gd name="connsiteY297" fmla="*/ 72363 h 1901163"/>
                <a:gd name="connsiteX298" fmla="*/ 799278 w 1572242"/>
                <a:gd name="connsiteY298" fmla="*/ 69074 h 1901163"/>
                <a:gd name="connsiteX299" fmla="*/ 789410 w 1572242"/>
                <a:gd name="connsiteY299" fmla="*/ 62495 h 1901163"/>
                <a:gd name="connsiteX300" fmla="*/ 743361 w 1572242"/>
                <a:gd name="connsiteY300" fmla="*/ 49338 h 1901163"/>
                <a:gd name="connsiteX301" fmla="*/ 720337 w 1572242"/>
                <a:gd name="connsiteY301" fmla="*/ 42760 h 1901163"/>
                <a:gd name="connsiteX302" fmla="*/ 690734 w 1572242"/>
                <a:gd name="connsiteY302" fmla="*/ 32892 h 1901163"/>
                <a:gd name="connsiteX303" fmla="*/ 680866 w 1572242"/>
                <a:gd name="connsiteY303" fmla="*/ 29603 h 1901163"/>
                <a:gd name="connsiteX304" fmla="*/ 670999 w 1572242"/>
                <a:gd name="connsiteY304" fmla="*/ 23025 h 1901163"/>
                <a:gd name="connsiteX305" fmla="*/ 664420 w 1572242"/>
                <a:gd name="connsiteY305" fmla="*/ 16446 h 1901163"/>
                <a:gd name="connsiteX306" fmla="*/ 644685 w 1572242"/>
                <a:gd name="connsiteY306" fmla="*/ 9868 h 1901163"/>
                <a:gd name="connsiteX307" fmla="*/ 608504 w 1572242"/>
                <a:gd name="connsiteY307" fmla="*/ 16446 h 1901163"/>
                <a:gd name="connsiteX308" fmla="*/ 601925 w 1572242"/>
                <a:gd name="connsiteY308" fmla="*/ 23025 h 1901163"/>
                <a:gd name="connsiteX309" fmla="*/ 572322 w 1572242"/>
                <a:gd name="connsiteY309" fmla="*/ 36182 h 1901163"/>
                <a:gd name="connsiteX310" fmla="*/ 562455 w 1572242"/>
                <a:gd name="connsiteY310" fmla="*/ 39471 h 1901163"/>
                <a:gd name="connsiteX311" fmla="*/ 486803 w 1572242"/>
                <a:gd name="connsiteY311" fmla="*/ 42760 h 1901163"/>
                <a:gd name="connsiteX312" fmla="*/ 470357 w 1572242"/>
                <a:gd name="connsiteY312" fmla="*/ 52628 h 1901163"/>
                <a:gd name="connsiteX313" fmla="*/ 460489 w 1572242"/>
                <a:gd name="connsiteY313" fmla="*/ 55917 h 1901163"/>
                <a:gd name="connsiteX314" fmla="*/ 450622 w 1572242"/>
                <a:gd name="connsiteY314" fmla="*/ 62495 h 1901163"/>
                <a:gd name="connsiteX315" fmla="*/ 444043 w 1572242"/>
                <a:gd name="connsiteY315" fmla="*/ 69074 h 1901163"/>
                <a:gd name="connsiteX316" fmla="*/ 424308 w 1572242"/>
                <a:gd name="connsiteY316" fmla="*/ 75652 h 1901163"/>
                <a:gd name="connsiteX317" fmla="*/ 414440 w 1572242"/>
                <a:gd name="connsiteY317" fmla="*/ 78941 h 1901163"/>
                <a:gd name="connsiteX318" fmla="*/ 371681 w 1572242"/>
                <a:gd name="connsiteY318" fmla="*/ 65784 h 190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</a:cxnLst>
              <a:rect l="l" t="t" r="r" b="b"/>
              <a:pathLst>
                <a:path w="1572242" h="1901163">
                  <a:moveTo>
                    <a:pt x="371681" y="65784"/>
                  </a:moveTo>
                  <a:cubicBezTo>
                    <a:pt x="339885" y="48242"/>
                    <a:pt x="307698" y="31391"/>
                    <a:pt x="276294" y="13157"/>
                  </a:cubicBezTo>
                  <a:cubicBezTo>
                    <a:pt x="273612" y="11600"/>
                    <a:pt x="272489" y="7966"/>
                    <a:pt x="269715" y="6579"/>
                  </a:cubicBezTo>
                  <a:cubicBezTo>
                    <a:pt x="263513" y="3478"/>
                    <a:pt x="249980" y="0"/>
                    <a:pt x="249980" y="0"/>
                  </a:cubicBezTo>
                  <a:cubicBezTo>
                    <a:pt x="242305" y="1097"/>
                    <a:pt x="234311" y="838"/>
                    <a:pt x="226956" y="3290"/>
                  </a:cubicBezTo>
                  <a:cubicBezTo>
                    <a:pt x="224014" y="4271"/>
                    <a:pt x="222799" y="7931"/>
                    <a:pt x="220377" y="9868"/>
                  </a:cubicBezTo>
                  <a:cubicBezTo>
                    <a:pt x="217290" y="12337"/>
                    <a:pt x="213799" y="14253"/>
                    <a:pt x="210510" y="16446"/>
                  </a:cubicBezTo>
                  <a:cubicBezTo>
                    <a:pt x="198509" y="52441"/>
                    <a:pt x="218610" y="-1120"/>
                    <a:pt x="197353" y="32892"/>
                  </a:cubicBezTo>
                  <a:cubicBezTo>
                    <a:pt x="193678" y="38773"/>
                    <a:pt x="192456" y="45900"/>
                    <a:pt x="190774" y="52628"/>
                  </a:cubicBezTo>
                  <a:cubicBezTo>
                    <a:pt x="189678" y="57013"/>
                    <a:pt x="188371" y="61351"/>
                    <a:pt x="187485" y="65784"/>
                  </a:cubicBezTo>
                  <a:cubicBezTo>
                    <a:pt x="185801" y="74205"/>
                    <a:pt x="185175" y="86852"/>
                    <a:pt x="180907" y="95387"/>
                  </a:cubicBezTo>
                  <a:cubicBezTo>
                    <a:pt x="179139" y="98923"/>
                    <a:pt x="177123" y="102460"/>
                    <a:pt x="174328" y="105255"/>
                  </a:cubicBezTo>
                  <a:cubicBezTo>
                    <a:pt x="157230" y="122353"/>
                    <a:pt x="170904" y="102134"/>
                    <a:pt x="157882" y="118412"/>
                  </a:cubicBezTo>
                  <a:cubicBezTo>
                    <a:pt x="155413" y="121499"/>
                    <a:pt x="153773" y="125192"/>
                    <a:pt x="151304" y="128279"/>
                  </a:cubicBezTo>
                  <a:cubicBezTo>
                    <a:pt x="144244" y="137104"/>
                    <a:pt x="144357" y="133837"/>
                    <a:pt x="134858" y="141436"/>
                  </a:cubicBezTo>
                  <a:cubicBezTo>
                    <a:pt x="121958" y="151756"/>
                    <a:pt x="135547" y="145592"/>
                    <a:pt x="118412" y="151304"/>
                  </a:cubicBezTo>
                  <a:cubicBezTo>
                    <a:pt x="116219" y="153497"/>
                    <a:pt x="113220" y="155108"/>
                    <a:pt x="111833" y="157882"/>
                  </a:cubicBezTo>
                  <a:cubicBezTo>
                    <a:pt x="108732" y="164084"/>
                    <a:pt x="105255" y="177618"/>
                    <a:pt x="105255" y="177618"/>
                  </a:cubicBezTo>
                  <a:cubicBezTo>
                    <a:pt x="106351" y="186389"/>
                    <a:pt x="106004" y="195464"/>
                    <a:pt x="108544" y="203931"/>
                  </a:cubicBezTo>
                  <a:cubicBezTo>
                    <a:pt x="109435" y="206901"/>
                    <a:pt x="113735" y="207736"/>
                    <a:pt x="115122" y="210510"/>
                  </a:cubicBezTo>
                  <a:cubicBezTo>
                    <a:pt x="118223" y="216712"/>
                    <a:pt x="117855" y="224475"/>
                    <a:pt x="121701" y="230245"/>
                  </a:cubicBezTo>
                  <a:cubicBezTo>
                    <a:pt x="123894" y="233534"/>
                    <a:pt x="126673" y="236501"/>
                    <a:pt x="128279" y="240113"/>
                  </a:cubicBezTo>
                  <a:cubicBezTo>
                    <a:pt x="133489" y="251836"/>
                    <a:pt x="132505" y="260784"/>
                    <a:pt x="141436" y="269715"/>
                  </a:cubicBezTo>
                  <a:cubicBezTo>
                    <a:pt x="150863" y="279142"/>
                    <a:pt x="150470" y="274233"/>
                    <a:pt x="161171" y="279583"/>
                  </a:cubicBezTo>
                  <a:cubicBezTo>
                    <a:pt x="164707" y="281351"/>
                    <a:pt x="167427" y="284555"/>
                    <a:pt x="171039" y="286161"/>
                  </a:cubicBezTo>
                  <a:cubicBezTo>
                    <a:pt x="177376" y="288977"/>
                    <a:pt x="190774" y="292740"/>
                    <a:pt x="190774" y="292740"/>
                  </a:cubicBezTo>
                  <a:lnTo>
                    <a:pt x="210510" y="312475"/>
                  </a:lnTo>
                  <a:cubicBezTo>
                    <a:pt x="212703" y="314668"/>
                    <a:pt x="214508" y="317334"/>
                    <a:pt x="217088" y="319054"/>
                  </a:cubicBezTo>
                  <a:cubicBezTo>
                    <a:pt x="220377" y="321247"/>
                    <a:pt x="223981" y="323029"/>
                    <a:pt x="226956" y="325632"/>
                  </a:cubicBezTo>
                  <a:cubicBezTo>
                    <a:pt x="257746" y="352572"/>
                    <a:pt x="231063" y="333852"/>
                    <a:pt x="253269" y="348656"/>
                  </a:cubicBezTo>
                  <a:lnTo>
                    <a:pt x="259848" y="368392"/>
                  </a:lnTo>
                  <a:cubicBezTo>
                    <a:pt x="260944" y="371681"/>
                    <a:pt x="261214" y="375374"/>
                    <a:pt x="263137" y="378259"/>
                  </a:cubicBezTo>
                  <a:cubicBezTo>
                    <a:pt x="273561" y="393896"/>
                    <a:pt x="268466" y="384378"/>
                    <a:pt x="276294" y="407862"/>
                  </a:cubicBezTo>
                  <a:lnTo>
                    <a:pt x="282872" y="427597"/>
                  </a:lnTo>
                  <a:cubicBezTo>
                    <a:pt x="305269" y="449994"/>
                    <a:pt x="271133" y="414998"/>
                    <a:pt x="296029" y="444043"/>
                  </a:cubicBezTo>
                  <a:cubicBezTo>
                    <a:pt x="303556" y="452825"/>
                    <a:pt x="311116" y="456610"/>
                    <a:pt x="315764" y="467068"/>
                  </a:cubicBezTo>
                  <a:cubicBezTo>
                    <a:pt x="318580" y="473405"/>
                    <a:pt x="320150" y="480225"/>
                    <a:pt x="322343" y="486803"/>
                  </a:cubicBezTo>
                  <a:lnTo>
                    <a:pt x="325632" y="496671"/>
                  </a:lnTo>
                  <a:cubicBezTo>
                    <a:pt x="326728" y="499960"/>
                    <a:pt x="328241" y="503138"/>
                    <a:pt x="328921" y="506538"/>
                  </a:cubicBezTo>
                  <a:lnTo>
                    <a:pt x="335499" y="539431"/>
                  </a:lnTo>
                  <a:cubicBezTo>
                    <a:pt x="338070" y="590847"/>
                    <a:pt x="341616" y="616737"/>
                    <a:pt x="335499" y="667710"/>
                  </a:cubicBezTo>
                  <a:cubicBezTo>
                    <a:pt x="334673" y="674595"/>
                    <a:pt x="331114" y="680867"/>
                    <a:pt x="328921" y="687445"/>
                  </a:cubicBezTo>
                  <a:lnTo>
                    <a:pt x="325632" y="697313"/>
                  </a:lnTo>
                  <a:lnTo>
                    <a:pt x="315764" y="726915"/>
                  </a:lnTo>
                  <a:cubicBezTo>
                    <a:pt x="312581" y="736465"/>
                    <a:pt x="312852" y="738536"/>
                    <a:pt x="305897" y="746651"/>
                  </a:cubicBezTo>
                  <a:cubicBezTo>
                    <a:pt x="301861" y="751360"/>
                    <a:pt x="297126" y="755422"/>
                    <a:pt x="292740" y="759808"/>
                  </a:cubicBezTo>
                  <a:lnTo>
                    <a:pt x="286161" y="766386"/>
                  </a:lnTo>
                  <a:cubicBezTo>
                    <a:pt x="279758" y="785598"/>
                    <a:pt x="287883" y="767953"/>
                    <a:pt x="273004" y="782832"/>
                  </a:cubicBezTo>
                  <a:cubicBezTo>
                    <a:pt x="270209" y="785627"/>
                    <a:pt x="269221" y="789905"/>
                    <a:pt x="266426" y="792700"/>
                  </a:cubicBezTo>
                  <a:cubicBezTo>
                    <a:pt x="263631" y="795495"/>
                    <a:pt x="259533" y="796675"/>
                    <a:pt x="256558" y="799278"/>
                  </a:cubicBezTo>
                  <a:cubicBezTo>
                    <a:pt x="250723" y="804383"/>
                    <a:pt x="246563" y="811424"/>
                    <a:pt x="240112" y="815724"/>
                  </a:cubicBezTo>
                  <a:cubicBezTo>
                    <a:pt x="227665" y="824022"/>
                    <a:pt x="233040" y="819507"/>
                    <a:pt x="223666" y="828881"/>
                  </a:cubicBezTo>
                  <a:cubicBezTo>
                    <a:pt x="222570" y="832170"/>
                    <a:pt x="220377" y="835282"/>
                    <a:pt x="220377" y="838749"/>
                  </a:cubicBezTo>
                  <a:cubicBezTo>
                    <a:pt x="220377" y="843269"/>
                    <a:pt x="222367" y="847575"/>
                    <a:pt x="223666" y="851905"/>
                  </a:cubicBezTo>
                  <a:cubicBezTo>
                    <a:pt x="225659" y="858547"/>
                    <a:pt x="228052" y="865062"/>
                    <a:pt x="230245" y="871641"/>
                  </a:cubicBezTo>
                  <a:cubicBezTo>
                    <a:pt x="231341" y="874930"/>
                    <a:pt x="231083" y="879056"/>
                    <a:pt x="233534" y="881508"/>
                  </a:cubicBezTo>
                  <a:lnTo>
                    <a:pt x="240112" y="888087"/>
                  </a:lnTo>
                  <a:lnTo>
                    <a:pt x="253269" y="927557"/>
                  </a:lnTo>
                  <a:cubicBezTo>
                    <a:pt x="254365" y="930846"/>
                    <a:pt x="254635" y="934540"/>
                    <a:pt x="256558" y="937425"/>
                  </a:cubicBezTo>
                  <a:cubicBezTo>
                    <a:pt x="264857" y="949872"/>
                    <a:pt x="260342" y="944497"/>
                    <a:pt x="269715" y="953871"/>
                  </a:cubicBezTo>
                  <a:cubicBezTo>
                    <a:pt x="279031" y="981820"/>
                    <a:pt x="266038" y="947743"/>
                    <a:pt x="279583" y="970317"/>
                  </a:cubicBezTo>
                  <a:cubicBezTo>
                    <a:pt x="281367" y="973290"/>
                    <a:pt x="280421" y="977733"/>
                    <a:pt x="282872" y="980184"/>
                  </a:cubicBezTo>
                  <a:cubicBezTo>
                    <a:pt x="285324" y="982636"/>
                    <a:pt x="289340" y="982794"/>
                    <a:pt x="292740" y="983474"/>
                  </a:cubicBezTo>
                  <a:cubicBezTo>
                    <a:pt x="300342" y="984995"/>
                    <a:pt x="308102" y="985584"/>
                    <a:pt x="315764" y="986763"/>
                  </a:cubicBezTo>
                  <a:cubicBezTo>
                    <a:pt x="337265" y="990071"/>
                    <a:pt x="330032" y="988230"/>
                    <a:pt x="345367" y="993341"/>
                  </a:cubicBezTo>
                  <a:cubicBezTo>
                    <a:pt x="348656" y="995534"/>
                    <a:pt x="351699" y="998152"/>
                    <a:pt x="355235" y="999920"/>
                  </a:cubicBezTo>
                  <a:cubicBezTo>
                    <a:pt x="358336" y="1001471"/>
                    <a:pt x="362281" y="1001194"/>
                    <a:pt x="365102" y="1003209"/>
                  </a:cubicBezTo>
                  <a:cubicBezTo>
                    <a:pt x="370149" y="1006814"/>
                    <a:pt x="378259" y="1016366"/>
                    <a:pt x="378259" y="1016366"/>
                  </a:cubicBezTo>
                  <a:cubicBezTo>
                    <a:pt x="379355" y="1019655"/>
                    <a:pt x="381548" y="1022766"/>
                    <a:pt x="381548" y="1026233"/>
                  </a:cubicBezTo>
                  <a:cubicBezTo>
                    <a:pt x="381548" y="1035785"/>
                    <a:pt x="380050" y="1044236"/>
                    <a:pt x="371681" y="1049258"/>
                  </a:cubicBezTo>
                  <a:cubicBezTo>
                    <a:pt x="368708" y="1051042"/>
                    <a:pt x="365102" y="1051451"/>
                    <a:pt x="361813" y="1052547"/>
                  </a:cubicBezTo>
                  <a:cubicBezTo>
                    <a:pt x="350849" y="1051451"/>
                    <a:pt x="339751" y="1051289"/>
                    <a:pt x="328921" y="1049258"/>
                  </a:cubicBezTo>
                  <a:cubicBezTo>
                    <a:pt x="322106" y="1047980"/>
                    <a:pt x="309186" y="1042679"/>
                    <a:pt x="309186" y="1042679"/>
                  </a:cubicBezTo>
                  <a:cubicBezTo>
                    <a:pt x="301161" y="1045354"/>
                    <a:pt x="295826" y="1046172"/>
                    <a:pt x="289451" y="1052547"/>
                  </a:cubicBezTo>
                  <a:cubicBezTo>
                    <a:pt x="286656" y="1055342"/>
                    <a:pt x="286224" y="1060320"/>
                    <a:pt x="282872" y="1062415"/>
                  </a:cubicBezTo>
                  <a:cubicBezTo>
                    <a:pt x="276992" y="1066090"/>
                    <a:pt x="269864" y="1067311"/>
                    <a:pt x="263137" y="1068993"/>
                  </a:cubicBezTo>
                  <a:cubicBezTo>
                    <a:pt x="258751" y="1070089"/>
                    <a:pt x="254310" y="1070983"/>
                    <a:pt x="249980" y="1072282"/>
                  </a:cubicBezTo>
                  <a:cubicBezTo>
                    <a:pt x="243338" y="1074275"/>
                    <a:pt x="230245" y="1078861"/>
                    <a:pt x="230245" y="1078861"/>
                  </a:cubicBezTo>
                  <a:cubicBezTo>
                    <a:pt x="223667" y="1074475"/>
                    <a:pt x="216101" y="1071295"/>
                    <a:pt x="210510" y="1065704"/>
                  </a:cubicBezTo>
                  <a:cubicBezTo>
                    <a:pt x="208317" y="1063511"/>
                    <a:pt x="206412" y="1060986"/>
                    <a:pt x="203931" y="1059125"/>
                  </a:cubicBezTo>
                  <a:cubicBezTo>
                    <a:pt x="197606" y="1054381"/>
                    <a:pt x="189786" y="1051559"/>
                    <a:pt x="184196" y="1045969"/>
                  </a:cubicBezTo>
                  <a:cubicBezTo>
                    <a:pt x="175166" y="1036939"/>
                    <a:pt x="180559" y="1040371"/>
                    <a:pt x="167750" y="1036101"/>
                  </a:cubicBezTo>
                  <a:cubicBezTo>
                    <a:pt x="163364" y="1031715"/>
                    <a:pt x="159754" y="1026384"/>
                    <a:pt x="154593" y="1022944"/>
                  </a:cubicBezTo>
                  <a:cubicBezTo>
                    <a:pt x="151304" y="1020751"/>
                    <a:pt x="147812" y="1018836"/>
                    <a:pt x="144725" y="1016366"/>
                  </a:cubicBezTo>
                  <a:cubicBezTo>
                    <a:pt x="140013" y="1012596"/>
                    <a:pt x="133926" y="1005223"/>
                    <a:pt x="131569" y="999920"/>
                  </a:cubicBezTo>
                  <a:cubicBezTo>
                    <a:pt x="128753" y="993583"/>
                    <a:pt x="124990" y="980184"/>
                    <a:pt x="124990" y="980184"/>
                  </a:cubicBezTo>
                  <a:cubicBezTo>
                    <a:pt x="126086" y="975799"/>
                    <a:pt x="127037" y="971374"/>
                    <a:pt x="128279" y="967028"/>
                  </a:cubicBezTo>
                  <a:cubicBezTo>
                    <a:pt x="129232" y="963694"/>
                    <a:pt x="131569" y="960627"/>
                    <a:pt x="131569" y="957160"/>
                  </a:cubicBezTo>
                  <a:cubicBezTo>
                    <a:pt x="131569" y="953693"/>
                    <a:pt x="129376" y="950581"/>
                    <a:pt x="128279" y="947292"/>
                  </a:cubicBezTo>
                  <a:cubicBezTo>
                    <a:pt x="106351" y="948389"/>
                    <a:pt x="84386" y="948898"/>
                    <a:pt x="62495" y="950582"/>
                  </a:cubicBezTo>
                  <a:cubicBezTo>
                    <a:pt x="55846" y="951094"/>
                    <a:pt x="49087" y="951762"/>
                    <a:pt x="42760" y="953871"/>
                  </a:cubicBezTo>
                  <a:cubicBezTo>
                    <a:pt x="39010" y="955121"/>
                    <a:pt x="36428" y="958681"/>
                    <a:pt x="32892" y="960449"/>
                  </a:cubicBezTo>
                  <a:cubicBezTo>
                    <a:pt x="29791" y="961999"/>
                    <a:pt x="26314" y="962642"/>
                    <a:pt x="23025" y="963738"/>
                  </a:cubicBezTo>
                  <a:cubicBezTo>
                    <a:pt x="21928" y="967027"/>
                    <a:pt x="20118" y="970160"/>
                    <a:pt x="19735" y="973606"/>
                  </a:cubicBezTo>
                  <a:cubicBezTo>
                    <a:pt x="17915" y="989988"/>
                    <a:pt x="20221" y="1006900"/>
                    <a:pt x="16446" y="1022944"/>
                  </a:cubicBezTo>
                  <a:cubicBezTo>
                    <a:pt x="15541" y="1026792"/>
                    <a:pt x="9666" y="1027054"/>
                    <a:pt x="6579" y="1029523"/>
                  </a:cubicBezTo>
                  <a:cubicBezTo>
                    <a:pt x="4157" y="1031460"/>
                    <a:pt x="2193" y="1033908"/>
                    <a:pt x="0" y="1036101"/>
                  </a:cubicBezTo>
                  <a:cubicBezTo>
                    <a:pt x="2422" y="1050634"/>
                    <a:pt x="1063" y="1066058"/>
                    <a:pt x="19735" y="1072282"/>
                  </a:cubicBezTo>
                  <a:lnTo>
                    <a:pt x="39471" y="1078861"/>
                  </a:lnTo>
                  <a:cubicBezTo>
                    <a:pt x="41664" y="1082150"/>
                    <a:pt x="45786" y="1084784"/>
                    <a:pt x="46049" y="1088728"/>
                  </a:cubicBezTo>
                  <a:cubicBezTo>
                    <a:pt x="47092" y="1104368"/>
                    <a:pt x="44350" y="1125093"/>
                    <a:pt x="39471" y="1141356"/>
                  </a:cubicBezTo>
                  <a:cubicBezTo>
                    <a:pt x="37478" y="1147998"/>
                    <a:pt x="35085" y="1154513"/>
                    <a:pt x="32892" y="1161091"/>
                  </a:cubicBezTo>
                  <a:cubicBezTo>
                    <a:pt x="31796" y="1164380"/>
                    <a:pt x="32055" y="1168507"/>
                    <a:pt x="29603" y="1170959"/>
                  </a:cubicBezTo>
                  <a:lnTo>
                    <a:pt x="13157" y="1187405"/>
                  </a:lnTo>
                  <a:cubicBezTo>
                    <a:pt x="12061" y="1190694"/>
                    <a:pt x="9868" y="1193805"/>
                    <a:pt x="9868" y="1197272"/>
                  </a:cubicBezTo>
                  <a:cubicBezTo>
                    <a:pt x="9868" y="1200739"/>
                    <a:pt x="11607" y="1204039"/>
                    <a:pt x="13157" y="1207140"/>
                  </a:cubicBezTo>
                  <a:cubicBezTo>
                    <a:pt x="17230" y="1215286"/>
                    <a:pt x="21144" y="1219827"/>
                    <a:pt x="29603" y="1223586"/>
                  </a:cubicBezTo>
                  <a:cubicBezTo>
                    <a:pt x="35940" y="1226402"/>
                    <a:pt x="49338" y="1230164"/>
                    <a:pt x="49338" y="1230164"/>
                  </a:cubicBezTo>
                  <a:cubicBezTo>
                    <a:pt x="51531" y="1232357"/>
                    <a:pt x="54321" y="1234084"/>
                    <a:pt x="55917" y="1236743"/>
                  </a:cubicBezTo>
                  <a:cubicBezTo>
                    <a:pt x="68729" y="1258096"/>
                    <a:pt x="49113" y="1236516"/>
                    <a:pt x="65784" y="1253189"/>
                  </a:cubicBezTo>
                  <a:cubicBezTo>
                    <a:pt x="66881" y="1256478"/>
                    <a:pt x="69074" y="1259589"/>
                    <a:pt x="69074" y="1263056"/>
                  </a:cubicBezTo>
                  <a:cubicBezTo>
                    <a:pt x="69074" y="1274632"/>
                    <a:pt x="65887" y="1282484"/>
                    <a:pt x="62495" y="1292659"/>
                  </a:cubicBezTo>
                  <a:cubicBezTo>
                    <a:pt x="63591" y="1295948"/>
                    <a:pt x="63769" y="1299706"/>
                    <a:pt x="65784" y="1302527"/>
                  </a:cubicBezTo>
                  <a:cubicBezTo>
                    <a:pt x="65792" y="1302539"/>
                    <a:pt x="82226" y="1318968"/>
                    <a:pt x="85520" y="1322262"/>
                  </a:cubicBezTo>
                  <a:cubicBezTo>
                    <a:pt x="87713" y="1324455"/>
                    <a:pt x="90378" y="1326261"/>
                    <a:pt x="92098" y="1328841"/>
                  </a:cubicBezTo>
                  <a:cubicBezTo>
                    <a:pt x="100396" y="1341288"/>
                    <a:pt x="95881" y="1335913"/>
                    <a:pt x="105255" y="1345287"/>
                  </a:cubicBezTo>
                  <a:cubicBezTo>
                    <a:pt x="106351" y="1348576"/>
                    <a:pt x="106760" y="1352181"/>
                    <a:pt x="108544" y="1355154"/>
                  </a:cubicBezTo>
                  <a:cubicBezTo>
                    <a:pt x="114286" y="1364724"/>
                    <a:pt x="125014" y="1365030"/>
                    <a:pt x="134858" y="1368311"/>
                  </a:cubicBezTo>
                  <a:lnTo>
                    <a:pt x="144725" y="1371600"/>
                  </a:lnTo>
                  <a:cubicBezTo>
                    <a:pt x="169035" y="1395910"/>
                    <a:pt x="133243" y="1358157"/>
                    <a:pt x="154593" y="1388046"/>
                  </a:cubicBezTo>
                  <a:cubicBezTo>
                    <a:pt x="158198" y="1393093"/>
                    <a:pt x="167750" y="1401203"/>
                    <a:pt x="167750" y="1401203"/>
                  </a:cubicBezTo>
                  <a:cubicBezTo>
                    <a:pt x="171030" y="1411045"/>
                    <a:pt x="171338" y="1421776"/>
                    <a:pt x="180907" y="1427517"/>
                  </a:cubicBezTo>
                  <a:cubicBezTo>
                    <a:pt x="183880" y="1429301"/>
                    <a:pt x="187390" y="1430054"/>
                    <a:pt x="190774" y="1430806"/>
                  </a:cubicBezTo>
                  <a:cubicBezTo>
                    <a:pt x="197285" y="1432253"/>
                    <a:pt x="203931" y="1432999"/>
                    <a:pt x="210510" y="1434095"/>
                  </a:cubicBezTo>
                  <a:cubicBezTo>
                    <a:pt x="212703" y="1436288"/>
                    <a:pt x="215151" y="1438252"/>
                    <a:pt x="217088" y="1440674"/>
                  </a:cubicBezTo>
                  <a:cubicBezTo>
                    <a:pt x="224685" y="1450171"/>
                    <a:pt x="221421" y="1450061"/>
                    <a:pt x="230245" y="1457120"/>
                  </a:cubicBezTo>
                  <a:cubicBezTo>
                    <a:pt x="239354" y="1464407"/>
                    <a:pt x="239558" y="1463513"/>
                    <a:pt x="249980" y="1466987"/>
                  </a:cubicBezTo>
                  <a:cubicBezTo>
                    <a:pt x="273620" y="1490630"/>
                    <a:pt x="235594" y="1450342"/>
                    <a:pt x="259848" y="1486723"/>
                  </a:cubicBezTo>
                  <a:cubicBezTo>
                    <a:pt x="263492" y="1492189"/>
                    <a:pt x="273954" y="1494714"/>
                    <a:pt x="279583" y="1496590"/>
                  </a:cubicBezTo>
                  <a:cubicBezTo>
                    <a:pt x="283969" y="1500976"/>
                    <a:pt x="287579" y="1506307"/>
                    <a:pt x="292740" y="1509747"/>
                  </a:cubicBezTo>
                  <a:cubicBezTo>
                    <a:pt x="296029" y="1511940"/>
                    <a:pt x="298995" y="1514720"/>
                    <a:pt x="302607" y="1516325"/>
                  </a:cubicBezTo>
                  <a:cubicBezTo>
                    <a:pt x="333376" y="1530000"/>
                    <a:pt x="356758" y="1524468"/>
                    <a:pt x="394705" y="1526193"/>
                  </a:cubicBezTo>
                  <a:cubicBezTo>
                    <a:pt x="401283" y="1527289"/>
                    <a:pt x="407781" y="1529112"/>
                    <a:pt x="414440" y="1529482"/>
                  </a:cubicBezTo>
                  <a:cubicBezTo>
                    <a:pt x="447300" y="1531308"/>
                    <a:pt x="480320" y="1530039"/>
                    <a:pt x="513117" y="1532772"/>
                  </a:cubicBezTo>
                  <a:cubicBezTo>
                    <a:pt x="526894" y="1533920"/>
                    <a:pt x="534152" y="1541185"/>
                    <a:pt x="546009" y="1545928"/>
                  </a:cubicBezTo>
                  <a:cubicBezTo>
                    <a:pt x="564258" y="1553228"/>
                    <a:pt x="562959" y="1548963"/>
                    <a:pt x="575612" y="1559085"/>
                  </a:cubicBezTo>
                  <a:cubicBezTo>
                    <a:pt x="578034" y="1561022"/>
                    <a:pt x="579997" y="1563471"/>
                    <a:pt x="582190" y="1565664"/>
                  </a:cubicBezTo>
                  <a:cubicBezTo>
                    <a:pt x="583286" y="1568953"/>
                    <a:pt x="583695" y="1572558"/>
                    <a:pt x="585479" y="1575531"/>
                  </a:cubicBezTo>
                  <a:cubicBezTo>
                    <a:pt x="587075" y="1578190"/>
                    <a:pt x="590121" y="1579688"/>
                    <a:pt x="592058" y="1582110"/>
                  </a:cubicBezTo>
                  <a:cubicBezTo>
                    <a:pt x="608656" y="1602857"/>
                    <a:pt x="589329" y="1582670"/>
                    <a:pt x="605215" y="1598556"/>
                  </a:cubicBezTo>
                  <a:cubicBezTo>
                    <a:pt x="606311" y="1601845"/>
                    <a:pt x="606338" y="1605716"/>
                    <a:pt x="608504" y="1608423"/>
                  </a:cubicBezTo>
                  <a:cubicBezTo>
                    <a:pt x="610973" y="1611510"/>
                    <a:pt x="615370" y="1612429"/>
                    <a:pt x="618371" y="1615002"/>
                  </a:cubicBezTo>
                  <a:cubicBezTo>
                    <a:pt x="623080" y="1619039"/>
                    <a:pt x="627142" y="1623773"/>
                    <a:pt x="631528" y="1628159"/>
                  </a:cubicBezTo>
                  <a:cubicBezTo>
                    <a:pt x="633721" y="1630352"/>
                    <a:pt x="636387" y="1632157"/>
                    <a:pt x="638107" y="1634737"/>
                  </a:cubicBezTo>
                  <a:cubicBezTo>
                    <a:pt x="648984" y="1651055"/>
                    <a:pt x="641891" y="1641812"/>
                    <a:pt x="661131" y="1661051"/>
                  </a:cubicBezTo>
                  <a:cubicBezTo>
                    <a:pt x="663324" y="1663244"/>
                    <a:pt x="665130" y="1665909"/>
                    <a:pt x="667710" y="1667629"/>
                  </a:cubicBezTo>
                  <a:cubicBezTo>
                    <a:pt x="670999" y="1669822"/>
                    <a:pt x="674490" y="1671739"/>
                    <a:pt x="677577" y="1674208"/>
                  </a:cubicBezTo>
                  <a:cubicBezTo>
                    <a:pt x="679999" y="1676145"/>
                    <a:pt x="681734" y="1678849"/>
                    <a:pt x="684156" y="1680786"/>
                  </a:cubicBezTo>
                  <a:cubicBezTo>
                    <a:pt x="687243" y="1683255"/>
                    <a:pt x="691048" y="1684761"/>
                    <a:pt x="694023" y="1687364"/>
                  </a:cubicBezTo>
                  <a:cubicBezTo>
                    <a:pt x="699858" y="1692469"/>
                    <a:pt x="704987" y="1698328"/>
                    <a:pt x="710469" y="1703810"/>
                  </a:cubicBezTo>
                  <a:cubicBezTo>
                    <a:pt x="712662" y="1706003"/>
                    <a:pt x="714106" y="1709408"/>
                    <a:pt x="717048" y="1710389"/>
                  </a:cubicBezTo>
                  <a:lnTo>
                    <a:pt x="726915" y="1713678"/>
                  </a:lnTo>
                  <a:cubicBezTo>
                    <a:pt x="731301" y="1718064"/>
                    <a:pt x="736631" y="1721675"/>
                    <a:pt x="740072" y="1726835"/>
                  </a:cubicBezTo>
                  <a:cubicBezTo>
                    <a:pt x="748371" y="1739282"/>
                    <a:pt x="743856" y="1733907"/>
                    <a:pt x="753229" y="1743281"/>
                  </a:cubicBezTo>
                  <a:cubicBezTo>
                    <a:pt x="765223" y="1779266"/>
                    <a:pt x="746095" y="1724763"/>
                    <a:pt x="763097" y="1763016"/>
                  </a:cubicBezTo>
                  <a:cubicBezTo>
                    <a:pt x="765913" y="1769352"/>
                    <a:pt x="767482" y="1776173"/>
                    <a:pt x="769675" y="1782751"/>
                  </a:cubicBezTo>
                  <a:cubicBezTo>
                    <a:pt x="770771" y="1786040"/>
                    <a:pt x="770512" y="1790167"/>
                    <a:pt x="772964" y="1792619"/>
                  </a:cubicBezTo>
                  <a:cubicBezTo>
                    <a:pt x="775157" y="1794812"/>
                    <a:pt x="777682" y="1796716"/>
                    <a:pt x="779543" y="1799197"/>
                  </a:cubicBezTo>
                  <a:cubicBezTo>
                    <a:pt x="784287" y="1805522"/>
                    <a:pt x="787108" y="1813342"/>
                    <a:pt x="792699" y="1818933"/>
                  </a:cubicBezTo>
                  <a:lnTo>
                    <a:pt x="805856" y="1832090"/>
                  </a:lnTo>
                  <a:lnTo>
                    <a:pt x="822302" y="1848536"/>
                  </a:lnTo>
                  <a:cubicBezTo>
                    <a:pt x="824495" y="1850729"/>
                    <a:pt x="825939" y="1854133"/>
                    <a:pt x="828881" y="1855114"/>
                  </a:cubicBezTo>
                  <a:lnTo>
                    <a:pt x="858484" y="1864982"/>
                  </a:lnTo>
                  <a:cubicBezTo>
                    <a:pt x="861773" y="1866078"/>
                    <a:pt x="865466" y="1866348"/>
                    <a:pt x="868351" y="1868271"/>
                  </a:cubicBezTo>
                  <a:cubicBezTo>
                    <a:pt x="881104" y="1876772"/>
                    <a:pt x="874469" y="1873599"/>
                    <a:pt x="888086" y="1878138"/>
                  </a:cubicBezTo>
                  <a:cubicBezTo>
                    <a:pt x="910707" y="1893218"/>
                    <a:pt x="900321" y="1888795"/>
                    <a:pt x="917689" y="1894584"/>
                  </a:cubicBezTo>
                  <a:cubicBezTo>
                    <a:pt x="919882" y="1896777"/>
                    <a:pt x="921167" y="1901163"/>
                    <a:pt x="924268" y="1901163"/>
                  </a:cubicBezTo>
                  <a:cubicBezTo>
                    <a:pt x="931202" y="1901163"/>
                    <a:pt x="938233" y="1898430"/>
                    <a:pt x="944003" y="1894584"/>
                  </a:cubicBezTo>
                  <a:cubicBezTo>
                    <a:pt x="966319" y="1879708"/>
                    <a:pt x="958148" y="1887018"/>
                    <a:pt x="970317" y="1874849"/>
                  </a:cubicBezTo>
                  <a:cubicBezTo>
                    <a:pt x="971413" y="1871560"/>
                    <a:pt x="971822" y="1867955"/>
                    <a:pt x="973606" y="1864982"/>
                  </a:cubicBezTo>
                  <a:cubicBezTo>
                    <a:pt x="987153" y="1842402"/>
                    <a:pt x="974152" y="1876493"/>
                    <a:pt x="983474" y="1848536"/>
                  </a:cubicBezTo>
                  <a:cubicBezTo>
                    <a:pt x="983843" y="1846319"/>
                    <a:pt x="988673" y="1816032"/>
                    <a:pt x="990052" y="1812354"/>
                  </a:cubicBezTo>
                  <a:cubicBezTo>
                    <a:pt x="992541" y="1805715"/>
                    <a:pt x="998393" y="1800724"/>
                    <a:pt x="1003209" y="1795908"/>
                  </a:cubicBezTo>
                  <a:cubicBezTo>
                    <a:pt x="1004305" y="1792619"/>
                    <a:pt x="1004714" y="1789014"/>
                    <a:pt x="1006498" y="1786041"/>
                  </a:cubicBezTo>
                  <a:cubicBezTo>
                    <a:pt x="1008093" y="1783382"/>
                    <a:pt x="1011689" y="1782236"/>
                    <a:pt x="1013076" y="1779462"/>
                  </a:cubicBezTo>
                  <a:cubicBezTo>
                    <a:pt x="1016177" y="1773260"/>
                    <a:pt x="1017462" y="1766305"/>
                    <a:pt x="1019655" y="1759727"/>
                  </a:cubicBezTo>
                  <a:lnTo>
                    <a:pt x="1029522" y="1730124"/>
                  </a:lnTo>
                  <a:cubicBezTo>
                    <a:pt x="1030619" y="1726835"/>
                    <a:pt x="1030889" y="1723141"/>
                    <a:pt x="1032812" y="1720256"/>
                  </a:cubicBezTo>
                  <a:lnTo>
                    <a:pt x="1039390" y="1710389"/>
                  </a:lnTo>
                  <a:cubicBezTo>
                    <a:pt x="1040486" y="1707100"/>
                    <a:pt x="1040895" y="1703494"/>
                    <a:pt x="1042679" y="1700521"/>
                  </a:cubicBezTo>
                  <a:cubicBezTo>
                    <a:pt x="1044275" y="1697862"/>
                    <a:pt x="1047871" y="1696717"/>
                    <a:pt x="1049258" y="1693943"/>
                  </a:cubicBezTo>
                  <a:cubicBezTo>
                    <a:pt x="1052359" y="1687741"/>
                    <a:pt x="1053643" y="1680786"/>
                    <a:pt x="1055836" y="1674208"/>
                  </a:cubicBezTo>
                  <a:cubicBezTo>
                    <a:pt x="1059471" y="1663303"/>
                    <a:pt x="1063443" y="1652622"/>
                    <a:pt x="1065704" y="1641315"/>
                  </a:cubicBezTo>
                  <a:cubicBezTo>
                    <a:pt x="1067012" y="1634775"/>
                    <a:pt x="1067897" y="1628158"/>
                    <a:pt x="1068993" y="1621580"/>
                  </a:cubicBezTo>
                  <a:cubicBezTo>
                    <a:pt x="1067897" y="1611712"/>
                    <a:pt x="1067336" y="1601770"/>
                    <a:pt x="1065704" y="1591977"/>
                  </a:cubicBezTo>
                  <a:cubicBezTo>
                    <a:pt x="1065134" y="1588557"/>
                    <a:pt x="1063368" y="1585443"/>
                    <a:pt x="1062415" y="1582110"/>
                  </a:cubicBezTo>
                  <a:cubicBezTo>
                    <a:pt x="1061173" y="1577763"/>
                    <a:pt x="1060222" y="1573339"/>
                    <a:pt x="1059125" y="1568953"/>
                  </a:cubicBezTo>
                  <a:cubicBezTo>
                    <a:pt x="1060531" y="1550677"/>
                    <a:pt x="1055091" y="1530227"/>
                    <a:pt x="1068993" y="1516325"/>
                  </a:cubicBezTo>
                  <a:cubicBezTo>
                    <a:pt x="1071788" y="1513530"/>
                    <a:pt x="1075572" y="1511940"/>
                    <a:pt x="1078861" y="1509747"/>
                  </a:cubicBezTo>
                  <a:cubicBezTo>
                    <a:pt x="1081054" y="1506458"/>
                    <a:pt x="1083671" y="1503415"/>
                    <a:pt x="1085439" y="1499879"/>
                  </a:cubicBezTo>
                  <a:cubicBezTo>
                    <a:pt x="1086989" y="1496778"/>
                    <a:pt x="1086944" y="1492985"/>
                    <a:pt x="1088728" y="1490012"/>
                  </a:cubicBezTo>
                  <a:cubicBezTo>
                    <a:pt x="1090324" y="1487353"/>
                    <a:pt x="1093114" y="1485626"/>
                    <a:pt x="1095307" y="1483433"/>
                  </a:cubicBezTo>
                  <a:cubicBezTo>
                    <a:pt x="1104624" y="1455483"/>
                    <a:pt x="1091630" y="1489562"/>
                    <a:pt x="1105174" y="1466987"/>
                  </a:cubicBezTo>
                  <a:cubicBezTo>
                    <a:pt x="1106958" y="1464014"/>
                    <a:pt x="1106679" y="1460093"/>
                    <a:pt x="1108463" y="1457120"/>
                  </a:cubicBezTo>
                  <a:cubicBezTo>
                    <a:pt x="1110059" y="1454461"/>
                    <a:pt x="1113105" y="1452963"/>
                    <a:pt x="1115042" y="1450541"/>
                  </a:cubicBezTo>
                  <a:cubicBezTo>
                    <a:pt x="1117511" y="1447454"/>
                    <a:pt x="1119151" y="1443761"/>
                    <a:pt x="1121620" y="1440674"/>
                  </a:cubicBezTo>
                  <a:cubicBezTo>
                    <a:pt x="1123557" y="1438252"/>
                    <a:pt x="1126338" y="1436576"/>
                    <a:pt x="1128199" y="1434095"/>
                  </a:cubicBezTo>
                  <a:cubicBezTo>
                    <a:pt x="1132943" y="1427770"/>
                    <a:pt x="1141356" y="1414360"/>
                    <a:pt x="1141356" y="1414360"/>
                  </a:cubicBezTo>
                  <a:lnTo>
                    <a:pt x="1151223" y="1384757"/>
                  </a:lnTo>
                  <a:lnTo>
                    <a:pt x="1154512" y="1374890"/>
                  </a:lnTo>
                  <a:lnTo>
                    <a:pt x="1157802" y="1365022"/>
                  </a:lnTo>
                  <a:cubicBezTo>
                    <a:pt x="1158898" y="1357347"/>
                    <a:pt x="1161091" y="1349750"/>
                    <a:pt x="1161091" y="1341997"/>
                  </a:cubicBezTo>
                  <a:cubicBezTo>
                    <a:pt x="1161091" y="1339094"/>
                    <a:pt x="1163059" y="1293306"/>
                    <a:pt x="1154512" y="1276213"/>
                  </a:cubicBezTo>
                  <a:cubicBezTo>
                    <a:pt x="1152744" y="1272677"/>
                    <a:pt x="1151021" y="1268815"/>
                    <a:pt x="1147934" y="1266346"/>
                  </a:cubicBezTo>
                  <a:cubicBezTo>
                    <a:pt x="1145226" y="1264180"/>
                    <a:pt x="1141097" y="1264740"/>
                    <a:pt x="1138066" y="1263056"/>
                  </a:cubicBezTo>
                  <a:cubicBezTo>
                    <a:pt x="1131155" y="1259217"/>
                    <a:pt x="1123921" y="1255490"/>
                    <a:pt x="1118331" y="1249900"/>
                  </a:cubicBezTo>
                  <a:cubicBezTo>
                    <a:pt x="1111807" y="1243376"/>
                    <a:pt x="1102605" y="1235894"/>
                    <a:pt x="1098596" y="1226875"/>
                  </a:cubicBezTo>
                  <a:cubicBezTo>
                    <a:pt x="1095780" y="1220538"/>
                    <a:pt x="1094210" y="1213718"/>
                    <a:pt x="1092017" y="1207140"/>
                  </a:cubicBezTo>
                  <a:lnTo>
                    <a:pt x="1088728" y="1197272"/>
                  </a:lnTo>
                  <a:cubicBezTo>
                    <a:pt x="1087632" y="1175344"/>
                    <a:pt x="1086949" y="1153391"/>
                    <a:pt x="1085439" y="1131488"/>
                  </a:cubicBezTo>
                  <a:cubicBezTo>
                    <a:pt x="1083323" y="1100807"/>
                    <a:pt x="1083936" y="1107243"/>
                    <a:pt x="1075571" y="1082150"/>
                  </a:cubicBezTo>
                  <a:cubicBezTo>
                    <a:pt x="1074475" y="1078861"/>
                    <a:pt x="1074205" y="1075167"/>
                    <a:pt x="1072282" y="1072282"/>
                  </a:cubicBezTo>
                  <a:lnTo>
                    <a:pt x="1065704" y="1062415"/>
                  </a:lnTo>
                  <a:cubicBezTo>
                    <a:pt x="1064608" y="1059126"/>
                    <a:pt x="1062744" y="1055999"/>
                    <a:pt x="1062415" y="1052547"/>
                  </a:cubicBezTo>
                  <a:cubicBezTo>
                    <a:pt x="1062260" y="1050915"/>
                    <a:pt x="1064792" y="1001387"/>
                    <a:pt x="1055836" y="983474"/>
                  </a:cubicBezTo>
                  <a:cubicBezTo>
                    <a:pt x="1040200" y="952201"/>
                    <a:pt x="1059650" y="1004782"/>
                    <a:pt x="1042679" y="953871"/>
                  </a:cubicBezTo>
                  <a:lnTo>
                    <a:pt x="1039390" y="944003"/>
                  </a:lnTo>
                  <a:cubicBezTo>
                    <a:pt x="1040486" y="936328"/>
                    <a:pt x="1040227" y="928334"/>
                    <a:pt x="1042679" y="920979"/>
                  </a:cubicBezTo>
                  <a:cubicBezTo>
                    <a:pt x="1043660" y="918037"/>
                    <a:pt x="1046484" y="915787"/>
                    <a:pt x="1049258" y="914400"/>
                  </a:cubicBezTo>
                  <a:cubicBezTo>
                    <a:pt x="1061117" y="908470"/>
                    <a:pt x="1079157" y="905337"/>
                    <a:pt x="1092017" y="904533"/>
                  </a:cubicBezTo>
                  <a:cubicBezTo>
                    <a:pt x="1119396" y="902822"/>
                    <a:pt x="1146838" y="902340"/>
                    <a:pt x="1174248" y="901243"/>
                  </a:cubicBezTo>
                  <a:cubicBezTo>
                    <a:pt x="1174362" y="901215"/>
                    <a:pt x="1195700" y="896237"/>
                    <a:pt x="1197272" y="894665"/>
                  </a:cubicBezTo>
                  <a:cubicBezTo>
                    <a:pt x="1199724" y="892213"/>
                    <a:pt x="1199465" y="888086"/>
                    <a:pt x="1200561" y="884797"/>
                  </a:cubicBezTo>
                  <a:cubicBezTo>
                    <a:pt x="1199465" y="880412"/>
                    <a:pt x="1196633" y="876116"/>
                    <a:pt x="1197272" y="871641"/>
                  </a:cubicBezTo>
                  <a:cubicBezTo>
                    <a:pt x="1198426" y="863562"/>
                    <a:pt x="1208178" y="858888"/>
                    <a:pt x="1213718" y="855195"/>
                  </a:cubicBezTo>
                  <a:cubicBezTo>
                    <a:pt x="1214814" y="851906"/>
                    <a:pt x="1218295" y="848546"/>
                    <a:pt x="1217007" y="845327"/>
                  </a:cubicBezTo>
                  <a:cubicBezTo>
                    <a:pt x="1215539" y="841657"/>
                    <a:pt x="1210227" y="841218"/>
                    <a:pt x="1207140" y="838749"/>
                  </a:cubicBezTo>
                  <a:cubicBezTo>
                    <a:pt x="1204718" y="836812"/>
                    <a:pt x="1203220" y="833766"/>
                    <a:pt x="1200561" y="832170"/>
                  </a:cubicBezTo>
                  <a:cubicBezTo>
                    <a:pt x="1197588" y="830386"/>
                    <a:pt x="1194131" y="829339"/>
                    <a:pt x="1190694" y="828881"/>
                  </a:cubicBezTo>
                  <a:cubicBezTo>
                    <a:pt x="1177607" y="827136"/>
                    <a:pt x="1164380" y="826688"/>
                    <a:pt x="1151223" y="825592"/>
                  </a:cubicBezTo>
                  <a:cubicBezTo>
                    <a:pt x="1146310" y="810852"/>
                    <a:pt x="1143211" y="806150"/>
                    <a:pt x="1151223" y="786121"/>
                  </a:cubicBezTo>
                  <a:cubicBezTo>
                    <a:pt x="1152511" y="782902"/>
                    <a:pt x="1157802" y="783928"/>
                    <a:pt x="1161091" y="782832"/>
                  </a:cubicBezTo>
                  <a:cubicBezTo>
                    <a:pt x="1168766" y="783928"/>
                    <a:pt x="1176760" y="783669"/>
                    <a:pt x="1184115" y="786121"/>
                  </a:cubicBezTo>
                  <a:cubicBezTo>
                    <a:pt x="1187057" y="787102"/>
                    <a:pt x="1188035" y="791104"/>
                    <a:pt x="1190694" y="792700"/>
                  </a:cubicBezTo>
                  <a:cubicBezTo>
                    <a:pt x="1193667" y="794484"/>
                    <a:pt x="1197272" y="794893"/>
                    <a:pt x="1200561" y="795989"/>
                  </a:cubicBezTo>
                  <a:cubicBezTo>
                    <a:pt x="1198277" y="764008"/>
                    <a:pt x="1193535" y="725638"/>
                    <a:pt x="1200561" y="694023"/>
                  </a:cubicBezTo>
                  <a:cubicBezTo>
                    <a:pt x="1201313" y="690638"/>
                    <a:pt x="1207095" y="691686"/>
                    <a:pt x="1210429" y="690734"/>
                  </a:cubicBezTo>
                  <a:cubicBezTo>
                    <a:pt x="1214776" y="689492"/>
                    <a:pt x="1219239" y="688687"/>
                    <a:pt x="1223586" y="687445"/>
                  </a:cubicBezTo>
                  <a:cubicBezTo>
                    <a:pt x="1226920" y="686493"/>
                    <a:pt x="1230069" y="684908"/>
                    <a:pt x="1233453" y="684156"/>
                  </a:cubicBezTo>
                  <a:cubicBezTo>
                    <a:pt x="1239964" y="682709"/>
                    <a:pt x="1246719" y="682484"/>
                    <a:pt x="1253189" y="680866"/>
                  </a:cubicBezTo>
                  <a:cubicBezTo>
                    <a:pt x="1259916" y="679184"/>
                    <a:pt x="1266346" y="676481"/>
                    <a:pt x="1272924" y="674288"/>
                  </a:cubicBezTo>
                  <a:lnTo>
                    <a:pt x="1282792" y="670999"/>
                  </a:lnTo>
                  <a:cubicBezTo>
                    <a:pt x="1282796" y="670998"/>
                    <a:pt x="1302524" y="664422"/>
                    <a:pt x="1302527" y="664420"/>
                  </a:cubicBezTo>
                  <a:cubicBezTo>
                    <a:pt x="1315279" y="655919"/>
                    <a:pt x="1308644" y="659092"/>
                    <a:pt x="1322262" y="654553"/>
                  </a:cubicBezTo>
                  <a:cubicBezTo>
                    <a:pt x="1333743" y="643070"/>
                    <a:pt x="1325898" y="648955"/>
                    <a:pt x="1348576" y="641396"/>
                  </a:cubicBezTo>
                  <a:lnTo>
                    <a:pt x="1358443" y="638107"/>
                  </a:lnTo>
                  <a:cubicBezTo>
                    <a:pt x="1383215" y="621592"/>
                    <a:pt x="1351734" y="640982"/>
                    <a:pt x="1381468" y="628239"/>
                  </a:cubicBezTo>
                  <a:cubicBezTo>
                    <a:pt x="1385101" y="626682"/>
                    <a:pt x="1387403" y="622068"/>
                    <a:pt x="1391335" y="621661"/>
                  </a:cubicBezTo>
                  <a:cubicBezTo>
                    <a:pt x="1419711" y="618726"/>
                    <a:pt x="1448348" y="619468"/>
                    <a:pt x="1476855" y="618372"/>
                  </a:cubicBezTo>
                  <a:cubicBezTo>
                    <a:pt x="1483433" y="616179"/>
                    <a:pt x="1491686" y="616696"/>
                    <a:pt x="1496590" y="611793"/>
                  </a:cubicBezTo>
                  <a:cubicBezTo>
                    <a:pt x="1505621" y="602764"/>
                    <a:pt x="1500227" y="606196"/>
                    <a:pt x="1513036" y="601925"/>
                  </a:cubicBezTo>
                  <a:cubicBezTo>
                    <a:pt x="1538706" y="576258"/>
                    <a:pt x="1496263" y="617836"/>
                    <a:pt x="1529482" y="588769"/>
                  </a:cubicBezTo>
                  <a:cubicBezTo>
                    <a:pt x="1535317" y="583664"/>
                    <a:pt x="1540446" y="577805"/>
                    <a:pt x="1545928" y="572323"/>
                  </a:cubicBezTo>
                  <a:cubicBezTo>
                    <a:pt x="1548121" y="570130"/>
                    <a:pt x="1549927" y="567464"/>
                    <a:pt x="1552507" y="565744"/>
                  </a:cubicBezTo>
                  <a:cubicBezTo>
                    <a:pt x="1564954" y="557446"/>
                    <a:pt x="1559579" y="561961"/>
                    <a:pt x="1568953" y="552587"/>
                  </a:cubicBezTo>
                  <a:cubicBezTo>
                    <a:pt x="1570049" y="549298"/>
                    <a:pt x="1572242" y="546187"/>
                    <a:pt x="1572242" y="542720"/>
                  </a:cubicBezTo>
                  <a:cubicBezTo>
                    <a:pt x="1572242" y="514864"/>
                    <a:pt x="1569933" y="512769"/>
                    <a:pt x="1562374" y="490092"/>
                  </a:cubicBezTo>
                  <a:cubicBezTo>
                    <a:pt x="1561278" y="486803"/>
                    <a:pt x="1561008" y="483110"/>
                    <a:pt x="1559085" y="480225"/>
                  </a:cubicBezTo>
                  <a:cubicBezTo>
                    <a:pt x="1556892" y="476936"/>
                    <a:pt x="1555080" y="473359"/>
                    <a:pt x="1552507" y="470357"/>
                  </a:cubicBezTo>
                  <a:cubicBezTo>
                    <a:pt x="1548471" y="465648"/>
                    <a:pt x="1539350" y="457200"/>
                    <a:pt x="1539350" y="457200"/>
                  </a:cubicBezTo>
                  <a:lnTo>
                    <a:pt x="1526193" y="417730"/>
                  </a:lnTo>
                  <a:cubicBezTo>
                    <a:pt x="1525097" y="414441"/>
                    <a:pt x="1525356" y="410314"/>
                    <a:pt x="1522904" y="407862"/>
                  </a:cubicBezTo>
                  <a:cubicBezTo>
                    <a:pt x="1520711" y="405669"/>
                    <a:pt x="1518186" y="403765"/>
                    <a:pt x="1516325" y="401284"/>
                  </a:cubicBezTo>
                  <a:cubicBezTo>
                    <a:pt x="1498731" y="377826"/>
                    <a:pt x="1511772" y="384417"/>
                    <a:pt x="1493301" y="378259"/>
                  </a:cubicBezTo>
                  <a:cubicBezTo>
                    <a:pt x="1491108" y="376066"/>
                    <a:pt x="1489381" y="373276"/>
                    <a:pt x="1486722" y="371681"/>
                  </a:cubicBezTo>
                  <a:cubicBezTo>
                    <a:pt x="1483749" y="369897"/>
                    <a:pt x="1479629" y="370472"/>
                    <a:pt x="1476855" y="368392"/>
                  </a:cubicBezTo>
                  <a:cubicBezTo>
                    <a:pt x="1470653" y="363740"/>
                    <a:pt x="1465891" y="357428"/>
                    <a:pt x="1460409" y="351946"/>
                  </a:cubicBezTo>
                  <a:cubicBezTo>
                    <a:pt x="1458216" y="349753"/>
                    <a:pt x="1456772" y="346348"/>
                    <a:pt x="1453830" y="345367"/>
                  </a:cubicBezTo>
                  <a:lnTo>
                    <a:pt x="1443963" y="342078"/>
                  </a:lnTo>
                  <a:cubicBezTo>
                    <a:pt x="1431114" y="329231"/>
                    <a:pt x="1444595" y="340749"/>
                    <a:pt x="1427517" y="332210"/>
                  </a:cubicBezTo>
                  <a:cubicBezTo>
                    <a:pt x="1402023" y="319462"/>
                    <a:pt x="1432574" y="330607"/>
                    <a:pt x="1407781" y="322343"/>
                  </a:cubicBezTo>
                  <a:cubicBezTo>
                    <a:pt x="1394933" y="309494"/>
                    <a:pt x="1408414" y="321014"/>
                    <a:pt x="1391335" y="312475"/>
                  </a:cubicBezTo>
                  <a:cubicBezTo>
                    <a:pt x="1387799" y="310707"/>
                    <a:pt x="1385169" y="307285"/>
                    <a:pt x="1381468" y="305897"/>
                  </a:cubicBezTo>
                  <a:cubicBezTo>
                    <a:pt x="1376233" y="303934"/>
                    <a:pt x="1370416" y="304079"/>
                    <a:pt x="1365022" y="302608"/>
                  </a:cubicBezTo>
                  <a:cubicBezTo>
                    <a:pt x="1322436" y="290994"/>
                    <a:pt x="1371854" y="298243"/>
                    <a:pt x="1305816" y="292740"/>
                  </a:cubicBezTo>
                  <a:cubicBezTo>
                    <a:pt x="1303352" y="292124"/>
                    <a:pt x="1286167" y="288186"/>
                    <a:pt x="1282792" y="286161"/>
                  </a:cubicBezTo>
                  <a:cubicBezTo>
                    <a:pt x="1280133" y="284565"/>
                    <a:pt x="1278987" y="280970"/>
                    <a:pt x="1276213" y="279583"/>
                  </a:cubicBezTo>
                  <a:cubicBezTo>
                    <a:pt x="1270011" y="276482"/>
                    <a:pt x="1263056" y="275198"/>
                    <a:pt x="1256478" y="273005"/>
                  </a:cubicBezTo>
                  <a:cubicBezTo>
                    <a:pt x="1256468" y="273002"/>
                    <a:pt x="1236754" y="266429"/>
                    <a:pt x="1236743" y="266426"/>
                  </a:cubicBezTo>
                  <a:cubicBezTo>
                    <a:pt x="1195500" y="256116"/>
                    <a:pt x="1219447" y="260492"/>
                    <a:pt x="1164380" y="256559"/>
                  </a:cubicBezTo>
                  <a:cubicBezTo>
                    <a:pt x="1156705" y="255462"/>
                    <a:pt x="1148958" y="254789"/>
                    <a:pt x="1141356" y="253269"/>
                  </a:cubicBezTo>
                  <a:cubicBezTo>
                    <a:pt x="1102261" y="245450"/>
                    <a:pt x="1127231" y="249703"/>
                    <a:pt x="1105174" y="243402"/>
                  </a:cubicBezTo>
                  <a:cubicBezTo>
                    <a:pt x="1100827" y="242160"/>
                    <a:pt x="1096347" y="241412"/>
                    <a:pt x="1092017" y="240113"/>
                  </a:cubicBezTo>
                  <a:cubicBezTo>
                    <a:pt x="1085375" y="238120"/>
                    <a:pt x="1079182" y="234224"/>
                    <a:pt x="1072282" y="233534"/>
                  </a:cubicBezTo>
                  <a:lnTo>
                    <a:pt x="1039390" y="230245"/>
                  </a:lnTo>
                  <a:cubicBezTo>
                    <a:pt x="1024088" y="214941"/>
                    <a:pt x="1033722" y="227384"/>
                    <a:pt x="1029522" y="187485"/>
                  </a:cubicBezTo>
                  <a:cubicBezTo>
                    <a:pt x="1028597" y="178694"/>
                    <a:pt x="1027686" y="169891"/>
                    <a:pt x="1026233" y="161172"/>
                  </a:cubicBezTo>
                  <a:cubicBezTo>
                    <a:pt x="1025339" y="155806"/>
                    <a:pt x="1018120" y="130033"/>
                    <a:pt x="1016366" y="128279"/>
                  </a:cubicBezTo>
                  <a:cubicBezTo>
                    <a:pt x="1010896" y="122810"/>
                    <a:pt x="1006530" y="119305"/>
                    <a:pt x="1003209" y="111833"/>
                  </a:cubicBezTo>
                  <a:cubicBezTo>
                    <a:pt x="992531" y="87808"/>
                    <a:pt x="1004709" y="94791"/>
                    <a:pt x="986763" y="88809"/>
                  </a:cubicBezTo>
                  <a:cubicBezTo>
                    <a:pt x="973606" y="89905"/>
                    <a:pt x="960238" y="89509"/>
                    <a:pt x="947292" y="92098"/>
                  </a:cubicBezTo>
                  <a:cubicBezTo>
                    <a:pt x="943416" y="92873"/>
                    <a:pt x="941037" y="97071"/>
                    <a:pt x="937425" y="98677"/>
                  </a:cubicBezTo>
                  <a:cubicBezTo>
                    <a:pt x="931088" y="101493"/>
                    <a:pt x="924268" y="103062"/>
                    <a:pt x="917689" y="105255"/>
                  </a:cubicBezTo>
                  <a:lnTo>
                    <a:pt x="907822" y="108544"/>
                  </a:lnTo>
                  <a:cubicBezTo>
                    <a:pt x="891376" y="107448"/>
                    <a:pt x="874716" y="108119"/>
                    <a:pt x="858484" y="105255"/>
                  </a:cubicBezTo>
                  <a:cubicBezTo>
                    <a:pt x="850153" y="103785"/>
                    <a:pt x="852103" y="93167"/>
                    <a:pt x="848616" y="88809"/>
                  </a:cubicBezTo>
                  <a:cubicBezTo>
                    <a:pt x="846146" y="85722"/>
                    <a:pt x="842360" y="83837"/>
                    <a:pt x="838748" y="82231"/>
                  </a:cubicBezTo>
                  <a:cubicBezTo>
                    <a:pt x="838733" y="82224"/>
                    <a:pt x="814087" y="74010"/>
                    <a:pt x="809145" y="72363"/>
                  </a:cubicBezTo>
                  <a:lnTo>
                    <a:pt x="799278" y="69074"/>
                  </a:lnTo>
                  <a:cubicBezTo>
                    <a:pt x="795989" y="66881"/>
                    <a:pt x="793023" y="64101"/>
                    <a:pt x="789410" y="62495"/>
                  </a:cubicBezTo>
                  <a:cubicBezTo>
                    <a:pt x="770414" y="54052"/>
                    <a:pt x="764255" y="56303"/>
                    <a:pt x="743361" y="49338"/>
                  </a:cubicBezTo>
                  <a:cubicBezTo>
                    <a:pt x="710211" y="38288"/>
                    <a:pt x="761625" y="55146"/>
                    <a:pt x="720337" y="42760"/>
                  </a:cubicBezTo>
                  <a:cubicBezTo>
                    <a:pt x="720264" y="42738"/>
                    <a:pt x="695704" y="34549"/>
                    <a:pt x="690734" y="32892"/>
                  </a:cubicBezTo>
                  <a:lnTo>
                    <a:pt x="680866" y="29603"/>
                  </a:lnTo>
                  <a:cubicBezTo>
                    <a:pt x="677577" y="27410"/>
                    <a:pt x="674086" y="25494"/>
                    <a:pt x="670999" y="23025"/>
                  </a:cubicBezTo>
                  <a:cubicBezTo>
                    <a:pt x="668577" y="21088"/>
                    <a:pt x="667194" y="17833"/>
                    <a:pt x="664420" y="16446"/>
                  </a:cubicBezTo>
                  <a:cubicBezTo>
                    <a:pt x="658218" y="13345"/>
                    <a:pt x="644685" y="9868"/>
                    <a:pt x="644685" y="9868"/>
                  </a:cubicBezTo>
                  <a:cubicBezTo>
                    <a:pt x="641059" y="10321"/>
                    <a:pt x="616509" y="11643"/>
                    <a:pt x="608504" y="16446"/>
                  </a:cubicBezTo>
                  <a:cubicBezTo>
                    <a:pt x="605845" y="18042"/>
                    <a:pt x="604347" y="21088"/>
                    <a:pt x="601925" y="23025"/>
                  </a:cubicBezTo>
                  <a:cubicBezTo>
                    <a:pt x="590756" y="31960"/>
                    <a:pt x="587969" y="30966"/>
                    <a:pt x="572322" y="36182"/>
                  </a:cubicBezTo>
                  <a:cubicBezTo>
                    <a:pt x="569033" y="37278"/>
                    <a:pt x="565919" y="39320"/>
                    <a:pt x="562455" y="39471"/>
                  </a:cubicBezTo>
                  <a:lnTo>
                    <a:pt x="486803" y="42760"/>
                  </a:lnTo>
                  <a:cubicBezTo>
                    <a:pt x="458848" y="52077"/>
                    <a:pt x="492932" y="39082"/>
                    <a:pt x="470357" y="52628"/>
                  </a:cubicBezTo>
                  <a:cubicBezTo>
                    <a:pt x="467384" y="54412"/>
                    <a:pt x="463778" y="54821"/>
                    <a:pt x="460489" y="55917"/>
                  </a:cubicBezTo>
                  <a:cubicBezTo>
                    <a:pt x="457200" y="58110"/>
                    <a:pt x="453709" y="60026"/>
                    <a:pt x="450622" y="62495"/>
                  </a:cubicBezTo>
                  <a:cubicBezTo>
                    <a:pt x="448200" y="64432"/>
                    <a:pt x="446817" y="67687"/>
                    <a:pt x="444043" y="69074"/>
                  </a:cubicBezTo>
                  <a:cubicBezTo>
                    <a:pt x="437841" y="72175"/>
                    <a:pt x="430886" y="73459"/>
                    <a:pt x="424308" y="75652"/>
                  </a:cubicBezTo>
                  <a:cubicBezTo>
                    <a:pt x="421019" y="76748"/>
                    <a:pt x="417907" y="78941"/>
                    <a:pt x="414440" y="78941"/>
                  </a:cubicBezTo>
                  <a:lnTo>
                    <a:pt x="371681" y="65784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フリーフォーム: 図形 7">
              <a:extLst>
                <a:ext uri="{FF2B5EF4-FFF2-40B4-BE49-F238E27FC236}">
                  <a16:creationId xmlns:a16="http://schemas.microsoft.com/office/drawing/2014/main" id="{573288EA-916F-4D18-9700-FBD7F10C0D8F}"/>
                </a:ext>
              </a:extLst>
            </p:cNvPr>
            <p:cNvSpPr/>
            <p:nvPr/>
          </p:nvSpPr>
          <p:spPr>
            <a:xfrm>
              <a:off x="4428673" y="2063826"/>
              <a:ext cx="2180784" cy="2085358"/>
            </a:xfrm>
            <a:custGeom>
              <a:avLst/>
              <a:gdLst>
                <a:gd name="connsiteX0" fmla="*/ 351946 w 2180784"/>
                <a:gd name="connsiteY0" fmla="*/ 562455 h 2085358"/>
                <a:gd name="connsiteX1" fmla="*/ 427598 w 2180784"/>
                <a:gd name="connsiteY1" fmla="*/ 490092 h 2085358"/>
                <a:gd name="connsiteX2" fmla="*/ 437465 w 2180784"/>
                <a:gd name="connsiteY2" fmla="*/ 470357 h 2085358"/>
                <a:gd name="connsiteX3" fmla="*/ 444044 w 2180784"/>
                <a:gd name="connsiteY3" fmla="*/ 463778 h 2085358"/>
                <a:gd name="connsiteX4" fmla="*/ 450622 w 2180784"/>
                <a:gd name="connsiteY4" fmla="*/ 453911 h 2085358"/>
                <a:gd name="connsiteX5" fmla="*/ 457200 w 2180784"/>
                <a:gd name="connsiteY5" fmla="*/ 430886 h 2085358"/>
                <a:gd name="connsiteX6" fmla="*/ 460490 w 2180784"/>
                <a:gd name="connsiteY6" fmla="*/ 421019 h 2085358"/>
                <a:gd name="connsiteX7" fmla="*/ 473647 w 2180784"/>
                <a:gd name="connsiteY7" fmla="*/ 407862 h 2085358"/>
                <a:gd name="connsiteX8" fmla="*/ 490093 w 2180784"/>
                <a:gd name="connsiteY8" fmla="*/ 391416 h 2085358"/>
                <a:gd name="connsiteX9" fmla="*/ 493382 w 2180784"/>
                <a:gd name="connsiteY9" fmla="*/ 381548 h 2085358"/>
                <a:gd name="connsiteX10" fmla="*/ 503249 w 2180784"/>
                <a:gd name="connsiteY10" fmla="*/ 374970 h 2085358"/>
                <a:gd name="connsiteX11" fmla="*/ 509828 w 2180784"/>
                <a:gd name="connsiteY11" fmla="*/ 368391 h 2085358"/>
                <a:gd name="connsiteX12" fmla="*/ 522985 w 2180784"/>
                <a:gd name="connsiteY12" fmla="*/ 351945 h 2085358"/>
                <a:gd name="connsiteX13" fmla="*/ 532852 w 2180784"/>
                <a:gd name="connsiteY13" fmla="*/ 335499 h 2085358"/>
                <a:gd name="connsiteX14" fmla="*/ 552588 w 2180784"/>
                <a:gd name="connsiteY14" fmla="*/ 312475 h 2085358"/>
                <a:gd name="connsiteX15" fmla="*/ 569034 w 2180784"/>
                <a:gd name="connsiteY15" fmla="*/ 299318 h 2085358"/>
                <a:gd name="connsiteX16" fmla="*/ 578901 w 2180784"/>
                <a:gd name="connsiteY16" fmla="*/ 292740 h 2085358"/>
                <a:gd name="connsiteX17" fmla="*/ 592058 w 2180784"/>
                <a:gd name="connsiteY17" fmla="*/ 276294 h 2085358"/>
                <a:gd name="connsiteX18" fmla="*/ 601926 w 2180784"/>
                <a:gd name="connsiteY18" fmla="*/ 243401 h 2085358"/>
                <a:gd name="connsiteX19" fmla="*/ 598636 w 2180784"/>
                <a:gd name="connsiteY19" fmla="*/ 210509 h 2085358"/>
                <a:gd name="connsiteX20" fmla="*/ 595347 w 2180784"/>
                <a:gd name="connsiteY20" fmla="*/ 200642 h 2085358"/>
                <a:gd name="connsiteX21" fmla="*/ 592058 w 2180784"/>
                <a:gd name="connsiteY21" fmla="*/ 187485 h 2085358"/>
                <a:gd name="connsiteX22" fmla="*/ 582190 w 2180784"/>
                <a:gd name="connsiteY22" fmla="*/ 157882 h 2085358"/>
                <a:gd name="connsiteX23" fmla="*/ 572323 w 2180784"/>
                <a:gd name="connsiteY23" fmla="*/ 128279 h 2085358"/>
                <a:gd name="connsiteX24" fmla="*/ 569034 w 2180784"/>
                <a:gd name="connsiteY24" fmla="*/ 118411 h 2085358"/>
                <a:gd name="connsiteX25" fmla="*/ 565744 w 2180784"/>
                <a:gd name="connsiteY25" fmla="*/ 95387 h 2085358"/>
                <a:gd name="connsiteX26" fmla="*/ 559166 w 2180784"/>
                <a:gd name="connsiteY26" fmla="*/ 62495 h 2085358"/>
                <a:gd name="connsiteX27" fmla="*/ 546009 w 2180784"/>
                <a:gd name="connsiteY27" fmla="*/ 36181 h 2085358"/>
                <a:gd name="connsiteX28" fmla="*/ 542720 w 2180784"/>
                <a:gd name="connsiteY28" fmla="*/ 26314 h 2085358"/>
                <a:gd name="connsiteX29" fmla="*/ 539431 w 2180784"/>
                <a:gd name="connsiteY29" fmla="*/ 3289 h 2085358"/>
                <a:gd name="connsiteX30" fmla="*/ 529563 w 2180784"/>
                <a:gd name="connsiteY30" fmla="*/ 0 h 2085358"/>
                <a:gd name="connsiteX31" fmla="*/ 509828 w 2180784"/>
                <a:gd name="connsiteY31" fmla="*/ 6578 h 2085358"/>
                <a:gd name="connsiteX32" fmla="*/ 483514 w 2180784"/>
                <a:gd name="connsiteY32" fmla="*/ 26314 h 2085358"/>
                <a:gd name="connsiteX33" fmla="*/ 463779 w 2180784"/>
                <a:gd name="connsiteY33" fmla="*/ 39470 h 2085358"/>
                <a:gd name="connsiteX34" fmla="*/ 453911 w 2180784"/>
                <a:gd name="connsiteY34" fmla="*/ 42760 h 2085358"/>
                <a:gd name="connsiteX35" fmla="*/ 444044 w 2180784"/>
                <a:gd name="connsiteY35" fmla="*/ 49338 h 2085358"/>
                <a:gd name="connsiteX36" fmla="*/ 404573 w 2180784"/>
                <a:gd name="connsiteY36" fmla="*/ 55917 h 2085358"/>
                <a:gd name="connsiteX37" fmla="*/ 384838 w 2180784"/>
                <a:gd name="connsiteY37" fmla="*/ 59206 h 2085358"/>
                <a:gd name="connsiteX38" fmla="*/ 335500 w 2180784"/>
                <a:gd name="connsiteY38" fmla="*/ 62495 h 2085358"/>
                <a:gd name="connsiteX39" fmla="*/ 319054 w 2180784"/>
                <a:gd name="connsiteY39" fmla="*/ 72363 h 2085358"/>
                <a:gd name="connsiteX40" fmla="*/ 309186 w 2180784"/>
                <a:gd name="connsiteY40" fmla="*/ 75652 h 2085358"/>
                <a:gd name="connsiteX41" fmla="*/ 299318 w 2180784"/>
                <a:gd name="connsiteY41" fmla="*/ 82230 h 2085358"/>
                <a:gd name="connsiteX42" fmla="*/ 253270 w 2180784"/>
                <a:gd name="connsiteY42" fmla="*/ 85519 h 2085358"/>
                <a:gd name="connsiteX43" fmla="*/ 213799 w 2180784"/>
                <a:gd name="connsiteY43" fmla="*/ 92098 h 2085358"/>
                <a:gd name="connsiteX44" fmla="*/ 190775 w 2180784"/>
                <a:gd name="connsiteY44" fmla="*/ 98676 h 2085358"/>
                <a:gd name="connsiteX45" fmla="*/ 174329 w 2180784"/>
                <a:gd name="connsiteY45" fmla="*/ 111833 h 2085358"/>
                <a:gd name="connsiteX46" fmla="*/ 154593 w 2180784"/>
                <a:gd name="connsiteY46" fmla="*/ 134858 h 2085358"/>
                <a:gd name="connsiteX47" fmla="*/ 154593 w 2180784"/>
                <a:gd name="connsiteY47" fmla="*/ 167750 h 2085358"/>
                <a:gd name="connsiteX48" fmla="*/ 157882 w 2180784"/>
                <a:gd name="connsiteY48" fmla="*/ 177617 h 2085358"/>
                <a:gd name="connsiteX49" fmla="*/ 164461 w 2180784"/>
                <a:gd name="connsiteY49" fmla="*/ 184196 h 2085358"/>
                <a:gd name="connsiteX50" fmla="*/ 171039 w 2180784"/>
                <a:gd name="connsiteY50" fmla="*/ 203931 h 2085358"/>
                <a:gd name="connsiteX51" fmla="*/ 161172 w 2180784"/>
                <a:gd name="connsiteY51" fmla="*/ 210509 h 2085358"/>
                <a:gd name="connsiteX52" fmla="*/ 131569 w 2180784"/>
                <a:gd name="connsiteY52" fmla="*/ 217088 h 2085358"/>
                <a:gd name="connsiteX53" fmla="*/ 124990 w 2180784"/>
                <a:gd name="connsiteY53" fmla="*/ 223666 h 2085358"/>
                <a:gd name="connsiteX54" fmla="*/ 118412 w 2180784"/>
                <a:gd name="connsiteY54" fmla="*/ 243401 h 2085358"/>
                <a:gd name="connsiteX55" fmla="*/ 134858 w 2180784"/>
                <a:gd name="connsiteY55" fmla="*/ 256558 h 2085358"/>
                <a:gd name="connsiteX56" fmla="*/ 144726 w 2180784"/>
                <a:gd name="connsiteY56" fmla="*/ 259847 h 2085358"/>
                <a:gd name="connsiteX57" fmla="*/ 157882 w 2180784"/>
                <a:gd name="connsiteY57" fmla="*/ 276294 h 2085358"/>
                <a:gd name="connsiteX58" fmla="*/ 164461 w 2180784"/>
                <a:gd name="connsiteY58" fmla="*/ 282872 h 2085358"/>
                <a:gd name="connsiteX59" fmla="*/ 171039 w 2180784"/>
                <a:gd name="connsiteY59" fmla="*/ 302607 h 2085358"/>
                <a:gd name="connsiteX60" fmla="*/ 167750 w 2180784"/>
                <a:gd name="connsiteY60" fmla="*/ 315764 h 2085358"/>
                <a:gd name="connsiteX61" fmla="*/ 161172 w 2180784"/>
                <a:gd name="connsiteY61" fmla="*/ 325632 h 2085358"/>
                <a:gd name="connsiteX62" fmla="*/ 151304 w 2180784"/>
                <a:gd name="connsiteY62" fmla="*/ 328921 h 2085358"/>
                <a:gd name="connsiteX63" fmla="*/ 95388 w 2180784"/>
                <a:gd name="connsiteY63" fmla="*/ 332210 h 2085358"/>
                <a:gd name="connsiteX64" fmla="*/ 55917 w 2180784"/>
                <a:gd name="connsiteY64" fmla="*/ 342078 h 2085358"/>
                <a:gd name="connsiteX65" fmla="*/ 42760 w 2180784"/>
                <a:gd name="connsiteY65" fmla="*/ 345367 h 2085358"/>
                <a:gd name="connsiteX66" fmla="*/ 23025 w 2180784"/>
                <a:gd name="connsiteY66" fmla="*/ 351945 h 2085358"/>
                <a:gd name="connsiteX67" fmla="*/ 16447 w 2180784"/>
                <a:gd name="connsiteY67" fmla="*/ 358524 h 2085358"/>
                <a:gd name="connsiteX68" fmla="*/ 16447 w 2180784"/>
                <a:gd name="connsiteY68" fmla="*/ 401283 h 2085358"/>
                <a:gd name="connsiteX69" fmla="*/ 19736 w 2180784"/>
                <a:gd name="connsiteY69" fmla="*/ 411151 h 2085358"/>
                <a:gd name="connsiteX70" fmla="*/ 26314 w 2180784"/>
                <a:gd name="connsiteY70" fmla="*/ 421019 h 2085358"/>
                <a:gd name="connsiteX71" fmla="*/ 26314 w 2180784"/>
                <a:gd name="connsiteY71" fmla="*/ 457200 h 2085358"/>
                <a:gd name="connsiteX72" fmla="*/ 19736 w 2180784"/>
                <a:gd name="connsiteY72" fmla="*/ 476935 h 2085358"/>
                <a:gd name="connsiteX73" fmla="*/ 23025 w 2180784"/>
                <a:gd name="connsiteY73" fmla="*/ 503249 h 2085358"/>
                <a:gd name="connsiteX74" fmla="*/ 36182 w 2180784"/>
                <a:gd name="connsiteY74" fmla="*/ 519695 h 2085358"/>
                <a:gd name="connsiteX75" fmla="*/ 46049 w 2180784"/>
                <a:gd name="connsiteY75" fmla="*/ 539430 h 2085358"/>
                <a:gd name="connsiteX76" fmla="*/ 52628 w 2180784"/>
                <a:gd name="connsiteY76" fmla="*/ 549298 h 2085358"/>
                <a:gd name="connsiteX77" fmla="*/ 55917 w 2180784"/>
                <a:gd name="connsiteY77" fmla="*/ 559165 h 2085358"/>
                <a:gd name="connsiteX78" fmla="*/ 62495 w 2180784"/>
                <a:gd name="connsiteY78" fmla="*/ 634817 h 2085358"/>
                <a:gd name="connsiteX79" fmla="*/ 65785 w 2180784"/>
                <a:gd name="connsiteY79" fmla="*/ 674288 h 2085358"/>
                <a:gd name="connsiteX80" fmla="*/ 75652 w 2180784"/>
                <a:gd name="connsiteY80" fmla="*/ 680866 h 2085358"/>
                <a:gd name="connsiteX81" fmla="*/ 92098 w 2180784"/>
                <a:gd name="connsiteY81" fmla="*/ 690734 h 2085358"/>
                <a:gd name="connsiteX82" fmla="*/ 105255 w 2180784"/>
                <a:gd name="connsiteY82" fmla="*/ 703891 h 2085358"/>
                <a:gd name="connsiteX83" fmla="*/ 111834 w 2180784"/>
                <a:gd name="connsiteY83" fmla="*/ 710469 h 2085358"/>
                <a:gd name="connsiteX84" fmla="*/ 128280 w 2180784"/>
                <a:gd name="connsiteY84" fmla="*/ 723626 h 2085358"/>
                <a:gd name="connsiteX85" fmla="*/ 134858 w 2180784"/>
                <a:gd name="connsiteY85" fmla="*/ 743361 h 2085358"/>
                <a:gd name="connsiteX86" fmla="*/ 138147 w 2180784"/>
                <a:gd name="connsiteY86" fmla="*/ 753229 h 2085358"/>
                <a:gd name="connsiteX87" fmla="*/ 131569 w 2180784"/>
                <a:gd name="connsiteY87" fmla="*/ 825591 h 2085358"/>
                <a:gd name="connsiteX88" fmla="*/ 124990 w 2180784"/>
                <a:gd name="connsiteY88" fmla="*/ 845327 h 2085358"/>
                <a:gd name="connsiteX89" fmla="*/ 115123 w 2180784"/>
                <a:gd name="connsiteY89" fmla="*/ 855194 h 2085358"/>
                <a:gd name="connsiteX90" fmla="*/ 111834 w 2180784"/>
                <a:gd name="connsiteY90" fmla="*/ 865062 h 2085358"/>
                <a:gd name="connsiteX91" fmla="*/ 105255 w 2180784"/>
                <a:gd name="connsiteY91" fmla="*/ 871640 h 2085358"/>
                <a:gd name="connsiteX92" fmla="*/ 92098 w 2180784"/>
                <a:gd name="connsiteY92" fmla="*/ 897954 h 2085358"/>
                <a:gd name="connsiteX93" fmla="*/ 82231 w 2180784"/>
                <a:gd name="connsiteY93" fmla="*/ 927557 h 2085358"/>
                <a:gd name="connsiteX94" fmla="*/ 78941 w 2180784"/>
                <a:gd name="connsiteY94" fmla="*/ 937424 h 2085358"/>
                <a:gd name="connsiteX95" fmla="*/ 65785 w 2180784"/>
                <a:gd name="connsiteY95" fmla="*/ 953870 h 2085358"/>
                <a:gd name="connsiteX96" fmla="*/ 59206 w 2180784"/>
                <a:gd name="connsiteY96" fmla="*/ 960449 h 2085358"/>
                <a:gd name="connsiteX97" fmla="*/ 55917 w 2180784"/>
                <a:gd name="connsiteY97" fmla="*/ 970317 h 2085358"/>
                <a:gd name="connsiteX98" fmla="*/ 42760 w 2180784"/>
                <a:gd name="connsiteY98" fmla="*/ 986763 h 2085358"/>
                <a:gd name="connsiteX99" fmla="*/ 32893 w 2180784"/>
                <a:gd name="connsiteY99" fmla="*/ 1006498 h 2085358"/>
                <a:gd name="connsiteX100" fmla="*/ 29603 w 2180784"/>
                <a:gd name="connsiteY100" fmla="*/ 1016365 h 2085358"/>
                <a:gd name="connsiteX101" fmla="*/ 23025 w 2180784"/>
                <a:gd name="connsiteY101" fmla="*/ 1026233 h 2085358"/>
                <a:gd name="connsiteX102" fmla="*/ 16447 w 2180784"/>
                <a:gd name="connsiteY102" fmla="*/ 1045968 h 2085358"/>
                <a:gd name="connsiteX103" fmla="*/ 13157 w 2180784"/>
                <a:gd name="connsiteY103" fmla="*/ 1055836 h 2085358"/>
                <a:gd name="connsiteX104" fmla="*/ 9868 w 2180784"/>
                <a:gd name="connsiteY104" fmla="*/ 1078860 h 2085358"/>
                <a:gd name="connsiteX105" fmla="*/ 3290 w 2180784"/>
                <a:gd name="connsiteY105" fmla="*/ 1144645 h 2085358"/>
                <a:gd name="connsiteX106" fmla="*/ 0 w 2180784"/>
                <a:gd name="connsiteY106" fmla="*/ 1157801 h 2085358"/>
                <a:gd name="connsiteX107" fmla="*/ 3290 w 2180784"/>
                <a:gd name="connsiteY107" fmla="*/ 1203850 h 2085358"/>
                <a:gd name="connsiteX108" fmla="*/ 9868 w 2180784"/>
                <a:gd name="connsiteY108" fmla="*/ 1223586 h 2085358"/>
                <a:gd name="connsiteX109" fmla="*/ 16447 w 2180784"/>
                <a:gd name="connsiteY109" fmla="*/ 1230164 h 2085358"/>
                <a:gd name="connsiteX110" fmla="*/ 23025 w 2180784"/>
                <a:gd name="connsiteY110" fmla="*/ 1249899 h 2085358"/>
                <a:gd name="connsiteX111" fmla="*/ 29603 w 2180784"/>
                <a:gd name="connsiteY111" fmla="*/ 1259767 h 2085358"/>
                <a:gd name="connsiteX112" fmla="*/ 42760 w 2180784"/>
                <a:gd name="connsiteY112" fmla="*/ 1286081 h 2085358"/>
                <a:gd name="connsiteX113" fmla="*/ 55917 w 2180784"/>
                <a:gd name="connsiteY113" fmla="*/ 1315683 h 2085358"/>
                <a:gd name="connsiteX114" fmla="*/ 65785 w 2180784"/>
                <a:gd name="connsiteY114" fmla="*/ 1332129 h 2085358"/>
                <a:gd name="connsiteX115" fmla="*/ 69074 w 2180784"/>
                <a:gd name="connsiteY115" fmla="*/ 1341997 h 2085358"/>
                <a:gd name="connsiteX116" fmla="*/ 82231 w 2180784"/>
                <a:gd name="connsiteY116" fmla="*/ 1361732 h 2085358"/>
                <a:gd name="connsiteX117" fmla="*/ 92098 w 2180784"/>
                <a:gd name="connsiteY117" fmla="*/ 1381468 h 2085358"/>
                <a:gd name="connsiteX118" fmla="*/ 101966 w 2180784"/>
                <a:gd name="connsiteY118" fmla="*/ 1411070 h 2085358"/>
                <a:gd name="connsiteX119" fmla="*/ 105255 w 2180784"/>
                <a:gd name="connsiteY119" fmla="*/ 1420938 h 2085358"/>
                <a:gd name="connsiteX120" fmla="*/ 121701 w 2180784"/>
                <a:gd name="connsiteY120" fmla="*/ 1443963 h 2085358"/>
                <a:gd name="connsiteX121" fmla="*/ 151304 w 2180784"/>
                <a:gd name="connsiteY121" fmla="*/ 1457119 h 2085358"/>
                <a:gd name="connsiteX122" fmla="*/ 161172 w 2180784"/>
                <a:gd name="connsiteY122" fmla="*/ 1460409 h 2085358"/>
                <a:gd name="connsiteX123" fmla="*/ 171039 w 2180784"/>
                <a:gd name="connsiteY123" fmla="*/ 1463698 h 2085358"/>
                <a:gd name="connsiteX124" fmla="*/ 243402 w 2180784"/>
                <a:gd name="connsiteY124" fmla="*/ 1460409 h 2085358"/>
                <a:gd name="connsiteX125" fmla="*/ 253270 w 2180784"/>
                <a:gd name="connsiteY125" fmla="*/ 1457119 h 2085358"/>
                <a:gd name="connsiteX126" fmla="*/ 263137 w 2180784"/>
                <a:gd name="connsiteY126" fmla="*/ 1450541 h 2085358"/>
                <a:gd name="connsiteX127" fmla="*/ 276294 w 2180784"/>
                <a:gd name="connsiteY127" fmla="*/ 1411070 h 2085358"/>
                <a:gd name="connsiteX128" fmla="*/ 279583 w 2180784"/>
                <a:gd name="connsiteY128" fmla="*/ 1401203 h 2085358"/>
                <a:gd name="connsiteX129" fmla="*/ 282872 w 2180784"/>
                <a:gd name="connsiteY129" fmla="*/ 1391335 h 2085358"/>
                <a:gd name="connsiteX130" fmla="*/ 286162 w 2180784"/>
                <a:gd name="connsiteY130" fmla="*/ 1368311 h 2085358"/>
                <a:gd name="connsiteX131" fmla="*/ 296029 w 2180784"/>
                <a:gd name="connsiteY131" fmla="*/ 1335419 h 2085358"/>
                <a:gd name="connsiteX132" fmla="*/ 299318 w 2180784"/>
                <a:gd name="connsiteY132" fmla="*/ 1325551 h 2085358"/>
                <a:gd name="connsiteX133" fmla="*/ 312475 w 2180784"/>
                <a:gd name="connsiteY133" fmla="*/ 1312394 h 2085358"/>
                <a:gd name="connsiteX134" fmla="*/ 319054 w 2180784"/>
                <a:gd name="connsiteY134" fmla="*/ 1305816 h 2085358"/>
                <a:gd name="connsiteX135" fmla="*/ 328921 w 2180784"/>
                <a:gd name="connsiteY135" fmla="*/ 1286081 h 2085358"/>
                <a:gd name="connsiteX136" fmla="*/ 335500 w 2180784"/>
                <a:gd name="connsiteY136" fmla="*/ 1279502 h 2085358"/>
                <a:gd name="connsiteX137" fmla="*/ 355235 w 2180784"/>
                <a:gd name="connsiteY137" fmla="*/ 1253188 h 2085358"/>
                <a:gd name="connsiteX138" fmla="*/ 365103 w 2180784"/>
                <a:gd name="connsiteY138" fmla="*/ 1236742 h 2085358"/>
                <a:gd name="connsiteX139" fmla="*/ 368392 w 2180784"/>
                <a:gd name="connsiteY139" fmla="*/ 1226875 h 2085358"/>
                <a:gd name="connsiteX140" fmla="*/ 374970 w 2180784"/>
                <a:gd name="connsiteY140" fmla="*/ 1220296 h 2085358"/>
                <a:gd name="connsiteX141" fmla="*/ 381549 w 2180784"/>
                <a:gd name="connsiteY141" fmla="*/ 1210429 h 2085358"/>
                <a:gd name="connsiteX142" fmla="*/ 388127 w 2180784"/>
                <a:gd name="connsiteY142" fmla="*/ 1203850 h 2085358"/>
                <a:gd name="connsiteX143" fmla="*/ 401284 w 2180784"/>
                <a:gd name="connsiteY143" fmla="*/ 1184115 h 2085358"/>
                <a:gd name="connsiteX144" fmla="*/ 407862 w 2180784"/>
                <a:gd name="connsiteY144" fmla="*/ 1174247 h 2085358"/>
                <a:gd name="connsiteX145" fmla="*/ 430887 w 2180784"/>
                <a:gd name="connsiteY145" fmla="*/ 1147934 h 2085358"/>
                <a:gd name="connsiteX146" fmla="*/ 434176 w 2180784"/>
                <a:gd name="connsiteY146" fmla="*/ 1138066 h 2085358"/>
                <a:gd name="connsiteX147" fmla="*/ 447333 w 2180784"/>
                <a:gd name="connsiteY147" fmla="*/ 1121620 h 2085358"/>
                <a:gd name="connsiteX148" fmla="*/ 460490 w 2180784"/>
                <a:gd name="connsiteY148" fmla="*/ 1095306 h 2085358"/>
                <a:gd name="connsiteX149" fmla="*/ 473647 w 2180784"/>
                <a:gd name="connsiteY149" fmla="*/ 1068993 h 2085358"/>
                <a:gd name="connsiteX150" fmla="*/ 483514 w 2180784"/>
                <a:gd name="connsiteY150" fmla="*/ 1049258 h 2085358"/>
                <a:gd name="connsiteX151" fmla="*/ 490093 w 2180784"/>
                <a:gd name="connsiteY151" fmla="*/ 1042679 h 2085358"/>
                <a:gd name="connsiteX152" fmla="*/ 529563 w 2180784"/>
                <a:gd name="connsiteY152" fmla="*/ 1039390 h 2085358"/>
                <a:gd name="connsiteX153" fmla="*/ 611793 w 2180784"/>
                <a:gd name="connsiteY153" fmla="*/ 1036101 h 2085358"/>
                <a:gd name="connsiteX154" fmla="*/ 631529 w 2180784"/>
                <a:gd name="connsiteY154" fmla="*/ 1032811 h 2085358"/>
                <a:gd name="connsiteX155" fmla="*/ 687445 w 2180784"/>
                <a:gd name="connsiteY155" fmla="*/ 1042679 h 2085358"/>
                <a:gd name="connsiteX156" fmla="*/ 700602 w 2180784"/>
                <a:gd name="connsiteY156" fmla="*/ 1045968 h 2085358"/>
                <a:gd name="connsiteX157" fmla="*/ 740072 w 2180784"/>
                <a:gd name="connsiteY157" fmla="*/ 1055836 h 2085358"/>
                <a:gd name="connsiteX158" fmla="*/ 792700 w 2180784"/>
                <a:gd name="connsiteY158" fmla="*/ 1062414 h 2085358"/>
                <a:gd name="connsiteX159" fmla="*/ 812435 w 2180784"/>
                <a:gd name="connsiteY159" fmla="*/ 1065704 h 2085358"/>
                <a:gd name="connsiteX160" fmla="*/ 832170 w 2180784"/>
                <a:gd name="connsiteY160" fmla="*/ 1072282 h 2085358"/>
                <a:gd name="connsiteX161" fmla="*/ 851906 w 2180784"/>
                <a:gd name="connsiteY161" fmla="*/ 1092017 h 2085358"/>
                <a:gd name="connsiteX162" fmla="*/ 858484 w 2180784"/>
                <a:gd name="connsiteY162" fmla="*/ 1098596 h 2085358"/>
                <a:gd name="connsiteX163" fmla="*/ 871641 w 2180784"/>
                <a:gd name="connsiteY163" fmla="*/ 1115042 h 2085358"/>
                <a:gd name="connsiteX164" fmla="*/ 878219 w 2180784"/>
                <a:gd name="connsiteY164" fmla="*/ 1124909 h 2085358"/>
                <a:gd name="connsiteX165" fmla="*/ 894665 w 2180784"/>
                <a:gd name="connsiteY165" fmla="*/ 1138066 h 2085358"/>
                <a:gd name="connsiteX166" fmla="*/ 904533 w 2180784"/>
                <a:gd name="connsiteY166" fmla="*/ 1141355 h 2085358"/>
                <a:gd name="connsiteX167" fmla="*/ 937425 w 2180784"/>
                <a:gd name="connsiteY167" fmla="*/ 1147934 h 2085358"/>
                <a:gd name="connsiteX168" fmla="*/ 960449 w 2180784"/>
                <a:gd name="connsiteY168" fmla="*/ 1144645 h 2085358"/>
                <a:gd name="connsiteX169" fmla="*/ 967028 w 2180784"/>
                <a:gd name="connsiteY169" fmla="*/ 1138066 h 2085358"/>
                <a:gd name="connsiteX170" fmla="*/ 990052 w 2180784"/>
                <a:gd name="connsiteY170" fmla="*/ 1141355 h 2085358"/>
                <a:gd name="connsiteX171" fmla="*/ 1009788 w 2180784"/>
                <a:gd name="connsiteY171" fmla="*/ 1147934 h 2085358"/>
                <a:gd name="connsiteX172" fmla="*/ 1029523 w 2180784"/>
                <a:gd name="connsiteY172" fmla="*/ 1157801 h 2085358"/>
                <a:gd name="connsiteX173" fmla="*/ 1036101 w 2180784"/>
                <a:gd name="connsiteY173" fmla="*/ 1177537 h 2085358"/>
                <a:gd name="connsiteX174" fmla="*/ 1039390 w 2180784"/>
                <a:gd name="connsiteY174" fmla="*/ 1187404 h 2085358"/>
                <a:gd name="connsiteX175" fmla="*/ 1026234 w 2180784"/>
                <a:gd name="connsiteY175" fmla="*/ 1203850 h 2085358"/>
                <a:gd name="connsiteX176" fmla="*/ 1019655 w 2180784"/>
                <a:gd name="connsiteY176" fmla="*/ 1210429 h 2085358"/>
                <a:gd name="connsiteX177" fmla="*/ 1009788 w 2180784"/>
                <a:gd name="connsiteY177" fmla="*/ 1246610 h 2085358"/>
                <a:gd name="connsiteX178" fmla="*/ 999920 w 2180784"/>
                <a:gd name="connsiteY178" fmla="*/ 1312394 h 2085358"/>
                <a:gd name="connsiteX179" fmla="*/ 993341 w 2180784"/>
                <a:gd name="connsiteY179" fmla="*/ 1322262 h 2085358"/>
                <a:gd name="connsiteX180" fmla="*/ 983474 w 2180784"/>
                <a:gd name="connsiteY180" fmla="*/ 1341997 h 2085358"/>
                <a:gd name="connsiteX181" fmla="*/ 976895 w 2180784"/>
                <a:gd name="connsiteY181" fmla="*/ 1361732 h 2085358"/>
                <a:gd name="connsiteX182" fmla="*/ 973606 w 2180784"/>
                <a:gd name="connsiteY182" fmla="*/ 1371600 h 2085358"/>
                <a:gd name="connsiteX183" fmla="*/ 967028 w 2180784"/>
                <a:gd name="connsiteY183" fmla="*/ 1381468 h 2085358"/>
                <a:gd name="connsiteX184" fmla="*/ 960449 w 2180784"/>
                <a:gd name="connsiteY184" fmla="*/ 1414360 h 2085358"/>
                <a:gd name="connsiteX185" fmla="*/ 953871 w 2180784"/>
                <a:gd name="connsiteY185" fmla="*/ 1453830 h 2085358"/>
                <a:gd name="connsiteX186" fmla="*/ 947293 w 2180784"/>
                <a:gd name="connsiteY186" fmla="*/ 1473565 h 2085358"/>
                <a:gd name="connsiteX187" fmla="*/ 937425 w 2180784"/>
                <a:gd name="connsiteY187" fmla="*/ 1506458 h 2085358"/>
                <a:gd name="connsiteX188" fmla="*/ 934136 w 2180784"/>
                <a:gd name="connsiteY188" fmla="*/ 1516325 h 2085358"/>
                <a:gd name="connsiteX189" fmla="*/ 930847 w 2180784"/>
                <a:gd name="connsiteY189" fmla="*/ 1578820 h 2085358"/>
                <a:gd name="connsiteX190" fmla="*/ 924268 w 2180784"/>
                <a:gd name="connsiteY190" fmla="*/ 1598555 h 2085358"/>
                <a:gd name="connsiteX191" fmla="*/ 920979 w 2180784"/>
                <a:gd name="connsiteY191" fmla="*/ 1608423 h 2085358"/>
                <a:gd name="connsiteX192" fmla="*/ 924268 w 2180784"/>
                <a:gd name="connsiteY192" fmla="*/ 1621580 h 2085358"/>
                <a:gd name="connsiteX193" fmla="*/ 934136 w 2180784"/>
                <a:gd name="connsiteY193" fmla="*/ 1624869 h 2085358"/>
                <a:gd name="connsiteX194" fmla="*/ 947293 w 2180784"/>
                <a:gd name="connsiteY194" fmla="*/ 1628158 h 2085358"/>
                <a:gd name="connsiteX195" fmla="*/ 999920 w 2180784"/>
                <a:gd name="connsiteY195" fmla="*/ 1631447 h 2085358"/>
                <a:gd name="connsiteX196" fmla="*/ 1013077 w 2180784"/>
                <a:gd name="connsiteY196" fmla="*/ 1634737 h 2085358"/>
                <a:gd name="connsiteX197" fmla="*/ 1036101 w 2180784"/>
                <a:gd name="connsiteY197" fmla="*/ 1641315 h 2085358"/>
                <a:gd name="connsiteX198" fmla="*/ 1068993 w 2180784"/>
                <a:gd name="connsiteY198" fmla="*/ 1647894 h 2085358"/>
                <a:gd name="connsiteX199" fmla="*/ 1157802 w 2180784"/>
                <a:gd name="connsiteY199" fmla="*/ 1677496 h 2085358"/>
                <a:gd name="connsiteX200" fmla="*/ 1187405 w 2180784"/>
                <a:gd name="connsiteY200" fmla="*/ 1687364 h 2085358"/>
                <a:gd name="connsiteX201" fmla="*/ 1207140 w 2180784"/>
                <a:gd name="connsiteY201" fmla="*/ 1693942 h 2085358"/>
                <a:gd name="connsiteX202" fmla="*/ 1230164 w 2180784"/>
                <a:gd name="connsiteY202" fmla="*/ 1700521 h 2085358"/>
                <a:gd name="connsiteX203" fmla="*/ 1236743 w 2180784"/>
                <a:gd name="connsiteY203" fmla="*/ 1707099 h 2085358"/>
                <a:gd name="connsiteX204" fmla="*/ 1256478 w 2180784"/>
                <a:gd name="connsiteY204" fmla="*/ 1720256 h 2085358"/>
                <a:gd name="connsiteX205" fmla="*/ 1266346 w 2180784"/>
                <a:gd name="connsiteY205" fmla="*/ 1749859 h 2085358"/>
                <a:gd name="connsiteX206" fmla="*/ 1269635 w 2180784"/>
                <a:gd name="connsiteY206" fmla="*/ 1759727 h 2085358"/>
                <a:gd name="connsiteX207" fmla="*/ 1272924 w 2180784"/>
                <a:gd name="connsiteY207" fmla="*/ 1802486 h 2085358"/>
                <a:gd name="connsiteX208" fmla="*/ 1276213 w 2180784"/>
                <a:gd name="connsiteY208" fmla="*/ 1822222 h 2085358"/>
                <a:gd name="connsiteX209" fmla="*/ 1282792 w 2180784"/>
                <a:gd name="connsiteY209" fmla="*/ 1871560 h 2085358"/>
                <a:gd name="connsiteX210" fmla="*/ 1289370 w 2180784"/>
                <a:gd name="connsiteY210" fmla="*/ 1907741 h 2085358"/>
                <a:gd name="connsiteX211" fmla="*/ 1292659 w 2180784"/>
                <a:gd name="connsiteY211" fmla="*/ 1927476 h 2085358"/>
                <a:gd name="connsiteX212" fmla="*/ 1295949 w 2180784"/>
                <a:gd name="connsiteY212" fmla="*/ 1940633 h 2085358"/>
                <a:gd name="connsiteX213" fmla="*/ 1302527 w 2180784"/>
                <a:gd name="connsiteY213" fmla="*/ 1980104 h 2085358"/>
                <a:gd name="connsiteX214" fmla="*/ 1312395 w 2180784"/>
                <a:gd name="connsiteY214" fmla="*/ 2009706 h 2085358"/>
                <a:gd name="connsiteX215" fmla="*/ 1315684 w 2180784"/>
                <a:gd name="connsiteY215" fmla="*/ 2019574 h 2085358"/>
                <a:gd name="connsiteX216" fmla="*/ 1338708 w 2180784"/>
                <a:gd name="connsiteY216" fmla="*/ 2039309 h 2085358"/>
                <a:gd name="connsiteX217" fmla="*/ 1345287 w 2180784"/>
                <a:gd name="connsiteY217" fmla="*/ 2045888 h 2085358"/>
                <a:gd name="connsiteX218" fmla="*/ 1365022 w 2180784"/>
                <a:gd name="connsiteY218" fmla="*/ 2052466 h 2085358"/>
                <a:gd name="connsiteX219" fmla="*/ 1374890 w 2180784"/>
                <a:gd name="connsiteY219" fmla="*/ 2055755 h 2085358"/>
                <a:gd name="connsiteX220" fmla="*/ 1384757 w 2180784"/>
                <a:gd name="connsiteY220" fmla="*/ 2059045 h 2085358"/>
                <a:gd name="connsiteX221" fmla="*/ 1401203 w 2180784"/>
                <a:gd name="connsiteY221" fmla="*/ 2062334 h 2085358"/>
                <a:gd name="connsiteX222" fmla="*/ 1414360 w 2180784"/>
                <a:gd name="connsiteY222" fmla="*/ 2065623 h 2085358"/>
                <a:gd name="connsiteX223" fmla="*/ 1437385 w 2180784"/>
                <a:gd name="connsiteY223" fmla="*/ 2068912 h 2085358"/>
                <a:gd name="connsiteX224" fmla="*/ 1457120 w 2180784"/>
                <a:gd name="connsiteY224" fmla="*/ 2072201 h 2085358"/>
                <a:gd name="connsiteX225" fmla="*/ 1483434 w 2180784"/>
                <a:gd name="connsiteY225" fmla="*/ 2075491 h 2085358"/>
                <a:gd name="connsiteX226" fmla="*/ 1559085 w 2180784"/>
                <a:gd name="connsiteY226" fmla="*/ 2085358 h 2085358"/>
                <a:gd name="connsiteX227" fmla="*/ 1644605 w 2180784"/>
                <a:gd name="connsiteY227" fmla="*/ 2082069 h 2085358"/>
                <a:gd name="connsiteX228" fmla="*/ 1670918 w 2180784"/>
                <a:gd name="connsiteY228" fmla="*/ 2078780 h 2085358"/>
                <a:gd name="connsiteX229" fmla="*/ 1707100 w 2180784"/>
                <a:gd name="connsiteY229" fmla="*/ 2072201 h 2085358"/>
                <a:gd name="connsiteX230" fmla="*/ 1720257 w 2180784"/>
                <a:gd name="connsiteY230" fmla="*/ 2068912 h 2085358"/>
                <a:gd name="connsiteX231" fmla="*/ 1776173 w 2180784"/>
                <a:gd name="connsiteY231" fmla="*/ 2059045 h 2085358"/>
                <a:gd name="connsiteX232" fmla="*/ 1795908 w 2180784"/>
                <a:gd name="connsiteY232" fmla="*/ 2052466 h 2085358"/>
                <a:gd name="connsiteX233" fmla="*/ 1809065 w 2180784"/>
                <a:gd name="connsiteY233" fmla="*/ 2039309 h 2085358"/>
                <a:gd name="connsiteX234" fmla="*/ 1815644 w 2180784"/>
                <a:gd name="connsiteY234" fmla="*/ 2032731 h 2085358"/>
                <a:gd name="connsiteX235" fmla="*/ 1818933 w 2180784"/>
                <a:gd name="connsiteY235" fmla="*/ 2022863 h 2085358"/>
                <a:gd name="connsiteX236" fmla="*/ 1812354 w 2180784"/>
                <a:gd name="connsiteY236" fmla="*/ 1957079 h 2085358"/>
                <a:gd name="connsiteX237" fmla="*/ 1812354 w 2180784"/>
                <a:gd name="connsiteY237" fmla="*/ 1861692 h 2085358"/>
                <a:gd name="connsiteX238" fmla="*/ 1802487 w 2180784"/>
                <a:gd name="connsiteY238" fmla="*/ 1815643 h 2085358"/>
                <a:gd name="connsiteX239" fmla="*/ 1799198 w 2180784"/>
                <a:gd name="connsiteY239" fmla="*/ 1805776 h 2085358"/>
                <a:gd name="connsiteX240" fmla="*/ 1802487 w 2180784"/>
                <a:gd name="connsiteY240" fmla="*/ 1733413 h 2085358"/>
                <a:gd name="connsiteX241" fmla="*/ 1809065 w 2180784"/>
                <a:gd name="connsiteY241" fmla="*/ 1713678 h 2085358"/>
                <a:gd name="connsiteX242" fmla="*/ 1812354 w 2180784"/>
                <a:gd name="connsiteY242" fmla="*/ 1703810 h 2085358"/>
                <a:gd name="connsiteX243" fmla="*/ 1815644 w 2180784"/>
                <a:gd name="connsiteY243" fmla="*/ 1693942 h 2085358"/>
                <a:gd name="connsiteX244" fmla="*/ 1818933 w 2180784"/>
                <a:gd name="connsiteY244" fmla="*/ 1684075 h 2085358"/>
                <a:gd name="connsiteX245" fmla="*/ 1809065 w 2180784"/>
                <a:gd name="connsiteY245" fmla="*/ 1644604 h 2085358"/>
                <a:gd name="connsiteX246" fmla="*/ 1799198 w 2180784"/>
                <a:gd name="connsiteY246" fmla="*/ 1641315 h 2085358"/>
                <a:gd name="connsiteX247" fmla="*/ 1782752 w 2180784"/>
                <a:gd name="connsiteY247" fmla="*/ 1631447 h 2085358"/>
                <a:gd name="connsiteX248" fmla="*/ 1756438 w 2180784"/>
                <a:gd name="connsiteY248" fmla="*/ 1611712 h 2085358"/>
                <a:gd name="connsiteX249" fmla="*/ 1753149 w 2180784"/>
                <a:gd name="connsiteY249" fmla="*/ 1601845 h 2085358"/>
                <a:gd name="connsiteX250" fmla="*/ 1746570 w 2180784"/>
                <a:gd name="connsiteY250" fmla="*/ 1595266 h 2085358"/>
                <a:gd name="connsiteX251" fmla="*/ 1739992 w 2180784"/>
                <a:gd name="connsiteY251" fmla="*/ 1585399 h 2085358"/>
                <a:gd name="connsiteX252" fmla="*/ 1726835 w 2180784"/>
                <a:gd name="connsiteY252" fmla="*/ 1568953 h 2085358"/>
                <a:gd name="connsiteX253" fmla="*/ 1723546 w 2180784"/>
                <a:gd name="connsiteY253" fmla="*/ 1559085 h 2085358"/>
                <a:gd name="connsiteX254" fmla="*/ 1720257 w 2180784"/>
                <a:gd name="connsiteY254" fmla="*/ 1509747 h 2085358"/>
                <a:gd name="connsiteX255" fmla="*/ 1700521 w 2180784"/>
                <a:gd name="connsiteY255" fmla="*/ 1483433 h 2085358"/>
                <a:gd name="connsiteX256" fmla="*/ 1690654 w 2180784"/>
                <a:gd name="connsiteY256" fmla="*/ 1463698 h 2085358"/>
                <a:gd name="connsiteX257" fmla="*/ 1693943 w 2180784"/>
                <a:gd name="connsiteY257" fmla="*/ 1427517 h 2085358"/>
                <a:gd name="connsiteX258" fmla="*/ 1716967 w 2180784"/>
                <a:gd name="connsiteY258" fmla="*/ 1404492 h 2085358"/>
                <a:gd name="connsiteX259" fmla="*/ 1726835 w 2180784"/>
                <a:gd name="connsiteY259" fmla="*/ 1401203 h 2085358"/>
                <a:gd name="connsiteX260" fmla="*/ 1792619 w 2180784"/>
                <a:gd name="connsiteY260" fmla="*/ 1397914 h 2085358"/>
                <a:gd name="connsiteX261" fmla="*/ 1815644 w 2180784"/>
                <a:gd name="connsiteY261" fmla="*/ 1391335 h 2085358"/>
                <a:gd name="connsiteX262" fmla="*/ 1825511 w 2180784"/>
                <a:gd name="connsiteY262" fmla="*/ 1384757 h 2085358"/>
                <a:gd name="connsiteX263" fmla="*/ 1832090 w 2180784"/>
                <a:gd name="connsiteY263" fmla="*/ 1378178 h 2085358"/>
                <a:gd name="connsiteX264" fmla="*/ 1841957 w 2180784"/>
                <a:gd name="connsiteY264" fmla="*/ 1371600 h 2085358"/>
                <a:gd name="connsiteX265" fmla="*/ 1848536 w 2180784"/>
                <a:gd name="connsiteY265" fmla="*/ 1365022 h 2085358"/>
                <a:gd name="connsiteX266" fmla="*/ 1868271 w 2180784"/>
                <a:gd name="connsiteY266" fmla="*/ 1358443 h 2085358"/>
                <a:gd name="connsiteX267" fmla="*/ 1878139 w 2180784"/>
                <a:gd name="connsiteY267" fmla="*/ 1355154 h 2085358"/>
                <a:gd name="connsiteX268" fmla="*/ 1888006 w 2180784"/>
                <a:gd name="connsiteY268" fmla="*/ 1348576 h 2085358"/>
                <a:gd name="connsiteX269" fmla="*/ 1927477 w 2180784"/>
                <a:gd name="connsiteY269" fmla="*/ 1355154 h 2085358"/>
                <a:gd name="connsiteX270" fmla="*/ 1940634 w 2180784"/>
                <a:gd name="connsiteY270" fmla="*/ 1394624 h 2085358"/>
                <a:gd name="connsiteX271" fmla="*/ 1943923 w 2180784"/>
                <a:gd name="connsiteY271" fmla="*/ 1404492 h 2085358"/>
                <a:gd name="connsiteX272" fmla="*/ 1953790 w 2180784"/>
                <a:gd name="connsiteY272" fmla="*/ 1411070 h 2085358"/>
                <a:gd name="connsiteX273" fmla="*/ 1983393 w 2180784"/>
                <a:gd name="connsiteY273" fmla="*/ 1420938 h 2085358"/>
                <a:gd name="connsiteX274" fmla="*/ 2003129 w 2180784"/>
                <a:gd name="connsiteY274" fmla="*/ 1427517 h 2085358"/>
                <a:gd name="connsiteX275" fmla="*/ 2012996 w 2180784"/>
                <a:gd name="connsiteY275" fmla="*/ 1434095 h 2085358"/>
                <a:gd name="connsiteX276" fmla="*/ 2029442 w 2180784"/>
                <a:gd name="connsiteY276" fmla="*/ 1430806 h 2085358"/>
                <a:gd name="connsiteX277" fmla="*/ 2036021 w 2180784"/>
                <a:gd name="connsiteY277" fmla="*/ 1424227 h 2085358"/>
                <a:gd name="connsiteX278" fmla="*/ 2052467 w 2180784"/>
                <a:gd name="connsiteY278" fmla="*/ 1394624 h 2085358"/>
                <a:gd name="connsiteX279" fmla="*/ 2055756 w 2180784"/>
                <a:gd name="connsiteY279" fmla="*/ 1381468 h 2085358"/>
                <a:gd name="connsiteX280" fmla="*/ 2059045 w 2180784"/>
                <a:gd name="connsiteY280" fmla="*/ 1358443 h 2085358"/>
                <a:gd name="connsiteX281" fmla="*/ 2062334 w 2180784"/>
                <a:gd name="connsiteY281" fmla="*/ 1348576 h 2085358"/>
                <a:gd name="connsiteX282" fmla="*/ 2065623 w 2180784"/>
                <a:gd name="connsiteY282" fmla="*/ 1335419 h 2085358"/>
                <a:gd name="connsiteX283" fmla="*/ 2068913 w 2180784"/>
                <a:gd name="connsiteY283" fmla="*/ 1318973 h 2085358"/>
                <a:gd name="connsiteX284" fmla="*/ 2072202 w 2180784"/>
                <a:gd name="connsiteY284" fmla="*/ 1299237 h 2085358"/>
                <a:gd name="connsiteX285" fmla="*/ 2082070 w 2180784"/>
                <a:gd name="connsiteY285" fmla="*/ 1269635 h 2085358"/>
                <a:gd name="connsiteX286" fmla="*/ 2088648 w 2180784"/>
                <a:gd name="connsiteY286" fmla="*/ 1249899 h 2085358"/>
                <a:gd name="connsiteX287" fmla="*/ 2091937 w 2180784"/>
                <a:gd name="connsiteY287" fmla="*/ 1240032 h 2085358"/>
                <a:gd name="connsiteX288" fmla="*/ 2114962 w 2180784"/>
                <a:gd name="connsiteY288" fmla="*/ 1233453 h 2085358"/>
                <a:gd name="connsiteX289" fmla="*/ 2134697 w 2180784"/>
                <a:gd name="connsiteY289" fmla="*/ 1220296 h 2085358"/>
                <a:gd name="connsiteX290" fmla="*/ 2154432 w 2180784"/>
                <a:gd name="connsiteY290" fmla="*/ 1210429 h 2085358"/>
                <a:gd name="connsiteX291" fmla="*/ 2170878 w 2180784"/>
                <a:gd name="connsiteY291" fmla="*/ 1193983 h 2085358"/>
                <a:gd name="connsiteX292" fmla="*/ 2177457 w 2180784"/>
                <a:gd name="connsiteY292" fmla="*/ 1187404 h 2085358"/>
                <a:gd name="connsiteX293" fmla="*/ 2180746 w 2180784"/>
                <a:gd name="connsiteY293" fmla="*/ 1177537 h 2085358"/>
                <a:gd name="connsiteX294" fmla="*/ 2167589 w 2180784"/>
                <a:gd name="connsiteY294" fmla="*/ 1147934 h 2085358"/>
                <a:gd name="connsiteX295" fmla="*/ 2154432 w 2180784"/>
                <a:gd name="connsiteY295" fmla="*/ 1134777 h 2085358"/>
                <a:gd name="connsiteX296" fmla="*/ 2134697 w 2180784"/>
                <a:gd name="connsiteY296" fmla="*/ 1118331 h 2085358"/>
                <a:gd name="connsiteX297" fmla="*/ 2128118 w 2180784"/>
                <a:gd name="connsiteY297" fmla="*/ 1098596 h 2085358"/>
                <a:gd name="connsiteX298" fmla="*/ 2134697 w 2180784"/>
                <a:gd name="connsiteY298" fmla="*/ 1062414 h 2085358"/>
                <a:gd name="connsiteX299" fmla="*/ 2128118 w 2180784"/>
                <a:gd name="connsiteY299" fmla="*/ 1029522 h 2085358"/>
                <a:gd name="connsiteX300" fmla="*/ 2111672 w 2180784"/>
                <a:gd name="connsiteY300" fmla="*/ 1013076 h 2085358"/>
                <a:gd name="connsiteX301" fmla="*/ 2101805 w 2180784"/>
                <a:gd name="connsiteY301" fmla="*/ 1003209 h 2085358"/>
                <a:gd name="connsiteX302" fmla="*/ 2095226 w 2180784"/>
                <a:gd name="connsiteY302" fmla="*/ 996630 h 2085358"/>
                <a:gd name="connsiteX303" fmla="*/ 2075491 w 2180784"/>
                <a:gd name="connsiteY303" fmla="*/ 970317 h 2085358"/>
                <a:gd name="connsiteX304" fmla="*/ 2065623 w 2180784"/>
                <a:gd name="connsiteY304" fmla="*/ 967027 h 2085358"/>
                <a:gd name="connsiteX305" fmla="*/ 2059045 w 2180784"/>
                <a:gd name="connsiteY305" fmla="*/ 986763 h 2085358"/>
                <a:gd name="connsiteX306" fmla="*/ 2049177 w 2180784"/>
                <a:gd name="connsiteY306" fmla="*/ 990052 h 2085358"/>
                <a:gd name="connsiteX307" fmla="*/ 2019575 w 2180784"/>
                <a:gd name="connsiteY307" fmla="*/ 996630 h 2085358"/>
                <a:gd name="connsiteX308" fmla="*/ 2006418 w 2180784"/>
                <a:gd name="connsiteY308" fmla="*/ 999919 h 2085358"/>
                <a:gd name="connsiteX309" fmla="*/ 1986682 w 2180784"/>
                <a:gd name="connsiteY309" fmla="*/ 996630 h 2085358"/>
                <a:gd name="connsiteX310" fmla="*/ 1966947 w 2180784"/>
                <a:gd name="connsiteY310" fmla="*/ 990052 h 2085358"/>
                <a:gd name="connsiteX311" fmla="*/ 1960369 w 2180784"/>
                <a:gd name="connsiteY311" fmla="*/ 983473 h 2085358"/>
                <a:gd name="connsiteX312" fmla="*/ 1940634 w 2180784"/>
                <a:gd name="connsiteY312" fmla="*/ 970317 h 2085358"/>
                <a:gd name="connsiteX313" fmla="*/ 1924188 w 2180784"/>
                <a:gd name="connsiteY313" fmla="*/ 957160 h 2085358"/>
                <a:gd name="connsiteX314" fmla="*/ 1888006 w 2180784"/>
                <a:gd name="connsiteY314" fmla="*/ 953870 h 2085358"/>
                <a:gd name="connsiteX315" fmla="*/ 1861693 w 2180784"/>
                <a:gd name="connsiteY315" fmla="*/ 947292 h 2085358"/>
                <a:gd name="connsiteX316" fmla="*/ 1848536 w 2180784"/>
                <a:gd name="connsiteY316" fmla="*/ 944003 h 2085358"/>
                <a:gd name="connsiteX317" fmla="*/ 1789330 w 2180784"/>
                <a:gd name="connsiteY317" fmla="*/ 937424 h 2085358"/>
                <a:gd name="connsiteX318" fmla="*/ 1776173 w 2180784"/>
                <a:gd name="connsiteY318" fmla="*/ 934135 h 2085358"/>
                <a:gd name="connsiteX319" fmla="*/ 1756438 w 2180784"/>
                <a:gd name="connsiteY319" fmla="*/ 927557 h 2085358"/>
                <a:gd name="connsiteX320" fmla="*/ 1739992 w 2180784"/>
                <a:gd name="connsiteY320" fmla="*/ 917689 h 2085358"/>
                <a:gd name="connsiteX321" fmla="*/ 1733413 w 2180784"/>
                <a:gd name="connsiteY321" fmla="*/ 911111 h 2085358"/>
                <a:gd name="connsiteX322" fmla="*/ 1713678 w 2180784"/>
                <a:gd name="connsiteY322" fmla="*/ 904532 h 2085358"/>
                <a:gd name="connsiteX323" fmla="*/ 1693943 w 2180784"/>
                <a:gd name="connsiteY323" fmla="*/ 891376 h 2085358"/>
                <a:gd name="connsiteX324" fmla="*/ 1674208 w 2180784"/>
                <a:gd name="connsiteY324" fmla="*/ 884797 h 2085358"/>
                <a:gd name="connsiteX325" fmla="*/ 1647894 w 2180784"/>
                <a:gd name="connsiteY325" fmla="*/ 871640 h 2085358"/>
                <a:gd name="connsiteX326" fmla="*/ 1638026 w 2180784"/>
                <a:gd name="connsiteY326" fmla="*/ 868351 h 2085358"/>
                <a:gd name="connsiteX327" fmla="*/ 1608423 w 2180784"/>
                <a:gd name="connsiteY327" fmla="*/ 855194 h 2085358"/>
                <a:gd name="connsiteX328" fmla="*/ 1598556 w 2180784"/>
                <a:gd name="connsiteY328" fmla="*/ 851905 h 2085358"/>
                <a:gd name="connsiteX329" fmla="*/ 1591977 w 2180784"/>
                <a:gd name="connsiteY329" fmla="*/ 845327 h 2085358"/>
                <a:gd name="connsiteX330" fmla="*/ 1595267 w 2180784"/>
                <a:gd name="connsiteY330" fmla="*/ 835459 h 2085358"/>
                <a:gd name="connsiteX331" fmla="*/ 1591977 w 2180784"/>
                <a:gd name="connsiteY331" fmla="*/ 802567 h 2085358"/>
                <a:gd name="connsiteX332" fmla="*/ 1565664 w 2180784"/>
                <a:gd name="connsiteY332" fmla="*/ 789410 h 2085358"/>
                <a:gd name="connsiteX333" fmla="*/ 1555796 w 2180784"/>
                <a:gd name="connsiteY333" fmla="*/ 786121 h 2085358"/>
                <a:gd name="connsiteX334" fmla="*/ 1539350 w 2180784"/>
                <a:gd name="connsiteY334" fmla="*/ 776253 h 2085358"/>
                <a:gd name="connsiteX335" fmla="*/ 1529482 w 2180784"/>
                <a:gd name="connsiteY335" fmla="*/ 769675 h 2085358"/>
                <a:gd name="connsiteX336" fmla="*/ 1499880 w 2180784"/>
                <a:gd name="connsiteY336" fmla="*/ 759807 h 2085358"/>
                <a:gd name="connsiteX337" fmla="*/ 1490012 w 2180784"/>
                <a:gd name="connsiteY337" fmla="*/ 756518 h 2085358"/>
                <a:gd name="connsiteX338" fmla="*/ 1480144 w 2180784"/>
                <a:gd name="connsiteY338" fmla="*/ 753229 h 2085358"/>
                <a:gd name="connsiteX339" fmla="*/ 1437385 w 2180784"/>
                <a:gd name="connsiteY339" fmla="*/ 746650 h 2085358"/>
                <a:gd name="connsiteX340" fmla="*/ 1404493 w 2180784"/>
                <a:gd name="connsiteY340" fmla="*/ 736783 h 2085358"/>
                <a:gd name="connsiteX341" fmla="*/ 1394625 w 2180784"/>
                <a:gd name="connsiteY341" fmla="*/ 733494 h 2085358"/>
                <a:gd name="connsiteX342" fmla="*/ 1384757 w 2180784"/>
                <a:gd name="connsiteY342" fmla="*/ 730204 h 2085358"/>
                <a:gd name="connsiteX343" fmla="*/ 1345287 w 2180784"/>
                <a:gd name="connsiteY343" fmla="*/ 726915 h 2085358"/>
                <a:gd name="connsiteX344" fmla="*/ 1151223 w 2180784"/>
                <a:gd name="connsiteY344" fmla="*/ 726915 h 2085358"/>
                <a:gd name="connsiteX345" fmla="*/ 1141356 w 2180784"/>
                <a:gd name="connsiteY345" fmla="*/ 723626 h 2085358"/>
                <a:gd name="connsiteX346" fmla="*/ 1115042 w 2180784"/>
                <a:gd name="connsiteY346" fmla="*/ 717047 h 2085358"/>
                <a:gd name="connsiteX347" fmla="*/ 1088729 w 2180784"/>
                <a:gd name="connsiteY347" fmla="*/ 710469 h 2085358"/>
                <a:gd name="connsiteX348" fmla="*/ 960449 w 2180784"/>
                <a:gd name="connsiteY348" fmla="*/ 700601 h 2085358"/>
                <a:gd name="connsiteX349" fmla="*/ 947293 w 2180784"/>
                <a:gd name="connsiteY349" fmla="*/ 697312 h 2085358"/>
                <a:gd name="connsiteX350" fmla="*/ 927557 w 2180784"/>
                <a:gd name="connsiteY350" fmla="*/ 690734 h 2085358"/>
                <a:gd name="connsiteX351" fmla="*/ 907822 w 2180784"/>
                <a:gd name="connsiteY351" fmla="*/ 680866 h 2085358"/>
                <a:gd name="connsiteX352" fmla="*/ 888087 w 2180784"/>
                <a:gd name="connsiteY352" fmla="*/ 667709 h 2085358"/>
                <a:gd name="connsiteX353" fmla="*/ 858484 w 2180784"/>
                <a:gd name="connsiteY353" fmla="*/ 657842 h 2085358"/>
                <a:gd name="connsiteX354" fmla="*/ 848616 w 2180784"/>
                <a:gd name="connsiteY354" fmla="*/ 654553 h 2085358"/>
                <a:gd name="connsiteX355" fmla="*/ 832170 w 2180784"/>
                <a:gd name="connsiteY355" fmla="*/ 651263 h 2085358"/>
                <a:gd name="connsiteX356" fmla="*/ 812435 w 2180784"/>
                <a:gd name="connsiteY356" fmla="*/ 644685 h 2085358"/>
                <a:gd name="connsiteX357" fmla="*/ 782832 w 2180784"/>
                <a:gd name="connsiteY357" fmla="*/ 634817 h 2085358"/>
                <a:gd name="connsiteX358" fmla="*/ 772964 w 2180784"/>
                <a:gd name="connsiteY358" fmla="*/ 631528 h 2085358"/>
                <a:gd name="connsiteX359" fmla="*/ 743362 w 2180784"/>
                <a:gd name="connsiteY359" fmla="*/ 624950 h 2085358"/>
                <a:gd name="connsiteX360" fmla="*/ 713759 w 2180784"/>
                <a:gd name="connsiteY360" fmla="*/ 618371 h 2085358"/>
                <a:gd name="connsiteX361" fmla="*/ 601926 w 2180784"/>
                <a:gd name="connsiteY361" fmla="*/ 611793 h 2085358"/>
                <a:gd name="connsiteX362" fmla="*/ 582190 w 2180784"/>
                <a:gd name="connsiteY362" fmla="*/ 608504 h 2085358"/>
                <a:gd name="connsiteX363" fmla="*/ 562455 w 2180784"/>
                <a:gd name="connsiteY363" fmla="*/ 601925 h 2085358"/>
                <a:gd name="connsiteX364" fmla="*/ 542720 w 2180784"/>
                <a:gd name="connsiteY364" fmla="*/ 598636 h 2085358"/>
                <a:gd name="connsiteX365" fmla="*/ 519695 w 2180784"/>
                <a:gd name="connsiteY365" fmla="*/ 595347 h 2085358"/>
                <a:gd name="connsiteX366" fmla="*/ 480225 w 2180784"/>
                <a:gd name="connsiteY366" fmla="*/ 588768 h 2085358"/>
                <a:gd name="connsiteX367" fmla="*/ 463779 w 2180784"/>
                <a:gd name="connsiteY367" fmla="*/ 585479 h 2085358"/>
                <a:gd name="connsiteX368" fmla="*/ 430887 w 2180784"/>
                <a:gd name="connsiteY368" fmla="*/ 582190 h 2085358"/>
                <a:gd name="connsiteX369" fmla="*/ 417730 w 2180784"/>
                <a:gd name="connsiteY369" fmla="*/ 578901 h 2085358"/>
                <a:gd name="connsiteX370" fmla="*/ 388127 w 2180784"/>
                <a:gd name="connsiteY370" fmla="*/ 569033 h 2085358"/>
                <a:gd name="connsiteX371" fmla="*/ 351946 w 2180784"/>
                <a:gd name="connsiteY371" fmla="*/ 562455 h 208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</a:cxnLst>
              <a:rect l="l" t="t" r="r" b="b"/>
              <a:pathLst>
                <a:path w="2180784" h="2085358">
                  <a:moveTo>
                    <a:pt x="351946" y="562455"/>
                  </a:moveTo>
                  <a:cubicBezTo>
                    <a:pt x="358524" y="549298"/>
                    <a:pt x="402923" y="514767"/>
                    <a:pt x="427598" y="490092"/>
                  </a:cubicBezTo>
                  <a:cubicBezTo>
                    <a:pt x="440074" y="477616"/>
                    <a:pt x="429440" y="483732"/>
                    <a:pt x="437465" y="470357"/>
                  </a:cubicBezTo>
                  <a:cubicBezTo>
                    <a:pt x="439061" y="467698"/>
                    <a:pt x="442107" y="466200"/>
                    <a:pt x="444044" y="463778"/>
                  </a:cubicBezTo>
                  <a:cubicBezTo>
                    <a:pt x="446513" y="460691"/>
                    <a:pt x="448429" y="457200"/>
                    <a:pt x="450622" y="453911"/>
                  </a:cubicBezTo>
                  <a:cubicBezTo>
                    <a:pt x="458517" y="430225"/>
                    <a:pt x="448929" y="459832"/>
                    <a:pt x="457200" y="430886"/>
                  </a:cubicBezTo>
                  <a:cubicBezTo>
                    <a:pt x="458153" y="427552"/>
                    <a:pt x="458475" y="423840"/>
                    <a:pt x="460490" y="421019"/>
                  </a:cubicBezTo>
                  <a:cubicBezTo>
                    <a:pt x="464095" y="415972"/>
                    <a:pt x="470207" y="413023"/>
                    <a:pt x="473647" y="407862"/>
                  </a:cubicBezTo>
                  <a:cubicBezTo>
                    <a:pt x="482418" y="394705"/>
                    <a:pt x="476936" y="400187"/>
                    <a:pt x="490093" y="391416"/>
                  </a:cubicBezTo>
                  <a:cubicBezTo>
                    <a:pt x="491189" y="388127"/>
                    <a:pt x="491216" y="384256"/>
                    <a:pt x="493382" y="381548"/>
                  </a:cubicBezTo>
                  <a:cubicBezTo>
                    <a:pt x="495851" y="378461"/>
                    <a:pt x="500162" y="377439"/>
                    <a:pt x="503249" y="374970"/>
                  </a:cubicBezTo>
                  <a:cubicBezTo>
                    <a:pt x="505671" y="373033"/>
                    <a:pt x="507891" y="370813"/>
                    <a:pt x="509828" y="368391"/>
                  </a:cubicBezTo>
                  <a:cubicBezTo>
                    <a:pt x="526426" y="347644"/>
                    <a:pt x="507099" y="367831"/>
                    <a:pt x="522985" y="351945"/>
                  </a:cubicBezTo>
                  <a:cubicBezTo>
                    <a:pt x="528696" y="334813"/>
                    <a:pt x="522534" y="348397"/>
                    <a:pt x="532852" y="335499"/>
                  </a:cubicBezTo>
                  <a:cubicBezTo>
                    <a:pt x="541354" y="324872"/>
                    <a:pt x="539017" y="321524"/>
                    <a:pt x="552588" y="312475"/>
                  </a:cubicBezTo>
                  <a:cubicBezTo>
                    <a:pt x="582971" y="292217"/>
                    <a:pt x="545589" y="318073"/>
                    <a:pt x="569034" y="299318"/>
                  </a:cubicBezTo>
                  <a:cubicBezTo>
                    <a:pt x="572121" y="296849"/>
                    <a:pt x="575814" y="295209"/>
                    <a:pt x="578901" y="292740"/>
                  </a:cubicBezTo>
                  <a:cubicBezTo>
                    <a:pt x="585597" y="287383"/>
                    <a:pt x="587173" y="283621"/>
                    <a:pt x="592058" y="276294"/>
                  </a:cubicBezTo>
                  <a:cubicBezTo>
                    <a:pt x="600065" y="252269"/>
                    <a:pt x="596954" y="263285"/>
                    <a:pt x="601926" y="243401"/>
                  </a:cubicBezTo>
                  <a:cubicBezTo>
                    <a:pt x="600829" y="232437"/>
                    <a:pt x="600312" y="221400"/>
                    <a:pt x="598636" y="210509"/>
                  </a:cubicBezTo>
                  <a:cubicBezTo>
                    <a:pt x="598109" y="207082"/>
                    <a:pt x="596299" y="203976"/>
                    <a:pt x="595347" y="200642"/>
                  </a:cubicBezTo>
                  <a:cubicBezTo>
                    <a:pt x="594105" y="196295"/>
                    <a:pt x="593357" y="191815"/>
                    <a:pt x="592058" y="187485"/>
                  </a:cubicBezTo>
                  <a:cubicBezTo>
                    <a:pt x="592036" y="187412"/>
                    <a:pt x="583847" y="162852"/>
                    <a:pt x="582190" y="157882"/>
                  </a:cubicBezTo>
                  <a:lnTo>
                    <a:pt x="572323" y="128279"/>
                  </a:lnTo>
                  <a:lnTo>
                    <a:pt x="569034" y="118411"/>
                  </a:lnTo>
                  <a:cubicBezTo>
                    <a:pt x="567937" y="110736"/>
                    <a:pt x="566923" y="103049"/>
                    <a:pt x="565744" y="95387"/>
                  </a:cubicBezTo>
                  <a:cubicBezTo>
                    <a:pt x="563872" y="83220"/>
                    <a:pt x="562608" y="73970"/>
                    <a:pt x="559166" y="62495"/>
                  </a:cubicBezTo>
                  <a:cubicBezTo>
                    <a:pt x="552687" y="40898"/>
                    <a:pt x="557008" y="47180"/>
                    <a:pt x="546009" y="36181"/>
                  </a:cubicBezTo>
                  <a:cubicBezTo>
                    <a:pt x="544913" y="32892"/>
                    <a:pt x="543400" y="29714"/>
                    <a:pt x="542720" y="26314"/>
                  </a:cubicBezTo>
                  <a:cubicBezTo>
                    <a:pt x="541200" y="18712"/>
                    <a:pt x="542898" y="10223"/>
                    <a:pt x="539431" y="3289"/>
                  </a:cubicBezTo>
                  <a:cubicBezTo>
                    <a:pt x="537880" y="188"/>
                    <a:pt x="532852" y="1096"/>
                    <a:pt x="529563" y="0"/>
                  </a:cubicBezTo>
                  <a:cubicBezTo>
                    <a:pt x="522985" y="2193"/>
                    <a:pt x="514731" y="1675"/>
                    <a:pt x="509828" y="6578"/>
                  </a:cubicBezTo>
                  <a:cubicBezTo>
                    <a:pt x="497659" y="18747"/>
                    <a:pt x="505829" y="11437"/>
                    <a:pt x="483514" y="26314"/>
                  </a:cubicBezTo>
                  <a:lnTo>
                    <a:pt x="463779" y="39470"/>
                  </a:lnTo>
                  <a:cubicBezTo>
                    <a:pt x="460490" y="40567"/>
                    <a:pt x="457012" y="41209"/>
                    <a:pt x="453911" y="42760"/>
                  </a:cubicBezTo>
                  <a:cubicBezTo>
                    <a:pt x="450375" y="44528"/>
                    <a:pt x="447580" y="47570"/>
                    <a:pt x="444044" y="49338"/>
                  </a:cubicBezTo>
                  <a:cubicBezTo>
                    <a:pt x="432826" y="54947"/>
                    <a:pt x="414516" y="54591"/>
                    <a:pt x="404573" y="55917"/>
                  </a:cubicBezTo>
                  <a:cubicBezTo>
                    <a:pt x="397962" y="56798"/>
                    <a:pt x="391477" y="58574"/>
                    <a:pt x="384838" y="59206"/>
                  </a:cubicBezTo>
                  <a:cubicBezTo>
                    <a:pt x="368430" y="60769"/>
                    <a:pt x="351946" y="61399"/>
                    <a:pt x="335500" y="62495"/>
                  </a:cubicBezTo>
                  <a:cubicBezTo>
                    <a:pt x="307545" y="71812"/>
                    <a:pt x="341629" y="58817"/>
                    <a:pt x="319054" y="72363"/>
                  </a:cubicBezTo>
                  <a:cubicBezTo>
                    <a:pt x="316081" y="74147"/>
                    <a:pt x="312287" y="74102"/>
                    <a:pt x="309186" y="75652"/>
                  </a:cubicBezTo>
                  <a:cubicBezTo>
                    <a:pt x="305650" y="77420"/>
                    <a:pt x="303211" y="81543"/>
                    <a:pt x="299318" y="82230"/>
                  </a:cubicBezTo>
                  <a:cubicBezTo>
                    <a:pt x="284164" y="84904"/>
                    <a:pt x="268619" y="84423"/>
                    <a:pt x="253270" y="85519"/>
                  </a:cubicBezTo>
                  <a:cubicBezTo>
                    <a:pt x="231237" y="92865"/>
                    <a:pt x="254713" y="85804"/>
                    <a:pt x="213799" y="92098"/>
                  </a:cubicBezTo>
                  <a:cubicBezTo>
                    <a:pt x="206128" y="93278"/>
                    <a:pt x="198144" y="96220"/>
                    <a:pt x="190775" y="98676"/>
                  </a:cubicBezTo>
                  <a:cubicBezTo>
                    <a:pt x="168378" y="121073"/>
                    <a:pt x="203374" y="86937"/>
                    <a:pt x="174329" y="111833"/>
                  </a:cubicBezTo>
                  <a:cubicBezTo>
                    <a:pt x="161922" y="122468"/>
                    <a:pt x="162353" y="123219"/>
                    <a:pt x="154593" y="134858"/>
                  </a:cubicBezTo>
                  <a:cubicBezTo>
                    <a:pt x="149275" y="150812"/>
                    <a:pt x="149869" y="144128"/>
                    <a:pt x="154593" y="167750"/>
                  </a:cubicBezTo>
                  <a:cubicBezTo>
                    <a:pt x="155273" y="171150"/>
                    <a:pt x="156098" y="174644"/>
                    <a:pt x="157882" y="177617"/>
                  </a:cubicBezTo>
                  <a:cubicBezTo>
                    <a:pt x="159478" y="180276"/>
                    <a:pt x="162268" y="182003"/>
                    <a:pt x="164461" y="184196"/>
                  </a:cubicBezTo>
                  <a:cubicBezTo>
                    <a:pt x="166654" y="190774"/>
                    <a:pt x="176809" y="200085"/>
                    <a:pt x="171039" y="203931"/>
                  </a:cubicBezTo>
                  <a:cubicBezTo>
                    <a:pt x="167750" y="206124"/>
                    <a:pt x="164708" y="208741"/>
                    <a:pt x="161172" y="210509"/>
                  </a:cubicBezTo>
                  <a:cubicBezTo>
                    <a:pt x="153072" y="214559"/>
                    <a:pt x="139155" y="215824"/>
                    <a:pt x="131569" y="217088"/>
                  </a:cubicBezTo>
                  <a:cubicBezTo>
                    <a:pt x="129376" y="219281"/>
                    <a:pt x="126377" y="220892"/>
                    <a:pt x="124990" y="223666"/>
                  </a:cubicBezTo>
                  <a:cubicBezTo>
                    <a:pt x="121889" y="229868"/>
                    <a:pt x="118412" y="243401"/>
                    <a:pt x="118412" y="243401"/>
                  </a:cubicBezTo>
                  <a:cubicBezTo>
                    <a:pt x="124532" y="249522"/>
                    <a:pt x="126557" y="252408"/>
                    <a:pt x="134858" y="256558"/>
                  </a:cubicBezTo>
                  <a:cubicBezTo>
                    <a:pt x="137959" y="258108"/>
                    <a:pt x="141437" y="258751"/>
                    <a:pt x="144726" y="259847"/>
                  </a:cubicBezTo>
                  <a:cubicBezTo>
                    <a:pt x="160618" y="275741"/>
                    <a:pt x="141274" y="255535"/>
                    <a:pt x="157882" y="276294"/>
                  </a:cubicBezTo>
                  <a:cubicBezTo>
                    <a:pt x="159819" y="278716"/>
                    <a:pt x="162268" y="280679"/>
                    <a:pt x="164461" y="282872"/>
                  </a:cubicBezTo>
                  <a:cubicBezTo>
                    <a:pt x="166654" y="289450"/>
                    <a:pt x="172721" y="295880"/>
                    <a:pt x="171039" y="302607"/>
                  </a:cubicBezTo>
                  <a:cubicBezTo>
                    <a:pt x="169943" y="306993"/>
                    <a:pt x="169531" y="311609"/>
                    <a:pt x="167750" y="315764"/>
                  </a:cubicBezTo>
                  <a:cubicBezTo>
                    <a:pt x="166193" y="319398"/>
                    <a:pt x="164259" y="323162"/>
                    <a:pt x="161172" y="325632"/>
                  </a:cubicBezTo>
                  <a:cubicBezTo>
                    <a:pt x="158465" y="327798"/>
                    <a:pt x="154754" y="328576"/>
                    <a:pt x="151304" y="328921"/>
                  </a:cubicBezTo>
                  <a:cubicBezTo>
                    <a:pt x="132726" y="330779"/>
                    <a:pt x="114027" y="331114"/>
                    <a:pt x="95388" y="332210"/>
                  </a:cubicBezTo>
                  <a:lnTo>
                    <a:pt x="55917" y="342078"/>
                  </a:lnTo>
                  <a:cubicBezTo>
                    <a:pt x="51531" y="343174"/>
                    <a:pt x="47049" y="343938"/>
                    <a:pt x="42760" y="345367"/>
                  </a:cubicBezTo>
                  <a:lnTo>
                    <a:pt x="23025" y="351945"/>
                  </a:lnTo>
                  <a:cubicBezTo>
                    <a:pt x="20832" y="354138"/>
                    <a:pt x="18043" y="355865"/>
                    <a:pt x="16447" y="358524"/>
                  </a:cubicBezTo>
                  <a:cubicBezTo>
                    <a:pt x="9056" y="370842"/>
                    <a:pt x="14768" y="390373"/>
                    <a:pt x="16447" y="401283"/>
                  </a:cubicBezTo>
                  <a:cubicBezTo>
                    <a:pt x="16974" y="404710"/>
                    <a:pt x="18186" y="408050"/>
                    <a:pt x="19736" y="411151"/>
                  </a:cubicBezTo>
                  <a:cubicBezTo>
                    <a:pt x="21504" y="414687"/>
                    <a:pt x="24121" y="417730"/>
                    <a:pt x="26314" y="421019"/>
                  </a:cubicBezTo>
                  <a:cubicBezTo>
                    <a:pt x="30750" y="438765"/>
                    <a:pt x="31499" y="434729"/>
                    <a:pt x="26314" y="457200"/>
                  </a:cubicBezTo>
                  <a:cubicBezTo>
                    <a:pt x="24755" y="463957"/>
                    <a:pt x="19736" y="476935"/>
                    <a:pt x="19736" y="476935"/>
                  </a:cubicBezTo>
                  <a:cubicBezTo>
                    <a:pt x="20832" y="485706"/>
                    <a:pt x="20699" y="494721"/>
                    <a:pt x="23025" y="503249"/>
                  </a:cubicBezTo>
                  <a:cubicBezTo>
                    <a:pt x="25121" y="510934"/>
                    <a:pt x="31673" y="514059"/>
                    <a:pt x="36182" y="519695"/>
                  </a:cubicBezTo>
                  <a:cubicBezTo>
                    <a:pt x="48749" y="535404"/>
                    <a:pt x="37944" y="523220"/>
                    <a:pt x="46049" y="539430"/>
                  </a:cubicBezTo>
                  <a:cubicBezTo>
                    <a:pt x="47817" y="542966"/>
                    <a:pt x="50435" y="546009"/>
                    <a:pt x="52628" y="549298"/>
                  </a:cubicBezTo>
                  <a:cubicBezTo>
                    <a:pt x="53724" y="552587"/>
                    <a:pt x="55237" y="555765"/>
                    <a:pt x="55917" y="559165"/>
                  </a:cubicBezTo>
                  <a:cubicBezTo>
                    <a:pt x="60778" y="583472"/>
                    <a:pt x="60793" y="610993"/>
                    <a:pt x="62495" y="634817"/>
                  </a:cubicBezTo>
                  <a:cubicBezTo>
                    <a:pt x="63436" y="647986"/>
                    <a:pt x="62158" y="661593"/>
                    <a:pt x="65785" y="674288"/>
                  </a:cubicBezTo>
                  <a:cubicBezTo>
                    <a:pt x="66871" y="678089"/>
                    <a:pt x="72565" y="678397"/>
                    <a:pt x="75652" y="680866"/>
                  </a:cubicBezTo>
                  <a:cubicBezTo>
                    <a:pt x="88552" y="691186"/>
                    <a:pt x="74963" y="685022"/>
                    <a:pt x="92098" y="690734"/>
                  </a:cubicBezTo>
                  <a:lnTo>
                    <a:pt x="105255" y="703891"/>
                  </a:lnTo>
                  <a:cubicBezTo>
                    <a:pt x="107448" y="706084"/>
                    <a:pt x="109254" y="708749"/>
                    <a:pt x="111834" y="710469"/>
                  </a:cubicBezTo>
                  <a:cubicBezTo>
                    <a:pt x="124281" y="718767"/>
                    <a:pt x="118906" y="714252"/>
                    <a:pt x="128280" y="723626"/>
                  </a:cubicBezTo>
                  <a:lnTo>
                    <a:pt x="134858" y="743361"/>
                  </a:lnTo>
                  <a:lnTo>
                    <a:pt x="138147" y="753229"/>
                  </a:lnTo>
                  <a:cubicBezTo>
                    <a:pt x="136851" y="775254"/>
                    <a:pt x="137824" y="802655"/>
                    <a:pt x="131569" y="825591"/>
                  </a:cubicBezTo>
                  <a:cubicBezTo>
                    <a:pt x="129744" y="832281"/>
                    <a:pt x="129893" y="840424"/>
                    <a:pt x="124990" y="845327"/>
                  </a:cubicBezTo>
                  <a:lnTo>
                    <a:pt x="115123" y="855194"/>
                  </a:lnTo>
                  <a:cubicBezTo>
                    <a:pt x="114027" y="858483"/>
                    <a:pt x="113618" y="862089"/>
                    <a:pt x="111834" y="865062"/>
                  </a:cubicBezTo>
                  <a:cubicBezTo>
                    <a:pt x="110238" y="867721"/>
                    <a:pt x="106642" y="868866"/>
                    <a:pt x="105255" y="871640"/>
                  </a:cubicBezTo>
                  <a:cubicBezTo>
                    <a:pt x="90137" y="901877"/>
                    <a:pt x="106962" y="883093"/>
                    <a:pt x="92098" y="897954"/>
                  </a:cubicBezTo>
                  <a:lnTo>
                    <a:pt x="82231" y="927557"/>
                  </a:lnTo>
                  <a:cubicBezTo>
                    <a:pt x="81135" y="930846"/>
                    <a:pt x="81392" y="934972"/>
                    <a:pt x="78941" y="937424"/>
                  </a:cubicBezTo>
                  <a:cubicBezTo>
                    <a:pt x="63053" y="953314"/>
                    <a:pt x="82388" y="933117"/>
                    <a:pt x="65785" y="953870"/>
                  </a:cubicBezTo>
                  <a:cubicBezTo>
                    <a:pt x="63848" y="956292"/>
                    <a:pt x="61399" y="958256"/>
                    <a:pt x="59206" y="960449"/>
                  </a:cubicBezTo>
                  <a:cubicBezTo>
                    <a:pt x="58110" y="963738"/>
                    <a:pt x="57468" y="967216"/>
                    <a:pt x="55917" y="970317"/>
                  </a:cubicBezTo>
                  <a:cubicBezTo>
                    <a:pt x="51768" y="978615"/>
                    <a:pt x="48878" y="980645"/>
                    <a:pt x="42760" y="986763"/>
                  </a:cubicBezTo>
                  <a:cubicBezTo>
                    <a:pt x="34496" y="1011556"/>
                    <a:pt x="45642" y="981002"/>
                    <a:pt x="32893" y="1006498"/>
                  </a:cubicBezTo>
                  <a:cubicBezTo>
                    <a:pt x="31342" y="1009599"/>
                    <a:pt x="31154" y="1013264"/>
                    <a:pt x="29603" y="1016365"/>
                  </a:cubicBezTo>
                  <a:cubicBezTo>
                    <a:pt x="27835" y="1019901"/>
                    <a:pt x="24630" y="1022621"/>
                    <a:pt x="23025" y="1026233"/>
                  </a:cubicBezTo>
                  <a:cubicBezTo>
                    <a:pt x="20209" y="1032570"/>
                    <a:pt x="18640" y="1039390"/>
                    <a:pt x="16447" y="1045968"/>
                  </a:cubicBezTo>
                  <a:lnTo>
                    <a:pt x="13157" y="1055836"/>
                  </a:lnTo>
                  <a:cubicBezTo>
                    <a:pt x="12061" y="1063511"/>
                    <a:pt x="10680" y="1071150"/>
                    <a:pt x="9868" y="1078860"/>
                  </a:cubicBezTo>
                  <a:cubicBezTo>
                    <a:pt x="7178" y="1104419"/>
                    <a:pt x="7324" y="1120443"/>
                    <a:pt x="3290" y="1144645"/>
                  </a:cubicBezTo>
                  <a:cubicBezTo>
                    <a:pt x="2547" y="1149104"/>
                    <a:pt x="1097" y="1153416"/>
                    <a:pt x="0" y="1157801"/>
                  </a:cubicBezTo>
                  <a:cubicBezTo>
                    <a:pt x="1097" y="1173151"/>
                    <a:pt x="1007" y="1188631"/>
                    <a:pt x="3290" y="1203850"/>
                  </a:cubicBezTo>
                  <a:cubicBezTo>
                    <a:pt x="4319" y="1210708"/>
                    <a:pt x="4964" y="1218683"/>
                    <a:pt x="9868" y="1223586"/>
                  </a:cubicBezTo>
                  <a:lnTo>
                    <a:pt x="16447" y="1230164"/>
                  </a:lnTo>
                  <a:cubicBezTo>
                    <a:pt x="18640" y="1236742"/>
                    <a:pt x="19179" y="1244129"/>
                    <a:pt x="23025" y="1249899"/>
                  </a:cubicBezTo>
                  <a:cubicBezTo>
                    <a:pt x="25218" y="1253188"/>
                    <a:pt x="27997" y="1256155"/>
                    <a:pt x="29603" y="1259767"/>
                  </a:cubicBezTo>
                  <a:cubicBezTo>
                    <a:pt x="41698" y="1286979"/>
                    <a:pt x="29251" y="1272570"/>
                    <a:pt x="42760" y="1286081"/>
                  </a:cubicBezTo>
                  <a:cubicBezTo>
                    <a:pt x="50589" y="1309566"/>
                    <a:pt x="45493" y="1300046"/>
                    <a:pt x="55917" y="1315683"/>
                  </a:cubicBezTo>
                  <a:cubicBezTo>
                    <a:pt x="65234" y="1343638"/>
                    <a:pt x="52239" y="1309554"/>
                    <a:pt x="65785" y="1332129"/>
                  </a:cubicBezTo>
                  <a:cubicBezTo>
                    <a:pt x="67569" y="1335102"/>
                    <a:pt x="67390" y="1338966"/>
                    <a:pt x="69074" y="1341997"/>
                  </a:cubicBezTo>
                  <a:cubicBezTo>
                    <a:pt x="72914" y="1348908"/>
                    <a:pt x="82231" y="1361732"/>
                    <a:pt x="82231" y="1361732"/>
                  </a:cubicBezTo>
                  <a:cubicBezTo>
                    <a:pt x="94221" y="1397706"/>
                    <a:pt x="75101" y="1343226"/>
                    <a:pt x="92098" y="1381468"/>
                  </a:cubicBezTo>
                  <a:cubicBezTo>
                    <a:pt x="92100" y="1381473"/>
                    <a:pt x="100320" y="1406133"/>
                    <a:pt x="101966" y="1411070"/>
                  </a:cubicBezTo>
                  <a:lnTo>
                    <a:pt x="105255" y="1420938"/>
                  </a:lnTo>
                  <a:cubicBezTo>
                    <a:pt x="109259" y="1432950"/>
                    <a:pt x="108322" y="1435045"/>
                    <a:pt x="121701" y="1443963"/>
                  </a:cubicBezTo>
                  <a:cubicBezTo>
                    <a:pt x="137340" y="1454388"/>
                    <a:pt x="127817" y="1449290"/>
                    <a:pt x="151304" y="1457119"/>
                  </a:cubicBezTo>
                  <a:lnTo>
                    <a:pt x="161172" y="1460409"/>
                  </a:lnTo>
                  <a:lnTo>
                    <a:pt x="171039" y="1463698"/>
                  </a:lnTo>
                  <a:cubicBezTo>
                    <a:pt x="195160" y="1462602"/>
                    <a:pt x="219333" y="1462335"/>
                    <a:pt x="243402" y="1460409"/>
                  </a:cubicBezTo>
                  <a:cubicBezTo>
                    <a:pt x="246858" y="1460132"/>
                    <a:pt x="250169" y="1458670"/>
                    <a:pt x="253270" y="1457119"/>
                  </a:cubicBezTo>
                  <a:cubicBezTo>
                    <a:pt x="256806" y="1455351"/>
                    <a:pt x="259848" y="1452734"/>
                    <a:pt x="263137" y="1450541"/>
                  </a:cubicBezTo>
                  <a:lnTo>
                    <a:pt x="276294" y="1411070"/>
                  </a:lnTo>
                  <a:lnTo>
                    <a:pt x="279583" y="1401203"/>
                  </a:lnTo>
                  <a:lnTo>
                    <a:pt x="282872" y="1391335"/>
                  </a:lnTo>
                  <a:cubicBezTo>
                    <a:pt x="283969" y="1383660"/>
                    <a:pt x="284775" y="1375939"/>
                    <a:pt x="286162" y="1368311"/>
                  </a:cubicBezTo>
                  <a:cubicBezTo>
                    <a:pt x="288151" y="1357372"/>
                    <a:pt x="292595" y="1345722"/>
                    <a:pt x="296029" y="1335419"/>
                  </a:cubicBezTo>
                  <a:cubicBezTo>
                    <a:pt x="297125" y="1332130"/>
                    <a:pt x="296866" y="1328003"/>
                    <a:pt x="299318" y="1325551"/>
                  </a:cubicBezTo>
                  <a:lnTo>
                    <a:pt x="312475" y="1312394"/>
                  </a:lnTo>
                  <a:lnTo>
                    <a:pt x="319054" y="1305816"/>
                  </a:lnTo>
                  <a:cubicBezTo>
                    <a:pt x="322528" y="1295394"/>
                    <a:pt x="321634" y="1295190"/>
                    <a:pt x="328921" y="1286081"/>
                  </a:cubicBezTo>
                  <a:cubicBezTo>
                    <a:pt x="330858" y="1283659"/>
                    <a:pt x="333639" y="1281983"/>
                    <a:pt x="335500" y="1279502"/>
                  </a:cubicBezTo>
                  <a:cubicBezTo>
                    <a:pt x="357820" y="1249743"/>
                    <a:pt x="340148" y="1268278"/>
                    <a:pt x="355235" y="1253188"/>
                  </a:cubicBezTo>
                  <a:cubicBezTo>
                    <a:pt x="364551" y="1225239"/>
                    <a:pt x="351558" y="1259316"/>
                    <a:pt x="365103" y="1236742"/>
                  </a:cubicBezTo>
                  <a:cubicBezTo>
                    <a:pt x="366887" y="1233769"/>
                    <a:pt x="366608" y="1229848"/>
                    <a:pt x="368392" y="1226875"/>
                  </a:cubicBezTo>
                  <a:cubicBezTo>
                    <a:pt x="369987" y="1224216"/>
                    <a:pt x="373033" y="1222718"/>
                    <a:pt x="374970" y="1220296"/>
                  </a:cubicBezTo>
                  <a:cubicBezTo>
                    <a:pt x="377439" y="1217209"/>
                    <a:pt x="379080" y="1213516"/>
                    <a:pt x="381549" y="1210429"/>
                  </a:cubicBezTo>
                  <a:cubicBezTo>
                    <a:pt x="383486" y="1208007"/>
                    <a:pt x="386266" y="1206331"/>
                    <a:pt x="388127" y="1203850"/>
                  </a:cubicBezTo>
                  <a:cubicBezTo>
                    <a:pt x="392871" y="1197525"/>
                    <a:pt x="396898" y="1190693"/>
                    <a:pt x="401284" y="1184115"/>
                  </a:cubicBezTo>
                  <a:cubicBezTo>
                    <a:pt x="403477" y="1180826"/>
                    <a:pt x="405067" y="1177042"/>
                    <a:pt x="407862" y="1174247"/>
                  </a:cubicBezTo>
                  <a:cubicBezTo>
                    <a:pt x="427103" y="1155006"/>
                    <a:pt x="420007" y="1164251"/>
                    <a:pt x="430887" y="1147934"/>
                  </a:cubicBezTo>
                  <a:cubicBezTo>
                    <a:pt x="431983" y="1144645"/>
                    <a:pt x="432625" y="1141167"/>
                    <a:pt x="434176" y="1138066"/>
                  </a:cubicBezTo>
                  <a:cubicBezTo>
                    <a:pt x="438325" y="1129768"/>
                    <a:pt x="441215" y="1127738"/>
                    <a:pt x="447333" y="1121620"/>
                  </a:cubicBezTo>
                  <a:cubicBezTo>
                    <a:pt x="454892" y="1098943"/>
                    <a:pt x="449008" y="1106788"/>
                    <a:pt x="460490" y="1095306"/>
                  </a:cubicBezTo>
                  <a:cubicBezTo>
                    <a:pt x="468049" y="1072629"/>
                    <a:pt x="462164" y="1080474"/>
                    <a:pt x="473647" y="1068993"/>
                  </a:cubicBezTo>
                  <a:cubicBezTo>
                    <a:pt x="477121" y="1058571"/>
                    <a:pt x="476227" y="1058367"/>
                    <a:pt x="483514" y="1049258"/>
                  </a:cubicBezTo>
                  <a:cubicBezTo>
                    <a:pt x="485451" y="1046836"/>
                    <a:pt x="487060" y="1043329"/>
                    <a:pt x="490093" y="1042679"/>
                  </a:cubicBezTo>
                  <a:cubicBezTo>
                    <a:pt x="503002" y="1039913"/>
                    <a:pt x="516380" y="1040103"/>
                    <a:pt x="529563" y="1039390"/>
                  </a:cubicBezTo>
                  <a:cubicBezTo>
                    <a:pt x="556955" y="1037909"/>
                    <a:pt x="584383" y="1037197"/>
                    <a:pt x="611793" y="1036101"/>
                  </a:cubicBezTo>
                  <a:cubicBezTo>
                    <a:pt x="618372" y="1035004"/>
                    <a:pt x="624860" y="1032811"/>
                    <a:pt x="631529" y="1032811"/>
                  </a:cubicBezTo>
                  <a:cubicBezTo>
                    <a:pt x="652961" y="1032811"/>
                    <a:pt x="667123" y="1037599"/>
                    <a:pt x="687445" y="1042679"/>
                  </a:cubicBezTo>
                  <a:cubicBezTo>
                    <a:pt x="691831" y="1043775"/>
                    <a:pt x="696313" y="1044538"/>
                    <a:pt x="700602" y="1045968"/>
                  </a:cubicBezTo>
                  <a:cubicBezTo>
                    <a:pt x="722414" y="1053239"/>
                    <a:pt x="717585" y="1052770"/>
                    <a:pt x="740072" y="1055836"/>
                  </a:cubicBezTo>
                  <a:cubicBezTo>
                    <a:pt x="757589" y="1058225"/>
                    <a:pt x="775261" y="1059507"/>
                    <a:pt x="792700" y="1062414"/>
                  </a:cubicBezTo>
                  <a:cubicBezTo>
                    <a:pt x="799278" y="1063511"/>
                    <a:pt x="805965" y="1064086"/>
                    <a:pt x="812435" y="1065704"/>
                  </a:cubicBezTo>
                  <a:cubicBezTo>
                    <a:pt x="819162" y="1067386"/>
                    <a:pt x="832170" y="1072282"/>
                    <a:pt x="832170" y="1072282"/>
                  </a:cubicBezTo>
                  <a:lnTo>
                    <a:pt x="851906" y="1092017"/>
                  </a:lnTo>
                  <a:cubicBezTo>
                    <a:pt x="854099" y="1094210"/>
                    <a:pt x="856764" y="1096016"/>
                    <a:pt x="858484" y="1098596"/>
                  </a:cubicBezTo>
                  <a:cubicBezTo>
                    <a:pt x="878728" y="1128963"/>
                    <a:pt x="852894" y="1091609"/>
                    <a:pt x="871641" y="1115042"/>
                  </a:cubicBezTo>
                  <a:cubicBezTo>
                    <a:pt x="874110" y="1118129"/>
                    <a:pt x="875750" y="1121822"/>
                    <a:pt x="878219" y="1124909"/>
                  </a:cubicBezTo>
                  <a:cubicBezTo>
                    <a:pt x="882298" y="1130008"/>
                    <a:pt x="888966" y="1135217"/>
                    <a:pt x="894665" y="1138066"/>
                  </a:cubicBezTo>
                  <a:cubicBezTo>
                    <a:pt x="897766" y="1139617"/>
                    <a:pt x="901155" y="1140575"/>
                    <a:pt x="904533" y="1141355"/>
                  </a:cubicBezTo>
                  <a:cubicBezTo>
                    <a:pt x="915428" y="1143869"/>
                    <a:pt x="937425" y="1147934"/>
                    <a:pt x="937425" y="1147934"/>
                  </a:cubicBezTo>
                  <a:cubicBezTo>
                    <a:pt x="945100" y="1146838"/>
                    <a:pt x="953094" y="1147097"/>
                    <a:pt x="960449" y="1144645"/>
                  </a:cubicBezTo>
                  <a:cubicBezTo>
                    <a:pt x="963391" y="1143664"/>
                    <a:pt x="963946" y="1138409"/>
                    <a:pt x="967028" y="1138066"/>
                  </a:cubicBezTo>
                  <a:cubicBezTo>
                    <a:pt x="974733" y="1137210"/>
                    <a:pt x="982377" y="1140259"/>
                    <a:pt x="990052" y="1141355"/>
                  </a:cubicBezTo>
                  <a:cubicBezTo>
                    <a:pt x="996631" y="1143548"/>
                    <a:pt x="1004018" y="1144087"/>
                    <a:pt x="1009788" y="1147934"/>
                  </a:cubicBezTo>
                  <a:cubicBezTo>
                    <a:pt x="1022540" y="1156435"/>
                    <a:pt x="1015905" y="1153262"/>
                    <a:pt x="1029523" y="1157801"/>
                  </a:cubicBezTo>
                  <a:lnTo>
                    <a:pt x="1036101" y="1177537"/>
                  </a:lnTo>
                  <a:lnTo>
                    <a:pt x="1039390" y="1187404"/>
                  </a:lnTo>
                  <a:cubicBezTo>
                    <a:pt x="1023502" y="1203294"/>
                    <a:pt x="1042837" y="1183097"/>
                    <a:pt x="1026234" y="1203850"/>
                  </a:cubicBezTo>
                  <a:cubicBezTo>
                    <a:pt x="1024297" y="1206272"/>
                    <a:pt x="1021848" y="1208236"/>
                    <a:pt x="1019655" y="1210429"/>
                  </a:cubicBezTo>
                  <a:cubicBezTo>
                    <a:pt x="1011309" y="1235468"/>
                    <a:pt x="1014437" y="1223365"/>
                    <a:pt x="1009788" y="1246610"/>
                  </a:cubicBezTo>
                  <a:cubicBezTo>
                    <a:pt x="1009053" y="1256900"/>
                    <a:pt x="1009990" y="1297289"/>
                    <a:pt x="999920" y="1312394"/>
                  </a:cubicBezTo>
                  <a:lnTo>
                    <a:pt x="993341" y="1322262"/>
                  </a:lnTo>
                  <a:cubicBezTo>
                    <a:pt x="981348" y="1358240"/>
                    <a:pt x="1000474" y="1303748"/>
                    <a:pt x="983474" y="1341997"/>
                  </a:cubicBezTo>
                  <a:cubicBezTo>
                    <a:pt x="980658" y="1348334"/>
                    <a:pt x="979088" y="1355154"/>
                    <a:pt x="976895" y="1361732"/>
                  </a:cubicBezTo>
                  <a:cubicBezTo>
                    <a:pt x="975799" y="1365021"/>
                    <a:pt x="975529" y="1368715"/>
                    <a:pt x="973606" y="1371600"/>
                  </a:cubicBezTo>
                  <a:lnTo>
                    <a:pt x="967028" y="1381468"/>
                  </a:lnTo>
                  <a:cubicBezTo>
                    <a:pt x="962669" y="1398904"/>
                    <a:pt x="963674" y="1393397"/>
                    <a:pt x="960449" y="1414360"/>
                  </a:cubicBezTo>
                  <a:cubicBezTo>
                    <a:pt x="958788" y="1425158"/>
                    <a:pt x="956937" y="1442589"/>
                    <a:pt x="953871" y="1453830"/>
                  </a:cubicBezTo>
                  <a:cubicBezTo>
                    <a:pt x="952047" y="1460520"/>
                    <a:pt x="948975" y="1466838"/>
                    <a:pt x="947293" y="1473565"/>
                  </a:cubicBezTo>
                  <a:cubicBezTo>
                    <a:pt x="942321" y="1493447"/>
                    <a:pt x="945432" y="1482436"/>
                    <a:pt x="937425" y="1506458"/>
                  </a:cubicBezTo>
                  <a:lnTo>
                    <a:pt x="934136" y="1516325"/>
                  </a:lnTo>
                  <a:cubicBezTo>
                    <a:pt x="933040" y="1537157"/>
                    <a:pt x="933333" y="1558108"/>
                    <a:pt x="930847" y="1578820"/>
                  </a:cubicBezTo>
                  <a:cubicBezTo>
                    <a:pt x="930021" y="1585705"/>
                    <a:pt x="926461" y="1591977"/>
                    <a:pt x="924268" y="1598555"/>
                  </a:cubicBezTo>
                  <a:lnTo>
                    <a:pt x="920979" y="1608423"/>
                  </a:lnTo>
                  <a:cubicBezTo>
                    <a:pt x="922075" y="1612809"/>
                    <a:pt x="921444" y="1618050"/>
                    <a:pt x="924268" y="1621580"/>
                  </a:cubicBezTo>
                  <a:cubicBezTo>
                    <a:pt x="926434" y="1624287"/>
                    <a:pt x="930802" y="1623917"/>
                    <a:pt x="934136" y="1624869"/>
                  </a:cubicBezTo>
                  <a:cubicBezTo>
                    <a:pt x="938483" y="1626111"/>
                    <a:pt x="942795" y="1627708"/>
                    <a:pt x="947293" y="1628158"/>
                  </a:cubicBezTo>
                  <a:cubicBezTo>
                    <a:pt x="964782" y="1629907"/>
                    <a:pt x="982378" y="1630351"/>
                    <a:pt x="999920" y="1631447"/>
                  </a:cubicBezTo>
                  <a:cubicBezTo>
                    <a:pt x="1004306" y="1632544"/>
                    <a:pt x="1008730" y="1633495"/>
                    <a:pt x="1013077" y="1634737"/>
                  </a:cubicBezTo>
                  <a:cubicBezTo>
                    <a:pt x="1030332" y="1639668"/>
                    <a:pt x="1015539" y="1636909"/>
                    <a:pt x="1036101" y="1641315"/>
                  </a:cubicBezTo>
                  <a:cubicBezTo>
                    <a:pt x="1047034" y="1643658"/>
                    <a:pt x="1058386" y="1644359"/>
                    <a:pt x="1068993" y="1647894"/>
                  </a:cubicBezTo>
                  <a:lnTo>
                    <a:pt x="1157802" y="1677496"/>
                  </a:lnTo>
                  <a:lnTo>
                    <a:pt x="1187405" y="1687364"/>
                  </a:lnTo>
                  <a:lnTo>
                    <a:pt x="1207140" y="1693942"/>
                  </a:lnTo>
                  <a:cubicBezTo>
                    <a:pt x="1223660" y="1698073"/>
                    <a:pt x="1216008" y="1695802"/>
                    <a:pt x="1230164" y="1700521"/>
                  </a:cubicBezTo>
                  <a:cubicBezTo>
                    <a:pt x="1232357" y="1702714"/>
                    <a:pt x="1234262" y="1705238"/>
                    <a:pt x="1236743" y="1707099"/>
                  </a:cubicBezTo>
                  <a:cubicBezTo>
                    <a:pt x="1243068" y="1711843"/>
                    <a:pt x="1256478" y="1720256"/>
                    <a:pt x="1256478" y="1720256"/>
                  </a:cubicBezTo>
                  <a:lnTo>
                    <a:pt x="1266346" y="1749859"/>
                  </a:lnTo>
                  <a:lnTo>
                    <a:pt x="1269635" y="1759727"/>
                  </a:lnTo>
                  <a:cubicBezTo>
                    <a:pt x="1270731" y="1773980"/>
                    <a:pt x="1271428" y="1788269"/>
                    <a:pt x="1272924" y="1802486"/>
                  </a:cubicBezTo>
                  <a:cubicBezTo>
                    <a:pt x="1273622" y="1809119"/>
                    <a:pt x="1275270" y="1815620"/>
                    <a:pt x="1276213" y="1822222"/>
                  </a:cubicBezTo>
                  <a:cubicBezTo>
                    <a:pt x="1283786" y="1875230"/>
                    <a:pt x="1275340" y="1823118"/>
                    <a:pt x="1282792" y="1871560"/>
                  </a:cubicBezTo>
                  <a:cubicBezTo>
                    <a:pt x="1287637" y="1903055"/>
                    <a:pt x="1284239" y="1879520"/>
                    <a:pt x="1289370" y="1907741"/>
                  </a:cubicBezTo>
                  <a:cubicBezTo>
                    <a:pt x="1290563" y="1914303"/>
                    <a:pt x="1291351" y="1920936"/>
                    <a:pt x="1292659" y="1927476"/>
                  </a:cubicBezTo>
                  <a:cubicBezTo>
                    <a:pt x="1293546" y="1931909"/>
                    <a:pt x="1295140" y="1936185"/>
                    <a:pt x="1295949" y="1940633"/>
                  </a:cubicBezTo>
                  <a:cubicBezTo>
                    <a:pt x="1298516" y="1954751"/>
                    <a:pt x="1298808" y="1966469"/>
                    <a:pt x="1302527" y="1980104"/>
                  </a:cubicBezTo>
                  <a:cubicBezTo>
                    <a:pt x="1305264" y="1990139"/>
                    <a:pt x="1309106" y="1999839"/>
                    <a:pt x="1312395" y="2009706"/>
                  </a:cubicBezTo>
                  <a:cubicBezTo>
                    <a:pt x="1313491" y="2012995"/>
                    <a:pt x="1313232" y="2017122"/>
                    <a:pt x="1315684" y="2019574"/>
                  </a:cubicBezTo>
                  <a:cubicBezTo>
                    <a:pt x="1347358" y="2051248"/>
                    <a:pt x="1313660" y="2019271"/>
                    <a:pt x="1338708" y="2039309"/>
                  </a:cubicBezTo>
                  <a:cubicBezTo>
                    <a:pt x="1341130" y="2041246"/>
                    <a:pt x="1342513" y="2044501"/>
                    <a:pt x="1345287" y="2045888"/>
                  </a:cubicBezTo>
                  <a:cubicBezTo>
                    <a:pt x="1351489" y="2048989"/>
                    <a:pt x="1358444" y="2050273"/>
                    <a:pt x="1365022" y="2052466"/>
                  </a:cubicBezTo>
                  <a:lnTo>
                    <a:pt x="1374890" y="2055755"/>
                  </a:lnTo>
                  <a:cubicBezTo>
                    <a:pt x="1378179" y="2056851"/>
                    <a:pt x="1381357" y="2058365"/>
                    <a:pt x="1384757" y="2059045"/>
                  </a:cubicBezTo>
                  <a:cubicBezTo>
                    <a:pt x="1390239" y="2060141"/>
                    <a:pt x="1395746" y="2061121"/>
                    <a:pt x="1401203" y="2062334"/>
                  </a:cubicBezTo>
                  <a:cubicBezTo>
                    <a:pt x="1405616" y="2063315"/>
                    <a:pt x="1409912" y="2064814"/>
                    <a:pt x="1414360" y="2065623"/>
                  </a:cubicBezTo>
                  <a:cubicBezTo>
                    <a:pt x="1421988" y="2067010"/>
                    <a:pt x="1429722" y="2067733"/>
                    <a:pt x="1437385" y="2068912"/>
                  </a:cubicBezTo>
                  <a:cubicBezTo>
                    <a:pt x="1443977" y="2069926"/>
                    <a:pt x="1450518" y="2071258"/>
                    <a:pt x="1457120" y="2072201"/>
                  </a:cubicBezTo>
                  <a:cubicBezTo>
                    <a:pt x="1465871" y="2073451"/>
                    <a:pt x="1474675" y="2074297"/>
                    <a:pt x="1483434" y="2075491"/>
                  </a:cubicBezTo>
                  <a:cubicBezTo>
                    <a:pt x="1553643" y="2085065"/>
                    <a:pt x="1504894" y="2079337"/>
                    <a:pt x="1559085" y="2085358"/>
                  </a:cubicBezTo>
                  <a:cubicBezTo>
                    <a:pt x="1587592" y="2084262"/>
                    <a:pt x="1616126" y="2083744"/>
                    <a:pt x="1644605" y="2082069"/>
                  </a:cubicBezTo>
                  <a:cubicBezTo>
                    <a:pt x="1653429" y="2081550"/>
                    <a:pt x="1662168" y="2080030"/>
                    <a:pt x="1670918" y="2078780"/>
                  </a:cubicBezTo>
                  <a:cubicBezTo>
                    <a:pt x="1680934" y="2077349"/>
                    <a:pt x="1696885" y="2074471"/>
                    <a:pt x="1707100" y="2072201"/>
                  </a:cubicBezTo>
                  <a:cubicBezTo>
                    <a:pt x="1711513" y="2071220"/>
                    <a:pt x="1715809" y="2069721"/>
                    <a:pt x="1720257" y="2068912"/>
                  </a:cubicBezTo>
                  <a:cubicBezTo>
                    <a:pt x="1738404" y="2065613"/>
                    <a:pt x="1758677" y="2064878"/>
                    <a:pt x="1776173" y="2059045"/>
                  </a:cubicBezTo>
                  <a:lnTo>
                    <a:pt x="1795908" y="2052466"/>
                  </a:lnTo>
                  <a:lnTo>
                    <a:pt x="1809065" y="2039309"/>
                  </a:lnTo>
                  <a:lnTo>
                    <a:pt x="1815644" y="2032731"/>
                  </a:lnTo>
                  <a:cubicBezTo>
                    <a:pt x="1816740" y="2029442"/>
                    <a:pt x="1819084" y="2026327"/>
                    <a:pt x="1818933" y="2022863"/>
                  </a:cubicBezTo>
                  <a:cubicBezTo>
                    <a:pt x="1817976" y="2000846"/>
                    <a:pt x="1812354" y="1957079"/>
                    <a:pt x="1812354" y="1957079"/>
                  </a:cubicBezTo>
                  <a:cubicBezTo>
                    <a:pt x="1815864" y="1893911"/>
                    <a:pt x="1817711" y="1912577"/>
                    <a:pt x="1812354" y="1861692"/>
                  </a:cubicBezTo>
                  <a:cubicBezTo>
                    <a:pt x="1809162" y="1831368"/>
                    <a:pt x="1811110" y="1841512"/>
                    <a:pt x="1802487" y="1815643"/>
                  </a:cubicBezTo>
                  <a:lnTo>
                    <a:pt x="1799198" y="1805776"/>
                  </a:lnTo>
                  <a:cubicBezTo>
                    <a:pt x="1800294" y="1781655"/>
                    <a:pt x="1799915" y="1757422"/>
                    <a:pt x="1802487" y="1733413"/>
                  </a:cubicBezTo>
                  <a:cubicBezTo>
                    <a:pt x="1803226" y="1726518"/>
                    <a:pt x="1806872" y="1720256"/>
                    <a:pt x="1809065" y="1713678"/>
                  </a:cubicBezTo>
                  <a:lnTo>
                    <a:pt x="1812354" y="1703810"/>
                  </a:lnTo>
                  <a:lnTo>
                    <a:pt x="1815644" y="1693942"/>
                  </a:lnTo>
                  <a:lnTo>
                    <a:pt x="1818933" y="1684075"/>
                  </a:lnTo>
                  <a:cubicBezTo>
                    <a:pt x="1817508" y="1669821"/>
                    <a:pt x="1822824" y="1652860"/>
                    <a:pt x="1809065" y="1644604"/>
                  </a:cubicBezTo>
                  <a:cubicBezTo>
                    <a:pt x="1806092" y="1642820"/>
                    <a:pt x="1802487" y="1642411"/>
                    <a:pt x="1799198" y="1641315"/>
                  </a:cubicBezTo>
                  <a:cubicBezTo>
                    <a:pt x="1784439" y="1626559"/>
                    <a:pt x="1801964" y="1642121"/>
                    <a:pt x="1782752" y="1631447"/>
                  </a:cubicBezTo>
                  <a:cubicBezTo>
                    <a:pt x="1766010" y="1622146"/>
                    <a:pt x="1766420" y="1621695"/>
                    <a:pt x="1756438" y="1611712"/>
                  </a:cubicBezTo>
                  <a:cubicBezTo>
                    <a:pt x="1755342" y="1608423"/>
                    <a:pt x="1754933" y="1604818"/>
                    <a:pt x="1753149" y="1601845"/>
                  </a:cubicBezTo>
                  <a:cubicBezTo>
                    <a:pt x="1751553" y="1599186"/>
                    <a:pt x="1748507" y="1597688"/>
                    <a:pt x="1746570" y="1595266"/>
                  </a:cubicBezTo>
                  <a:cubicBezTo>
                    <a:pt x="1744101" y="1592179"/>
                    <a:pt x="1742461" y="1588486"/>
                    <a:pt x="1739992" y="1585399"/>
                  </a:cubicBezTo>
                  <a:cubicBezTo>
                    <a:pt x="1721245" y="1561966"/>
                    <a:pt x="1747079" y="1599320"/>
                    <a:pt x="1726835" y="1568953"/>
                  </a:cubicBezTo>
                  <a:cubicBezTo>
                    <a:pt x="1725739" y="1565664"/>
                    <a:pt x="1723929" y="1562531"/>
                    <a:pt x="1723546" y="1559085"/>
                  </a:cubicBezTo>
                  <a:cubicBezTo>
                    <a:pt x="1721726" y="1542703"/>
                    <a:pt x="1724075" y="1525781"/>
                    <a:pt x="1720257" y="1509747"/>
                  </a:cubicBezTo>
                  <a:cubicBezTo>
                    <a:pt x="1716365" y="1493401"/>
                    <a:pt x="1708382" y="1493260"/>
                    <a:pt x="1700521" y="1483433"/>
                  </a:cubicBezTo>
                  <a:cubicBezTo>
                    <a:pt x="1693235" y="1474326"/>
                    <a:pt x="1694127" y="1474118"/>
                    <a:pt x="1690654" y="1463698"/>
                  </a:cubicBezTo>
                  <a:cubicBezTo>
                    <a:pt x="1691750" y="1451638"/>
                    <a:pt x="1692230" y="1439505"/>
                    <a:pt x="1693943" y="1427517"/>
                  </a:cubicBezTo>
                  <a:cubicBezTo>
                    <a:pt x="1695763" y="1414778"/>
                    <a:pt x="1703398" y="1409014"/>
                    <a:pt x="1716967" y="1404492"/>
                  </a:cubicBezTo>
                  <a:cubicBezTo>
                    <a:pt x="1720256" y="1403396"/>
                    <a:pt x="1723381" y="1401503"/>
                    <a:pt x="1726835" y="1401203"/>
                  </a:cubicBezTo>
                  <a:cubicBezTo>
                    <a:pt x="1748708" y="1399301"/>
                    <a:pt x="1770691" y="1399010"/>
                    <a:pt x="1792619" y="1397914"/>
                  </a:cubicBezTo>
                  <a:cubicBezTo>
                    <a:pt x="1796830" y="1396861"/>
                    <a:pt x="1810929" y="1393693"/>
                    <a:pt x="1815644" y="1391335"/>
                  </a:cubicBezTo>
                  <a:cubicBezTo>
                    <a:pt x="1819180" y="1389567"/>
                    <a:pt x="1822424" y="1387226"/>
                    <a:pt x="1825511" y="1384757"/>
                  </a:cubicBezTo>
                  <a:cubicBezTo>
                    <a:pt x="1827933" y="1382820"/>
                    <a:pt x="1829668" y="1380115"/>
                    <a:pt x="1832090" y="1378178"/>
                  </a:cubicBezTo>
                  <a:cubicBezTo>
                    <a:pt x="1835177" y="1375709"/>
                    <a:pt x="1838870" y="1374069"/>
                    <a:pt x="1841957" y="1371600"/>
                  </a:cubicBezTo>
                  <a:cubicBezTo>
                    <a:pt x="1844379" y="1369663"/>
                    <a:pt x="1845762" y="1366409"/>
                    <a:pt x="1848536" y="1365022"/>
                  </a:cubicBezTo>
                  <a:cubicBezTo>
                    <a:pt x="1854738" y="1361921"/>
                    <a:pt x="1861693" y="1360636"/>
                    <a:pt x="1868271" y="1358443"/>
                  </a:cubicBezTo>
                  <a:lnTo>
                    <a:pt x="1878139" y="1355154"/>
                  </a:lnTo>
                  <a:cubicBezTo>
                    <a:pt x="1881428" y="1352961"/>
                    <a:pt x="1884067" y="1348904"/>
                    <a:pt x="1888006" y="1348576"/>
                  </a:cubicBezTo>
                  <a:cubicBezTo>
                    <a:pt x="1905632" y="1347107"/>
                    <a:pt x="1913576" y="1350521"/>
                    <a:pt x="1927477" y="1355154"/>
                  </a:cubicBezTo>
                  <a:lnTo>
                    <a:pt x="1940634" y="1394624"/>
                  </a:lnTo>
                  <a:cubicBezTo>
                    <a:pt x="1941731" y="1397913"/>
                    <a:pt x="1941038" y="1402569"/>
                    <a:pt x="1943923" y="1404492"/>
                  </a:cubicBezTo>
                  <a:cubicBezTo>
                    <a:pt x="1947212" y="1406685"/>
                    <a:pt x="1950178" y="1409465"/>
                    <a:pt x="1953790" y="1411070"/>
                  </a:cubicBezTo>
                  <a:cubicBezTo>
                    <a:pt x="1953792" y="1411071"/>
                    <a:pt x="1978458" y="1419293"/>
                    <a:pt x="1983393" y="1420938"/>
                  </a:cubicBezTo>
                  <a:cubicBezTo>
                    <a:pt x="1983398" y="1420940"/>
                    <a:pt x="2003125" y="1427514"/>
                    <a:pt x="2003129" y="1427517"/>
                  </a:cubicBezTo>
                  <a:lnTo>
                    <a:pt x="2012996" y="1434095"/>
                  </a:lnTo>
                  <a:cubicBezTo>
                    <a:pt x="2018478" y="1432999"/>
                    <a:pt x="2024303" y="1433008"/>
                    <a:pt x="2029442" y="1430806"/>
                  </a:cubicBezTo>
                  <a:cubicBezTo>
                    <a:pt x="2032293" y="1429584"/>
                    <a:pt x="2034160" y="1426708"/>
                    <a:pt x="2036021" y="1424227"/>
                  </a:cubicBezTo>
                  <a:cubicBezTo>
                    <a:pt x="2046891" y="1409733"/>
                    <a:pt x="2048523" y="1408428"/>
                    <a:pt x="2052467" y="1394624"/>
                  </a:cubicBezTo>
                  <a:cubicBezTo>
                    <a:pt x="2053709" y="1390278"/>
                    <a:pt x="2054947" y="1385915"/>
                    <a:pt x="2055756" y="1381468"/>
                  </a:cubicBezTo>
                  <a:cubicBezTo>
                    <a:pt x="2057143" y="1373840"/>
                    <a:pt x="2057525" y="1366045"/>
                    <a:pt x="2059045" y="1358443"/>
                  </a:cubicBezTo>
                  <a:cubicBezTo>
                    <a:pt x="2059725" y="1355043"/>
                    <a:pt x="2061382" y="1351910"/>
                    <a:pt x="2062334" y="1348576"/>
                  </a:cubicBezTo>
                  <a:cubicBezTo>
                    <a:pt x="2063576" y="1344229"/>
                    <a:pt x="2064642" y="1339832"/>
                    <a:pt x="2065623" y="1335419"/>
                  </a:cubicBezTo>
                  <a:cubicBezTo>
                    <a:pt x="2066836" y="1329962"/>
                    <a:pt x="2067913" y="1324473"/>
                    <a:pt x="2068913" y="1318973"/>
                  </a:cubicBezTo>
                  <a:cubicBezTo>
                    <a:pt x="2070106" y="1312411"/>
                    <a:pt x="2070585" y="1305707"/>
                    <a:pt x="2072202" y="1299237"/>
                  </a:cubicBezTo>
                  <a:cubicBezTo>
                    <a:pt x="2072212" y="1299196"/>
                    <a:pt x="2080419" y="1274589"/>
                    <a:pt x="2082070" y="1269635"/>
                  </a:cubicBezTo>
                  <a:lnTo>
                    <a:pt x="2088648" y="1249899"/>
                  </a:lnTo>
                  <a:cubicBezTo>
                    <a:pt x="2089744" y="1246610"/>
                    <a:pt x="2088574" y="1240873"/>
                    <a:pt x="2091937" y="1240032"/>
                  </a:cubicBezTo>
                  <a:cubicBezTo>
                    <a:pt x="2108458" y="1235901"/>
                    <a:pt x="2100805" y="1238171"/>
                    <a:pt x="2114962" y="1233453"/>
                  </a:cubicBezTo>
                  <a:cubicBezTo>
                    <a:pt x="2121540" y="1229067"/>
                    <a:pt x="2127196" y="1222796"/>
                    <a:pt x="2134697" y="1220296"/>
                  </a:cubicBezTo>
                  <a:cubicBezTo>
                    <a:pt x="2144012" y="1217191"/>
                    <a:pt x="2146585" y="1217295"/>
                    <a:pt x="2154432" y="1210429"/>
                  </a:cubicBezTo>
                  <a:cubicBezTo>
                    <a:pt x="2160267" y="1205324"/>
                    <a:pt x="2165396" y="1199465"/>
                    <a:pt x="2170878" y="1193983"/>
                  </a:cubicBezTo>
                  <a:lnTo>
                    <a:pt x="2177457" y="1187404"/>
                  </a:lnTo>
                  <a:cubicBezTo>
                    <a:pt x="2178553" y="1184115"/>
                    <a:pt x="2181129" y="1180983"/>
                    <a:pt x="2180746" y="1177537"/>
                  </a:cubicBezTo>
                  <a:cubicBezTo>
                    <a:pt x="2179692" y="1168051"/>
                    <a:pt x="2174152" y="1155591"/>
                    <a:pt x="2167589" y="1147934"/>
                  </a:cubicBezTo>
                  <a:cubicBezTo>
                    <a:pt x="2163553" y="1143225"/>
                    <a:pt x="2158818" y="1139163"/>
                    <a:pt x="2154432" y="1134777"/>
                  </a:cubicBezTo>
                  <a:cubicBezTo>
                    <a:pt x="2141769" y="1122114"/>
                    <a:pt x="2148435" y="1127489"/>
                    <a:pt x="2134697" y="1118331"/>
                  </a:cubicBezTo>
                  <a:cubicBezTo>
                    <a:pt x="2132504" y="1111753"/>
                    <a:pt x="2127258" y="1105477"/>
                    <a:pt x="2128118" y="1098596"/>
                  </a:cubicBezTo>
                  <a:cubicBezTo>
                    <a:pt x="2131838" y="1068842"/>
                    <a:pt x="2128613" y="1080668"/>
                    <a:pt x="2134697" y="1062414"/>
                  </a:cubicBezTo>
                  <a:cubicBezTo>
                    <a:pt x="2134692" y="1062380"/>
                    <a:pt x="2132172" y="1034927"/>
                    <a:pt x="2128118" y="1029522"/>
                  </a:cubicBezTo>
                  <a:cubicBezTo>
                    <a:pt x="2123466" y="1023320"/>
                    <a:pt x="2117154" y="1018558"/>
                    <a:pt x="2111672" y="1013076"/>
                  </a:cubicBezTo>
                  <a:lnTo>
                    <a:pt x="2101805" y="1003209"/>
                  </a:lnTo>
                  <a:cubicBezTo>
                    <a:pt x="2099612" y="1001016"/>
                    <a:pt x="2096946" y="999211"/>
                    <a:pt x="2095226" y="996630"/>
                  </a:cubicBezTo>
                  <a:cubicBezTo>
                    <a:pt x="2094133" y="994990"/>
                    <a:pt x="2082254" y="974375"/>
                    <a:pt x="2075491" y="970317"/>
                  </a:cubicBezTo>
                  <a:cubicBezTo>
                    <a:pt x="2072518" y="968533"/>
                    <a:pt x="2068912" y="968124"/>
                    <a:pt x="2065623" y="967027"/>
                  </a:cubicBezTo>
                  <a:cubicBezTo>
                    <a:pt x="2063430" y="973606"/>
                    <a:pt x="2065624" y="984570"/>
                    <a:pt x="2059045" y="986763"/>
                  </a:cubicBezTo>
                  <a:cubicBezTo>
                    <a:pt x="2055756" y="987859"/>
                    <a:pt x="2052511" y="989100"/>
                    <a:pt x="2049177" y="990052"/>
                  </a:cubicBezTo>
                  <a:cubicBezTo>
                    <a:pt x="2035137" y="994063"/>
                    <a:pt x="2034839" y="993238"/>
                    <a:pt x="2019575" y="996630"/>
                  </a:cubicBezTo>
                  <a:cubicBezTo>
                    <a:pt x="2015162" y="997611"/>
                    <a:pt x="2010804" y="998823"/>
                    <a:pt x="2006418" y="999919"/>
                  </a:cubicBezTo>
                  <a:cubicBezTo>
                    <a:pt x="1999839" y="998823"/>
                    <a:pt x="1993152" y="998247"/>
                    <a:pt x="1986682" y="996630"/>
                  </a:cubicBezTo>
                  <a:cubicBezTo>
                    <a:pt x="1979955" y="994948"/>
                    <a:pt x="1966947" y="990052"/>
                    <a:pt x="1966947" y="990052"/>
                  </a:cubicBezTo>
                  <a:cubicBezTo>
                    <a:pt x="1964754" y="987859"/>
                    <a:pt x="1962850" y="985334"/>
                    <a:pt x="1960369" y="983473"/>
                  </a:cubicBezTo>
                  <a:cubicBezTo>
                    <a:pt x="1954044" y="978729"/>
                    <a:pt x="1946224" y="975907"/>
                    <a:pt x="1940634" y="970317"/>
                  </a:cubicBezTo>
                  <a:cubicBezTo>
                    <a:pt x="1936883" y="966566"/>
                    <a:pt x="1929469" y="958292"/>
                    <a:pt x="1924188" y="957160"/>
                  </a:cubicBezTo>
                  <a:cubicBezTo>
                    <a:pt x="1912346" y="954622"/>
                    <a:pt x="1900067" y="954967"/>
                    <a:pt x="1888006" y="953870"/>
                  </a:cubicBezTo>
                  <a:lnTo>
                    <a:pt x="1861693" y="947292"/>
                  </a:lnTo>
                  <a:cubicBezTo>
                    <a:pt x="1857307" y="946196"/>
                    <a:pt x="1853029" y="944502"/>
                    <a:pt x="1848536" y="944003"/>
                  </a:cubicBezTo>
                  <a:lnTo>
                    <a:pt x="1789330" y="937424"/>
                  </a:lnTo>
                  <a:cubicBezTo>
                    <a:pt x="1784944" y="936328"/>
                    <a:pt x="1780503" y="935434"/>
                    <a:pt x="1776173" y="934135"/>
                  </a:cubicBezTo>
                  <a:cubicBezTo>
                    <a:pt x="1769531" y="932143"/>
                    <a:pt x="1756438" y="927557"/>
                    <a:pt x="1756438" y="927557"/>
                  </a:cubicBezTo>
                  <a:cubicBezTo>
                    <a:pt x="1739770" y="910889"/>
                    <a:pt x="1761339" y="930496"/>
                    <a:pt x="1739992" y="917689"/>
                  </a:cubicBezTo>
                  <a:cubicBezTo>
                    <a:pt x="1737333" y="916094"/>
                    <a:pt x="1736187" y="912498"/>
                    <a:pt x="1733413" y="911111"/>
                  </a:cubicBezTo>
                  <a:cubicBezTo>
                    <a:pt x="1727211" y="908010"/>
                    <a:pt x="1719448" y="908378"/>
                    <a:pt x="1713678" y="904532"/>
                  </a:cubicBezTo>
                  <a:cubicBezTo>
                    <a:pt x="1707100" y="900147"/>
                    <a:pt x="1701443" y="893876"/>
                    <a:pt x="1693943" y="891376"/>
                  </a:cubicBezTo>
                  <a:lnTo>
                    <a:pt x="1674208" y="884797"/>
                  </a:lnTo>
                  <a:cubicBezTo>
                    <a:pt x="1662726" y="873316"/>
                    <a:pt x="1670570" y="879199"/>
                    <a:pt x="1647894" y="871640"/>
                  </a:cubicBezTo>
                  <a:lnTo>
                    <a:pt x="1638026" y="868351"/>
                  </a:lnTo>
                  <a:cubicBezTo>
                    <a:pt x="1622389" y="857927"/>
                    <a:pt x="1631909" y="863023"/>
                    <a:pt x="1608423" y="855194"/>
                  </a:cubicBezTo>
                  <a:lnTo>
                    <a:pt x="1598556" y="851905"/>
                  </a:lnTo>
                  <a:cubicBezTo>
                    <a:pt x="1596363" y="849712"/>
                    <a:pt x="1592585" y="848368"/>
                    <a:pt x="1591977" y="845327"/>
                  </a:cubicBezTo>
                  <a:cubicBezTo>
                    <a:pt x="1591297" y="841927"/>
                    <a:pt x="1595267" y="838926"/>
                    <a:pt x="1595267" y="835459"/>
                  </a:cubicBezTo>
                  <a:cubicBezTo>
                    <a:pt x="1595267" y="824440"/>
                    <a:pt x="1594649" y="813257"/>
                    <a:pt x="1591977" y="802567"/>
                  </a:cubicBezTo>
                  <a:cubicBezTo>
                    <a:pt x="1589889" y="794215"/>
                    <a:pt x="1567339" y="789968"/>
                    <a:pt x="1565664" y="789410"/>
                  </a:cubicBezTo>
                  <a:lnTo>
                    <a:pt x="1555796" y="786121"/>
                  </a:lnTo>
                  <a:cubicBezTo>
                    <a:pt x="1542949" y="773272"/>
                    <a:pt x="1556428" y="784791"/>
                    <a:pt x="1539350" y="776253"/>
                  </a:cubicBezTo>
                  <a:cubicBezTo>
                    <a:pt x="1535814" y="774485"/>
                    <a:pt x="1533094" y="771281"/>
                    <a:pt x="1529482" y="769675"/>
                  </a:cubicBezTo>
                  <a:cubicBezTo>
                    <a:pt x="1529477" y="769673"/>
                    <a:pt x="1504817" y="761453"/>
                    <a:pt x="1499880" y="759807"/>
                  </a:cubicBezTo>
                  <a:lnTo>
                    <a:pt x="1490012" y="756518"/>
                  </a:lnTo>
                  <a:cubicBezTo>
                    <a:pt x="1486723" y="755422"/>
                    <a:pt x="1483576" y="753719"/>
                    <a:pt x="1480144" y="753229"/>
                  </a:cubicBezTo>
                  <a:cubicBezTo>
                    <a:pt x="1469064" y="751646"/>
                    <a:pt x="1448813" y="748936"/>
                    <a:pt x="1437385" y="746650"/>
                  </a:cubicBezTo>
                  <a:cubicBezTo>
                    <a:pt x="1424953" y="744163"/>
                    <a:pt x="1417085" y="740980"/>
                    <a:pt x="1404493" y="736783"/>
                  </a:cubicBezTo>
                  <a:lnTo>
                    <a:pt x="1394625" y="733494"/>
                  </a:lnTo>
                  <a:cubicBezTo>
                    <a:pt x="1391336" y="732397"/>
                    <a:pt x="1388212" y="730492"/>
                    <a:pt x="1384757" y="730204"/>
                  </a:cubicBezTo>
                  <a:lnTo>
                    <a:pt x="1345287" y="726915"/>
                  </a:lnTo>
                  <a:cubicBezTo>
                    <a:pt x="1253185" y="730091"/>
                    <a:pt x="1244275" y="732554"/>
                    <a:pt x="1151223" y="726915"/>
                  </a:cubicBezTo>
                  <a:cubicBezTo>
                    <a:pt x="1147762" y="726705"/>
                    <a:pt x="1144701" y="724538"/>
                    <a:pt x="1141356" y="723626"/>
                  </a:cubicBezTo>
                  <a:cubicBezTo>
                    <a:pt x="1132633" y="721247"/>
                    <a:pt x="1123619" y="719906"/>
                    <a:pt x="1115042" y="717047"/>
                  </a:cubicBezTo>
                  <a:cubicBezTo>
                    <a:pt x="1104794" y="713631"/>
                    <a:pt x="1100637" y="711792"/>
                    <a:pt x="1088729" y="710469"/>
                  </a:cubicBezTo>
                  <a:cubicBezTo>
                    <a:pt x="1032926" y="704269"/>
                    <a:pt x="1013444" y="703719"/>
                    <a:pt x="960449" y="700601"/>
                  </a:cubicBezTo>
                  <a:cubicBezTo>
                    <a:pt x="956064" y="699505"/>
                    <a:pt x="951623" y="698611"/>
                    <a:pt x="947293" y="697312"/>
                  </a:cubicBezTo>
                  <a:cubicBezTo>
                    <a:pt x="940651" y="695320"/>
                    <a:pt x="927557" y="690734"/>
                    <a:pt x="927557" y="690734"/>
                  </a:cubicBezTo>
                  <a:cubicBezTo>
                    <a:pt x="883777" y="661543"/>
                    <a:pt x="948655" y="703551"/>
                    <a:pt x="907822" y="680866"/>
                  </a:cubicBezTo>
                  <a:cubicBezTo>
                    <a:pt x="900911" y="677026"/>
                    <a:pt x="895588" y="670209"/>
                    <a:pt x="888087" y="667709"/>
                  </a:cubicBezTo>
                  <a:lnTo>
                    <a:pt x="858484" y="657842"/>
                  </a:lnTo>
                  <a:cubicBezTo>
                    <a:pt x="855195" y="656746"/>
                    <a:pt x="852016" y="655233"/>
                    <a:pt x="848616" y="654553"/>
                  </a:cubicBezTo>
                  <a:cubicBezTo>
                    <a:pt x="843134" y="653456"/>
                    <a:pt x="837564" y="652734"/>
                    <a:pt x="832170" y="651263"/>
                  </a:cubicBezTo>
                  <a:cubicBezTo>
                    <a:pt x="825480" y="649438"/>
                    <a:pt x="819013" y="646878"/>
                    <a:pt x="812435" y="644685"/>
                  </a:cubicBezTo>
                  <a:lnTo>
                    <a:pt x="782832" y="634817"/>
                  </a:lnTo>
                  <a:cubicBezTo>
                    <a:pt x="779543" y="633721"/>
                    <a:pt x="776328" y="632369"/>
                    <a:pt x="772964" y="631528"/>
                  </a:cubicBezTo>
                  <a:cubicBezTo>
                    <a:pt x="740851" y="623500"/>
                    <a:pt x="780978" y="633310"/>
                    <a:pt x="743362" y="624950"/>
                  </a:cubicBezTo>
                  <a:cubicBezTo>
                    <a:pt x="732487" y="622533"/>
                    <a:pt x="725109" y="619790"/>
                    <a:pt x="713759" y="618371"/>
                  </a:cubicBezTo>
                  <a:cubicBezTo>
                    <a:pt x="678083" y="613912"/>
                    <a:pt x="636229" y="613284"/>
                    <a:pt x="601926" y="611793"/>
                  </a:cubicBezTo>
                  <a:cubicBezTo>
                    <a:pt x="595347" y="610697"/>
                    <a:pt x="588660" y="610122"/>
                    <a:pt x="582190" y="608504"/>
                  </a:cubicBezTo>
                  <a:cubicBezTo>
                    <a:pt x="575463" y="606822"/>
                    <a:pt x="569295" y="603065"/>
                    <a:pt x="562455" y="601925"/>
                  </a:cubicBezTo>
                  <a:lnTo>
                    <a:pt x="542720" y="598636"/>
                  </a:lnTo>
                  <a:cubicBezTo>
                    <a:pt x="535057" y="597457"/>
                    <a:pt x="527353" y="596556"/>
                    <a:pt x="519695" y="595347"/>
                  </a:cubicBezTo>
                  <a:cubicBezTo>
                    <a:pt x="506520" y="593267"/>
                    <a:pt x="493304" y="591384"/>
                    <a:pt x="480225" y="588768"/>
                  </a:cubicBezTo>
                  <a:cubicBezTo>
                    <a:pt x="474743" y="587672"/>
                    <a:pt x="469321" y="586218"/>
                    <a:pt x="463779" y="585479"/>
                  </a:cubicBezTo>
                  <a:cubicBezTo>
                    <a:pt x="452857" y="584023"/>
                    <a:pt x="441851" y="583286"/>
                    <a:pt x="430887" y="582190"/>
                  </a:cubicBezTo>
                  <a:cubicBezTo>
                    <a:pt x="426501" y="581094"/>
                    <a:pt x="422060" y="580200"/>
                    <a:pt x="417730" y="578901"/>
                  </a:cubicBezTo>
                  <a:cubicBezTo>
                    <a:pt x="407767" y="575912"/>
                    <a:pt x="397995" y="572322"/>
                    <a:pt x="388127" y="569033"/>
                  </a:cubicBezTo>
                  <a:cubicBezTo>
                    <a:pt x="377219" y="565397"/>
                    <a:pt x="345368" y="575612"/>
                    <a:pt x="351946" y="56245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" name="フリーフォーム: 図形 8">
              <a:extLst>
                <a:ext uri="{FF2B5EF4-FFF2-40B4-BE49-F238E27FC236}">
                  <a16:creationId xmlns:a16="http://schemas.microsoft.com/office/drawing/2014/main" id="{88673C6F-2EB5-4A23-B4C9-987A39E042C9}"/>
                </a:ext>
              </a:extLst>
            </p:cNvPr>
            <p:cNvSpPr/>
            <p:nvPr/>
          </p:nvSpPr>
          <p:spPr>
            <a:xfrm>
              <a:off x="3931814" y="3066510"/>
              <a:ext cx="1549218" cy="1391335"/>
            </a:xfrm>
            <a:custGeom>
              <a:avLst/>
              <a:gdLst>
                <a:gd name="connsiteX0" fmla="*/ 493382 w 1549218"/>
                <a:gd name="connsiteY0" fmla="*/ 184196 h 1391335"/>
                <a:gd name="connsiteX1" fmla="*/ 444044 w 1549218"/>
                <a:gd name="connsiteY1" fmla="*/ 276293 h 1391335"/>
                <a:gd name="connsiteX2" fmla="*/ 430887 w 1549218"/>
                <a:gd name="connsiteY2" fmla="*/ 305896 h 1391335"/>
                <a:gd name="connsiteX3" fmla="*/ 404573 w 1549218"/>
                <a:gd name="connsiteY3" fmla="*/ 325632 h 1391335"/>
                <a:gd name="connsiteX4" fmla="*/ 388127 w 1549218"/>
                <a:gd name="connsiteY4" fmla="*/ 322342 h 1391335"/>
                <a:gd name="connsiteX5" fmla="*/ 365102 w 1549218"/>
                <a:gd name="connsiteY5" fmla="*/ 302607 h 1391335"/>
                <a:gd name="connsiteX6" fmla="*/ 348656 w 1549218"/>
                <a:gd name="connsiteY6" fmla="*/ 289450 h 1391335"/>
                <a:gd name="connsiteX7" fmla="*/ 338789 w 1549218"/>
                <a:gd name="connsiteY7" fmla="*/ 282872 h 1391335"/>
                <a:gd name="connsiteX8" fmla="*/ 332210 w 1549218"/>
                <a:gd name="connsiteY8" fmla="*/ 276293 h 1391335"/>
                <a:gd name="connsiteX9" fmla="*/ 299318 w 1549218"/>
                <a:gd name="connsiteY9" fmla="*/ 269715 h 1391335"/>
                <a:gd name="connsiteX10" fmla="*/ 286161 w 1549218"/>
                <a:gd name="connsiteY10" fmla="*/ 249980 h 1391335"/>
                <a:gd name="connsiteX11" fmla="*/ 279583 w 1549218"/>
                <a:gd name="connsiteY11" fmla="*/ 240112 h 1391335"/>
                <a:gd name="connsiteX12" fmla="*/ 266426 w 1549218"/>
                <a:gd name="connsiteY12" fmla="*/ 213798 h 1391335"/>
                <a:gd name="connsiteX13" fmla="*/ 259848 w 1549218"/>
                <a:gd name="connsiteY13" fmla="*/ 194063 h 1391335"/>
                <a:gd name="connsiteX14" fmla="*/ 246691 w 1549218"/>
                <a:gd name="connsiteY14" fmla="*/ 174328 h 1391335"/>
                <a:gd name="connsiteX15" fmla="*/ 236823 w 1549218"/>
                <a:gd name="connsiteY15" fmla="*/ 167750 h 1391335"/>
                <a:gd name="connsiteX16" fmla="*/ 220377 w 1549218"/>
                <a:gd name="connsiteY16" fmla="*/ 154593 h 1391335"/>
                <a:gd name="connsiteX17" fmla="*/ 210510 w 1549218"/>
                <a:gd name="connsiteY17" fmla="*/ 151303 h 1391335"/>
                <a:gd name="connsiteX18" fmla="*/ 164461 w 1549218"/>
                <a:gd name="connsiteY18" fmla="*/ 154593 h 1391335"/>
                <a:gd name="connsiteX19" fmla="*/ 161172 w 1549218"/>
                <a:gd name="connsiteY19" fmla="*/ 213798 h 1391335"/>
                <a:gd name="connsiteX20" fmla="*/ 144726 w 1549218"/>
                <a:gd name="connsiteY20" fmla="*/ 243401 h 1391335"/>
                <a:gd name="connsiteX21" fmla="*/ 141436 w 1549218"/>
                <a:gd name="connsiteY21" fmla="*/ 253269 h 1391335"/>
                <a:gd name="connsiteX22" fmla="*/ 128279 w 1549218"/>
                <a:gd name="connsiteY22" fmla="*/ 269715 h 1391335"/>
                <a:gd name="connsiteX23" fmla="*/ 124990 w 1549218"/>
                <a:gd name="connsiteY23" fmla="*/ 279583 h 1391335"/>
                <a:gd name="connsiteX24" fmla="*/ 118412 w 1549218"/>
                <a:gd name="connsiteY24" fmla="*/ 289450 h 1391335"/>
                <a:gd name="connsiteX25" fmla="*/ 105255 w 1549218"/>
                <a:gd name="connsiteY25" fmla="*/ 315764 h 1391335"/>
                <a:gd name="connsiteX26" fmla="*/ 101966 w 1549218"/>
                <a:gd name="connsiteY26" fmla="*/ 325632 h 1391335"/>
                <a:gd name="connsiteX27" fmla="*/ 85520 w 1549218"/>
                <a:gd name="connsiteY27" fmla="*/ 338788 h 1391335"/>
                <a:gd name="connsiteX28" fmla="*/ 69074 w 1549218"/>
                <a:gd name="connsiteY28" fmla="*/ 351945 h 1391335"/>
                <a:gd name="connsiteX29" fmla="*/ 49338 w 1549218"/>
                <a:gd name="connsiteY29" fmla="*/ 358524 h 1391335"/>
                <a:gd name="connsiteX30" fmla="*/ 19736 w 1549218"/>
                <a:gd name="connsiteY30" fmla="*/ 365102 h 1391335"/>
                <a:gd name="connsiteX31" fmla="*/ 13157 w 1549218"/>
                <a:gd name="connsiteY31" fmla="*/ 371680 h 1391335"/>
                <a:gd name="connsiteX32" fmla="*/ 6579 w 1549218"/>
                <a:gd name="connsiteY32" fmla="*/ 391416 h 1391335"/>
                <a:gd name="connsiteX33" fmla="*/ 9868 w 1549218"/>
                <a:gd name="connsiteY33" fmla="*/ 411151 h 1391335"/>
                <a:gd name="connsiteX34" fmla="*/ 29603 w 1549218"/>
                <a:gd name="connsiteY34" fmla="*/ 427597 h 1391335"/>
                <a:gd name="connsiteX35" fmla="*/ 32892 w 1549218"/>
                <a:gd name="connsiteY35" fmla="*/ 437465 h 1391335"/>
                <a:gd name="connsiteX36" fmla="*/ 26314 w 1549218"/>
                <a:gd name="connsiteY36" fmla="*/ 463778 h 1391335"/>
                <a:gd name="connsiteX37" fmla="*/ 19736 w 1549218"/>
                <a:gd name="connsiteY37" fmla="*/ 470357 h 1391335"/>
                <a:gd name="connsiteX38" fmla="*/ 16446 w 1549218"/>
                <a:gd name="connsiteY38" fmla="*/ 480224 h 1391335"/>
                <a:gd name="connsiteX39" fmla="*/ 9868 w 1549218"/>
                <a:gd name="connsiteY39" fmla="*/ 486803 h 1391335"/>
                <a:gd name="connsiteX40" fmla="*/ 0 w 1549218"/>
                <a:gd name="connsiteY40" fmla="*/ 506538 h 1391335"/>
                <a:gd name="connsiteX41" fmla="*/ 3290 w 1549218"/>
                <a:gd name="connsiteY41" fmla="*/ 542719 h 1391335"/>
                <a:gd name="connsiteX42" fmla="*/ 19736 w 1549218"/>
                <a:gd name="connsiteY42" fmla="*/ 562455 h 1391335"/>
                <a:gd name="connsiteX43" fmla="*/ 32892 w 1549218"/>
                <a:gd name="connsiteY43" fmla="*/ 578901 h 1391335"/>
                <a:gd name="connsiteX44" fmla="*/ 42760 w 1549218"/>
                <a:gd name="connsiteY44" fmla="*/ 582190 h 1391335"/>
                <a:gd name="connsiteX45" fmla="*/ 49338 w 1549218"/>
                <a:gd name="connsiteY45" fmla="*/ 592057 h 1391335"/>
                <a:gd name="connsiteX46" fmla="*/ 75652 w 1549218"/>
                <a:gd name="connsiteY46" fmla="*/ 611793 h 1391335"/>
                <a:gd name="connsiteX47" fmla="*/ 95387 w 1549218"/>
                <a:gd name="connsiteY47" fmla="*/ 618371 h 1391335"/>
                <a:gd name="connsiteX48" fmla="*/ 101966 w 1549218"/>
                <a:gd name="connsiteY48" fmla="*/ 624950 h 1391335"/>
                <a:gd name="connsiteX49" fmla="*/ 111833 w 1549218"/>
                <a:gd name="connsiteY49" fmla="*/ 641396 h 1391335"/>
                <a:gd name="connsiteX50" fmla="*/ 118412 w 1549218"/>
                <a:gd name="connsiteY50" fmla="*/ 674288 h 1391335"/>
                <a:gd name="connsiteX51" fmla="*/ 111833 w 1549218"/>
                <a:gd name="connsiteY51" fmla="*/ 707180 h 1391335"/>
                <a:gd name="connsiteX52" fmla="*/ 108544 w 1549218"/>
                <a:gd name="connsiteY52" fmla="*/ 769675 h 1391335"/>
                <a:gd name="connsiteX53" fmla="*/ 105255 w 1549218"/>
                <a:gd name="connsiteY53" fmla="*/ 782832 h 1391335"/>
                <a:gd name="connsiteX54" fmla="*/ 101966 w 1549218"/>
                <a:gd name="connsiteY54" fmla="*/ 799278 h 1391335"/>
                <a:gd name="connsiteX55" fmla="*/ 105255 w 1549218"/>
                <a:gd name="connsiteY55" fmla="*/ 881508 h 1391335"/>
                <a:gd name="connsiteX56" fmla="*/ 121701 w 1549218"/>
                <a:gd name="connsiteY56" fmla="*/ 884797 h 1391335"/>
                <a:gd name="connsiteX57" fmla="*/ 141436 w 1549218"/>
                <a:gd name="connsiteY57" fmla="*/ 891375 h 1391335"/>
                <a:gd name="connsiteX58" fmla="*/ 151304 w 1549218"/>
                <a:gd name="connsiteY58" fmla="*/ 894665 h 1391335"/>
                <a:gd name="connsiteX59" fmla="*/ 177618 w 1549218"/>
                <a:gd name="connsiteY59" fmla="*/ 914400 h 1391335"/>
                <a:gd name="connsiteX60" fmla="*/ 187485 w 1549218"/>
                <a:gd name="connsiteY60" fmla="*/ 920978 h 1391335"/>
                <a:gd name="connsiteX61" fmla="*/ 197353 w 1549218"/>
                <a:gd name="connsiteY61" fmla="*/ 924267 h 1391335"/>
                <a:gd name="connsiteX62" fmla="*/ 203931 w 1549218"/>
                <a:gd name="connsiteY62" fmla="*/ 930846 h 1391335"/>
                <a:gd name="connsiteX63" fmla="*/ 223667 w 1549218"/>
                <a:gd name="connsiteY63" fmla="*/ 940714 h 1391335"/>
                <a:gd name="connsiteX64" fmla="*/ 253269 w 1549218"/>
                <a:gd name="connsiteY64" fmla="*/ 957160 h 1391335"/>
                <a:gd name="connsiteX65" fmla="*/ 259848 w 1549218"/>
                <a:gd name="connsiteY65" fmla="*/ 963738 h 1391335"/>
                <a:gd name="connsiteX66" fmla="*/ 276294 w 1549218"/>
                <a:gd name="connsiteY66" fmla="*/ 976895 h 1391335"/>
                <a:gd name="connsiteX67" fmla="*/ 289451 w 1549218"/>
                <a:gd name="connsiteY67" fmla="*/ 993341 h 1391335"/>
                <a:gd name="connsiteX68" fmla="*/ 299318 w 1549218"/>
                <a:gd name="connsiteY68" fmla="*/ 999919 h 1391335"/>
                <a:gd name="connsiteX69" fmla="*/ 315764 w 1549218"/>
                <a:gd name="connsiteY69" fmla="*/ 1016365 h 1391335"/>
                <a:gd name="connsiteX70" fmla="*/ 335500 w 1549218"/>
                <a:gd name="connsiteY70" fmla="*/ 1022944 h 1391335"/>
                <a:gd name="connsiteX71" fmla="*/ 345367 w 1549218"/>
                <a:gd name="connsiteY71" fmla="*/ 1026233 h 1391335"/>
                <a:gd name="connsiteX72" fmla="*/ 358524 w 1549218"/>
                <a:gd name="connsiteY72" fmla="*/ 1029522 h 1391335"/>
                <a:gd name="connsiteX73" fmla="*/ 388127 w 1549218"/>
                <a:gd name="connsiteY73" fmla="*/ 1036101 h 1391335"/>
                <a:gd name="connsiteX74" fmla="*/ 407862 w 1549218"/>
                <a:gd name="connsiteY74" fmla="*/ 1042679 h 1391335"/>
                <a:gd name="connsiteX75" fmla="*/ 417730 w 1549218"/>
                <a:gd name="connsiteY75" fmla="*/ 1045968 h 1391335"/>
                <a:gd name="connsiteX76" fmla="*/ 427597 w 1549218"/>
                <a:gd name="connsiteY76" fmla="*/ 1052547 h 1391335"/>
                <a:gd name="connsiteX77" fmla="*/ 437465 w 1549218"/>
                <a:gd name="connsiteY77" fmla="*/ 1055836 h 1391335"/>
                <a:gd name="connsiteX78" fmla="*/ 450622 w 1549218"/>
                <a:gd name="connsiteY78" fmla="*/ 1068993 h 1391335"/>
                <a:gd name="connsiteX79" fmla="*/ 453911 w 1549218"/>
                <a:gd name="connsiteY79" fmla="*/ 1078860 h 1391335"/>
                <a:gd name="connsiteX80" fmla="*/ 460490 w 1549218"/>
                <a:gd name="connsiteY80" fmla="*/ 1085439 h 1391335"/>
                <a:gd name="connsiteX81" fmla="*/ 467068 w 1549218"/>
                <a:gd name="connsiteY81" fmla="*/ 1105174 h 1391335"/>
                <a:gd name="connsiteX82" fmla="*/ 470357 w 1549218"/>
                <a:gd name="connsiteY82" fmla="*/ 1115042 h 1391335"/>
                <a:gd name="connsiteX83" fmla="*/ 460490 w 1549218"/>
                <a:gd name="connsiteY83" fmla="*/ 1121620 h 1391335"/>
                <a:gd name="connsiteX84" fmla="*/ 440754 w 1549218"/>
                <a:gd name="connsiteY84" fmla="*/ 1128198 h 1391335"/>
                <a:gd name="connsiteX85" fmla="*/ 434176 w 1549218"/>
                <a:gd name="connsiteY85" fmla="*/ 1134777 h 1391335"/>
                <a:gd name="connsiteX86" fmla="*/ 424308 w 1549218"/>
                <a:gd name="connsiteY86" fmla="*/ 1138066 h 1391335"/>
                <a:gd name="connsiteX87" fmla="*/ 417730 w 1549218"/>
                <a:gd name="connsiteY87" fmla="*/ 1157801 h 1391335"/>
                <a:gd name="connsiteX88" fmla="*/ 411151 w 1549218"/>
                <a:gd name="connsiteY88" fmla="*/ 1184115 h 1391335"/>
                <a:gd name="connsiteX89" fmla="*/ 404573 w 1549218"/>
                <a:gd name="connsiteY89" fmla="*/ 1203850 h 1391335"/>
                <a:gd name="connsiteX90" fmla="*/ 401284 w 1549218"/>
                <a:gd name="connsiteY90" fmla="*/ 1213718 h 1391335"/>
                <a:gd name="connsiteX91" fmla="*/ 407862 w 1549218"/>
                <a:gd name="connsiteY91" fmla="*/ 1253188 h 1391335"/>
                <a:gd name="connsiteX92" fmla="*/ 414441 w 1549218"/>
                <a:gd name="connsiteY92" fmla="*/ 1259767 h 1391335"/>
                <a:gd name="connsiteX93" fmla="*/ 421019 w 1549218"/>
                <a:gd name="connsiteY93" fmla="*/ 1269634 h 1391335"/>
                <a:gd name="connsiteX94" fmla="*/ 450622 w 1549218"/>
                <a:gd name="connsiteY94" fmla="*/ 1286080 h 1391335"/>
                <a:gd name="connsiteX95" fmla="*/ 467068 w 1549218"/>
                <a:gd name="connsiteY95" fmla="*/ 1295948 h 1391335"/>
                <a:gd name="connsiteX96" fmla="*/ 476936 w 1549218"/>
                <a:gd name="connsiteY96" fmla="*/ 1302526 h 1391335"/>
                <a:gd name="connsiteX97" fmla="*/ 496671 w 1549218"/>
                <a:gd name="connsiteY97" fmla="*/ 1309105 h 1391335"/>
                <a:gd name="connsiteX98" fmla="*/ 526274 w 1549218"/>
                <a:gd name="connsiteY98" fmla="*/ 1322262 h 1391335"/>
                <a:gd name="connsiteX99" fmla="*/ 536141 w 1549218"/>
                <a:gd name="connsiteY99" fmla="*/ 1325551 h 1391335"/>
                <a:gd name="connsiteX100" fmla="*/ 546009 w 1549218"/>
                <a:gd name="connsiteY100" fmla="*/ 1328840 h 1391335"/>
                <a:gd name="connsiteX101" fmla="*/ 552587 w 1549218"/>
                <a:gd name="connsiteY101" fmla="*/ 1335419 h 1391335"/>
                <a:gd name="connsiteX102" fmla="*/ 572323 w 1549218"/>
                <a:gd name="connsiteY102" fmla="*/ 1341997 h 1391335"/>
                <a:gd name="connsiteX103" fmla="*/ 582190 w 1549218"/>
                <a:gd name="connsiteY103" fmla="*/ 1348575 h 1391335"/>
                <a:gd name="connsiteX104" fmla="*/ 601926 w 1549218"/>
                <a:gd name="connsiteY104" fmla="*/ 1355154 h 1391335"/>
                <a:gd name="connsiteX105" fmla="*/ 611793 w 1549218"/>
                <a:gd name="connsiteY105" fmla="*/ 1361732 h 1391335"/>
                <a:gd name="connsiteX106" fmla="*/ 631528 w 1549218"/>
                <a:gd name="connsiteY106" fmla="*/ 1368311 h 1391335"/>
                <a:gd name="connsiteX107" fmla="*/ 661131 w 1549218"/>
                <a:gd name="connsiteY107" fmla="*/ 1381467 h 1391335"/>
                <a:gd name="connsiteX108" fmla="*/ 680867 w 1549218"/>
                <a:gd name="connsiteY108" fmla="*/ 1388046 h 1391335"/>
                <a:gd name="connsiteX109" fmla="*/ 690734 w 1549218"/>
                <a:gd name="connsiteY109" fmla="*/ 1391335 h 1391335"/>
                <a:gd name="connsiteX110" fmla="*/ 700602 w 1549218"/>
                <a:gd name="connsiteY110" fmla="*/ 1374889 h 1391335"/>
                <a:gd name="connsiteX111" fmla="*/ 707180 w 1549218"/>
                <a:gd name="connsiteY111" fmla="*/ 1365021 h 1391335"/>
                <a:gd name="connsiteX112" fmla="*/ 717048 w 1549218"/>
                <a:gd name="connsiteY112" fmla="*/ 1345286 h 1391335"/>
                <a:gd name="connsiteX113" fmla="*/ 726915 w 1549218"/>
                <a:gd name="connsiteY113" fmla="*/ 1325551 h 1391335"/>
                <a:gd name="connsiteX114" fmla="*/ 740072 w 1549218"/>
                <a:gd name="connsiteY114" fmla="*/ 1266345 h 1391335"/>
                <a:gd name="connsiteX115" fmla="*/ 743361 w 1549218"/>
                <a:gd name="connsiteY115" fmla="*/ 1246610 h 1391335"/>
                <a:gd name="connsiteX116" fmla="*/ 746651 w 1549218"/>
                <a:gd name="connsiteY116" fmla="*/ 1236742 h 1391335"/>
                <a:gd name="connsiteX117" fmla="*/ 756518 w 1549218"/>
                <a:gd name="connsiteY117" fmla="*/ 1233453 h 1391335"/>
                <a:gd name="connsiteX118" fmla="*/ 786121 w 1549218"/>
                <a:gd name="connsiteY118" fmla="*/ 1240032 h 1391335"/>
                <a:gd name="connsiteX119" fmla="*/ 805856 w 1549218"/>
                <a:gd name="connsiteY119" fmla="*/ 1266345 h 1391335"/>
                <a:gd name="connsiteX120" fmla="*/ 812435 w 1549218"/>
                <a:gd name="connsiteY120" fmla="*/ 1272924 h 1391335"/>
                <a:gd name="connsiteX121" fmla="*/ 822302 w 1549218"/>
                <a:gd name="connsiteY121" fmla="*/ 1276213 h 1391335"/>
                <a:gd name="connsiteX122" fmla="*/ 874930 w 1549218"/>
                <a:gd name="connsiteY122" fmla="*/ 1269634 h 1391335"/>
                <a:gd name="connsiteX123" fmla="*/ 888087 w 1549218"/>
                <a:gd name="connsiteY123" fmla="*/ 1266345 h 1391335"/>
                <a:gd name="connsiteX124" fmla="*/ 907822 w 1549218"/>
                <a:gd name="connsiteY124" fmla="*/ 1259767 h 1391335"/>
                <a:gd name="connsiteX125" fmla="*/ 940714 w 1549218"/>
                <a:gd name="connsiteY125" fmla="*/ 1233453 h 1391335"/>
                <a:gd name="connsiteX126" fmla="*/ 950582 w 1549218"/>
                <a:gd name="connsiteY126" fmla="*/ 1223585 h 1391335"/>
                <a:gd name="connsiteX127" fmla="*/ 957160 w 1549218"/>
                <a:gd name="connsiteY127" fmla="*/ 1213718 h 1391335"/>
                <a:gd name="connsiteX128" fmla="*/ 970317 w 1549218"/>
                <a:gd name="connsiteY128" fmla="*/ 1200561 h 1391335"/>
                <a:gd name="connsiteX129" fmla="*/ 973606 w 1549218"/>
                <a:gd name="connsiteY129" fmla="*/ 1190693 h 1391335"/>
                <a:gd name="connsiteX130" fmla="*/ 990052 w 1549218"/>
                <a:gd name="connsiteY130" fmla="*/ 1177537 h 1391335"/>
                <a:gd name="connsiteX131" fmla="*/ 1006498 w 1549218"/>
                <a:gd name="connsiteY131" fmla="*/ 1167669 h 1391335"/>
                <a:gd name="connsiteX132" fmla="*/ 1042679 w 1549218"/>
                <a:gd name="connsiteY132" fmla="*/ 1164380 h 1391335"/>
                <a:gd name="connsiteX133" fmla="*/ 1062415 w 1549218"/>
                <a:gd name="connsiteY133" fmla="*/ 1157801 h 1391335"/>
                <a:gd name="connsiteX134" fmla="*/ 1082150 w 1549218"/>
                <a:gd name="connsiteY134" fmla="*/ 1164380 h 1391335"/>
                <a:gd name="connsiteX135" fmla="*/ 1108464 w 1549218"/>
                <a:gd name="connsiteY135" fmla="*/ 1161091 h 1391335"/>
                <a:gd name="connsiteX136" fmla="*/ 1118331 w 1549218"/>
                <a:gd name="connsiteY136" fmla="*/ 1157801 h 1391335"/>
                <a:gd name="connsiteX137" fmla="*/ 1180826 w 1549218"/>
                <a:gd name="connsiteY137" fmla="*/ 1154512 h 1391335"/>
                <a:gd name="connsiteX138" fmla="*/ 1200561 w 1549218"/>
                <a:gd name="connsiteY138" fmla="*/ 1131488 h 1391335"/>
                <a:gd name="connsiteX139" fmla="*/ 1203851 w 1549218"/>
                <a:gd name="connsiteY139" fmla="*/ 1121620 h 1391335"/>
                <a:gd name="connsiteX140" fmla="*/ 1210429 w 1549218"/>
                <a:gd name="connsiteY140" fmla="*/ 1075571 h 1391335"/>
                <a:gd name="connsiteX141" fmla="*/ 1217008 w 1549218"/>
                <a:gd name="connsiteY141" fmla="*/ 1068993 h 1391335"/>
                <a:gd name="connsiteX142" fmla="*/ 1243321 w 1549218"/>
                <a:gd name="connsiteY142" fmla="*/ 1072282 h 1391335"/>
                <a:gd name="connsiteX143" fmla="*/ 1253189 w 1549218"/>
                <a:gd name="connsiteY143" fmla="*/ 1075571 h 1391335"/>
                <a:gd name="connsiteX144" fmla="*/ 1279502 w 1549218"/>
                <a:gd name="connsiteY144" fmla="*/ 1082150 h 1391335"/>
                <a:gd name="connsiteX145" fmla="*/ 1322262 w 1549218"/>
                <a:gd name="connsiteY145" fmla="*/ 1092017 h 1391335"/>
                <a:gd name="connsiteX146" fmla="*/ 1332130 w 1549218"/>
                <a:gd name="connsiteY146" fmla="*/ 1095306 h 1391335"/>
                <a:gd name="connsiteX147" fmla="*/ 1351865 w 1549218"/>
                <a:gd name="connsiteY147" fmla="*/ 1098596 h 1391335"/>
                <a:gd name="connsiteX148" fmla="*/ 1371600 w 1549218"/>
                <a:gd name="connsiteY148" fmla="*/ 1095306 h 1391335"/>
                <a:gd name="connsiteX149" fmla="*/ 1378179 w 1549218"/>
                <a:gd name="connsiteY149" fmla="*/ 1088728 h 1391335"/>
                <a:gd name="connsiteX150" fmla="*/ 1391336 w 1549218"/>
                <a:gd name="connsiteY150" fmla="*/ 1065703 h 1391335"/>
                <a:gd name="connsiteX151" fmla="*/ 1394625 w 1549218"/>
                <a:gd name="connsiteY151" fmla="*/ 1055836 h 1391335"/>
                <a:gd name="connsiteX152" fmla="*/ 1397914 w 1549218"/>
                <a:gd name="connsiteY152" fmla="*/ 983473 h 1391335"/>
                <a:gd name="connsiteX153" fmla="*/ 1401203 w 1549218"/>
                <a:gd name="connsiteY153" fmla="*/ 963738 h 1391335"/>
                <a:gd name="connsiteX154" fmla="*/ 1397914 w 1549218"/>
                <a:gd name="connsiteY154" fmla="*/ 924267 h 1391335"/>
                <a:gd name="connsiteX155" fmla="*/ 1394625 w 1549218"/>
                <a:gd name="connsiteY155" fmla="*/ 911111 h 1391335"/>
                <a:gd name="connsiteX156" fmla="*/ 1368311 w 1549218"/>
                <a:gd name="connsiteY156" fmla="*/ 897954 h 1391335"/>
                <a:gd name="connsiteX157" fmla="*/ 1358444 w 1549218"/>
                <a:gd name="connsiteY157" fmla="*/ 894665 h 1391335"/>
                <a:gd name="connsiteX158" fmla="*/ 1348576 w 1549218"/>
                <a:gd name="connsiteY158" fmla="*/ 891375 h 1391335"/>
                <a:gd name="connsiteX159" fmla="*/ 1338708 w 1549218"/>
                <a:gd name="connsiteY159" fmla="*/ 888086 h 1391335"/>
                <a:gd name="connsiteX160" fmla="*/ 1236743 w 1549218"/>
                <a:gd name="connsiteY160" fmla="*/ 891375 h 1391335"/>
                <a:gd name="connsiteX161" fmla="*/ 1203851 w 1549218"/>
                <a:gd name="connsiteY161" fmla="*/ 904532 h 1391335"/>
                <a:gd name="connsiteX162" fmla="*/ 1193983 w 1549218"/>
                <a:gd name="connsiteY162" fmla="*/ 907821 h 1391335"/>
                <a:gd name="connsiteX163" fmla="*/ 1187405 w 1549218"/>
                <a:gd name="connsiteY163" fmla="*/ 914400 h 1391335"/>
                <a:gd name="connsiteX164" fmla="*/ 1154513 w 1549218"/>
                <a:gd name="connsiteY164" fmla="*/ 914400 h 1391335"/>
                <a:gd name="connsiteX165" fmla="*/ 1151223 w 1549218"/>
                <a:gd name="connsiteY165" fmla="*/ 904532 h 1391335"/>
                <a:gd name="connsiteX166" fmla="*/ 1164380 w 1549218"/>
                <a:gd name="connsiteY166" fmla="*/ 891375 h 1391335"/>
                <a:gd name="connsiteX167" fmla="*/ 1236743 w 1549218"/>
                <a:gd name="connsiteY167" fmla="*/ 891375 h 1391335"/>
                <a:gd name="connsiteX168" fmla="*/ 1256478 w 1549218"/>
                <a:gd name="connsiteY168" fmla="*/ 884797 h 1391335"/>
                <a:gd name="connsiteX169" fmla="*/ 1266346 w 1549218"/>
                <a:gd name="connsiteY169" fmla="*/ 881508 h 1391335"/>
                <a:gd name="connsiteX170" fmla="*/ 1286081 w 1549218"/>
                <a:gd name="connsiteY170" fmla="*/ 874929 h 1391335"/>
                <a:gd name="connsiteX171" fmla="*/ 1295949 w 1549218"/>
                <a:gd name="connsiteY171" fmla="*/ 871640 h 1391335"/>
                <a:gd name="connsiteX172" fmla="*/ 1315684 w 1549218"/>
                <a:gd name="connsiteY172" fmla="*/ 868351 h 1391335"/>
                <a:gd name="connsiteX173" fmla="*/ 1345287 w 1549218"/>
                <a:gd name="connsiteY173" fmla="*/ 861773 h 1391335"/>
                <a:gd name="connsiteX174" fmla="*/ 1355154 w 1549218"/>
                <a:gd name="connsiteY174" fmla="*/ 858483 h 1391335"/>
                <a:gd name="connsiteX175" fmla="*/ 1361733 w 1549218"/>
                <a:gd name="connsiteY175" fmla="*/ 851905 h 1391335"/>
                <a:gd name="connsiteX176" fmla="*/ 1361733 w 1549218"/>
                <a:gd name="connsiteY176" fmla="*/ 825591 h 1391335"/>
                <a:gd name="connsiteX177" fmla="*/ 1355154 w 1549218"/>
                <a:gd name="connsiteY177" fmla="*/ 815724 h 1391335"/>
                <a:gd name="connsiteX178" fmla="*/ 1345287 w 1549218"/>
                <a:gd name="connsiteY178" fmla="*/ 776253 h 1391335"/>
                <a:gd name="connsiteX179" fmla="*/ 1279502 w 1549218"/>
                <a:gd name="connsiteY179" fmla="*/ 779542 h 1391335"/>
                <a:gd name="connsiteX180" fmla="*/ 1266346 w 1549218"/>
                <a:gd name="connsiteY180" fmla="*/ 782832 h 1391335"/>
                <a:gd name="connsiteX181" fmla="*/ 1256478 w 1549218"/>
                <a:gd name="connsiteY181" fmla="*/ 789410 h 1391335"/>
                <a:gd name="connsiteX182" fmla="*/ 1240032 w 1549218"/>
                <a:gd name="connsiteY182" fmla="*/ 786121 h 1391335"/>
                <a:gd name="connsiteX183" fmla="*/ 1249900 w 1549218"/>
                <a:gd name="connsiteY183" fmla="*/ 779542 h 1391335"/>
                <a:gd name="connsiteX184" fmla="*/ 1266346 w 1549218"/>
                <a:gd name="connsiteY184" fmla="*/ 763096 h 1391335"/>
                <a:gd name="connsiteX185" fmla="*/ 1276213 w 1549218"/>
                <a:gd name="connsiteY185" fmla="*/ 753229 h 1391335"/>
                <a:gd name="connsiteX186" fmla="*/ 1282792 w 1549218"/>
                <a:gd name="connsiteY186" fmla="*/ 733493 h 1391335"/>
                <a:gd name="connsiteX187" fmla="*/ 1286081 w 1549218"/>
                <a:gd name="connsiteY187" fmla="*/ 723626 h 1391335"/>
                <a:gd name="connsiteX188" fmla="*/ 1292659 w 1549218"/>
                <a:gd name="connsiteY188" fmla="*/ 717047 h 1391335"/>
                <a:gd name="connsiteX189" fmla="*/ 1299238 w 1549218"/>
                <a:gd name="connsiteY189" fmla="*/ 707180 h 1391335"/>
                <a:gd name="connsiteX190" fmla="*/ 1318973 w 1549218"/>
                <a:gd name="connsiteY190" fmla="*/ 697312 h 1391335"/>
                <a:gd name="connsiteX191" fmla="*/ 1335419 w 1549218"/>
                <a:gd name="connsiteY191" fmla="*/ 684155 h 1391335"/>
                <a:gd name="connsiteX192" fmla="*/ 1348576 w 1549218"/>
                <a:gd name="connsiteY192" fmla="*/ 651263 h 1391335"/>
                <a:gd name="connsiteX193" fmla="*/ 1358444 w 1549218"/>
                <a:gd name="connsiteY193" fmla="*/ 634817 h 1391335"/>
                <a:gd name="connsiteX194" fmla="*/ 1361733 w 1549218"/>
                <a:gd name="connsiteY194" fmla="*/ 624950 h 1391335"/>
                <a:gd name="connsiteX195" fmla="*/ 1391336 w 1549218"/>
                <a:gd name="connsiteY195" fmla="*/ 608503 h 1391335"/>
                <a:gd name="connsiteX196" fmla="*/ 1414360 w 1549218"/>
                <a:gd name="connsiteY196" fmla="*/ 611793 h 1391335"/>
                <a:gd name="connsiteX197" fmla="*/ 1420938 w 1549218"/>
                <a:gd name="connsiteY197" fmla="*/ 605214 h 1391335"/>
                <a:gd name="connsiteX198" fmla="*/ 1427517 w 1549218"/>
                <a:gd name="connsiteY198" fmla="*/ 585479 h 1391335"/>
                <a:gd name="connsiteX199" fmla="*/ 1430806 w 1549218"/>
                <a:gd name="connsiteY199" fmla="*/ 575611 h 1391335"/>
                <a:gd name="connsiteX200" fmla="*/ 1437385 w 1549218"/>
                <a:gd name="connsiteY200" fmla="*/ 562455 h 1391335"/>
                <a:gd name="connsiteX201" fmla="*/ 1447252 w 1549218"/>
                <a:gd name="connsiteY201" fmla="*/ 529562 h 1391335"/>
                <a:gd name="connsiteX202" fmla="*/ 1450541 w 1549218"/>
                <a:gd name="connsiteY202" fmla="*/ 519695 h 1391335"/>
                <a:gd name="connsiteX203" fmla="*/ 1453831 w 1549218"/>
                <a:gd name="connsiteY203" fmla="*/ 509827 h 1391335"/>
                <a:gd name="connsiteX204" fmla="*/ 1457120 w 1549218"/>
                <a:gd name="connsiteY204" fmla="*/ 447332 h 1391335"/>
                <a:gd name="connsiteX205" fmla="*/ 1466987 w 1549218"/>
                <a:gd name="connsiteY205" fmla="*/ 424308 h 1391335"/>
                <a:gd name="connsiteX206" fmla="*/ 1476855 w 1549218"/>
                <a:gd name="connsiteY206" fmla="*/ 404573 h 1391335"/>
                <a:gd name="connsiteX207" fmla="*/ 1483433 w 1549218"/>
                <a:gd name="connsiteY207" fmla="*/ 371680 h 1391335"/>
                <a:gd name="connsiteX208" fmla="*/ 1490012 w 1549218"/>
                <a:gd name="connsiteY208" fmla="*/ 348656 h 1391335"/>
                <a:gd name="connsiteX209" fmla="*/ 1496590 w 1549218"/>
                <a:gd name="connsiteY209" fmla="*/ 322342 h 1391335"/>
                <a:gd name="connsiteX210" fmla="*/ 1503169 w 1549218"/>
                <a:gd name="connsiteY210" fmla="*/ 269715 h 1391335"/>
                <a:gd name="connsiteX211" fmla="*/ 1506458 w 1549218"/>
                <a:gd name="connsiteY211" fmla="*/ 207220 h 1391335"/>
                <a:gd name="connsiteX212" fmla="*/ 1522904 w 1549218"/>
                <a:gd name="connsiteY212" fmla="*/ 194063 h 1391335"/>
                <a:gd name="connsiteX213" fmla="*/ 1539350 w 1549218"/>
                <a:gd name="connsiteY213" fmla="*/ 180906 h 1391335"/>
                <a:gd name="connsiteX214" fmla="*/ 1549218 w 1549218"/>
                <a:gd name="connsiteY214" fmla="*/ 174328 h 1391335"/>
                <a:gd name="connsiteX215" fmla="*/ 1545928 w 1549218"/>
                <a:gd name="connsiteY215" fmla="*/ 154593 h 1391335"/>
                <a:gd name="connsiteX216" fmla="*/ 1539350 w 1549218"/>
                <a:gd name="connsiteY216" fmla="*/ 148014 h 1391335"/>
                <a:gd name="connsiteX217" fmla="*/ 1529482 w 1549218"/>
                <a:gd name="connsiteY217" fmla="*/ 141436 h 1391335"/>
                <a:gd name="connsiteX218" fmla="*/ 1522904 w 1549218"/>
                <a:gd name="connsiteY218" fmla="*/ 134857 h 1391335"/>
                <a:gd name="connsiteX219" fmla="*/ 1513036 w 1549218"/>
                <a:gd name="connsiteY219" fmla="*/ 131568 h 1391335"/>
                <a:gd name="connsiteX220" fmla="*/ 1503169 w 1549218"/>
                <a:gd name="connsiteY220" fmla="*/ 124990 h 1391335"/>
                <a:gd name="connsiteX221" fmla="*/ 1493301 w 1549218"/>
                <a:gd name="connsiteY221" fmla="*/ 121701 h 1391335"/>
                <a:gd name="connsiteX222" fmla="*/ 1476855 w 1549218"/>
                <a:gd name="connsiteY222" fmla="*/ 108544 h 1391335"/>
                <a:gd name="connsiteX223" fmla="*/ 1457120 w 1549218"/>
                <a:gd name="connsiteY223" fmla="*/ 101965 h 1391335"/>
                <a:gd name="connsiteX224" fmla="*/ 1434095 w 1549218"/>
                <a:gd name="connsiteY224" fmla="*/ 105255 h 1391335"/>
                <a:gd name="connsiteX225" fmla="*/ 1424228 w 1549218"/>
                <a:gd name="connsiteY225" fmla="*/ 108544 h 1391335"/>
                <a:gd name="connsiteX226" fmla="*/ 1388046 w 1549218"/>
                <a:gd name="connsiteY226" fmla="*/ 105255 h 1391335"/>
                <a:gd name="connsiteX227" fmla="*/ 1365022 w 1549218"/>
                <a:gd name="connsiteY227" fmla="*/ 98676 h 1391335"/>
                <a:gd name="connsiteX228" fmla="*/ 1355154 w 1549218"/>
                <a:gd name="connsiteY228" fmla="*/ 92098 h 1391335"/>
                <a:gd name="connsiteX229" fmla="*/ 1341997 w 1549218"/>
                <a:gd name="connsiteY229" fmla="*/ 78941 h 1391335"/>
                <a:gd name="connsiteX230" fmla="*/ 1332130 w 1549218"/>
                <a:gd name="connsiteY230" fmla="*/ 72362 h 1391335"/>
                <a:gd name="connsiteX231" fmla="*/ 1325551 w 1549218"/>
                <a:gd name="connsiteY231" fmla="*/ 65784 h 1391335"/>
                <a:gd name="connsiteX232" fmla="*/ 1315684 w 1549218"/>
                <a:gd name="connsiteY232" fmla="*/ 62495 h 1391335"/>
                <a:gd name="connsiteX233" fmla="*/ 1299238 w 1549218"/>
                <a:gd name="connsiteY233" fmla="*/ 52627 h 1391335"/>
                <a:gd name="connsiteX234" fmla="*/ 1289370 w 1549218"/>
                <a:gd name="connsiteY234" fmla="*/ 46049 h 1391335"/>
                <a:gd name="connsiteX235" fmla="*/ 1259767 w 1549218"/>
                <a:gd name="connsiteY235" fmla="*/ 36181 h 1391335"/>
                <a:gd name="connsiteX236" fmla="*/ 1249900 w 1549218"/>
                <a:gd name="connsiteY236" fmla="*/ 32892 h 1391335"/>
                <a:gd name="connsiteX237" fmla="*/ 1210429 w 1549218"/>
                <a:gd name="connsiteY237" fmla="*/ 29603 h 1391335"/>
                <a:gd name="connsiteX238" fmla="*/ 1190694 w 1549218"/>
                <a:gd name="connsiteY238" fmla="*/ 19735 h 1391335"/>
                <a:gd name="connsiteX239" fmla="*/ 1180826 w 1549218"/>
                <a:gd name="connsiteY239" fmla="*/ 16446 h 1391335"/>
                <a:gd name="connsiteX240" fmla="*/ 1045969 w 1549218"/>
                <a:gd name="connsiteY240" fmla="*/ 16446 h 1391335"/>
                <a:gd name="connsiteX241" fmla="*/ 1022944 w 1549218"/>
                <a:gd name="connsiteY241" fmla="*/ 9867 h 1391335"/>
                <a:gd name="connsiteX242" fmla="*/ 1003209 w 1549218"/>
                <a:gd name="connsiteY242" fmla="*/ 0 h 1391335"/>
                <a:gd name="connsiteX243" fmla="*/ 976895 w 1549218"/>
                <a:gd name="connsiteY243" fmla="*/ 3289 h 1391335"/>
                <a:gd name="connsiteX244" fmla="*/ 970317 w 1549218"/>
                <a:gd name="connsiteY244" fmla="*/ 13157 h 1391335"/>
                <a:gd name="connsiteX245" fmla="*/ 957160 w 1549218"/>
                <a:gd name="connsiteY245" fmla="*/ 26314 h 1391335"/>
                <a:gd name="connsiteX246" fmla="*/ 953871 w 1549218"/>
                <a:gd name="connsiteY246" fmla="*/ 36181 h 1391335"/>
                <a:gd name="connsiteX247" fmla="*/ 947292 w 1549218"/>
                <a:gd name="connsiteY247" fmla="*/ 42760 h 1391335"/>
                <a:gd name="connsiteX248" fmla="*/ 934136 w 1549218"/>
                <a:gd name="connsiteY248" fmla="*/ 59206 h 1391335"/>
                <a:gd name="connsiteX249" fmla="*/ 927557 w 1549218"/>
                <a:gd name="connsiteY249" fmla="*/ 78941 h 1391335"/>
                <a:gd name="connsiteX250" fmla="*/ 920979 w 1549218"/>
                <a:gd name="connsiteY250" fmla="*/ 88809 h 1391335"/>
                <a:gd name="connsiteX251" fmla="*/ 907822 w 1549218"/>
                <a:gd name="connsiteY251" fmla="*/ 118411 h 1391335"/>
                <a:gd name="connsiteX252" fmla="*/ 901244 w 1549218"/>
                <a:gd name="connsiteY252" fmla="*/ 138147 h 1391335"/>
                <a:gd name="connsiteX253" fmla="*/ 878219 w 1549218"/>
                <a:gd name="connsiteY253" fmla="*/ 164460 h 1391335"/>
                <a:gd name="connsiteX254" fmla="*/ 874930 w 1549218"/>
                <a:gd name="connsiteY254" fmla="*/ 174328 h 1391335"/>
                <a:gd name="connsiteX255" fmla="*/ 868351 w 1549218"/>
                <a:gd name="connsiteY255" fmla="*/ 180906 h 1391335"/>
                <a:gd name="connsiteX256" fmla="*/ 861773 w 1549218"/>
                <a:gd name="connsiteY256" fmla="*/ 200642 h 1391335"/>
                <a:gd name="connsiteX257" fmla="*/ 848616 w 1549218"/>
                <a:gd name="connsiteY257" fmla="*/ 217088 h 1391335"/>
                <a:gd name="connsiteX258" fmla="*/ 845327 w 1549218"/>
                <a:gd name="connsiteY258" fmla="*/ 226955 h 1391335"/>
                <a:gd name="connsiteX259" fmla="*/ 838749 w 1549218"/>
                <a:gd name="connsiteY259" fmla="*/ 236823 h 1391335"/>
                <a:gd name="connsiteX260" fmla="*/ 825592 w 1549218"/>
                <a:gd name="connsiteY260" fmla="*/ 263137 h 1391335"/>
                <a:gd name="connsiteX261" fmla="*/ 822302 w 1549218"/>
                <a:gd name="connsiteY261" fmla="*/ 273004 h 1391335"/>
                <a:gd name="connsiteX262" fmla="*/ 805856 w 1549218"/>
                <a:gd name="connsiteY262" fmla="*/ 286161 h 1391335"/>
                <a:gd name="connsiteX263" fmla="*/ 802567 w 1549218"/>
                <a:gd name="connsiteY263" fmla="*/ 296029 h 1391335"/>
                <a:gd name="connsiteX264" fmla="*/ 795989 w 1549218"/>
                <a:gd name="connsiteY264" fmla="*/ 305896 h 1391335"/>
                <a:gd name="connsiteX265" fmla="*/ 789410 w 1549218"/>
                <a:gd name="connsiteY265" fmla="*/ 325632 h 1391335"/>
                <a:gd name="connsiteX266" fmla="*/ 782832 w 1549218"/>
                <a:gd name="connsiteY266" fmla="*/ 368391 h 1391335"/>
                <a:gd name="connsiteX267" fmla="*/ 776254 w 1549218"/>
                <a:gd name="connsiteY267" fmla="*/ 388126 h 1391335"/>
                <a:gd name="connsiteX268" fmla="*/ 769675 w 1549218"/>
                <a:gd name="connsiteY268" fmla="*/ 394705 h 1391335"/>
                <a:gd name="connsiteX269" fmla="*/ 759808 w 1549218"/>
                <a:gd name="connsiteY269" fmla="*/ 414440 h 1391335"/>
                <a:gd name="connsiteX270" fmla="*/ 753229 w 1549218"/>
                <a:gd name="connsiteY270" fmla="*/ 421019 h 1391335"/>
                <a:gd name="connsiteX271" fmla="*/ 726915 w 1549218"/>
                <a:gd name="connsiteY271" fmla="*/ 444043 h 1391335"/>
                <a:gd name="connsiteX272" fmla="*/ 684156 w 1549218"/>
                <a:gd name="connsiteY272" fmla="*/ 453911 h 1391335"/>
                <a:gd name="connsiteX273" fmla="*/ 644685 w 1549218"/>
                <a:gd name="connsiteY273" fmla="*/ 450621 h 1391335"/>
                <a:gd name="connsiteX274" fmla="*/ 631528 w 1549218"/>
                <a:gd name="connsiteY274" fmla="*/ 434175 h 1391335"/>
                <a:gd name="connsiteX275" fmla="*/ 618372 w 1549218"/>
                <a:gd name="connsiteY275" fmla="*/ 417729 h 1391335"/>
                <a:gd name="connsiteX276" fmla="*/ 611793 w 1549218"/>
                <a:gd name="connsiteY276" fmla="*/ 397994 h 1391335"/>
                <a:gd name="connsiteX277" fmla="*/ 598636 w 1549218"/>
                <a:gd name="connsiteY277" fmla="*/ 381548 h 1391335"/>
                <a:gd name="connsiteX278" fmla="*/ 585479 w 1549218"/>
                <a:gd name="connsiteY278" fmla="*/ 365102 h 1391335"/>
                <a:gd name="connsiteX279" fmla="*/ 582190 w 1549218"/>
                <a:gd name="connsiteY279" fmla="*/ 355234 h 1391335"/>
                <a:gd name="connsiteX280" fmla="*/ 572323 w 1549218"/>
                <a:gd name="connsiteY280" fmla="*/ 335499 h 1391335"/>
                <a:gd name="connsiteX281" fmla="*/ 565744 w 1549218"/>
                <a:gd name="connsiteY281" fmla="*/ 296029 h 1391335"/>
                <a:gd name="connsiteX282" fmla="*/ 562455 w 1549218"/>
                <a:gd name="connsiteY282" fmla="*/ 282872 h 1391335"/>
                <a:gd name="connsiteX283" fmla="*/ 555877 w 1549218"/>
                <a:gd name="connsiteY283" fmla="*/ 263137 h 1391335"/>
                <a:gd name="connsiteX284" fmla="*/ 549298 w 1549218"/>
                <a:gd name="connsiteY284" fmla="*/ 243401 h 1391335"/>
                <a:gd name="connsiteX285" fmla="*/ 546009 w 1549218"/>
                <a:gd name="connsiteY285" fmla="*/ 233534 h 1391335"/>
                <a:gd name="connsiteX286" fmla="*/ 539431 w 1549218"/>
                <a:gd name="connsiteY286" fmla="*/ 223666 h 1391335"/>
                <a:gd name="connsiteX287" fmla="*/ 526274 w 1549218"/>
                <a:gd name="connsiteY287" fmla="*/ 197352 h 1391335"/>
                <a:gd name="connsiteX288" fmla="*/ 493382 w 1549218"/>
                <a:gd name="connsiteY288" fmla="*/ 184196 h 1391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1549218" h="1391335">
                  <a:moveTo>
                    <a:pt x="493382" y="184196"/>
                  </a:moveTo>
                  <a:cubicBezTo>
                    <a:pt x="476936" y="214895"/>
                    <a:pt x="459619" y="245143"/>
                    <a:pt x="444044" y="276293"/>
                  </a:cubicBezTo>
                  <a:cubicBezTo>
                    <a:pt x="439417" y="285547"/>
                    <a:pt x="439486" y="298372"/>
                    <a:pt x="430887" y="305896"/>
                  </a:cubicBezTo>
                  <a:cubicBezTo>
                    <a:pt x="371433" y="357917"/>
                    <a:pt x="431308" y="298893"/>
                    <a:pt x="404573" y="325632"/>
                  </a:cubicBezTo>
                  <a:cubicBezTo>
                    <a:pt x="399091" y="324535"/>
                    <a:pt x="393362" y="324305"/>
                    <a:pt x="388127" y="322342"/>
                  </a:cubicBezTo>
                  <a:cubicBezTo>
                    <a:pt x="376503" y="317983"/>
                    <a:pt x="375712" y="309681"/>
                    <a:pt x="365102" y="302607"/>
                  </a:cubicBezTo>
                  <a:cubicBezTo>
                    <a:pt x="334735" y="282363"/>
                    <a:pt x="372089" y="308197"/>
                    <a:pt x="348656" y="289450"/>
                  </a:cubicBezTo>
                  <a:cubicBezTo>
                    <a:pt x="345569" y="286981"/>
                    <a:pt x="341876" y="285341"/>
                    <a:pt x="338789" y="282872"/>
                  </a:cubicBezTo>
                  <a:cubicBezTo>
                    <a:pt x="336367" y="280935"/>
                    <a:pt x="334869" y="277889"/>
                    <a:pt x="332210" y="276293"/>
                  </a:cubicBezTo>
                  <a:cubicBezTo>
                    <a:pt x="325034" y="271987"/>
                    <a:pt x="303309" y="270285"/>
                    <a:pt x="299318" y="269715"/>
                  </a:cubicBezTo>
                  <a:lnTo>
                    <a:pt x="286161" y="249980"/>
                  </a:lnTo>
                  <a:cubicBezTo>
                    <a:pt x="283968" y="246691"/>
                    <a:pt x="280833" y="243862"/>
                    <a:pt x="279583" y="240112"/>
                  </a:cubicBezTo>
                  <a:cubicBezTo>
                    <a:pt x="272024" y="217435"/>
                    <a:pt x="277908" y="225280"/>
                    <a:pt x="266426" y="213798"/>
                  </a:cubicBezTo>
                  <a:cubicBezTo>
                    <a:pt x="264233" y="207220"/>
                    <a:pt x="263694" y="199833"/>
                    <a:pt x="259848" y="194063"/>
                  </a:cubicBezTo>
                  <a:cubicBezTo>
                    <a:pt x="255462" y="187485"/>
                    <a:pt x="253270" y="178713"/>
                    <a:pt x="246691" y="174328"/>
                  </a:cubicBezTo>
                  <a:cubicBezTo>
                    <a:pt x="243402" y="172135"/>
                    <a:pt x="239910" y="170220"/>
                    <a:pt x="236823" y="167750"/>
                  </a:cubicBezTo>
                  <a:cubicBezTo>
                    <a:pt x="226619" y="159587"/>
                    <a:pt x="233885" y="161347"/>
                    <a:pt x="220377" y="154593"/>
                  </a:cubicBezTo>
                  <a:cubicBezTo>
                    <a:pt x="217276" y="153042"/>
                    <a:pt x="213799" y="152400"/>
                    <a:pt x="210510" y="151303"/>
                  </a:cubicBezTo>
                  <a:cubicBezTo>
                    <a:pt x="195160" y="152400"/>
                    <a:pt x="173997" y="142515"/>
                    <a:pt x="164461" y="154593"/>
                  </a:cubicBezTo>
                  <a:cubicBezTo>
                    <a:pt x="152213" y="170107"/>
                    <a:pt x="163046" y="194122"/>
                    <a:pt x="161172" y="213798"/>
                  </a:cubicBezTo>
                  <a:cubicBezTo>
                    <a:pt x="159850" y="227679"/>
                    <a:pt x="149617" y="228732"/>
                    <a:pt x="144726" y="243401"/>
                  </a:cubicBezTo>
                  <a:cubicBezTo>
                    <a:pt x="143629" y="246690"/>
                    <a:pt x="142987" y="250168"/>
                    <a:pt x="141436" y="253269"/>
                  </a:cubicBezTo>
                  <a:cubicBezTo>
                    <a:pt x="137285" y="261571"/>
                    <a:pt x="134400" y="263595"/>
                    <a:pt x="128279" y="269715"/>
                  </a:cubicBezTo>
                  <a:cubicBezTo>
                    <a:pt x="127183" y="273004"/>
                    <a:pt x="126541" y="276482"/>
                    <a:pt x="124990" y="279583"/>
                  </a:cubicBezTo>
                  <a:cubicBezTo>
                    <a:pt x="123222" y="283119"/>
                    <a:pt x="120017" y="285838"/>
                    <a:pt x="118412" y="289450"/>
                  </a:cubicBezTo>
                  <a:cubicBezTo>
                    <a:pt x="106317" y="316663"/>
                    <a:pt x="118764" y="302253"/>
                    <a:pt x="105255" y="315764"/>
                  </a:cubicBezTo>
                  <a:cubicBezTo>
                    <a:pt x="104159" y="319053"/>
                    <a:pt x="103750" y="322659"/>
                    <a:pt x="101966" y="325632"/>
                  </a:cubicBezTo>
                  <a:cubicBezTo>
                    <a:pt x="98302" y="331739"/>
                    <a:pt x="90689" y="334653"/>
                    <a:pt x="85520" y="338788"/>
                  </a:cubicBezTo>
                  <a:cubicBezTo>
                    <a:pt x="76977" y="345623"/>
                    <a:pt x="80462" y="346884"/>
                    <a:pt x="69074" y="351945"/>
                  </a:cubicBezTo>
                  <a:cubicBezTo>
                    <a:pt x="62737" y="354761"/>
                    <a:pt x="55917" y="356331"/>
                    <a:pt x="49338" y="358524"/>
                  </a:cubicBezTo>
                  <a:cubicBezTo>
                    <a:pt x="33145" y="363922"/>
                    <a:pt x="42889" y="361243"/>
                    <a:pt x="19736" y="365102"/>
                  </a:cubicBezTo>
                  <a:cubicBezTo>
                    <a:pt x="17543" y="367295"/>
                    <a:pt x="14544" y="368906"/>
                    <a:pt x="13157" y="371680"/>
                  </a:cubicBezTo>
                  <a:cubicBezTo>
                    <a:pt x="10056" y="377882"/>
                    <a:pt x="6579" y="391416"/>
                    <a:pt x="6579" y="391416"/>
                  </a:cubicBezTo>
                  <a:cubicBezTo>
                    <a:pt x="7675" y="397994"/>
                    <a:pt x="7159" y="405057"/>
                    <a:pt x="9868" y="411151"/>
                  </a:cubicBezTo>
                  <a:cubicBezTo>
                    <a:pt x="12534" y="417149"/>
                    <a:pt x="24361" y="424102"/>
                    <a:pt x="29603" y="427597"/>
                  </a:cubicBezTo>
                  <a:cubicBezTo>
                    <a:pt x="30699" y="430886"/>
                    <a:pt x="32892" y="433998"/>
                    <a:pt x="32892" y="437465"/>
                  </a:cubicBezTo>
                  <a:cubicBezTo>
                    <a:pt x="32892" y="439824"/>
                    <a:pt x="28910" y="459452"/>
                    <a:pt x="26314" y="463778"/>
                  </a:cubicBezTo>
                  <a:cubicBezTo>
                    <a:pt x="24719" y="466437"/>
                    <a:pt x="21929" y="468164"/>
                    <a:pt x="19736" y="470357"/>
                  </a:cubicBezTo>
                  <a:cubicBezTo>
                    <a:pt x="18639" y="473646"/>
                    <a:pt x="18230" y="477251"/>
                    <a:pt x="16446" y="480224"/>
                  </a:cubicBezTo>
                  <a:cubicBezTo>
                    <a:pt x="14850" y="482883"/>
                    <a:pt x="11805" y="484381"/>
                    <a:pt x="9868" y="486803"/>
                  </a:cubicBezTo>
                  <a:cubicBezTo>
                    <a:pt x="2581" y="495912"/>
                    <a:pt x="3475" y="496116"/>
                    <a:pt x="0" y="506538"/>
                  </a:cubicBezTo>
                  <a:cubicBezTo>
                    <a:pt x="1097" y="518598"/>
                    <a:pt x="752" y="530878"/>
                    <a:pt x="3290" y="542719"/>
                  </a:cubicBezTo>
                  <a:cubicBezTo>
                    <a:pt x="4704" y="549317"/>
                    <a:pt x="16186" y="558195"/>
                    <a:pt x="19736" y="562455"/>
                  </a:cubicBezTo>
                  <a:cubicBezTo>
                    <a:pt x="24216" y="567831"/>
                    <a:pt x="26515" y="575074"/>
                    <a:pt x="32892" y="578901"/>
                  </a:cubicBezTo>
                  <a:cubicBezTo>
                    <a:pt x="35865" y="580685"/>
                    <a:pt x="39471" y="581094"/>
                    <a:pt x="42760" y="582190"/>
                  </a:cubicBezTo>
                  <a:cubicBezTo>
                    <a:pt x="44953" y="585479"/>
                    <a:pt x="46869" y="588970"/>
                    <a:pt x="49338" y="592057"/>
                  </a:cubicBezTo>
                  <a:cubicBezTo>
                    <a:pt x="55005" y="599141"/>
                    <a:pt x="69912" y="609880"/>
                    <a:pt x="75652" y="611793"/>
                  </a:cubicBezTo>
                  <a:lnTo>
                    <a:pt x="95387" y="618371"/>
                  </a:lnTo>
                  <a:cubicBezTo>
                    <a:pt x="97580" y="620564"/>
                    <a:pt x="100370" y="622291"/>
                    <a:pt x="101966" y="624950"/>
                  </a:cubicBezTo>
                  <a:cubicBezTo>
                    <a:pt x="114778" y="646303"/>
                    <a:pt x="95162" y="624723"/>
                    <a:pt x="111833" y="641396"/>
                  </a:cubicBezTo>
                  <a:cubicBezTo>
                    <a:pt x="115547" y="652535"/>
                    <a:pt x="119168" y="661433"/>
                    <a:pt x="118412" y="674288"/>
                  </a:cubicBezTo>
                  <a:cubicBezTo>
                    <a:pt x="117755" y="685450"/>
                    <a:pt x="111833" y="707180"/>
                    <a:pt x="111833" y="707180"/>
                  </a:cubicBezTo>
                  <a:cubicBezTo>
                    <a:pt x="110737" y="728012"/>
                    <a:pt x="110351" y="748893"/>
                    <a:pt x="108544" y="769675"/>
                  </a:cubicBezTo>
                  <a:cubicBezTo>
                    <a:pt x="108152" y="774179"/>
                    <a:pt x="106236" y="778419"/>
                    <a:pt x="105255" y="782832"/>
                  </a:cubicBezTo>
                  <a:cubicBezTo>
                    <a:pt x="104042" y="788289"/>
                    <a:pt x="103062" y="793796"/>
                    <a:pt x="101966" y="799278"/>
                  </a:cubicBezTo>
                  <a:cubicBezTo>
                    <a:pt x="103062" y="826688"/>
                    <a:pt x="99087" y="854779"/>
                    <a:pt x="105255" y="881508"/>
                  </a:cubicBezTo>
                  <a:cubicBezTo>
                    <a:pt x="106512" y="886955"/>
                    <a:pt x="116307" y="883326"/>
                    <a:pt x="121701" y="884797"/>
                  </a:cubicBezTo>
                  <a:cubicBezTo>
                    <a:pt x="128391" y="886621"/>
                    <a:pt x="134858" y="889182"/>
                    <a:pt x="141436" y="891375"/>
                  </a:cubicBezTo>
                  <a:lnTo>
                    <a:pt x="151304" y="894665"/>
                  </a:lnTo>
                  <a:cubicBezTo>
                    <a:pt x="170202" y="913563"/>
                    <a:pt x="160395" y="908660"/>
                    <a:pt x="177618" y="914400"/>
                  </a:cubicBezTo>
                  <a:cubicBezTo>
                    <a:pt x="180907" y="916593"/>
                    <a:pt x="183949" y="919210"/>
                    <a:pt x="187485" y="920978"/>
                  </a:cubicBezTo>
                  <a:cubicBezTo>
                    <a:pt x="190586" y="922529"/>
                    <a:pt x="194380" y="922483"/>
                    <a:pt x="197353" y="924267"/>
                  </a:cubicBezTo>
                  <a:cubicBezTo>
                    <a:pt x="200012" y="925863"/>
                    <a:pt x="201509" y="928909"/>
                    <a:pt x="203931" y="930846"/>
                  </a:cubicBezTo>
                  <a:cubicBezTo>
                    <a:pt x="223834" y="946768"/>
                    <a:pt x="203778" y="929665"/>
                    <a:pt x="223667" y="940714"/>
                  </a:cubicBezTo>
                  <a:cubicBezTo>
                    <a:pt x="257599" y="959565"/>
                    <a:pt x="230941" y="949715"/>
                    <a:pt x="253269" y="957160"/>
                  </a:cubicBezTo>
                  <a:cubicBezTo>
                    <a:pt x="255462" y="959353"/>
                    <a:pt x="257426" y="961801"/>
                    <a:pt x="259848" y="963738"/>
                  </a:cubicBezTo>
                  <a:cubicBezTo>
                    <a:pt x="269345" y="971335"/>
                    <a:pt x="269235" y="968071"/>
                    <a:pt x="276294" y="976895"/>
                  </a:cubicBezTo>
                  <a:cubicBezTo>
                    <a:pt x="283893" y="986394"/>
                    <a:pt x="280626" y="986281"/>
                    <a:pt x="289451" y="993341"/>
                  </a:cubicBezTo>
                  <a:cubicBezTo>
                    <a:pt x="292538" y="995810"/>
                    <a:pt x="296343" y="997316"/>
                    <a:pt x="299318" y="999919"/>
                  </a:cubicBezTo>
                  <a:cubicBezTo>
                    <a:pt x="305153" y="1005024"/>
                    <a:pt x="308409" y="1013913"/>
                    <a:pt x="315764" y="1016365"/>
                  </a:cubicBezTo>
                  <a:lnTo>
                    <a:pt x="335500" y="1022944"/>
                  </a:lnTo>
                  <a:cubicBezTo>
                    <a:pt x="338789" y="1024040"/>
                    <a:pt x="342004" y="1025392"/>
                    <a:pt x="345367" y="1026233"/>
                  </a:cubicBezTo>
                  <a:cubicBezTo>
                    <a:pt x="349753" y="1027329"/>
                    <a:pt x="354111" y="1028541"/>
                    <a:pt x="358524" y="1029522"/>
                  </a:cubicBezTo>
                  <a:cubicBezTo>
                    <a:pt x="370612" y="1032208"/>
                    <a:pt x="376655" y="1032659"/>
                    <a:pt x="388127" y="1036101"/>
                  </a:cubicBezTo>
                  <a:cubicBezTo>
                    <a:pt x="394769" y="1038094"/>
                    <a:pt x="401284" y="1040486"/>
                    <a:pt x="407862" y="1042679"/>
                  </a:cubicBezTo>
                  <a:lnTo>
                    <a:pt x="417730" y="1045968"/>
                  </a:lnTo>
                  <a:cubicBezTo>
                    <a:pt x="421019" y="1048161"/>
                    <a:pt x="424061" y="1050779"/>
                    <a:pt x="427597" y="1052547"/>
                  </a:cubicBezTo>
                  <a:cubicBezTo>
                    <a:pt x="430698" y="1054098"/>
                    <a:pt x="434644" y="1053821"/>
                    <a:pt x="437465" y="1055836"/>
                  </a:cubicBezTo>
                  <a:cubicBezTo>
                    <a:pt x="442512" y="1059441"/>
                    <a:pt x="450622" y="1068993"/>
                    <a:pt x="450622" y="1068993"/>
                  </a:cubicBezTo>
                  <a:cubicBezTo>
                    <a:pt x="451718" y="1072282"/>
                    <a:pt x="452127" y="1075887"/>
                    <a:pt x="453911" y="1078860"/>
                  </a:cubicBezTo>
                  <a:cubicBezTo>
                    <a:pt x="455507" y="1081519"/>
                    <a:pt x="459103" y="1082665"/>
                    <a:pt x="460490" y="1085439"/>
                  </a:cubicBezTo>
                  <a:cubicBezTo>
                    <a:pt x="463591" y="1091641"/>
                    <a:pt x="464875" y="1098596"/>
                    <a:pt x="467068" y="1105174"/>
                  </a:cubicBezTo>
                  <a:lnTo>
                    <a:pt x="470357" y="1115042"/>
                  </a:lnTo>
                  <a:cubicBezTo>
                    <a:pt x="467068" y="1117235"/>
                    <a:pt x="464102" y="1120015"/>
                    <a:pt x="460490" y="1121620"/>
                  </a:cubicBezTo>
                  <a:cubicBezTo>
                    <a:pt x="454153" y="1124436"/>
                    <a:pt x="440754" y="1128198"/>
                    <a:pt x="440754" y="1128198"/>
                  </a:cubicBezTo>
                  <a:cubicBezTo>
                    <a:pt x="438561" y="1130391"/>
                    <a:pt x="436835" y="1133181"/>
                    <a:pt x="434176" y="1134777"/>
                  </a:cubicBezTo>
                  <a:cubicBezTo>
                    <a:pt x="431203" y="1136561"/>
                    <a:pt x="426323" y="1135245"/>
                    <a:pt x="424308" y="1138066"/>
                  </a:cubicBezTo>
                  <a:cubicBezTo>
                    <a:pt x="420278" y="1143709"/>
                    <a:pt x="419923" y="1151223"/>
                    <a:pt x="417730" y="1157801"/>
                  </a:cubicBezTo>
                  <a:cubicBezTo>
                    <a:pt x="407751" y="1187741"/>
                    <a:pt x="423058" y="1140457"/>
                    <a:pt x="411151" y="1184115"/>
                  </a:cubicBezTo>
                  <a:cubicBezTo>
                    <a:pt x="409326" y="1190805"/>
                    <a:pt x="406766" y="1197272"/>
                    <a:pt x="404573" y="1203850"/>
                  </a:cubicBezTo>
                  <a:lnTo>
                    <a:pt x="401284" y="1213718"/>
                  </a:lnTo>
                  <a:cubicBezTo>
                    <a:pt x="401609" y="1216640"/>
                    <a:pt x="402602" y="1244422"/>
                    <a:pt x="407862" y="1253188"/>
                  </a:cubicBezTo>
                  <a:cubicBezTo>
                    <a:pt x="409458" y="1255847"/>
                    <a:pt x="412504" y="1257345"/>
                    <a:pt x="414441" y="1259767"/>
                  </a:cubicBezTo>
                  <a:cubicBezTo>
                    <a:pt x="416910" y="1262854"/>
                    <a:pt x="418044" y="1267031"/>
                    <a:pt x="421019" y="1269634"/>
                  </a:cubicBezTo>
                  <a:cubicBezTo>
                    <a:pt x="434940" y="1281815"/>
                    <a:pt x="437068" y="1281563"/>
                    <a:pt x="450622" y="1286080"/>
                  </a:cubicBezTo>
                  <a:cubicBezTo>
                    <a:pt x="463469" y="1298929"/>
                    <a:pt x="449990" y="1287410"/>
                    <a:pt x="467068" y="1295948"/>
                  </a:cubicBezTo>
                  <a:cubicBezTo>
                    <a:pt x="470604" y="1297716"/>
                    <a:pt x="473324" y="1300920"/>
                    <a:pt x="476936" y="1302526"/>
                  </a:cubicBezTo>
                  <a:cubicBezTo>
                    <a:pt x="483273" y="1305342"/>
                    <a:pt x="496671" y="1309105"/>
                    <a:pt x="496671" y="1309105"/>
                  </a:cubicBezTo>
                  <a:cubicBezTo>
                    <a:pt x="512308" y="1319529"/>
                    <a:pt x="502788" y="1314433"/>
                    <a:pt x="526274" y="1322262"/>
                  </a:cubicBezTo>
                  <a:lnTo>
                    <a:pt x="536141" y="1325551"/>
                  </a:lnTo>
                  <a:lnTo>
                    <a:pt x="546009" y="1328840"/>
                  </a:lnTo>
                  <a:cubicBezTo>
                    <a:pt x="548202" y="1331033"/>
                    <a:pt x="549813" y="1334032"/>
                    <a:pt x="552587" y="1335419"/>
                  </a:cubicBezTo>
                  <a:cubicBezTo>
                    <a:pt x="558789" y="1338520"/>
                    <a:pt x="572323" y="1341997"/>
                    <a:pt x="572323" y="1341997"/>
                  </a:cubicBezTo>
                  <a:cubicBezTo>
                    <a:pt x="575612" y="1344190"/>
                    <a:pt x="578578" y="1346970"/>
                    <a:pt x="582190" y="1348575"/>
                  </a:cubicBezTo>
                  <a:cubicBezTo>
                    <a:pt x="588527" y="1351391"/>
                    <a:pt x="601926" y="1355154"/>
                    <a:pt x="601926" y="1355154"/>
                  </a:cubicBezTo>
                  <a:cubicBezTo>
                    <a:pt x="605215" y="1357347"/>
                    <a:pt x="608181" y="1360127"/>
                    <a:pt x="611793" y="1361732"/>
                  </a:cubicBezTo>
                  <a:cubicBezTo>
                    <a:pt x="618130" y="1364548"/>
                    <a:pt x="625758" y="1364465"/>
                    <a:pt x="631528" y="1368311"/>
                  </a:cubicBezTo>
                  <a:cubicBezTo>
                    <a:pt x="647167" y="1378736"/>
                    <a:pt x="637644" y="1373638"/>
                    <a:pt x="661131" y="1381467"/>
                  </a:cubicBezTo>
                  <a:lnTo>
                    <a:pt x="680867" y="1388046"/>
                  </a:lnTo>
                  <a:lnTo>
                    <a:pt x="690734" y="1391335"/>
                  </a:lnTo>
                  <a:cubicBezTo>
                    <a:pt x="703583" y="1378488"/>
                    <a:pt x="692064" y="1391967"/>
                    <a:pt x="700602" y="1374889"/>
                  </a:cubicBezTo>
                  <a:cubicBezTo>
                    <a:pt x="702370" y="1371353"/>
                    <a:pt x="705412" y="1368557"/>
                    <a:pt x="707180" y="1365021"/>
                  </a:cubicBezTo>
                  <a:cubicBezTo>
                    <a:pt x="720793" y="1337793"/>
                    <a:pt x="698198" y="1373559"/>
                    <a:pt x="717048" y="1345286"/>
                  </a:cubicBezTo>
                  <a:cubicBezTo>
                    <a:pt x="729041" y="1309308"/>
                    <a:pt x="709915" y="1363800"/>
                    <a:pt x="726915" y="1325551"/>
                  </a:cubicBezTo>
                  <a:cubicBezTo>
                    <a:pt x="735271" y="1306750"/>
                    <a:pt x="736986" y="1286402"/>
                    <a:pt x="740072" y="1266345"/>
                  </a:cubicBezTo>
                  <a:cubicBezTo>
                    <a:pt x="741086" y="1259753"/>
                    <a:pt x="741914" y="1253120"/>
                    <a:pt x="743361" y="1246610"/>
                  </a:cubicBezTo>
                  <a:cubicBezTo>
                    <a:pt x="744113" y="1243225"/>
                    <a:pt x="744199" y="1239194"/>
                    <a:pt x="746651" y="1236742"/>
                  </a:cubicBezTo>
                  <a:cubicBezTo>
                    <a:pt x="749102" y="1234291"/>
                    <a:pt x="753229" y="1234549"/>
                    <a:pt x="756518" y="1233453"/>
                  </a:cubicBezTo>
                  <a:cubicBezTo>
                    <a:pt x="760511" y="1234118"/>
                    <a:pt x="779889" y="1236292"/>
                    <a:pt x="786121" y="1240032"/>
                  </a:cubicBezTo>
                  <a:cubicBezTo>
                    <a:pt x="793421" y="1244412"/>
                    <a:pt x="803395" y="1263884"/>
                    <a:pt x="805856" y="1266345"/>
                  </a:cubicBezTo>
                  <a:cubicBezTo>
                    <a:pt x="808049" y="1268538"/>
                    <a:pt x="809776" y="1271328"/>
                    <a:pt x="812435" y="1272924"/>
                  </a:cubicBezTo>
                  <a:cubicBezTo>
                    <a:pt x="815408" y="1274708"/>
                    <a:pt x="819013" y="1275117"/>
                    <a:pt x="822302" y="1276213"/>
                  </a:cubicBezTo>
                  <a:cubicBezTo>
                    <a:pt x="890570" y="1270962"/>
                    <a:pt x="846152" y="1277857"/>
                    <a:pt x="874930" y="1269634"/>
                  </a:cubicBezTo>
                  <a:cubicBezTo>
                    <a:pt x="879277" y="1268392"/>
                    <a:pt x="883757" y="1267644"/>
                    <a:pt x="888087" y="1266345"/>
                  </a:cubicBezTo>
                  <a:cubicBezTo>
                    <a:pt x="894729" y="1264353"/>
                    <a:pt x="907822" y="1259767"/>
                    <a:pt x="907822" y="1259767"/>
                  </a:cubicBezTo>
                  <a:cubicBezTo>
                    <a:pt x="932718" y="1243170"/>
                    <a:pt x="921966" y="1252201"/>
                    <a:pt x="940714" y="1233453"/>
                  </a:cubicBezTo>
                  <a:cubicBezTo>
                    <a:pt x="944003" y="1230164"/>
                    <a:pt x="948002" y="1227456"/>
                    <a:pt x="950582" y="1223585"/>
                  </a:cubicBezTo>
                  <a:cubicBezTo>
                    <a:pt x="952775" y="1220296"/>
                    <a:pt x="954587" y="1216719"/>
                    <a:pt x="957160" y="1213718"/>
                  </a:cubicBezTo>
                  <a:cubicBezTo>
                    <a:pt x="961196" y="1209009"/>
                    <a:pt x="970317" y="1200561"/>
                    <a:pt x="970317" y="1200561"/>
                  </a:cubicBezTo>
                  <a:cubicBezTo>
                    <a:pt x="971413" y="1197272"/>
                    <a:pt x="971822" y="1193666"/>
                    <a:pt x="973606" y="1190693"/>
                  </a:cubicBezTo>
                  <a:cubicBezTo>
                    <a:pt x="977270" y="1184586"/>
                    <a:pt x="984883" y="1181672"/>
                    <a:pt x="990052" y="1177537"/>
                  </a:cubicBezTo>
                  <a:cubicBezTo>
                    <a:pt x="998509" y="1170771"/>
                    <a:pt x="994330" y="1169407"/>
                    <a:pt x="1006498" y="1167669"/>
                  </a:cubicBezTo>
                  <a:cubicBezTo>
                    <a:pt x="1018486" y="1165956"/>
                    <a:pt x="1030619" y="1165476"/>
                    <a:pt x="1042679" y="1164380"/>
                  </a:cubicBezTo>
                  <a:cubicBezTo>
                    <a:pt x="1049258" y="1162187"/>
                    <a:pt x="1055836" y="1155608"/>
                    <a:pt x="1062415" y="1157801"/>
                  </a:cubicBezTo>
                  <a:lnTo>
                    <a:pt x="1082150" y="1164380"/>
                  </a:lnTo>
                  <a:cubicBezTo>
                    <a:pt x="1090921" y="1163284"/>
                    <a:pt x="1099767" y="1162672"/>
                    <a:pt x="1108464" y="1161091"/>
                  </a:cubicBezTo>
                  <a:cubicBezTo>
                    <a:pt x="1111875" y="1160471"/>
                    <a:pt x="1114878" y="1158115"/>
                    <a:pt x="1118331" y="1157801"/>
                  </a:cubicBezTo>
                  <a:cubicBezTo>
                    <a:pt x="1139106" y="1155912"/>
                    <a:pt x="1159994" y="1155608"/>
                    <a:pt x="1180826" y="1154512"/>
                  </a:cubicBezTo>
                  <a:cubicBezTo>
                    <a:pt x="1188919" y="1146419"/>
                    <a:pt x="1195551" y="1141507"/>
                    <a:pt x="1200561" y="1131488"/>
                  </a:cubicBezTo>
                  <a:cubicBezTo>
                    <a:pt x="1202112" y="1128387"/>
                    <a:pt x="1202754" y="1124909"/>
                    <a:pt x="1203851" y="1121620"/>
                  </a:cubicBezTo>
                  <a:cubicBezTo>
                    <a:pt x="1204039" y="1120118"/>
                    <a:pt x="1208651" y="1080313"/>
                    <a:pt x="1210429" y="1075571"/>
                  </a:cubicBezTo>
                  <a:cubicBezTo>
                    <a:pt x="1211518" y="1072667"/>
                    <a:pt x="1214815" y="1071186"/>
                    <a:pt x="1217008" y="1068993"/>
                  </a:cubicBezTo>
                  <a:cubicBezTo>
                    <a:pt x="1225779" y="1070089"/>
                    <a:pt x="1234624" y="1070701"/>
                    <a:pt x="1243321" y="1072282"/>
                  </a:cubicBezTo>
                  <a:cubicBezTo>
                    <a:pt x="1246732" y="1072902"/>
                    <a:pt x="1249844" y="1074659"/>
                    <a:pt x="1253189" y="1075571"/>
                  </a:cubicBezTo>
                  <a:cubicBezTo>
                    <a:pt x="1261911" y="1077950"/>
                    <a:pt x="1270637" y="1080377"/>
                    <a:pt x="1279502" y="1082150"/>
                  </a:cubicBezTo>
                  <a:cubicBezTo>
                    <a:pt x="1292551" y="1084759"/>
                    <a:pt x="1310356" y="1088049"/>
                    <a:pt x="1322262" y="1092017"/>
                  </a:cubicBezTo>
                  <a:cubicBezTo>
                    <a:pt x="1325551" y="1093113"/>
                    <a:pt x="1328745" y="1094554"/>
                    <a:pt x="1332130" y="1095306"/>
                  </a:cubicBezTo>
                  <a:cubicBezTo>
                    <a:pt x="1338640" y="1096753"/>
                    <a:pt x="1345287" y="1097499"/>
                    <a:pt x="1351865" y="1098596"/>
                  </a:cubicBezTo>
                  <a:cubicBezTo>
                    <a:pt x="1358443" y="1097499"/>
                    <a:pt x="1365356" y="1097648"/>
                    <a:pt x="1371600" y="1095306"/>
                  </a:cubicBezTo>
                  <a:cubicBezTo>
                    <a:pt x="1374504" y="1094217"/>
                    <a:pt x="1376242" y="1091150"/>
                    <a:pt x="1378179" y="1088728"/>
                  </a:cubicBezTo>
                  <a:cubicBezTo>
                    <a:pt x="1383258" y="1082379"/>
                    <a:pt x="1388221" y="1072970"/>
                    <a:pt x="1391336" y="1065703"/>
                  </a:cubicBezTo>
                  <a:cubicBezTo>
                    <a:pt x="1392702" y="1062516"/>
                    <a:pt x="1393529" y="1059125"/>
                    <a:pt x="1394625" y="1055836"/>
                  </a:cubicBezTo>
                  <a:cubicBezTo>
                    <a:pt x="1395721" y="1031715"/>
                    <a:pt x="1396194" y="1007558"/>
                    <a:pt x="1397914" y="983473"/>
                  </a:cubicBezTo>
                  <a:cubicBezTo>
                    <a:pt x="1398389" y="976821"/>
                    <a:pt x="1401203" y="970407"/>
                    <a:pt x="1401203" y="963738"/>
                  </a:cubicBezTo>
                  <a:cubicBezTo>
                    <a:pt x="1401203" y="950535"/>
                    <a:pt x="1399551" y="937368"/>
                    <a:pt x="1397914" y="924267"/>
                  </a:cubicBezTo>
                  <a:cubicBezTo>
                    <a:pt x="1397353" y="919782"/>
                    <a:pt x="1396647" y="915154"/>
                    <a:pt x="1394625" y="911111"/>
                  </a:cubicBezTo>
                  <a:cubicBezTo>
                    <a:pt x="1390032" y="901925"/>
                    <a:pt x="1375586" y="900379"/>
                    <a:pt x="1368311" y="897954"/>
                  </a:cubicBezTo>
                  <a:lnTo>
                    <a:pt x="1358444" y="894665"/>
                  </a:lnTo>
                  <a:lnTo>
                    <a:pt x="1348576" y="891375"/>
                  </a:lnTo>
                  <a:lnTo>
                    <a:pt x="1338708" y="888086"/>
                  </a:lnTo>
                  <a:cubicBezTo>
                    <a:pt x="1304720" y="889182"/>
                    <a:pt x="1270638" y="888627"/>
                    <a:pt x="1236743" y="891375"/>
                  </a:cubicBezTo>
                  <a:cubicBezTo>
                    <a:pt x="1224435" y="892373"/>
                    <a:pt x="1214669" y="899896"/>
                    <a:pt x="1203851" y="904532"/>
                  </a:cubicBezTo>
                  <a:cubicBezTo>
                    <a:pt x="1200664" y="905898"/>
                    <a:pt x="1197272" y="906725"/>
                    <a:pt x="1193983" y="907821"/>
                  </a:cubicBezTo>
                  <a:cubicBezTo>
                    <a:pt x="1191790" y="910014"/>
                    <a:pt x="1190064" y="912804"/>
                    <a:pt x="1187405" y="914400"/>
                  </a:cubicBezTo>
                  <a:cubicBezTo>
                    <a:pt x="1176366" y="921024"/>
                    <a:pt x="1167143" y="916204"/>
                    <a:pt x="1154513" y="914400"/>
                  </a:cubicBezTo>
                  <a:cubicBezTo>
                    <a:pt x="1153416" y="911111"/>
                    <a:pt x="1149857" y="907719"/>
                    <a:pt x="1151223" y="904532"/>
                  </a:cubicBezTo>
                  <a:cubicBezTo>
                    <a:pt x="1153666" y="898831"/>
                    <a:pt x="1164380" y="891375"/>
                    <a:pt x="1164380" y="891375"/>
                  </a:cubicBezTo>
                  <a:cubicBezTo>
                    <a:pt x="1197185" y="895021"/>
                    <a:pt x="1199930" y="897188"/>
                    <a:pt x="1236743" y="891375"/>
                  </a:cubicBezTo>
                  <a:cubicBezTo>
                    <a:pt x="1243592" y="890293"/>
                    <a:pt x="1249900" y="886990"/>
                    <a:pt x="1256478" y="884797"/>
                  </a:cubicBezTo>
                  <a:lnTo>
                    <a:pt x="1266346" y="881508"/>
                  </a:lnTo>
                  <a:lnTo>
                    <a:pt x="1286081" y="874929"/>
                  </a:lnTo>
                  <a:cubicBezTo>
                    <a:pt x="1289370" y="873833"/>
                    <a:pt x="1292529" y="872210"/>
                    <a:pt x="1295949" y="871640"/>
                  </a:cubicBezTo>
                  <a:lnTo>
                    <a:pt x="1315684" y="868351"/>
                  </a:lnTo>
                  <a:cubicBezTo>
                    <a:pt x="1337901" y="860945"/>
                    <a:pt x="1310544" y="869494"/>
                    <a:pt x="1345287" y="861773"/>
                  </a:cubicBezTo>
                  <a:cubicBezTo>
                    <a:pt x="1348671" y="861021"/>
                    <a:pt x="1351865" y="859580"/>
                    <a:pt x="1355154" y="858483"/>
                  </a:cubicBezTo>
                  <a:cubicBezTo>
                    <a:pt x="1357347" y="856290"/>
                    <a:pt x="1360137" y="854564"/>
                    <a:pt x="1361733" y="851905"/>
                  </a:cubicBezTo>
                  <a:cubicBezTo>
                    <a:pt x="1367020" y="843093"/>
                    <a:pt x="1365330" y="835182"/>
                    <a:pt x="1361733" y="825591"/>
                  </a:cubicBezTo>
                  <a:cubicBezTo>
                    <a:pt x="1360345" y="821890"/>
                    <a:pt x="1357347" y="819013"/>
                    <a:pt x="1355154" y="815724"/>
                  </a:cubicBezTo>
                  <a:cubicBezTo>
                    <a:pt x="1346467" y="789661"/>
                    <a:pt x="1349716" y="802828"/>
                    <a:pt x="1345287" y="776253"/>
                  </a:cubicBezTo>
                  <a:cubicBezTo>
                    <a:pt x="1323359" y="777349"/>
                    <a:pt x="1301382" y="777719"/>
                    <a:pt x="1279502" y="779542"/>
                  </a:cubicBezTo>
                  <a:cubicBezTo>
                    <a:pt x="1274997" y="779917"/>
                    <a:pt x="1270501" y="781051"/>
                    <a:pt x="1266346" y="782832"/>
                  </a:cubicBezTo>
                  <a:cubicBezTo>
                    <a:pt x="1262713" y="784389"/>
                    <a:pt x="1259767" y="787217"/>
                    <a:pt x="1256478" y="789410"/>
                  </a:cubicBezTo>
                  <a:cubicBezTo>
                    <a:pt x="1250996" y="788314"/>
                    <a:pt x="1243133" y="790773"/>
                    <a:pt x="1240032" y="786121"/>
                  </a:cubicBezTo>
                  <a:cubicBezTo>
                    <a:pt x="1237839" y="782832"/>
                    <a:pt x="1246925" y="782145"/>
                    <a:pt x="1249900" y="779542"/>
                  </a:cubicBezTo>
                  <a:cubicBezTo>
                    <a:pt x="1255734" y="774437"/>
                    <a:pt x="1260864" y="768578"/>
                    <a:pt x="1266346" y="763096"/>
                  </a:cubicBezTo>
                  <a:lnTo>
                    <a:pt x="1276213" y="753229"/>
                  </a:lnTo>
                  <a:lnTo>
                    <a:pt x="1282792" y="733493"/>
                  </a:lnTo>
                  <a:cubicBezTo>
                    <a:pt x="1283888" y="730204"/>
                    <a:pt x="1283630" y="726078"/>
                    <a:pt x="1286081" y="723626"/>
                  </a:cubicBezTo>
                  <a:cubicBezTo>
                    <a:pt x="1288274" y="721433"/>
                    <a:pt x="1290722" y="719469"/>
                    <a:pt x="1292659" y="717047"/>
                  </a:cubicBezTo>
                  <a:cubicBezTo>
                    <a:pt x="1295128" y="713960"/>
                    <a:pt x="1296443" y="709975"/>
                    <a:pt x="1299238" y="707180"/>
                  </a:cubicBezTo>
                  <a:cubicBezTo>
                    <a:pt x="1308666" y="697752"/>
                    <a:pt x="1308270" y="702663"/>
                    <a:pt x="1318973" y="697312"/>
                  </a:cubicBezTo>
                  <a:cubicBezTo>
                    <a:pt x="1327274" y="693162"/>
                    <a:pt x="1329299" y="690276"/>
                    <a:pt x="1335419" y="684155"/>
                  </a:cubicBezTo>
                  <a:cubicBezTo>
                    <a:pt x="1350390" y="639241"/>
                    <a:pt x="1334057" y="685138"/>
                    <a:pt x="1348576" y="651263"/>
                  </a:cubicBezTo>
                  <a:cubicBezTo>
                    <a:pt x="1354981" y="636318"/>
                    <a:pt x="1347503" y="645758"/>
                    <a:pt x="1358444" y="634817"/>
                  </a:cubicBezTo>
                  <a:cubicBezTo>
                    <a:pt x="1359540" y="631528"/>
                    <a:pt x="1359282" y="627401"/>
                    <a:pt x="1361733" y="624950"/>
                  </a:cubicBezTo>
                  <a:cubicBezTo>
                    <a:pt x="1373042" y="613641"/>
                    <a:pt x="1378928" y="612640"/>
                    <a:pt x="1391336" y="608503"/>
                  </a:cubicBezTo>
                  <a:cubicBezTo>
                    <a:pt x="1399011" y="609600"/>
                    <a:pt x="1406655" y="612649"/>
                    <a:pt x="1414360" y="611793"/>
                  </a:cubicBezTo>
                  <a:cubicBezTo>
                    <a:pt x="1417442" y="611451"/>
                    <a:pt x="1419551" y="607988"/>
                    <a:pt x="1420938" y="605214"/>
                  </a:cubicBezTo>
                  <a:cubicBezTo>
                    <a:pt x="1424039" y="599012"/>
                    <a:pt x="1425324" y="592057"/>
                    <a:pt x="1427517" y="585479"/>
                  </a:cubicBezTo>
                  <a:cubicBezTo>
                    <a:pt x="1428613" y="582190"/>
                    <a:pt x="1429255" y="578712"/>
                    <a:pt x="1430806" y="575611"/>
                  </a:cubicBezTo>
                  <a:lnTo>
                    <a:pt x="1437385" y="562455"/>
                  </a:lnTo>
                  <a:cubicBezTo>
                    <a:pt x="1442355" y="542573"/>
                    <a:pt x="1439245" y="553583"/>
                    <a:pt x="1447252" y="529562"/>
                  </a:cubicBezTo>
                  <a:lnTo>
                    <a:pt x="1450541" y="519695"/>
                  </a:lnTo>
                  <a:lnTo>
                    <a:pt x="1453831" y="509827"/>
                  </a:lnTo>
                  <a:cubicBezTo>
                    <a:pt x="1454927" y="488995"/>
                    <a:pt x="1455231" y="468107"/>
                    <a:pt x="1457120" y="447332"/>
                  </a:cubicBezTo>
                  <a:cubicBezTo>
                    <a:pt x="1457713" y="440807"/>
                    <a:pt x="1464864" y="429261"/>
                    <a:pt x="1466987" y="424308"/>
                  </a:cubicBezTo>
                  <a:cubicBezTo>
                    <a:pt x="1475156" y="405246"/>
                    <a:pt x="1464216" y="423531"/>
                    <a:pt x="1476855" y="404573"/>
                  </a:cubicBezTo>
                  <a:cubicBezTo>
                    <a:pt x="1479048" y="393609"/>
                    <a:pt x="1479896" y="382287"/>
                    <a:pt x="1483433" y="371680"/>
                  </a:cubicBezTo>
                  <a:cubicBezTo>
                    <a:pt x="1491313" y="348049"/>
                    <a:pt x="1481762" y="377532"/>
                    <a:pt x="1490012" y="348656"/>
                  </a:cubicBezTo>
                  <a:cubicBezTo>
                    <a:pt x="1494162" y="334129"/>
                    <a:pt x="1494083" y="341149"/>
                    <a:pt x="1496590" y="322342"/>
                  </a:cubicBezTo>
                  <a:cubicBezTo>
                    <a:pt x="1507122" y="243348"/>
                    <a:pt x="1494085" y="324206"/>
                    <a:pt x="1503169" y="269715"/>
                  </a:cubicBezTo>
                  <a:cubicBezTo>
                    <a:pt x="1504265" y="248883"/>
                    <a:pt x="1503640" y="227889"/>
                    <a:pt x="1506458" y="207220"/>
                  </a:cubicBezTo>
                  <a:cubicBezTo>
                    <a:pt x="1508081" y="195318"/>
                    <a:pt x="1515318" y="197855"/>
                    <a:pt x="1522904" y="194063"/>
                  </a:cubicBezTo>
                  <a:cubicBezTo>
                    <a:pt x="1536408" y="187312"/>
                    <a:pt x="1529149" y="189067"/>
                    <a:pt x="1539350" y="180906"/>
                  </a:cubicBezTo>
                  <a:cubicBezTo>
                    <a:pt x="1542437" y="178436"/>
                    <a:pt x="1545929" y="176521"/>
                    <a:pt x="1549218" y="174328"/>
                  </a:cubicBezTo>
                  <a:cubicBezTo>
                    <a:pt x="1548121" y="167750"/>
                    <a:pt x="1548270" y="160837"/>
                    <a:pt x="1545928" y="154593"/>
                  </a:cubicBezTo>
                  <a:cubicBezTo>
                    <a:pt x="1544839" y="151689"/>
                    <a:pt x="1541772" y="149951"/>
                    <a:pt x="1539350" y="148014"/>
                  </a:cubicBezTo>
                  <a:cubicBezTo>
                    <a:pt x="1536263" y="145544"/>
                    <a:pt x="1532569" y="143906"/>
                    <a:pt x="1529482" y="141436"/>
                  </a:cubicBezTo>
                  <a:cubicBezTo>
                    <a:pt x="1527060" y="139499"/>
                    <a:pt x="1525563" y="136453"/>
                    <a:pt x="1522904" y="134857"/>
                  </a:cubicBezTo>
                  <a:cubicBezTo>
                    <a:pt x="1519931" y="133073"/>
                    <a:pt x="1516325" y="132664"/>
                    <a:pt x="1513036" y="131568"/>
                  </a:cubicBezTo>
                  <a:cubicBezTo>
                    <a:pt x="1509747" y="129375"/>
                    <a:pt x="1506705" y="126758"/>
                    <a:pt x="1503169" y="124990"/>
                  </a:cubicBezTo>
                  <a:cubicBezTo>
                    <a:pt x="1500068" y="123439"/>
                    <a:pt x="1496274" y="123485"/>
                    <a:pt x="1493301" y="121701"/>
                  </a:cubicBezTo>
                  <a:cubicBezTo>
                    <a:pt x="1473765" y="109979"/>
                    <a:pt x="1502258" y="119834"/>
                    <a:pt x="1476855" y="108544"/>
                  </a:cubicBezTo>
                  <a:cubicBezTo>
                    <a:pt x="1470518" y="105728"/>
                    <a:pt x="1457120" y="101965"/>
                    <a:pt x="1457120" y="101965"/>
                  </a:cubicBezTo>
                  <a:cubicBezTo>
                    <a:pt x="1449445" y="103062"/>
                    <a:pt x="1441697" y="103734"/>
                    <a:pt x="1434095" y="105255"/>
                  </a:cubicBezTo>
                  <a:cubicBezTo>
                    <a:pt x="1430695" y="105935"/>
                    <a:pt x="1427695" y="108544"/>
                    <a:pt x="1424228" y="108544"/>
                  </a:cubicBezTo>
                  <a:cubicBezTo>
                    <a:pt x="1412118" y="108544"/>
                    <a:pt x="1400107" y="106351"/>
                    <a:pt x="1388046" y="105255"/>
                  </a:cubicBezTo>
                  <a:cubicBezTo>
                    <a:pt x="1383836" y="104202"/>
                    <a:pt x="1369737" y="101033"/>
                    <a:pt x="1365022" y="98676"/>
                  </a:cubicBezTo>
                  <a:cubicBezTo>
                    <a:pt x="1361486" y="96908"/>
                    <a:pt x="1358156" y="94671"/>
                    <a:pt x="1355154" y="92098"/>
                  </a:cubicBezTo>
                  <a:cubicBezTo>
                    <a:pt x="1350445" y="88062"/>
                    <a:pt x="1347157" y="82382"/>
                    <a:pt x="1341997" y="78941"/>
                  </a:cubicBezTo>
                  <a:cubicBezTo>
                    <a:pt x="1338708" y="76748"/>
                    <a:pt x="1335217" y="74831"/>
                    <a:pt x="1332130" y="72362"/>
                  </a:cubicBezTo>
                  <a:cubicBezTo>
                    <a:pt x="1329708" y="70425"/>
                    <a:pt x="1328210" y="67379"/>
                    <a:pt x="1325551" y="65784"/>
                  </a:cubicBezTo>
                  <a:cubicBezTo>
                    <a:pt x="1322578" y="64000"/>
                    <a:pt x="1318973" y="63591"/>
                    <a:pt x="1315684" y="62495"/>
                  </a:cubicBezTo>
                  <a:cubicBezTo>
                    <a:pt x="1302835" y="49646"/>
                    <a:pt x="1316316" y="61166"/>
                    <a:pt x="1299238" y="52627"/>
                  </a:cubicBezTo>
                  <a:cubicBezTo>
                    <a:pt x="1295702" y="50859"/>
                    <a:pt x="1292982" y="47655"/>
                    <a:pt x="1289370" y="46049"/>
                  </a:cubicBezTo>
                  <a:cubicBezTo>
                    <a:pt x="1289355" y="46042"/>
                    <a:pt x="1264709" y="37828"/>
                    <a:pt x="1259767" y="36181"/>
                  </a:cubicBezTo>
                  <a:cubicBezTo>
                    <a:pt x="1256478" y="35085"/>
                    <a:pt x="1253355" y="33180"/>
                    <a:pt x="1249900" y="32892"/>
                  </a:cubicBezTo>
                  <a:lnTo>
                    <a:pt x="1210429" y="29603"/>
                  </a:lnTo>
                  <a:cubicBezTo>
                    <a:pt x="1185625" y="21336"/>
                    <a:pt x="1216199" y="32488"/>
                    <a:pt x="1190694" y="19735"/>
                  </a:cubicBezTo>
                  <a:cubicBezTo>
                    <a:pt x="1187593" y="18184"/>
                    <a:pt x="1184115" y="17542"/>
                    <a:pt x="1180826" y="16446"/>
                  </a:cubicBezTo>
                  <a:cubicBezTo>
                    <a:pt x="1113611" y="19807"/>
                    <a:pt x="1114305" y="21913"/>
                    <a:pt x="1045969" y="16446"/>
                  </a:cubicBezTo>
                  <a:cubicBezTo>
                    <a:pt x="1043456" y="16245"/>
                    <a:pt x="1026357" y="11573"/>
                    <a:pt x="1022944" y="9867"/>
                  </a:cubicBezTo>
                  <a:cubicBezTo>
                    <a:pt x="997447" y="-2882"/>
                    <a:pt x="1028007" y="8265"/>
                    <a:pt x="1003209" y="0"/>
                  </a:cubicBezTo>
                  <a:cubicBezTo>
                    <a:pt x="994438" y="1096"/>
                    <a:pt x="985102" y="6"/>
                    <a:pt x="976895" y="3289"/>
                  </a:cubicBezTo>
                  <a:cubicBezTo>
                    <a:pt x="973225" y="4757"/>
                    <a:pt x="972890" y="10155"/>
                    <a:pt x="970317" y="13157"/>
                  </a:cubicBezTo>
                  <a:cubicBezTo>
                    <a:pt x="966281" y="17866"/>
                    <a:pt x="957160" y="26314"/>
                    <a:pt x="957160" y="26314"/>
                  </a:cubicBezTo>
                  <a:cubicBezTo>
                    <a:pt x="956064" y="29603"/>
                    <a:pt x="955655" y="33208"/>
                    <a:pt x="953871" y="36181"/>
                  </a:cubicBezTo>
                  <a:cubicBezTo>
                    <a:pt x="952275" y="38840"/>
                    <a:pt x="949229" y="40338"/>
                    <a:pt x="947292" y="42760"/>
                  </a:cubicBezTo>
                  <a:cubicBezTo>
                    <a:pt x="930689" y="63513"/>
                    <a:pt x="950024" y="43316"/>
                    <a:pt x="934136" y="59206"/>
                  </a:cubicBezTo>
                  <a:cubicBezTo>
                    <a:pt x="931943" y="65784"/>
                    <a:pt x="931403" y="73171"/>
                    <a:pt x="927557" y="78941"/>
                  </a:cubicBezTo>
                  <a:cubicBezTo>
                    <a:pt x="925364" y="82230"/>
                    <a:pt x="922585" y="85197"/>
                    <a:pt x="920979" y="88809"/>
                  </a:cubicBezTo>
                  <a:cubicBezTo>
                    <a:pt x="905324" y="124034"/>
                    <a:pt x="922708" y="96082"/>
                    <a:pt x="907822" y="118411"/>
                  </a:cubicBezTo>
                  <a:cubicBezTo>
                    <a:pt x="905629" y="124990"/>
                    <a:pt x="906148" y="133244"/>
                    <a:pt x="901244" y="138147"/>
                  </a:cubicBezTo>
                  <a:cubicBezTo>
                    <a:pt x="882002" y="157388"/>
                    <a:pt x="889098" y="148142"/>
                    <a:pt x="878219" y="164460"/>
                  </a:cubicBezTo>
                  <a:cubicBezTo>
                    <a:pt x="877123" y="167749"/>
                    <a:pt x="876714" y="171355"/>
                    <a:pt x="874930" y="174328"/>
                  </a:cubicBezTo>
                  <a:cubicBezTo>
                    <a:pt x="873334" y="176987"/>
                    <a:pt x="869738" y="178132"/>
                    <a:pt x="868351" y="180906"/>
                  </a:cubicBezTo>
                  <a:cubicBezTo>
                    <a:pt x="865250" y="187108"/>
                    <a:pt x="865620" y="194872"/>
                    <a:pt x="861773" y="200642"/>
                  </a:cubicBezTo>
                  <a:cubicBezTo>
                    <a:pt x="853475" y="213089"/>
                    <a:pt x="857990" y="207714"/>
                    <a:pt x="848616" y="217088"/>
                  </a:cubicBezTo>
                  <a:cubicBezTo>
                    <a:pt x="847520" y="220377"/>
                    <a:pt x="846877" y="223854"/>
                    <a:pt x="845327" y="226955"/>
                  </a:cubicBezTo>
                  <a:cubicBezTo>
                    <a:pt x="843559" y="230491"/>
                    <a:pt x="840355" y="233211"/>
                    <a:pt x="838749" y="236823"/>
                  </a:cubicBezTo>
                  <a:cubicBezTo>
                    <a:pt x="826654" y="264035"/>
                    <a:pt x="839101" y="249626"/>
                    <a:pt x="825592" y="263137"/>
                  </a:cubicBezTo>
                  <a:cubicBezTo>
                    <a:pt x="824495" y="266426"/>
                    <a:pt x="824086" y="270031"/>
                    <a:pt x="822302" y="273004"/>
                  </a:cubicBezTo>
                  <a:cubicBezTo>
                    <a:pt x="819176" y="278214"/>
                    <a:pt x="810341" y="283171"/>
                    <a:pt x="805856" y="286161"/>
                  </a:cubicBezTo>
                  <a:cubicBezTo>
                    <a:pt x="804760" y="289450"/>
                    <a:pt x="804118" y="292928"/>
                    <a:pt x="802567" y="296029"/>
                  </a:cubicBezTo>
                  <a:cubicBezTo>
                    <a:pt x="800799" y="299565"/>
                    <a:pt x="797594" y="302284"/>
                    <a:pt x="795989" y="305896"/>
                  </a:cubicBezTo>
                  <a:cubicBezTo>
                    <a:pt x="793173" y="312233"/>
                    <a:pt x="789410" y="325632"/>
                    <a:pt x="789410" y="325632"/>
                  </a:cubicBezTo>
                  <a:cubicBezTo>
                    <a:pt x="788715" y="330500"/>
                    <a:pt x="784353" y="362306"/>
                    <a:pt x="782832" y="368391"/>
                  </a:cubicBezTo>
                  <a:cubicBezTo>
                    <a:pt x="781150" y="375118"/>
                    <a:pt x="781157" y="383223"/>
                    <a:pt x="776254" y="388126"/>
                  </a:cubicBezTo>
                  <a:lnTo>
                    <a:pt x="769675" y="394705"/>
                  </a:lnTo>
                  <a:cubicBezTo>
                    <a:pt x="766201" y="405127"/>
                    <a:pt x="767095" y="405331"/>
                    <a:pt x="759808" y="414440"/>
                  </a:cubicBezTo>
                  <a:cubicBezTo>
                    <a:pt x="757871" y="416862"/>
                    <a:pt x="755166" y="418597"/>
                    <a:pt x="753229" y="421019"/>
                  </a:cubicBezTo>
                  <a:cubicBezTo>
                    <a:pt x="743461" y="433229"/>
                    <a:pt x="747549" y="437166"/>
                    <a:pt x="726915" y="444043"/>
                  </a:cubicBezTo>
                  <a:cubicBezTo>
                    <a:pt x="699825" y="453072"/>
                    <a:pt x="714044" y="449640"/>
                    <a:pt x="684156" y="453911"/>
                  </a:cubicBezTo>
                  <a:cubicBezTo>
                    <a:pt x="670999" y="452814"/>
                    <a:pt x="657631" y="453210"/>
                    <a:pt x="644685" y="450621"/>
                  </a:cubicBezTo>
                  <a:cubicBezTo>
                    <a:pt x="632365" y="448157"/>
                    <a:pt x="635689" y="442497"/>
                    <a:pt x="631528" y="434175"/>
                  </a:cubicBezTo>
                  <a:cubicBezTo>
                    <a:pt x="627379" y="425878"/>
                    <a:pt x="624490" y="423848"/>
                    <a:pt x="618372" y="417729"/>
                  </a:cubicBezTo>
                  <a:cubicBezTo>
                    <a:pt x="616179" y="411151"/>
                    <a:pt x="615639" y="403764"/>
                    <a:pt x="611793" y="397994"/>
                  </a:cubicBezTo>
                  <a:cubicBezTo>
                    <a:pt x="591547" y="367621"/>
                    <a:pt x="617384" y="404982"/>
                    <a:pt x="598636" y="381548"/>
                  </a:cubicBezTo>
                  <a:cubicBezTo>
                    <a:pt x="582039" y="360802"/>
                    <a:pt x="601364" y="380985"/>
                    <a:pt x="585479" y="365102"/>
                  </a:cubicBezTo>
                  <a:cubicBezTo>
                    <a:pt x="584383" y="361813"/>
                    <a:pt x="583741" y="358335"/>
                    <a:pt x="582190" y="355234"/>
                  </a:cubicBezTo>
                  <a:cubicBezTo>
                    <a:pt x="574149" y="339151"/>
                    <a:pt x="576458" y="352039"/>
                    <a:pt x="572323" y="335499"/>
                  </a:cubicBezTo>
                  <a:cubicBezTo>
                    <a:pt x="567774" y="317306"/>
                    <a:pt x="569460" y="316468"/>
                    <a:pt x="565744" y="296029"/>
                  </a:cubicBezTo>
                  <a:cubicBezTo>
                    <a:pt x="564935" y="291581"/>
                    <a:pt x="563754" y="287202"/>
                    <a:pt x="562455" y="282872"/>
                  </a:cubicBezTo>
                  <a:cubicBezTo>
                    <a:pt x="560463" y="276230"/>
                    <a:pt x="558070" y="269715"/>
                    <a:pt x="555877" y="263137"/>
                  </a:cubicBezTo>
                  <a:lnTo>
                    <a:pt x="549298" y="243401"/>
                  </a:lnTo>
                  <a:cubicBezTo>
                    <a:pt x="548202" y="240112"/>
                    <a:pt x="547932" y="236419"/>
                    <a:pt x="546009" y="233534"/>
                  </a:cubicBezTo>
                  <a:cubicBezTo>
                    <a:pt x="543816" y="230245"/>
                    <a:pt x="541037" y="227278"/>
                    <a:pt x="539431" y="223666"/>
                  </a:cubicBezTo>
                  <a:cubicBezTo>
                    <a:pt x="527338" y="196456"/>
                    <a:pt x="539782" y="210862"/>
                    <a:pt x="526274" y="197352"/>
                  </a:cubicBezTo>
                  <a:lnTo>
                    <a:pt x="493382" y="184196"/>
                  </a:lnTo>
                  <a:close/>
                </a:path>
              </a:pathLst>
            </a:custGeom>
            <a:solidFill>
              <a:srgbClr val="843C0C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" name="フリーフォーム: 図形 9">
              <a:extLst>
                <a:ext uri="{FF2B5EF4-FFF2-40B4-BE49-F238E27FC236}">
                  <a16:creationId xmlns:a16="http://schemas.microsoft.com/office/drawing/2014/main" id="{769703E5-E465-4858-82F4-1CED1688D97B}"/>
                </a:ext>
              </a:extLst>
            </p:cNvPr>
            <p:cNvSpPr/>
            <p:nvPr/>
          </p:nvSpPr>
          <p:spPr>
            <a:xfrm>
              <a:off x="3682466" y="4119688"/>
              <a:ext cx="1730124" cy="1309105"/>
            </a:xfrm>
            <a:custGeom>
              <a:avLst/>
              <a:gdLst>
                <a:gd name="connsiteX0" fmla="*/ 638106 w 1730124"/>
                <a:gd name="connsiteY0" fmla="*/ 177617 h 1309105"/>
                <a:gd name="connsiteX1" fmla="*/ 529562 w 1730124"/>
                <a:gd name="connsiteY1" fmla="*/ 148014 h 1309105"/>
                <a:gd name="connsiteX2" fmla="*/ 522984 w 1730124"/>
                <a:gd name="connsiteY2" fmla="*/ 138147 h 1309105"/>
                <a:gd name="connsiteX3" fmla="*/ 516406 w 1730124"/>
                <a:gd name="connsiteY3" fmla="*/ 131568 h 1309105"/>
                <a:gd name="connsiteX4" fmla="*/ 496670 w 1730124"/>
                <a:gd name="connsiteY4" fmla="*/ 124990 h 1309105"/>
                <a:gd name="connsiteX5" fmla="*/ 490092 w 1730124"/>
                <a:gd name="connsiteY5" fmla="*/ 134858 h 1309105"/>
                <a:gd name="connsiteX6" fmla="*/ 486803 w 1730124"/>
                <a:gd name="connsiteY6" fmla="*/ 144725 h 1309105"/>
                <a:gd name="connsiteX7" fmla="*/ 480224 w 1730124"/>
                <a:gd name="connsiteY7" fmla="*/ 151304 h 1309105"/>
                <a:gd name="connsiteX8" fmla="*/ 463778 w 1730124"/>
                <a:gd name="connsiteY8" fmla="*/ 174328 h 1309105"/>
                <a:gd name="connsiteX9" fmla="*/ 457200 w 1730124"/>
                <a:gd name="connsiteY9" fmla="*/ 180907 h 1309105"/>
                <a:gd name="connsiteX10" fmla="*/ 440754 w 1730124"/>
                <a:gd name="connsiteY10" fmla="*/ 194063 h 1309105"/>
                <a:gd name="connsiteX11" fmla="*/ 430886 w 1730124"/>
                <a:gd name="connsiteY11" fmla="*/ 197353 h 1309105"/>
                <a:gd name="connsiteX12" fmla="*/ 424308 w 1730124"/>
                <a:gd name="connsiteY12" fmla="*/ 207220 h 1309105"/>
                <a:gd name="connsiteX13" fmla="*/ 404573 w 1730124"/>
                <a:gd name="connsiteY13" fmla="*/ 220377 h 1309105"/>
                <a:gd name="connsiteX14" fmla="*/ 397994 w 1730124"/>
                <a:gd name="connsiteY14" fmla="*/ 230245 h 1309105"/>
                <a:gd name="connsiteX15" fmla="*/ 394705 w 1730124"/>
                <a:gd name="connsiteY15" fmla="*/ 263137 h 1309105"/>
                <a:gd name="connsiteX16" fmla="*/ 374970 w 1730124"/>
                <a:gd name="connsiteY16" fmla="*/ 269715 h 1309105"/>
                <a:gd name="connsiteX17" fmla="*/ 365102 w 1730124"/>
                <a:gd name="connsiteY17" fmla="*/ 273004 h 1309105"/>
                <a:gd name="connsiteX18" fmla="*/ 358524 w 1730124"/>
                <a:gd name="connsiteY18" fmla="*/ 279583 h 1309105"/>
                <a:gd name="connsiteX19" fmla="*/ 348656 w 1730124"/>
                <a:gd name="connsiteY19" fmla="*/ 315764 h 1309105"/>
                <a:gd name="connsiteX20" fmla="*/ 345367 w 1730124"/>
                <a:gd name="connsiteY20" fmla="*/ 328921 h 1309105"/>
                <a:gd name="connsiteX21" fmla="*/ 328921 w 1730124"/>
                <a:gd name="connsiteY21" fmla="*/ 338789 h 1309105"/>
                <a:gd name="connsiteX22" fmla="*/ 296029 w 1730124"/>
                <a:gd name="connsiteY22" fmla="*/ 338789 h 1309105"/>
                <a:gd name="connsiteX23" fmla="*/ 292739 w 1730124"/>
                <a:gd name="connsiteY23" fmla="*/ 355235 h 1309105"/>
                <a:gd name="connsiteX24" fmla="*/ 282872 w 1730124"/>
                <a:gd name="connsiteY24" fmla="*/ 371681 h 1309105"/>
                <a:gd name="connsiteX25" fmla="*/ 273004 w 1730124"/>
                <a:gd name="connsiteY25" fmla="*/ 374970 h 1309105"/>
                <a:gd name="connsiteX26" fmla="*/ 253269 w 1730124"/>
                <a:gd name="connsiteY26" fmla="*/ 384837 h 1309105"/>
                <a:gd name="connsiteX27" fmla="*/ 243401 w 1730124"/>
                <a:gd name="connsiteY27" fmla="*/ 391416 h 1309105"/>
                <a:gd name="connsiteX28" fmla="*/ 223666 w 1730124"/>
                <a:gd name="connsiteY28" fmla="*/ 397994 h 1309105"/>
                <a:gd name="connsiteX29" fmla="*/ 213798 w 1730124"/>
                <a:gd name="connsiteY29" fmla="*/ 404573 h 1309105"/>
                <a:gd name="connsiteX30" fmla="*/ 187485 w 1730124"/>
                <a:gd name="connsiteY30" fmla="*/ 407862 h 1309105"/>
                <a:gd name="connsiteX31" fmla="*/ 177617 w 1730124"/>
                <a:gd name="connsiteY31" fmla="*/ 411151 h 1309105"/>
                <a:gd name="connsiteX32" fmla="*/ 161171 w 1730124"/>
                <a:gd name="connsiteY32" fmla="*/ 424308 h 1309105"/>
                <a:gd name="connsiteX33" fmla="*/ 151303 w 1730124"/>
                <a:gd name="connsiteY33" fmla="*/ 427597 h 1309105"/>
                <a:gd name="connsiteX34" fmla="*/ 144725 w 1730124"/>
                <a:gd name="connsiteY34" fmla="*/ 447332 h 1309105"/>
                <a:gd name="connsiteX35" fmla="*/ 141436 w 1730124"/>
                <a:gd name="connsiteY35" fmla="*/ 457200 h 1309105"/>
                <a:gd name="connsiteX36" fmla="*/ 134857 w 1730124"/>
                <a:gd name="connsiteY36" fmla="*/ 483514 h 1309105"/>
                <a:gd name="connsiteX37" fmla="*/ 128279 w 1730124"/>
                <a:gd name="connsiteY37" fmla="*/ 493381 h 1309105"/>
                <a:gd name="connsiteX38" fmla="*/ 124990 w 1730124"/>
                <a:gd name="connsiteY38" fmla="*/ 503249 h 1309105"/>
                <a:gd name="connsiteX39" fmla="*/ 118411 w 1730124"/>
                <a:gd name="connsiteY39" fmla="*/ 509827 h 1309105"/>
                <a:gd name="connsiteX40" fmla="*/ 111833 w 1730124"/>
                <a:gd name="connsiteY40" fmla="*/ 529563 h 1309105"/>
                <a:gd name="connsiteX41" fmla="*/ 101965 w 1730124"/>
                <a:gd name="connsiteY41" fmla="*/ 559166 h 1309105"/>
                <a:gd name="connsiteX42" fmla="*/ 98676 w 1730124"/>
                <a:gd name="connsiteY42" fmla="*/ 569033 h 1309105"/>
                <a:gd name="connsiteX43" fmla="*/ 95387 w 1730124"/>
                <a:gd name="connsiteY43" fmla="*/ 578901 h 1309105"/>
                <a:gd name="connsiteX44" fmla="*/ 85519 w 1730124"/>
                <a:gd name="connsiteY44" fmla="*/ 582190 h 1309105"/>
                <a:gd name="connsiteX45" fmla="*/ 0 w 1730124"/>
                <a:gd name="connsiteY45" fmla="*/ 578901 h 1309105"/>
                <a:gd name="connsiteX46" fmla="*/ 9868 w 1730124"/>
                <a:gd name="connsiteY46" fmla="*/ 674288 h 1309105"/>
                <a:gd name="connsiteX47" fmla="*/ 16446 w 1730124"/>
                <a:gd name="connsiteY47" fmla="*/ 694023 h 1309105"/>
                <a:gd name="connsiteX48" fmla="*/ 23024 w 1730124"/>
                <a:gd name="connsiteY48" fmla="*/ 703891 h 1309105"/>
                <a:gd name="connsiteX49" fmla="*/ 26314 w 1730124"/>
                <a:gd name="connsiteY49" fmla="*/ 713758 h 1309105"/>
                <a:gd name="connsiteX50" fmla="*/ 32892 w 1730124"/>
                <a:gd name="connsiteY50" fmla="*/ 720337 h 1309105"/>
                <a:gd name="connsiteX51" fmla="*/ 46049 w 1730124"/>
                <a:gd name="connsiteY51" fmla="*/ 740072 h 1309105"/>
                <a:gd name="connsiteX52" fmla="*/ 49338 w 1730124"/>
                <a:gd name="connsiteY52" fmla="*/ 749940 h 1309105"/>
                <a:gd name="connsiteX53" fmla="*/ 55916 w 1730124"/>
                <a:gd name="connsiteY53" fmla="*/ 759807 h 1309105"/>
                <a:gd name="connsiteX54" fmla="*/ 69073 w 1730124"/>
                <a:gd name="connsiteY54" fmla="*/ 789410 h 1309105"/>
                <a:gd name="connsiteX55" fmla="*/ 75652 w 1730124"/>
                <a:gd name="connsiteY55" fmla="*/ 832170 h 1309105"/>
                <a:gd name="connsiteX56" fmla="*/ 78941 w 1730124"/>
                <a:gd name="connsiteY56" fmla="*/ 858484 h 1309105"/>
                <a:gd name="connsiteX57" fmla="*/ 82230 w 1730124"/>
                <a:gd name="connsiteY57" fmla="*/ 891376 h 1309105"/>
                <a:gd name="connsiteX58" fmla="*/ 88809 w 1730124"/>
                <a:gd name="connsiteY58" fmla="*/ 917689 h 1309105"/>
                <a:gd name="connsiteX59" fmla="*/ 98676 w 1730124"/>
                <a:gd name="connsiteY59" fmla="*/ 940714 h 1309105"/>
                <a:gd name="connsiteX60" fmla="*/ 108544 w 1730124"/>
                <a:gd name="connsiteY60" fmla="*/ 957160 h 1309105"/>
                <a:gd name="connsiteX61" fmla="*/ 118411 w 1730124"/>
                <a:gd name="connsiteY61" fmla="*/ 973606 h 1309105"/>
                <a:gd name="connsiteX62" fmla="*/ 121701 w 1730124"/>
                <a:gd name="connsiteY62" fmla="*/ 983473 h 1309105"/>
                <a:gd name="connsiteX63" fmla="*/ 138147 w 1730124"/>
                <a:gd name="connsiteY63" fmla="*/ 996630 h 1309105"/>
                <a:gd name="connsiteX64" fmla="*/ 154593 w 1730124"/>
                <a:gd name="connsiteY64" fmla="*/ 1006498 h 1309105"/>
                <a:gd name="connsiteX65" fmla="*/ 171039 w 1730124"/>
                <a:gd name="connsiteY65" fmla="*/ 1022944 h 1309105"/>
                <a:gd name="connsiteX66" fmla="*/ 177617 w 1730124"/>
                <a:gd name="connsiteY66" fmla="*/ 1032812 h 1309105"/>
                <a:gd name="connsiteX67" fmla="*/ 184196 w 1730124"/>
                <a:gd name="connsiteY67" fmla="*/ 1039390 h 1309105"/>
                <a:gd name="connsiteX68" fmla="*/ 187485 w 1730124"/>
                <a:gd name="connsiteY68" fmla="*/ 1049258 h 1309105"/>
                <a:gd name="connsiteX69" fmla="*/ 200642 w 1730124"/>
                <a:gd name="connsiteY69" fmla="*/ 1065704 h 1309105"/>
                <a:gd name="connsiteX70" fmla="*/ 210509 w 1730124"/>
                <a:gd name="connsiteY70" fmla="*/ 1082150 h 1309105"/>
                <a:gd name="connsiteX71" fmla="*/ 213798 w 1730124"/>
                <a:gd name="connsiteY71" fmla="*/ 1092017 h 1309105"/>
                <a:gd name="connsiteX72" fmla="*/ 220377 w 1730124"/>
                <a:gd name="connsiteY72" fmla="*/ 1098596 h 1309105"/>
                <a:gd name="connsiteX73" fmla="*/ 226955 w 1730124"/>
                <a:gd name="connsiteY73" fmla="*/ 1108463 h 1309105"/>
                <a:gd name="connsiteX74" fmla="*/ 230245 w 1730124"/>
                <a:gd name="connsiteY74" fmla="*/ 1118331 h 1309105"/>
                <a:gd name="connsiteX75" fmla="*/ 243401 w 1730124"/>
                <a:gd name="connsiteY75" fmla="*/ 1138066 h 1309105"/>
                <a:gd name="connsiteX76" fmla="*/ 249980 w 1730124"/>
                <a:gd name="connsiteY76" fmla="*/ 1147934 h 1309105"/>
                <a:gd name="connsiteX77" fmla="*/ 276293 w 1730124"/>
                <a:gd name="connsiteY77" fmla="*/ 1174248 h 1309105"/>
                <a:gd name="connsiteX78" fmla="*/ 282872 w 1730124"/>
                <a:gd name="connsiteY78" fmla="*/ 1180826 h 1309105"/>
                <a:gd name="connsiteX79" fmla="*/ 289450 w 1730124"/>
                <a:gd name="connsiteY79" fmla="*/ 1190694 h 1309105"/>
                <a:gd name="connsiteX80" fmla="*/ 296029 w 1730124"/>
                <a:gd name="connsiteY80" fmla="*/ 1197272 h 1309105"/>
                <a:gd name="connsiteX81" fmla="*/ 309186 w 1730124"/>
                <a:gd name="connsiteY81" fmla="*/ 1217007 h 1309105"/>
                <a:gd name="connsiteX82" fmla="*/ 315764 w 1730124"/>
                <a:gd name="connsiteY82" fmla="*/ 1226875 h 1309105"/>
                <a:gd name="connsiteX83" fmla="*/ 319053 w 1730124"/>
                <a:gd name="connsiteY83" fmla="*/ 1236742 h 1309105"/>
                <a:gd name="connsiteX84" fmla="*/ 325632 w 1730124"/>
                <a:gd name="connsiteY84" fmla="*/ 1243321 h 1309105"/>
                <a:gd name="connsiteX85" fmla="*/ 328921 w 1730124"/>
                <a:gd name="connsiteY85" fmla="*/ 1253189 h 1309105"/>
                <a:gd name="connsiteX86" fmla="*/ 342078 w 1730124"/>
                <a:gd name="connsiteY86" fmla="*/ 1269635 h 1309105"/>
                <a:gd name="connsiteX87" fmla="*/ 345367 w 1730124"/>
                <a:gd name="connsiteY87" fmla="*/ 1279502 h 1309105"/>
                <a:gd name="connsiteX88" fmla="*/ 365102 w 1730124"/>
                <a:gd name="connsiteY88" fmla="*/ 1302527 h 1309105"/>
                <a:gd name="connsiteX89" fmla="*/ 374970 w 1730124"/>
                <a:gd name="connsiteY89" fmla="*/ 1309105 h 1309105"/>
                <a:gd name="connsiteX90" fmla="*/ 401283 w 1730124"/>
                <a:gd name="connsiteY90" fmla="*/ 1302527 h 1309105"/>
                <a:gd name="connsiteX91" fmla="*/ 407862 w 1730124"/>
                <a:gd name="connsiteY91" fmla="*/ 1295948 h 1309105"/>
                <a:gd name="connsiteX92" fmla="*/ 444043 w 1730124"/>
                <a:gd name="connsiteY92" fmla="*/ 1266345 h 1309105"/>
                <a:gd name="connsiteX93" fmla="*/ 450621 w 1730124"/>
                <a:gd name="connsiteY93" fmla="*/ 1256478 h 1309105"/>
                <a:gd name="connsiteX94" fmla="*/ 457200 w 1730124"/>
                <a:gd name="connsiteY94" fmla="*/ 1236742 h 1309105"/>
                <a:gd name="connsiteX95" fmla="*/ 470357 w 1730124"/>
                <a:gd name="connsiteY95" fmla="*/ 1207140 h 1309105"/>
                <a:gd name="connsiteX96" fmla="*/ 480224 w 1730124"/>
                <a:gd name="connsiteY96" fmla="*/ 1187404 h 1309105"/>
                <a:gd name="connsiteX97" fmla="*/ 486803 w 1730124"/>
                <a:gd name="connsiteY97" fmla="*/ 1180826 h 1309105"/>
                <a:gd name="connsiteX98" fmla="*/ 506538 w 1730124"/>
                <a:gd name="connsiteY98" fmla="*/ 1174248 h 1309105"/>
                <a:gd name="connsiteX99" fmla="*/ 516406 w 1730124"/>
                <a:gd name="connsiteY99" fmla="*/ 1180826 h 1309105"/>
                <a:gd name="connsiteX100" fmla="*/ 519695 w 1730124"/>
                <a:gd name="connsiteY100" fmla="*/ 1190694 h 1309105"/>
                <a:gd name="connsiteX101" fmla="*/ 526273 w 1730124"/>
                <a:gd name="connsiteY101" fmla="*/ 1200561 h 1309105"/>
                <a:gd name="connsiteX102" fmla="*/ 532852 w 1730124"/>
                <a:gd name="connsiteY102" fmla="*/ 1220296 h 1309105"/>
                <a:gd name="connsiteX103" fmla="*/ 546009 w 1730124"/>
                <a:gd name="connsiteY103" fmla="*/ 1236742 h 1309105"/>
                <a:gd name="connsiteX104" fmla="*/ 555876 w 1730124"/>
                <a:gd name="connsiteY104" fmla="*/ 1240032 h 1309105"/>
                <a:gd name="connsiteX105" fmla="*/ 569033 w 1730124"/>
                <a:gd name="connsiteY105" fmla="*/ 1236742 h 1309105"/>
                <a:gd name="connsiteX106" fmla="*/ 572322 w 1730124"/>
                <a:gd name="connsiteY106" fmla="*/ 1226875 h 1309105"/>
                <a:gd name="connsiteX107" fmla="*/ 575611 w 1730124"/>
                <a:gd name="connsiteY107" fmla="*/ 1210429 h 1309105"/>
                <a:gd name="connsiteX108" fmla="*/ 578901 w 1730124"/>
                <a:gd name="connsiteY108" fmla="*/ 1151223 h 1309105"/>
                <a:gd name="connsiteX109" fmla="*/ 588768 w 1730124"/>
                <a:gd name="connsiteY109" fmla="*/ 1144645 h 1309105"/>
                <a:gd name="connsiteX110" fmla="*/ 605214 w 1730124"/>
                <a:gd name="connsiteY110" fmla="*/ 1134777 h 1309105"/>
                <a:gd name="connsiteX111" fmla="*/ 611793 w 1730124"/>
                <a:gd name="connsiteY111" fmla="*/ 1124909 h 1309105"/>
                <a:gd name="connsiteX112" fmla="*/ 621660 w 1730124"/>
                <a:gd name="connsiteY112" fmla="*/ 1118331 h 1309105"/>
                <a:gd name="connsiteX113" fmla="*/ 628239 w 1730124"/>
                <a:gd name="connsiteY113" fmla="*/ 1111753 h 1309105"/>
                <a:gd name="connsiteX114" fmla="*/ 624950 w 1730124"/>
                <a:gd name="connsiteY114" fmla="*/ 1068993 h 1309105"/>
                <a:gd name="connsiteX115" fmla="*/ 624950 w 1730124"/>
                <a:gd name="connsiteY115" fmla="*/ 1039390 h 1309105"/>
                <a:gd name="connsiteX116" fmla="*/ 638106 w 1730124"/>
                <a:gd name="connsiteY116" fmla="*/ 1036101 h 1309105"/>
                <a:gd name="connsiteX117" fmla="*/ 657842 w 1730124"/>
                <a:gd name="connsiteY117" fmla="*/ 1032812 h 1309105"/>
                <a:gd name="connsiteX118" fmla="*/ 674288 w 1730124"/>
                <a:gd name="connsiteY118" fmla="*/ 1022944 h 1309105"/>
                <a:gd name="connsiteX119" fmla="*/ 684155 w 1730124"/>
                <a:gd name="connsiteY119" fmla="*/ 1016366 h 1309105"/>
                <a:gd name="connsiteX120" fmla="*/ 697312 w 1730124"/>
                <a:gd name="connsiteY120" fmla="*/ 999919 h 1309105"/>
                <a:gd name="connsiteX121" fmla="*/ 700601 w 1730124"/>
                <a:gd name="connsiteY121" fmla="*/ 990052 h 1309105"/>
                <a:gd name="connsiteX122" fmla="*/ 690734 w 1730124"/>
                <a:gd name="connsiteY122" fmla="*/ 940714 h 1309105"/>
                <a:gd name="connsiteX123" fmla="*/ 684155 w 1730124"/>
                <a:gd name="connsiteY123" fmla="*/ 920978 h 1309105"/>
                <a:gd name="connsiteX124" fmla="*/ 674288 w 1730124"/>
                <a:gd name="connsiteY124" fmla="*/ 911111 h 1309105"/>
                <a:gd name="connsiteX125" fmla="*/ 667709 w 1730124"/>
                <a:gd name="connsiteY125" fmla="*/ 871640 h 1309105"/>
                <a:gd name="connsiteX126" fmla="*/ 654552 w 1730124"/>
                <a:gd name="connsiteY126" fmla="*/ 819013 h 1309105"/>
                <a:gd name="connsiteX127" fmla="*/ 644685 w 1730124"/>
                <a:gd name="connsiteY127" fmla="*/ 799278 h 1309105"/>
                <a:gd name="connsiteX128" fmla="*/ 654552 w 1730124"/>
                <a:gd name="connsiteY128" fmla="*/ 776253 h 1309105"/>
                <a:gd name="connsiteX129" fmla="*/ 667709 w 1730124"/>
                <a:gd name="connsiteY129" fmla="*/ 763096 h 1309105"/>
                <a:gd name="connsiteX130" fmla="*/ 680866 w 1730124"/>
                <a:gd name="connsiteY130" fmla="*/ 746650 h 1309105"/>
                <a:gd name="connsiteX131" fmla="*/ 697312 w 1730124"/>
                <a:gd name="connsiteY131" fmla="*/ 730204 h 1309105"/>
                <a:gd name="connsiteX132" fmla="*/ 703891 w 1730124"/>
                <a:gd name="connsiteY132" fmla="*/ 723626 h 1309105"/>
                <a:gd name="connsiteX133" fmla="*/ 710469 w 1730124"/>
                <a:gd name="connsiteY133" fmla="*/ 713758 h 1309105"/>
                <a:gd name="connsiteX134" fmla="*/ 720337 w 1730124"/>
                <a:gd name="connsiteY134" fmla="*/ 717048 h 1309105"/>
                <a:gd name="connsiteX135" fmla="*/ 736783 w 1730124"/>
                <a:gd name="connsiteY135" fmla="*/ 730204 h 1309105"/>
                <a:gd name="connsiteX136" fmla="*/ 740072 w 1730124"/>
                <a:gd name="connsiteY136" fmla="*/ 740072 h 1309105"/>
                <a:gd name="connsiteX137" fmla="*/ 749939 w 1730124"/>
                <a:gd name="connsiteY137" fmla="*/ 746650 h 1309105"/>
                <a:gd name="connsiteX138" fmla="*/ 756518 w 1730124"/>
                <a:gd name="connsiteY138" fmla="*/ 753229 h 1309105"/>
                <a:gd name="connsiteX139" fmla="*/ 779542 w 1730124"/>
                <a:gd name="connsiteY139" fmla="*/ 779542 h 1309105"/>
                <a:gd name="connsiteX140" fmla="*/ 799278 w 1730124"/>
                <a:gd name="connsiteY140" fmla="*/ 789410 h 1309105"/>
                <a:gd name="connsiteX141" fmla="*/ 812434 w 1730124"/>
                <a:gd name="connsiteY141" fmla="*/ 795989 h 1309105"/>
                <a:gd name="connsiteX142" fmla="*/ 822302 w 1730124"/>
                <a:gd name="connsiteY142" fmla="*/ 802567 h 1309105"/>
                <a:gd name="connsiteX143" fmla="*/ 832170 w 1730124"/>
                <a:gd name="connsiteY143" fmla="*/ 805856 h 1309105"/>
                <a:gd name="connsiteX144" fmla="*/ 842037 w 1730124"/>
                <a:gd name="connsiteY144" fmla="*/ 812435 h 1309105"/>
                <a:gd name="connsiteX145" fmla="*/ 848616 w 1730124"/>
                <a:gd name="connsiteY145" fmla="*/ 819013 h 1309105"/>
                <a:gd name="connsiteX146" fmla="*/ 858483 w 1730124"/>
                <a:gd name="connsiteY146" fmla="*/ 822302 h 1309105"/>
                <a:gd name="connsiteX147" fmla="*/ 865062 w 1730124"/>
                <a:gd name="connsiteY147" fmla="*/ 828881 h 1309105"/>
                <a:gd name="connsiteX148" fmla="*/ 884797 w 1730124"/>
                <a:gd name="connsiteY148" fmla="*/ 835459 h 1309105"/>
                <a:gd name="connsiteX149" fmla="*/ 894665 w 1730124"/>
                <a:gd name="connsiteY149" fmla="*/ 838748 h 1309105"/>
                <a:gd name="connsiteX150" fmla="*/ 904532 w 1730124"/>
                <a:gd name="connsiteY150" fmla="*/ 842037 h 1309105"/>
                <a:gd name="connsiteX151" fmla="*/ 917689 w 1730124"/>
                <a:gd name="connsiteY151" fmla="*/ 845327 h 1309105"/>
                <a:gd name="connsiteX152" fmla="*/ 940714 w 1730124"/>
                <a:gd name="connsiteY152" fmla="*/ 858484 h 1309105"/>
                <a:gd name="connsiteX153" fmla="*/ 950581 w 1730124"/>
                <a:gd name="connsiteY153" fmla="*/ 861773 h 1309105"/>
                <a:gd name="connsiteX154" fmla="*/ 963738 w 1730124"/>
                <a:gd name="connsiteY154" fmla="*/ 868351 h 1309105"/>
                <a:gd name="connsiteX155" fmla="*/ 980184 w 1730124"/>
                <a:gd name="connsiteY155" fmla="*/ 878219 h 1309105"/>
                <a:gd name="connsiteX156" fmla="*/ 999919 w 1730124"/>
                <a:gd name="connsiteY156" fmla="*/ 888086 h 1309105"/>
                <a:gd name="connsiteX157" fmla="*/ 1016365 w 1730124"/>
                <a:gd name="connsiteY157" fmla="*/ 897954 h 1309105"/>
                <a:gd name="connsiteX158" fmla="*/ 1019655 w 1730124"/>
                <a:gd name="connsiteY158" fmla="*/ 881508 h 1309105"/>
                <a:gd name="connsiteX159" fmla="*/ 1022944 w 1730124"/>
                <a:gd name="connsiteY159" fmla="*/ 851905 h 1309105"/>
                <a:gd name="connsiteX160" fmla="*/ 1029522 w 1730124"/>
                <a:gd name="connsiteY160" fmla="*/ 828881 h 1309105"/>
                <a:gd name="connsiteX161" fmla="*/ 1032811 w 1730124"/>
                <a:gd name="connsiteY161" fmla="*/ 815724 h 1309105"/>
                <a:gd name="connsiteX162" fmla="*/ 1042679 w 1730124"/>
                <a:gd name="connsiteY162" fmla="*/ 763096 h 1309105"/>
                <a:gd name="connsiteX163" fmla="*/ 1055836 w 1730124"/>
                <a:gd name="connsiteY163" fmla="*/ 743361 h 1309105"/>
                <a:gd name="connsiteX164" fmla="*/ 1059125 w 1730124"/>
                <a:gd name="connsiteY164" fmla="*/ 733494 h 1309105"/>
                <a:gd name="connsiteX165" fmla="*/ 1072282 w 1730124"/>
                <a:gd name="connsiteY165" fmla="*/ 720337 h 1309105"/>
                <a:gd name="connsiteX166" fmla="*/ 1078860 w 1730124"/>
                <a:gd name="connsiteY166" fmla="*/ 713758 h 1309105"/>
                <a:gd name="connsiteX167" fmla="*/ 1088728 w 1730124"/>
                <a:gd name="connsiteY167" fmla="*/ 707180 h 1309105"/>
                <a:gd name="connsiteX168" fmla="*/ 1111752 w 1730124"/>
                <a:gd name="connsiteY168" fmla="*/ 687445 h 1309105"/>
                <a:gd name="connsiteX169" fmla="*/ 1121620 w 1730124"/>
                <a:gd name="connsiteY169" fmla="*/ 684155 h 1309105"/>
                <a:gd name="connsiteX170" fmla="*/ 1131488 w 1730124"/>
                <a:gd name="connsiteY170" fmla="*/ 677577 h 1309105"/>
                <a:gd name="connsiteX171" fmla="*/ 1151223 w 1730124"/>
                <a:gd name="connsiteY171" fmla="*/ 674288 h 1309105"/>
                <a:gd name="connsiteX172" fmla="*/ 1207139 w 1730124"/>
                <a:gd name="connsiteY172" fmla="*/ 677577 h 1309105"/>
                <a:gd name="connsiteX173" fmla="*/ 1223586 w 1730124"/>
                <a:gd name="connsiteY173" fmla="*/ 680866 h 1309105"/>
                <a:gd name="connsiteX174" fmla="*/ 1253188 w 1730124"/>
                <a:gd name="connsiteY174" fmla="*/ 677577 h 1309105"/>
                <a:gd name="connsiteX175" fmla="*/ 1266345 w 1730124"/>
                <a:gd name="connsiteY175" fmla="*/ 664420 h 1309105"/>
                <a:gd name="connsiteX176" fmla="*/ 1256478 w 1730124"/>
                <a:gd name="connsiteY176" fmla="*/ 661131 h 1309105"/>
                <a:gd name="connsiteX177" fmla="*/ 1266345 w 1730124"/>
                <a:gd name="connsiteY177" fmla="*/ 667709 h 1309105"/>
                <a:gd name="connsiteX178" fmla="*/ 1269634 w 1730124"/>
                <a:gd name="connsiteY178" fmla="*/ 657842 h 1309105"/>
                <a:gd name="connsiteX179" fmla="*/ 1266345 w 1730124"/>
                <a:gd name="connsiteY179" fmla="*/ 647974 h 1309105"/>
                <a:gd name="connsiteX180" fmla="*/ 1276213 w 1730124"/>
                <a:gd name="connsiteY180" fmla="*/ 628239 h 1309105"/>
                <a:gd name="connsiteX181" fmla="*/ 1286080 w 1730124"/>
                <a:gd name="connsiteY181" fmla="*/ 624950 h 1309105"/>
                <a:gd name="connsiteX182" fmla="*/ 1292659 w 1730124"/>
                <a:gd name="connsiteY182" fmla="*/ 618371 h 1309105"/>
                <a:gd name="connsiteX183" fmla="*/ 1322262 w 1730124"/>
                <a:gd name="connsiteY183" fmla="*/ 608504 h 1309105"/>
                <a:gd name="connsiteX184" fmla="*/ 1332129 w 1730124"/>
                <a:gd name="connsiteY184" fmla="*/ 605214 h 1309105"/>
                <a:gd name="connsiteX185" fmla="*/ 1351865 w 1730124"/>
                <a:gd name="connsiteY185" fmla="*/ 595347 h 1309105"/>
                <a:gd name="connsiteX186" fmla="*/ 1365021 w 1730124"/>
                <a:gd name="connsiteY186" fmla="*/ 578901 h 1309105"/>
                <a:gd name="connsiteX187" fmla="*/ 1371600 w 1730124"/>
                <a:gd name="connsiteY187" fmla="*/ 572322 h 1309105"/>
                <a:gd name="connsiteX188" fmla="*/ 1381468 w 1730124"/>
                <a:gd name="connsiteY188" fmla="*/ 555876 h 1309105"/>
                <a:gd name="connsiteX189" fmla="*/ 1388046 w 1730124"/>
                <a:gd name="connsiteY189" fmla="*/ 546009 h 1309105"/>
                <a:gd name="connsiteX190" fmla="*/ 1397914 w 1730124"/>
                <a:gd name="connsiteY190" fmla="*/ 542719 h 1309105"/>
                <a:gd name="connsiteX191" fmla="*/ 1417649 w 1730124"/>
                <a:gd name="connsiteY191" fmla="*/ 532852 h 1309105"/>
                <a:gd name="connsiteX192" fmla="*/ 1420938 w 1730124"/>
                <a:gd name="connsiteY192" fmla="*/ 522984 h 1309105"/>
                <a:gd name="connsiteX193" fmla="*/ 1427516 w 1730124"/>
                <a:gd name="connsiteY193" fmla="*/ 513117 h 1309105"/>
                <a:gd name="connsiteX194" fmla="*/ 1430806 w 1730124"/>
                <a:gd name="connsiteY194" fmla="*/ 496671 h 1309105"/>
                <a:gd name="connsiteX195" fmla="*/ 1427516 w 1730124"/>
                <a:gd name="connsiteY195" fmla="*/ 476935 h 1309105"/>
                <a:gd name="connsiteX196" fmla="*/ 1414360 w 1730124"/>
                <a:gd name="connsiteY196" fmla="*/ 457200 h 1309105"/>
                <a:gd name="connsiteX197" fmla="*/ 1404492 w 1730124"/>
                <a:gd name="connsiteY197" fmla="*/ 437465 h 1309105"/>
                <a:gd name="connsiteX198" fmla="*/ 1404492 w 1730124"/>
                <a:gd name="connsiteY198" fmla="*/ 391416 h 1309105"/>
                <a:gd name="connsiteX199" fmla="*/ 1411070 w 1730124"/>
                <a:gd name="connsiteY199" fmla="*/ 384837 h 1309105"/>
                <a:gd name="connsiteX200" fmla="*/ 1430806 w 1730124"/>
                <a:gd name="connsiteY200" fmla="*/ 378259 h 1309105"/>
                <a:gd name="connsiteX201" fmla="*/ 1440673 w 1730124"/>
                <a:gd name="connsiteY201" fmla="*/ 374970 h 1309105"/>
                <a:gd name="connsiteX202" fmla="*/ 1450541 w 1730124"/>
                <a:gd name="connsiteY202" fmla="*/ 371681 h 1309105"/>
                <a:gd name="connsiteX203" fmla="*/ 1457119 w 1730124"/>
                <a:gd name="connsiteY203" fmla="*/ 365102 h 1309105"/>
                <a:gd name="connsiteX204" fmla="*/ 1466987 w 1730124"/>
                <a:gd name="connsiteY204" fmla="*/ 348656 h 1309105"/>
                <a:gd name="connsiteX205" fmla="*/ 1470276 w 1730124"/>
                <a:gd name="connsiteY205" fmla="*/ 338789 h 1309105"/>
                <a:gd name="connsiteX206" fmla="*/ 1483433 w 1730124"/>
                <a:gd name="connsiteY206" fmla="*/ 335499 h 1309105"/>
                <a:gd name="connsiteX207" fmla="*/ 1509747 w 1730124"/>
                <a:gd name="connsiteY207" fmla="*/ 328921 h 1309105"/>
                <a:gd name="connsiteX208" fmla="*/ 1565663 w 1730124"/>
                <a:gd name="connsiteY208" fmla="*/ 328921 h 1309105"/>
                <a:gd name="connsiteX209" fmla="*/ 1598555 w 1730124"/>
                <a:gd name="connsiteY209" fmla="*/ 322342 h 1309105"/>
                <a:gd name="connsiteX210" fmla="*/ 1674207 w 1730124"/>
                <a:gd name="connsiteY210" fmla="*/ 319053 h 1309105"/>
                <a:gd name="connsiteX211" fmla="*/ 1690653 w 1730124"/>
                <a:gd name="connsiteY211" fmla="*/ 289450 h 1309105"/>
                <a:gd name="connsiteX212" fmla="*/ 1684075 w 1730124"/>
                <a:gd name="connsiteY212" fmla="*/ 279583 h 1309105"/>
                <a:gd name="connsiteX213" fmla="*/ 1670918 w 1730124"/>
                <a:gd name="connsiteY213" fmla="*/ 253269 h 1309105"/>
                <a:gd name="connsiteX214" fmla="*/ 1674207 w 1730124"/>
                <a:gd name="connsiteY214" fmla="*/ 217088 h 1309105"/>
                <a:gd name="connsiteX215" fmla="*/ 1680786 w 1730124"/>
                <a:gd name="connsiteY215" fmla="*/ 210509 h 1309105"/>
                <a:gd name="connsiteX216" fmla="*/ 1703810 w 1730124"/>
                <a:gd name="connsiteY216" fmla="*/ 197353 h 1309105"/>
                <a:gd name="connsiteX217" fmla="*/ 1710388 w 1730124"/>
                <a:gd name="connsiteY217" fmla="*/ 187485 h 1309105"/>
                <a:gd name="connsiteX218" fmla="*/ 1723545 w 1730124"/>
                <a:gd name="connsiteY218" fmla="*/ 171039 h 1309105"/>
                <a:gd name="connsiteX219" fmla="*/ 1730124 w 1730124"/>
                <a:gd name="connsiteY219" fmla="*/ 151304 h 1309105"/>
                <a:gd name="connsiteX220" fmla="*/ 1726834 w 1730124"/>
                <a:gd name="connsiteY220" fmla="*/ 128279 h 1309105"/>
                <a:gd name="connsiteX221" fmla="*/ 1720256 w 1730124"/>
                <a:gd name="connsiteY221" fmla="*/ 105255 h 1309105"/>
                <a:gd name="connsiteX222" fmla="*/ 1710388 w 1730124"/>
                <a:gd name="connsiteY222" fmla="*/ 78941 h 1309105"/>
                <a:gd name="connsiteX223" fmla="*/ 1700521 w 1730124"/>
                <a:gd name="connsiteY223" fmla="*/ 72363 h 1309105"/>
                <a:gd name="connsiteX224" fmla="*/ 1674207 w 1730124"/>
                <a:gd name="connsiteY224" fmla="*/ 59206 h 1309105"/>
                <a:gd name="connsiteX225" fmla="*/ 1664339 w 1730124"/>
                <a:gd name="connsiteY225" fmla="*/ 55917 h 1309105"/>
                <a:gd name="connsiteX226" fmla="*/ 1647893 w 1730124"/>
                <a:gd name="connsiteY226" fmla="*/ 46049 h 1309105"/>
                <a:gd name="connsiteX227" fmla="*/ 1638026 w 1730124"/>
                <a:gd name="connsiteY227" fmla="*/ 39471 h 1309105"/>
                <a:gd name="connsiteX228" fmla="*/ 1611712 w 1730124"/>
                <a:gd name="connsiteY228" fmla="*/ 32892 h 1309105"/>
                <a:gd name="connsiteX229" fmla="*/ 1582109 w 1730124"/>
                <a:gd name="connsiteY229" fmla="*/ 26314 h 1309105"/>
                <a:gd name="connsiteX230" fmla="*/ 1539350 w 1730124"/>
                <a:gd name="connsiteY230" fmla="*/ 13157 h 1309105"/>
                <a:gd name="connsiteX231" fmla="*/ 1529482 w 1730124"/>
                <a:gd name="connsiteY231" fmla="*/ 9868 h 1309105"/>
                <a:gd name="connsiteX232" fmla="*/ 1516325 w 1730124"/>
                <a:gd name="connsiteY232" fmla="*/ 6578 h 1309105"/>
                <a:gd name="connsiteX233" fmla="*/ 1466987 w 1730124"/>
                <a:gd name="connsiteY233" fmla="*/ 0 h 1309105"/>
                <a:gd name="connsiteX234" fmla="*/ 1447252 w 1730124"/>
                <a:gd name="connsiteY234" fmla="*/ 23025 h 1309105"/>
                <a:gd name="connsiteX235" fmla="*/ 1443962 w 1730124"/>
                <a:gd name="connsiteY235" fmla="*/ 32892 h 1309105"/>
                <a:gd name="connsiteX236" fmla="*/ 1437384 w 1730124"/>
                <a:gd name="connsiteY236" fmla="*/ 72363 h 1309105"/>
                <a:gd name="connsiteX237" fmla="*/ 1430806 w 1730124"/>
                <a:gd name="connsiteY237" fmla="*/ 82230 h 1309105"/>
                <a:gd name="connsiteX238" fmla="*/ 1420938 w 1730124"/>
                <a:gd name="connsiteY238" fmla="*/ 85519 h 1309105"/>
                <a:gd name="connsiteX239" fmla="*/ 1401203 w 1730124"/>
                <a:gd name="connsiteY239" fmla="*/ 82230 h 1309105"/>
                <a:gd name="connsiteX240" fmla="*/ 1394624 w 1730124"/>
                <a:gd name="connsiteY240" fmla="*/ 75652 h 1309105"/>
                <a:gd name="connsiteX241" fmla="*/ 1371600 w 1730124"/>
                <a:gd name="connsiteY241" fmla="*/ 78941 h 1309105"/>
                <a:gd name="connsiteX242" fmla="*/ 1358443 w 1730124"/>
                <a:gd name="connsiteY242" fmla="*/ 85519 h 1309105"/>
                <a:gd name="connsiteX243" fmla="*/ 1348575 w 1730124"/>
                <a:gd name="connsiteY243" fmla="*/ 88809 h 1309105"/>
                <a:gd name="connsiteX244" fmla="*/ 1338708 w 1730124"/>
                <a:gd name="connsiteY244" fmla="*/ 95387 h 1309105"/>
                <a:gd name="connsiteX245" fmla="*/ 1322262 w 1730124"/>
                <a:gd name="connsiteY245" fmla="*/ 98676 h 1309105"/>
                <a:gd name="connsiteX246" fmla="*/ 1312394 w 1730124"/>
                <a:gd name="connsiteY246" fmla="*/ 101966 h 1309105"/>
                <a:gd name="connsiteX247" fmla="*/ 1282791 w 1730124"/>
                <a:gd name="connsiteY247" fmla="*/ 98676 h 1309105"/>
                <a:gd name="connsiteX248" fmla="*/ 1269634 w 1730124"/>
                <a:gd name="connsiteY248" fmla="*/ 111833 h 1309105"/>
                <a:gd name="connsiteX249" fmla="*/ 1249899 w 1730124"/>
                <a:gd name="connsiteY249" fmla="*/ 118412 h 1309105"/>
                <a:gd name="connsiteX250" fmla="*/ 1210429 w 1730124"/>
                <a:gd name="connsiteY250" fmla="*/ 118412 h 1309105"/>
                <a:gd name="connsiteX251" fmla="*/ 1203850 w 1730124"/>
                <a:gd name="connsiteY251" fmla="*/ 124990 h 1309105"/>
                <a:gd name="connsiteX252" fmla="*/ 1193983 w 1730124"/>
                <a:gd name="connsiteY252" fmla="*/ 148014 h 1309105"/>
                <a:gd name="connsiteX253" fmla="*/ 1187404 w 1730124"/>
                <a:gd name="connsiteY253" fmla="*/ 171039 h 1309105"/>
                <a:gd name="connsiteX254" fmla="*/ 1174247 w 1730124"/>
                <a:gd name="connsiteY254" fmla="*/ 187485 h 1309105"/>
                <a:gd name="connsiteX255" fmla="*/ 1170958 w 1730124"/>
                <a:gd name="connsiteY255" fmla="*/ 197353 h 1309105"/>
                <a:gd name="connsiteX256" fmla="*/ 1151223 w 1730124"/>
                <a:gd name="connsiteY256" fmla="*/ 203931 h 1309105"/>
                <a:gd name="connsiteX257" fmla="*/ 1078860 w 1730124"/>
                <a:gd name="connsiteY257" fmla="*/ 210509 h 1309105"/>
                <a:gd name="connsiteX258" fmla="*/ 1052547 w 1730124"/>
                <a:gd name="connsiteY258" fmla="*/ 207220 h 1309105"/>
                <a:gd name="connsiteX259" fmla="*/ 1045968 w 1730124"/>
                <a:gd name="connsiteY259" fmla="*/ 187485 h 1309105"/>
                <a:gd name="connsiteX260" fmla="*/ 1026233 w 1730124"/>
                <a:gd name="connsiteY260" fmla="*/ 177617 h 1309105"/>
                <a:gd name="connsiteX261" fmla="*/ 1006498 w 1730124"/>
                <a:gd name="connsiteY261" fmla="*/ 167750 h 1309105"/>
                <a:gd name="connsiteX262" fmla="*/ 996630 w 1730124"/>
                <a:gd name="connsiteY262" fmla="*/ 171039 h 1309105"/>
                <a:gd name="connsiteX263" fmla="*/ 993341 w 1730124"/>
                <a:gd name="connsiteY263" fmla="*/ 180907 h 1309105"/>
                <a:gd name="connsiteX264" fmla="*/ 986762 w 1730124"/>
                <a:gd name="connsiteY264" fmla="*/ 197353 h 1309105"/>
                <a:gd name="connsiteX265" fmla="*/ 980184 w 1730124"/>
                <a:gd name="connsiteY265" fmla="*/ 210509 h 1309105"/>
                <a:gd name="connsiteX266" fmla="*/ 967027 w 1730124"/>
                <a:gd name="connsiteY266" fmla="*/ 236823 h 1309105"/>
                <a:gd name="connsiteX267" fmla="*/ 957160 w 1730124"/>
                <a:gd name="connsiteY267" fmla="*/ 259848 h 1309105"/>
                <a:gd name="connsiteX268" fmla="*/ 950581 w 1730124"/>
                <a:gd name="connsiteY268" fmla="*/ 266426 h 1309105"/>
                <a:gd name="connsiteX269" fmla="*/ 947292 w 1730124"/>
                <a:gd name="connsiteY269" fmla="*/ 276294 h 1309105"/>
                <a:gd name="connsiteX270" fmla="*/ 924268 w 1730124"/>
                <a:gd name="connsiteY270" fmla="*/ 302607 h 1309105"/>
                <a:gd name="connsiteX271" fmla="*/ 914400 w 1730124"/>
                <a:gd name="connsiteY271" fmla="*/ 305896 h 1309105"/>
                <a:gd name="connsiteX272" fmla="*/ 907821 w 1730124"/>
                <a:gd name="connsiteY272" fmla="*/ 312475 h 1309105"/>
                <a:gd name="connsiteX273" fmla="*/ 891375 w 1730124"/>
                <a:gd name="connsiteY273" fmla="*/ 322342 h 1309105"/>
                <a:gd name="connsiteX274" fmla="*/ 881508 w 1730124"/>
                <a:gd name="connsiteY274" fmla="*/ 315764 h 1309105"/>
                <a:gd name="connsiteX275" fmla="*/ 848616 w 1730124"/>
                <a:gd name="connsiteY275" fmla="*/ 305896 h 1309105"/>
                <a:gd name="connsiteX276" fmla="*/ 819013 w 1730124"/>
                <a:gd name="connsiteY276" fmla="*/ 296029 h 1309105"/>
                <a:gd name="connsiteX277" fmla="*/ 795988 w 1730124"/>
                <a:gd name="connsiteY277" fmla="*/ 286161 h 1309105"/>
                <a:gd name="connsiteX278" fmla="*/ 776253 w 1730124"/>
                <a:gd name="connsiteY278" fmla="*/ 279583 h 1309105"/>
                <a:gd name="connsiteX279" fmla="*/ 759807 w 1730124"/>
                <a:gd name="connsiteY279" fmla="*/ 269715 h 1309105"/>
                <a:gd name="connsiteX280" fmla="*/ 746650 w 1730124"/>
                <a:gd name="connsiteY280" fmla="*/ 259848 h 1309105"/>
                <a:gd name="connsiteX281" fmla="*/ 736783 w 1730124"/>
                <a:gd name="connsiteY281" fmla="*/ 256558 h 1309105"/>
                <a:gd name="connsiteX282" fmla="*/ 720337 w 1730124"/>
                <a:gd name="connsiteY282" fmla="*/ 243401 h 1309105"/>
                <a:gd name="connsiteX283" fmla="*/ 697312 w 1730124"/>
                <a:gd name="connsiteY283" fmla="*/ 230245 h 1309105"/>
                <a:gd name="connsiteX284" fmla="*/ 680866 w 1730124"/>
                <a:gd name="connsiteY284" fmla="*/ 217088 h 1309105"/>
                <a:gd name="connsiteX285" fmla="*/ 661131 w 1730124"/>
                <a:gd name="connsiteY285" fmla="*/ 210509 h 1309105"/>
                <a:gd name="connsiteX286" fmla="*/ 638106 w 1730124"/>
                <a:gd name="connsiteY286" fmla="*/ 187485 h 1309105"/>
                <a:gd name="connsiteX287" fmla="*/ 638106 w 1730124"/>
                <a:gd name="connsiteY287" fmla="*/ 177617 h 130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1730124" h="1309105">
                  <a:moveTo>
                    <a:pt x="638106" y="177617"/>
                  </a:moveTo>
                  <a:cubicBezTo>
                    <a:pt x="601925" y="167749"/>
                    <a:pt x="565038" y="160177"/>
                    <a:pt x="529562" y="148014"/>
                  </a:cubicBezTo>
                  <a:cubicBezTo>
                    <a:pt x="525823" y="146732"/>
                    <a:pt x="525453" y="141234"/>
                    <a:pt x="522984" y="138147"/>
                  </a:cubicBezTo>
                  <a:cubicBezTo>
                    <a:pt x="521047" y="135725"/>
                    <a:pt x="519180" y="132955"/>
                    <a:pt x="516406" y="131568"/>
                  </a:cubicBezTo>
                  <a:cubicBezTo>
                    <a:pt x="510204" y="128467"/>
                    <a:pt x="496670" y="124990"/>
                    <a:pt x="496670" y="124990"/>
                  </a:cubicBezTo>
                  <a:cubicBezTo>
                    <a:pt x="494477" y="128279"/>
                    <a:pt x="491860" y="131322"/>
                    <a:pt x="490092" y="134858"/>
                  </a:cubicBezTo>
                  <a:cubicBezTo>
                    <a:pt x="488542" y="137959"/>
                    <a:pt x="488587" y="141752"/>
                    <a:pt x="486803" y="144725"/>
                  </a:cubicBezTo>
                  <a:cubicBezTo>
                    <a:pt x="485207" y="147384"/>
                    <a:pt x="482417" y="149111"/>
                    <a:pt x="480224" y="151304"/>
                  </a:cubicBezTo>
                  <a:cubicBezTo>
                    <a:pt x="474973" y="167056"/>
                    <a:pt x="479387" y="158718"/>
                    <a:pt x="463778" y="174328"/>
                  </a:cubicBezTo>
                  <a:lnTo>
                    <a:pt x="457200" y="180907"/>
                  </a:lnTo>
                  <a:cubicBezTo>
                    <a:pt x="451083" y="187024"/>
                    <a:pt x="449049" y="189915"/>
                    <a:pt x="440754" y="194063"/>
                  </a:cubicBezTo>
                  <a:cubicBezTo>
                    <a:pt x="437653" y="195614"/>
                    <a:pt x="434175" y="196256"/>
                    <a:pt x="430886" y="197353"/>
                  </a:cubicBezTo>
                  <a:cubicBezTo>
                    <a:pt x="428693" y="200642"/>
                    <a:pt x="427283" y="204617"/>
                    <a:pt x="424308" y="207220"/>
                  </a:cubicBezTo>
                  <a:cubicBezTo>
                    <a:pt x="418358" y="212426"/>
                    <a:pt x="404573" y="220377"/>
                    <a:pt x="404573" y="220377"/>
                  </a:cubicBezTo>
                  <a:cubicBezTo>
                    <a:pt x="402380" y="223666"/>
                    <a:pt x="398883" y="226393"/>
                    <a:pt x="397994" y="230245"/>
                  </a:cubicBezTo>
                  <a:cubicBezTo>
                    <a:pt x="395516" y="240981"/>
                    <a:pt x="400257" y="253619"/>
                    <a:pt x="394705" y="263137"/>
                  </a:cubicBezTo>
                  <a:cubicBezTo>
                    <a:pt x="391211" y="269127"/>
                    <a:pt x="381548" y="267522"/>
                    <a:pt x="374970" y="269715"/>
                  </a:cubicBezTo>
                  <a:lnTo>
                    <a:pt x="365102" y="273004"/>
                  </a:lnTo>
                  <a:cubicBezTo>
                    <a:pt x="362909" y="275197"/>
                    <a:pt x="359911" y="276809"/>
                    <a:pt x="358524" y="279583"/>
                  </a:cubicBezTo>
                  <a:cubicBezTo>
                    <a:pt x="352361" y="291908"/>
                    <a:pt x="351544" y="302768"/>
                    <a:pt x="348656" y="315764"/>
                  </a:cubicBezTo>
                  <a:cubicBezTo>
                    <a:pt x="347675" y="320177"/>
                    <a:pt x="347389" y="324878"/>
                    <a:pt x="345367" y="328921"/>
                  </a:cubicBezTo>
                  <a:cubicBezTo>
                    <a:pt x="341756" y="336143"/>
                    <a:pt x="335671" y="336538"/>
                    <a:pt x="328921" y="338789"/>
                  </a:cubicBezTo>
                  <a:cubicBezTo>
                    <a:pt x="321610" y="337326"/>
                    <a:pt x="303340" y="331478"/>
                    <a:pt x="296029" y="338789"/>
                  </a:cubicBezTo>
                  <a:cubicBezTo>
                    <a:pt x="292076" y="342742"/>
                    <a:pt x="294095" y="349811"/>
                    <a:pt x="292739" y="355235"/>
                  </a:cubicBezTo>
                  <a:cubicBezTo>
                    <a:pt x="290913" y="362539"/>
                    <a:pt x="289716" y="367575"/>
                    <a:pt x="282872" y="371681"/>
                  </a:cubicBezTo>
                  <a:cubicBezTo>
                    <a:pt x="279899" y="373465"/>
                    <a:pt x="276293" y="373874"/>
                    <a:pt x="273004" y="374970"/>
                  </a:cubicBezTo>
                  <a:cubicBezTo>
                    <a:pt x="244723" y="393824"/>
                    <a:pt x="280508" y="371218"/>
                    <a:pt x="253269" y="384837"/>
                  </a:cubicBezTo>
                  <a:cubicBezTo>
                    <a:pt x="249733" y="386605"/>
                    <a:pt x="247014" y="389810"/>
                    <a:pt x="243401" y="391416"/>
                  </a:cubicBezTo>
                  <a:cubicBezTo>
                    <a:pt x="237065" y="394232"/>
                    <a:pt x="223666" y="397994"/>
                    <a:pt x="223666" y="397994"/>
                  </a:cubicBezTo>
                  <a:cubicBezTo>
                    <a:pt x="220377" y="400187"/>
                    <a:pt x="217612" y="403533"/>
                    <a:pt x="213798" y="404573"/>
                  </a:cubicBezTo>
                  <a:cubicBezTo>
                    <a:pt x="205270" y="406899"/>
                    <a:pt x="196182" y="406281"/>
                    <a:pt x="187485" y="407862"/>
                  </a:cubicBezTo>
                  <a:cubicBezTo>
                    <a:pt x="184074" y="408482"/>
                    <a:pt x="180906" y="410055"/>
                    <a:pt x="177617" y="411151"/>
                  </a:cubicBezTo>
                  <a:cubicBezTo>
                    <a:pt x="171497" y="417272"/>
                    <a:pt x="169472" y="420158"/>
                    <a:pt x="161171" y="424308"/>
                  </a:cubicBezTo>
                  <a:cubicBezTo>
                    <a:pt x="158070" y="425858"/>
                    <a:pt x="154592" y="426501"/>
                    <a:pt x="151303" y="427597"/>
                  </a:cubicBezTo>
                  <a:lnTo>
                    <a:pt x="144725" y="447332"/>
                  </a:lnTo>
                  <a:cubicBezTo>
                    <a:pt x="143629" y="450621"/>
                    <a:pt x="142116" y="453800"/>
                    <a:pt x="141436" y="457200"/>
                  </a:cubicBezTo>
                  <a:cubicBezTo>
                    <a:pt x="140184" y="463461"/>
                    <a:pt x="138230" y="476768"/>
                    <a:pt x="134857" y="483514"/>
                  </a:cubicBezTo>
                  <a:cubicBezTo>
                    <a:pt x="133089" y="487050"/>
                    <a:pt x="130472" y="490092"/>
                    <a:pt x="128279" y="493381"/>
                  </a:cubicBezTo>
                  <a:cubicBezTo>
                    <a:pt x="127183" y="496670"/>
                    <a:pt x="126774" y="500276"/>
                    <a:pt x="124990" y="503249"/>
                  </a:cubicBezTo>
                  <a:cubicBezTo>
                    <a:pt x="123394" y="505908"/>
                    <a:pt x="119798" y="507053"/>
                    <a:pt x="118411" y="509827"/>
                  </a:cubicBezTo>
                  <a:cubicBezTo>
                    <a:pt x="115310" y="516029"/>
                    <a:pt x="114026" y="522984"/>
                    <a:pt x="111833" y="529563"/>
                  </a:cubicBezTo>
                  <a:lnTo>
                    <a:pt x="101965" y="559166"/>
                  </a:lnTo>
                  <a:lnTo>
                    <a:pt x="98676" y="569033"/>
                  </a:lnTo>
                  <a:cubicBezTo>
                    <a:pt x="97580" y="572322"/>
                    <a:pt x="98676" y="577805"/>
                    <a:pt x="95387" y="578901"/>
                  </a:cubicBezTo>
                  <a:lnTo>
                    <a:pt x="85519" y="582190"/>
                  </a:lnTo>
                  <a:cubicBezTo>
                    <a:pt x="44955" y="568669"/>
                    <a:pt x="72709" y="575266"/>
                    <a:pt x="0" y="578901"/>
                  </a:cubicBezTo>
                  <a:cubicBezTo>
                    <a:pt x="1996" y="620824"/>
                    <a:pt x="-1626" y="639804"/>
                    <a:pt x="9868" y="674288"/>
                  </a:cubicBezTo>
                  <a:cubicBezTo>
                    <a:pt x="12061" y="680866"/>
                    <a:pt x="12600" y="688253"/>
                    <a:pt x="16446" y="694023"/>
                  </a:cubicBezTo>
                  <a:cubicBezTo>
                    <a:pt x="18639" y="697312"/>
                    <a:pt x="21256" y="700355"/>
                    <a:pt x="23024" y="703891"/>
                  </a:cubicBezTo>
                  <a:cubicBezTo>
                    <a:pt x="24575" y="706992"/>
                    <a:pt x="24530" y="710785"/>
                    <a:pt x="26314" y="713758"/>
                  </a:cubicBezTo>
                  <a:cubicBezTo>
                    <a:pt x="27910" y="716417"/>
                    <a:pt x="31031" y="717856"/>
                    <a:pt x="32892" y="720337"/>
                  </a:cubicBezTo>
                  <a:cubicBezTo>
                    <a:pt x="37636" y="726662"/>
                    <a:pt x="46049" y="740072"/>
                    <a:pt x="46049" y="740072"/>
                  </a:cubicBezTo>
                  <a:cubicBezTo>
                    <a:pt x="47145" y="743361"/>
                    <a:pt x="47787" y="746839"/>
                    <a:pt x="49338" y="749940"/>
                  </a:cubicBezTo>
                  <a:cubicBezTo>
                    <a:pt x="51106" y="753476"/>
                    <a:pt x="54311" y="756195"/>
                    <a:pt x="55916" y="759807"/>
                  </a:cubicBezTo>
                  <a:cubicBezTo>
                    <a:pt x="71575" y="795038"/>
                    <a:pt x="54185" y="767076"/>
                    <a:pt x="69073" y="789410"/>
                  </a:cubicBezTo>
                  <a:cubicBezTo>
                    <a:pt x="74961" y="812964"/>
                    <a:pt x="71443" y="796394"/>
                    <a:pt x="75652" y="832170"/>
                  </a:cubicBezTo>
                  <a:cubicBezTo>
                    <a:pt x="76685" y="840949"/>
                    <a:pt x="77965" y="849698"/>
                    <a:pt x="78941" y="858484"/>
                  </a:cubicBezTo>
                  <a:cubicBezTo>
                    <a:pt x="80158" y="869435"/>
                    <a:pt x="80774" y="880454"/>
                    <a:pt x="82230" y="891376"/>
                  </a:cubicBezTo>
                  <a:cubicBezTo>
                    <a:pt x="84739" y="910196"/>
                    <a:pt x="84656" y="903155"/>
                    <a:pt x="88809" y="917689"/>
                  </a:cubicBezTo>
                  <a:cubicBezTo>
                    <a:pt x="97939" y="949640"/>
                    <a:pt x="85321" y="914003"/>
                    <a:pt x="98676" y="940714"/>
                  </a:cubicBezTo>
                  <a:cubicBezTo>
                    <a:pt x="107215" y="957792"/>
                    <a:pt x="95695" y="944311"/>
                    <a:pt x="108544" y="957160"/>
                  </a:cubicBezTo>
                  <a:cubicBezTo>
                    <a:pt x="117859" y="985105"/>
                    <a:pt x="104869" y="951037"/>
                    <a:pt x="118411" y="973606"/>
                  </a:cubicBezTo>
                  <a:cubicBezTo>
                    <a:pt x="120195" y="976579"/>
                    <a:pt x="119917" y="980500"/>
                    <a:pt x="121701" y="983473"/>
                  </a:cubicBezTo>
                  <a:cubicBezTo>
                    <a:pt x="125369" y="989586"/>
                    <a:pt x="132971" y="992489"/>
                    <a:pt x="138147" y="996630"/>
                  </a:cubicBezTo>
                  <a:cubicBezTo>
                    <a:pt x="151049" y="1006951"/>
                    <a:pt x="137454" y="1000785"/>
                    <a:pt x="154593" y="1006498"/>
                  </a:cubicBezTo>
                  <a:cubicBezTo>
                    <a:pt x="172134" y="1032813"/>
                    <a:pt x="149111" y="1001016"/>
                    <a:pt x="171039" y="1022944"/>
                  </a:cubicBezTo>
                  <a:cubicBezTo>
                    <a:pt x="173834" y="1025739"/>
                    <a:pt x="175147" y="1029725"/>
                    <a:pt x="177617" y="1032812"/>
                  </a:cubicBezTo>
                  <a:cubicBezTo>
                    <a:pt x="179554" y="1035234"/>
                    <a:pt x="182003" y="1037197"/>
                    <a:pt x="184196" y="1039390"/>
                  </a:cubicBezTo>
                  <a:cubicBezTo>
                    <a:pt x="185292" y="1042679"/>
                    <a:pt x="185934" y="1046157"/>
                    <a:pt x="187485" y="1049258"/>
                  </a:cubicBezTo>
                  <a:cubicBezTo>
                    <a:pt x="191634" y="1057556"/>
                    <a:pt x="194524" y="1059586"/>
                    <a:pt x="200642" y="1065704"/>
                  </a:cubicBezTo>
                  <a:cubicBezTo>
                    <a:pt x="209959" y="1093654"/>
                    <a:pt x="196965" y="1059575"/>
                    <a:pt x="210509" y="1082150"/>
                  </a:cubicBezTo>
                  <a:cubicBezTo>
                    <a:pt x="212293" y="1085123"/>
                    <a:pt x="212014" y="1089044"/>
                    <a:pt x="213798" y="1092017"/>
                  </a:cubicBezTo>
                  <a:cubicBezTo>
                    <a:pt x="215394" y="1094676"/>
                    <a:pt x="218440" y="1096174"/>
                    <a:pt x="220377" y="1098596"/>
                  </a:cubicBezTo>
                  <a:cubicBezTo>
                    <a:pt x="222846" y="1101683"/>
                    <a:pt x="225187" y="1104927"/>
                    <a:pt x="226955" y="1108463"/>
                  </a:cubicBezTo>
                  <a:cubicBezTo>
                    <a:pt x="228506" y="1111564"/>
                    <a:pt x="228561" y="1115300"/>
                    <a:pt x="230245" y="1118331"/>
                  </a:cubicBezTo>
                  <a:cubicBezTo>
                    <a:pt x="234084" y="1125242"/>
                    <a:pt x="239016" y="1131488"/>
                    <a:pt x="243401" y="1138066"/>
                  </a:cubicBezTo>
                  <a:cubicBezTo>
                    <a:pt x="245594" y="1141355"/>
                    <a:pt x="247185" y="1145139"/>
                    <a:pt x="249980" y="1147934"/>
                  </a:cubicBezTo>
                  <a:lnTo>
                    <a:pt x="276293" y="1174248"/>
                  </a:lnTo>
                  <a:cubicBezTo>
                    <a:pt x="278486" y="1176441"/>
                    <a:pt x="281152" y="1178246"/>
                    <a:pt x="282872" y="1180826"/>
                  </a:cubicBezTo>
                  <a:cubicBezTo>
                    <a:pt x="285065" y="1184115"/>
                    <a:pt x="286980" y="1187607"/>
                    <a:pt x="289450" y="1190694"/>
                  </a:cubicBezTo>
                  <a:cubicBezTo>
                    <a:pt x="291387" y="1193116"/>
                    <a:pt x="294168" y="1194791"/>
                    <a:pt x="296029" y="1197272"/>
                  </a:cubicBezTo>
                  <a:cubicBezTo>
                    <a:pt x="300773" y="1203597"/>
                    <a:pt x="304800" y="1210429"/>
                    <a:pt x="309186" y="1217007"/>
                  </a:cubicBezTo>
                  <a:cubicBezTo>
                    <a:pt x="311379" y="1220296"/>
                    <a:pt x="314514" y="1223125"/>
                    <a:pt x="315764" y="1226875"/>
                  </a:cubicBezTo>
                  <a:cubicBezTo>
                    <a:pt x="316860" y="1230164"/>
                    <a:pt x="317269" y="1233769"/>
                    <a:pt x="319053" y="1236742"/>
                  </a:cubicBezTo>
                  <a:cubicBezTo>
                    <a:pt x="320649" y="1239401"/>
                    <a:pt x="323439" y="1241128"/>
                    <a:pt x="325632" y="1243321"/>
                  </a:cubicBezTo>
                  <a:cubicBezTo>
                    <a:pt x="326728" y="1246610"/>
                    <a:pt x="327370" y="1250088"/>
                    <a:pt x="328921" y="1253189"/>
                  </a:cubicBezTo>
                  <a:cubicBezTo>
                    <a:pt x="333070" y="1261487"/>
                    <a:pt x="335960" y="1263517"/>
                    <a:pt x="342078" y="1269635"/>
                  </a:cubicBezTo>
                  <a:cubicBezTo>
                    <a:pt x="343174" y="1272924"/>
                    <a:pt x="343817" y="1276401"/>
                    <a:pt x="345367" y="1279502"/>
                  </a:cubicBezTo>
                  <a:cubicBezTo>
                    <a:pt x="349087" y="1286943"/>
                    <a:pt x="359031" y="1298480"/>
                    <a:pt x="365102" y="1302527"/>
                  </a:cubicBezTo>
                  <a:lnTo>
                    <a:pt x="374970" y="1309105"/>
                  </a:lnTo>
                  <a:cubicBezTo>
                    <a:pt x="378507" y="1308398"/>
                    <a:pt x="396226" y="1305561"/>
                    <a:pt x="401283" y="1302527"/>
                  </a:cubicBezTo>
                  <a:cubicBezTo>
                    <a:pt x="403942" y="1300931"/>
                    <a:pt x="405381" y="1297809"/>
                    <a:pt x="407862" y="1295948"/>
                  </a:cubicBezTo>
                  <a:cubicBezTo>
                    <a:pt x="421975" y="1285363"/>
                    <a:pt x="433845" y="1281642"/>
                    <a:pt x="444043" y="1266345"/>
                  </a:cubicBezTo>
                  <a:cubicBezTo>
                    <a:pt x="446236" y="1263056"/>
                    <a:pt x="449016" y="1260090"/>
                    <a:pt x="450621" y="1256478"/>
                  </a:cubicBezTo>
                  <a:cubicBezTo>
                    <a:pt x="453437" y="1250141"/>
                    <a:pt x="453353" y="1242512"/>
                    <a:pt x="457200" y="1236742"/>
                  </a:cubicBezTo>
                  <a:cubicBezTo>
                    <a:pt x="467624" y="1221106"/>
                    <a:pt x="462529" y="1230623"/>
                    <a:pt x="470357" y="1207140"/>
                  </a:cubicBezTo>
                  <a:cubicBezTo>
                    <a:pt x="473831" y="1196718"/>
                    <a:pt x="472937" y="1196513"/>
                    <a:pt x="480224" y="1187404"/>
                  </a:cubicBezTo>
                  <a:cubicBezTo>
                    <a:pt x="482161" y="1184982"/>
                    <a:pt x="484029" y="1182213"/>
                    <a:pt x="486803" y="1180826"/>
                  </a:cubicBezTo>
                  <a:cubicBezTo>
                    <a:pt x="493005" y="1177725"/>
                    <a:pt x="506538" y="1174248"/>
                    <a:pt x="506538" y="1174248"/>
                  </a:cubicBezTo>
                  <a:cubicBezTo>
                    <a:pt x="509827" y="1176441"/>
                    <a:pt x="513936" y="1177739"/>
                    <a:pt x="516406" y="1180826"/>
                  </a:cubicBezTo>
                  <a:cubicBezTo>
                    <a:pt x="518572" y="1183533"/>
                    <a:pt x="518144" y="1187593"/>
                    <a:pt x="519695" y="1190694"/>
                  </a:cubicBezTo>
                  <a:cubicBezTo>
                    <a:pt x="521463" y="1194230"/>
                    <a:pt x="524080" y="1197272"/>
                    <a:pt x="526273" y="1200561"/>
                  </a:cubicBezTo>
                  <a:lnTo>
                    <a:pt x="532852" y="1220296"/>
                  </a:lnTo>
                  <a:cubicBezTo>
                    <a:pt x="536646" y="1231679"/>
                    <a:pt x="534105" y="1230790"/>
                    <a:pt x="546009" y="1236742"/>
                  </a:cubicBezTo>
                  <a:cubicBezTo>
                    <a:pt x="549110" y="1238293"/>
                    <a:pt x="552587" y="1238935"/>
                    <a:pt x="555876" y="1240032"/>
                  </a:cubicBezTo>
                  <a:cubicBezTo>
                    <a:pt x="560262" y="1238935"/>
                    <a:pt x="565503" y="1239566"/>
                    <a:pt x="569033" y="1236742"/>
                  </a:cubicBezTo>
                  <a:cubicBezTo>
                    <a:pt x="571740" y="1234576"/>
                    <a:pt x="571481" y="1230238"/>
                    <a:pt x="572322" y="1226875"/>
                  </a:cubicBezTo>
                  <a:cubicBezTo>
                    <a:pt x="573678" y="1221451"/>
                    <a:pt x="574515" y="1215911"/>
                    <a:pt x="575611" y="1210429"/>
                  </a:cubicBezTo>
                  <a:cubicBezTo>
                    <a:pt x="576708" y="1190694"/>
                    <a:pt x="575025" y="1170605"/>
                    <a:pt x="578901" y="1151223"/>
                  </a:cubicBezTo>
                  <a:cubicBezTo>
                    <a:pt x="579676" y="1147347"/>
                    <a:pt x="585681" y="1147114"/>
                    <a:pt x="588768" y="1144645"/>
                  </a:cubicBezTo>
                  <a:cubicBezTo>
                    <a:pt x="601668" y="1134325"/>
                    <a:pt x="588079" y="1140489"/>
                    <a:pt x="605214" y="1134777"/>
                  </a:cubicBezTo>
                  <a:cubicBezTo>
                    <a:pt x="607407" y="1131488"/>
                    <a:pt x="608998" y="1127704"/>
                    <a:pt x="611793" y="1124909"/>
                  </a:cubicBezTo>
                  <a:cubicBezTo>
                    <a:pt x="614588" y="1122114"/>
                    <a:pt x="618573" y="1120800"/>
                    <a:pt x="621660" y="1118331"/>
                  </a:cubicBezTo>
                  <a:cubicBezTo>
                    <a:pt x="624082" y="1116394"/>
                    <a:pt x="626046" y="1113946"/>
                    <a:pt x="628239" y="1111753"/>
                  </a:cubicBezTo>
                  <a:cubicBezTo>
                    <a:pt x="627143" y="1097500"/>
                    <a:pt x="626723" y="1083178"/>
                    <a:pt x="624950" y="1068993"/>
                  </a:cubicBezTo>
                  <a:cubicBezTo>
                    <a:pt x="623405" y="1056632"/>
                    <a:pt x="613677" y="1055172"/>
                    <a:pt x="624950" y="1039390"/>
                  </a:cubicBezTo>
                  <a:cubicBezTo>
                    <a:pt x="627577" y="1035712"/>
                    <a:pt x="633673" y="1036987"/>
                    <a:pt x="638106" y="1036101"/>
                  </a:cubicBezTo>
                  <a:cubicBezTo>
                    <a:pt x="644646" y="1034793"/>
                    <a:pt x="651263" y="1033908"/>
                    <a:pt x="657842" y="1032812"/>
                  </a:cubicBezTo>
                  <a:cubicBezTo>
                    <a:pt x="674977" y="1027099"/>
                    <a:pt x="661388" y="1033264"/>
                    <a:pt x="674288" y="1022944"/>
                  </a:cubicBezTo>
                  <a:cubicBezTo>
                    <a:pt x="677375" y="1020475"/>
                    <a:pt x="681068" y="1018835"/>
                    <a:pt x="684155" y="1016366"/>
                  </a:cubicBezTo>
                  <a:cubicBezTo>
                    <a:pt x="689255" y="1012286"/>
                    <a:pt x="694462" y="1005619"/>
                    <a:pt x="697312" y="999919"/>
                  </a:cubicBezTo>
                  <a:cubicBezTo>
                    <a:pt x="698862" y="996818"/>
                    <a:pt x="699505" y="993341"/>
                    <a:pt x="700601" y="990052"/>
                  </a:cubicBezTo>
                  <a:cubicBezTo>
                    <a:pt x="696546" y="953556"/>
                    <a:pt x="700452" y="969869"/>
                    <a:pt x="690734" y="940714"/>
                  </a:cubicBezTo>
                  <a:lnTo>
                    <a:pt x="684155" y="920978"/>
                  </a:lnTo>
                  <a:lnTo>
                    <a:pt x="674288" y="911111"/>
                  </a:lnTo>
                  <a:cubicBezTo>
                    <a:pt x="668235" y="892955"/>
                    <a:pt x="670301" y="901450"/>
                    <a:pt x="667709" y="871640"/>
                  </a:cubicBezTo>
                  <a:cubicBezTo>
                    <a:pt x="663314" y="821099"/>
                    <a:pt x="677436" y="834268"/>
                    <a:pt x="654552" y="819013"/>
                  </a:cubicBezTo>
                  <a:cubicBezTo>
                    <a:pt x="651227" y="814025"/>
                    <a:pt x="644685" y="806086"/>
                    <a:pt x="644685" y="799278"/>
                  </a:cubicBezTo>
                  <a:cubicBezTo>
                    <a:pt x="644685" y="790706"/>
                    <a:pt x="649181" y="782519"/>
                    <a:pt x="654552" y="776253"/>
                  </a:cubicBezTo>
                  <a:cubicBezTo>
                    <a:pt x="658588" y="771544"/>
                    <a:pt x="663323" y="767482"/>
                    <a:pt x="667709" y="763096"/>
                  </a:cubicBezTo>
                  <a:cubicBezTo>
                    <a:pt x="693359" y="737447"/>
                    <a:pt x="651820" y="779846"/>
                    <a:pt x="680866" y="746650"/>
                  </a:cubicBezTo>
                  <a:cubicBezTo>
                    <a:pt x="685971" y="740815"/>
                    <a:pt x="691830" y="735686"/>
                    <a:pt x="697312" y="730204"/>
                  </a:cubicBezTo>
                  <a:cubicBezTo>
                    <a:pt x="699505" y="728011"/>
                    <a:pt x="702171" y="726206"/>
                    <a:pt x="703891" y="723626"/>
                  </a:cubicBezTo>
                  <a:lnTo>
                    <a:pt x="710469" y="713758"/>
                  </a:lnTo>
                  <a:cubicBezTo>
                    <a:pt x="713758" y="714855"/>
                    <a:pt x="717236" y="715497"/>
                    <a:pt x="720337" y="717048"/>
                  </a:cubicBezTo>
                  <a:cubicBezTo>
                    <a:pt x="728634" y="721197"/>
                    <a:pt x="730664" y="724086"/>
                    <a:pt x="736783" y="730204"/>
                  </a:cubicBezTo>
                  <a:cubicBezTo>
                    <a:pt x="737879" y="733493"/>
                    <a:pt x="737906" y="737364"/>
                    <a:pt x="740072" y="740072"/>
                  </a:cubicBezTo>
                  <a:cubicBezTo>
                    <a:pt x="742541" y="743159"/>
                    <a:pt x="746852" y="744181"/>
                    <a:pt x="749939" y="746650"/>
                  </a:cubicBezTo>
                  <a:cubicBezTo>
                    <a:pt x="752361" y="748587"/>
                    <a:pt x="754581" y="750807"/>
                    <a:pt x="756518" y="753229"/>
                  </a:cubicBezTo>
                  <a:cubicBezTo>
                    <a:pt x="763229" y="761618"/>
                    <a:pt x="768475" y="775852"/>
                    <a:pt x="779542" y="779542"/>
                  </a:cubicBezTo>
                  <a:cubicBezTo>
                    <a:pt x="797631" y="785573"/>
                    <a:pt x="781427" y="779209"/>
                    <a:pt x="799278" y="789410"/>
                  </a:cubicBezTo>
                  <a:cubicBezTo>
                    <a:pt x="803535" y="791843"/>
                    <a:pt x="808177" y="793556"/>
                    <a:pt x="812434" y="795989"/>
                  </a:cubicBezTo>
                  <a:cubicBezTo>
                    <a:pt x="815866" y="797950"/>
                    <a:pt x="818766" y="800799"/>
                    <a:pt x="822302" y="802567"/>
                  </a:cubicBezTo>
                  <a:cubicBezTo>
                    <a:pt x="825403" y="804117"/>
                    <a:pt x="828881" y="804760"/>
                    <a:pt x="832170" y="805856"/>
                  </a:cubicBezTo>
                  <a:cubicBezTo>
                    <a:pt x="835459" y="808049"/>
                    <a:pt x="838950" y="809966"/>
                    <a:pt x="842037" y="812435"/>
                  </a:cubicBezTo>
                  <a:cubicBezTo>
                    <a:pt x="844459" y="814372"/>
                    <a:pt x="845957" y="817418"/>
                    <a:pt x="848616" y="819013"/>
                  </a:cubicBezTo>
                  <a:cubicBezTo>
                    <a:pt x="851589" y="820797"/>
                    <a:pt x="855194" y="821206"/>
                    <a:pt x="858483" y="822302"/>
                  </a:cubicBezTo>
                  <a:cubicBezTo>
                    <a:pt x="860676" y="824495"/>
                    <a:pt x="862288" y="827494"/>
                    <a:pt x="865062" y="828881"/>
                  </a:cubicBezTo>
                  <a:cubicBezTo>
                    <a:pt x="871264" y="831982"/>
                    <a:pt x="878219" y="833266"/>
                    <a:pt x="884797" y="835459"/>
                  </a:cubicBezTo>
                  <a:lnTo>
                    <a:pt x="894665" y="838748"/>
                  </a:lnTo>
                  <a:cubicBezTo>
                    <a:pt x="897954" y="839844"/>
                    <a:pt x="901169" y="841196"/>
                    <a:pt x="904532" y="842037"/>
                  </a:cubicBezTo>
                  <a:cubicBezTo>
                    <a:pt x="908918" y="843134"/>
                    <a:pt x="913456" y="843740"/>
                    <a:pt x="917689" y="845327"/>
                  </a:cubicBezTo>
                  <a:cubicBezTo>
                    <a:pt x="940761" y="853979"/>
                    <a:pt x="921623" y="848938"/>
                    <a:pt x="940714" y="858484"/>
                  </a:cubicBezTo>
                  <a:cubicBezTo>
                    <a:pt x="943815" y="860035"/>
                    <a:pt x="947394" y="860407"/>
                    <a:pt x="950581" y="861773"/>
                  </a:cubicBezTo>
                  <a:cubicBezTo>
                    <a:pt x="955088" y="863704"/>
                    <a:pt x="959352" y="866158"/>
                    <a:pt x="963738" y="868351"/>
                  </a:cubicBezTo>
                  <a:cubicBezTo>
                    <a:pt x="976585" y="881200"/>
                    <a:pt x="963106" y="869681"/>
                    <a:pt x="980184" y="878219"/>
                  </a:cubicBezTo>
                  <a:cubicBezTo>
                    <a:pt x="1005692" y="890972"/>
                    <a:pt x="975115" y="879818"/>
                    <a:pt x="999919" y="888086"/>
                  </a:cubicBezTo>
                  <a:cubicBezTo>
                    <a:pt x="1001310" y="889477"/>
                    <a:pt x="1012095" y="902224"/>
                    <a:pt x="1016365" y="897954"/>
                  </a:cubicBezTo>
                  <a:cubicBezTo>
                    <a:pt x="1020318" y="894001"/>
                    <a:pt x="1018864" y="887042"/>
                    <a:pt x="1019655" y="881508"/>
                  </a:cubicBezTo>
                  <a:cubicBezTo>
                    <a:pt x="1021059" y="871679"/>
                    <a:pt x="1021434" y="861718"/>
                    <a:pt x="1022944" y="851905"/>
                  </a:cubicBezTo>
                  <a:cubicBezTo>
                    <a:pt x="1024658" y="840763"/>
                    <a:pt x="1026656" y="838912"/>
                    <a:pt x="1029522" y="828881"/>
                  </a:cubicBezTo>
                  <a:cubicBezTo>
                    <a:pt x="1030764" y="824534"/>
                    <a:pt x="1031715" y="820110"/>
                    <a:pt x="1032811" y="815724"/>
                  </a:cubicBezTo>
                  <a:cubicBezTo>
                    <a:pt x="1033968" y="804154"/>
                    <a:pt x="1034393" y="775524"/>
                    <a:pt x="1042679" y="763096"/>
                  </a:cubicBezTo>
                  <a:lnTo>
                    <a:pt x="1055836" y="743361"/>
                  </a:lnTo>
                  <a:cubicBezTo>
                    <a:pt x="1056932" y="740072"/>
                    <a:pt x="1057110" y="736315"/>
                    <a:pt x="1059125" y="733494"/>
                  </a:cubicBezTo>
                  <a:cubicBezTo>
                    <a:pt x="1062730" y="728447"/>
                    <a:pt x="1067896" y="724723"/>
                    <a:pt x="1072282" y="720337"/>
                  </a:cubicBezTo>
                  <a:cubicBezTo>
                    <a:pt x="1074475" y="718144"/>
                    <a:pt x="1076280" y="715478"/>
                    <a:pt x="1078860" y="713758"/>
                  </a:cubicBezTo>
                  <a:cubicBezTo>
                    <a:pt x="1082149" y="711565"/>
                    <a:pt x="1085726" y="709753"/>
                    <a:pt x="1088728" y="707180"/>
                  </a:cubicBezTo>
                  <a:cubicBezTo>
                    <a:pt x="1100060" y="697467"/>
                    <a:pt x="1099669" y="693487"/>
                    <a:pt x="1111752" y="687445"/>
                  </a:cubicBezTo>
                  <a:cubicBezTo>
                    <a:pt x="1114853" y="685894"/>
                    <a:pt x="1118519" y="685706"/>
                    <a:pt x="1121620" y="684155"/>
                  </a:cubicBezTo>
                  <a:cubicBezTo>
                    <a:pt x="1125156" y="682387"/>
                    <a:pt x="1127738" y="678827"/>
                    <a:pt x="1131488" y="677577"/>
                  </a:cubicBezTo>
                  <a:cubicBezTo>
                    <a:pt x="1137815" y="675468"/>
                    <a:pt x="1144645" y="675384"/>
                    <a:pt x="1151223" y="674288"/>
                  </a:cubicBezTo>
                  <a:cubicBezTo>
                    <a:pt x="1169862" y="675384"/>
                    <a:pt x="1188545" y="675887"/>
                    <a:pt x="1207139" y="677577"/>
                  </a:cubicBezTo>
                  <a:cubicBezTo>
                    <a:pt x="1212707" y="678083"/>
                    <a:pt x="1217995" y="680866"/>
                    <a:pt x="1223586" y="680866"/>
                  </a:cubicBezTo>
                  <a:cubicBezTo>
                    <a:pt x="1233514" y="680866"/>
                    <a:pt x="1243321" y="678673"/>
                    <a:pt x="1253188" y="677577"/>
                  </a:cubicBezTo>
                  <a:cubicBezTo>
                    <a:pt x="1257574" y="673191"/>
                    <a:pt x="1272229" y="666381"/>
                    <a:pt x="1266345" y="664420"/>
                  </a:cubicBezTo>
                  <a:cubicBezTo>
                    <a:pt x="1263056" y="663324"/>
                    <a:pt x="1256478" y="657664"/>
                    <a:pt x="1256478" y="661131"/>
                  </a:cubicBezTo>
                  <a:cubicBezTo>
                    <a:pt x="1256478" y="665084"/>
                    <a:pt x="1263056" y="665516"/>
                    <a:pt x="1266345" y="667709"/>
                  </a:cubicBezTo>
                  <a:cubicBezTo>
                    <a:pt x="1267441" y="664420"/>
                    <a:pt x="1269634" y="661309"/>
                    <a:pt x="1269634" y="657842"/>
                  </a:cubicBezTo>
                  <a:cubicBezTo>
                    <a:pt x="1269634" y="654375"/>
                    <a:pt x="1266345" y="651441"/>
                    <a:pt x="1266345" y="647974"/>
                  </a:cubicBezTo>
                  <a:cubicBezTo>
                    <a:pt x="1266345" y="643206"/>
                    <a:pt x="1272887" y="630900"/>
                    <a:pt x="1276213" y="628239"/>
                  </a:cubicBezTo>
                  <a:cubicBezTo>
                    <a:pt x="1278920" y="626073"/>
                    <a:pt x="1282791" y="626046"/>
                    <a:pt x="1286080" y="624950"/>
                  </a:cubicBezTo>
                  <a:cubicBezTo>
                    <a:pt x="1288273" y="622757"/>
                    <a:pt x="1289885" y="619758"/>
                    <a:pt x="1292659" y="618371"/>
                  </a:cubicBezTo>
                  <a:cubicBezTo>
                    <a:pt x="1292665" y="618368"/>
                    <a:pt x="1317325" y="610150"/>
                    <a:pt x="1322262" y="608504"/>
                  </a:cubicBezTo>
                  <a:cubicBezTo>
                    <a:pt x="1325551" y="607408"/>
                    <a:pt x="1329244" y="607137"/>
                    <a:pt x="1332129" y="605214"/>
                  </a:cubicBezTo>
                  <a:cubicBezTo>
                    <a:pt x="1344882" y="596713"/>
                    <a:pt x="1338247" y="599886"/>
                    <a:pt x="1351865" y="595347"/>
                  </a:cubicBezTo>
                  <a:cubicBezTo>
                    <a:pt x="1367753" y="579457"/>
                    <a:pt x="1348418" y="599654"/>
                    <a:pt x="1365021" y="578901"/>
                  </a:cubicBezTo>
                  <a:cubicBezTo>
                    <a:pt x="1366958" y="576479"/>
                    <a:pt x="1369407" y="574515"/>
                    <a:pt x="1371600" y="572322"/>
                  </a:cubicBezTo>
                  <a:cubicBezTo>
                    <a:pt x="1377312" y="555187"/>
                    <a:pt x="1371148" y="568776"/>
                    <a:pt x="1381468" y="555876"/>
                  </a:cubicBezTo>
                  <a:cubicBezTo>
                    <a:pt x="1383937" y="552789"/>
                    <a:pt x="1384959" y="548478"/>
                    <a:pt x="1388046" y="546009"/>
                  </a:cubicBezTo>
                  <a:cubicBezTo>
                    <a:pt x="1390754" y="543843"/>
                    <a:pt x="1394813" y="544270"/>
                    <a:pt x="1397914" y="542719"/>
                  </a:cubicBezTo>
                  <a:cubicBezTo>
                    <a:pt x="1423411" y="529970"/>
                    <a:pt x="1392851" y="541117"/>
                    <a:pt x="1417649" y="532852"/>
                  </a:cubicBezTo>
                  <a:cubicBezTo>
                    <a:pt x="1418745" y="529563"/>
                    <a:pt x="1419387" y="526085"/>
                    <a:pt x="1420938" y="522984"/>
                  </a:cubicBezTo>
                  <a:cubicBezTo>
                    <a:pt x="1422706" y="519448"/>
                    <a:pt x="1426128" y="516818"/>
                    <a:pt x="1427516" y="513117"/>
                  </a:cubicBezTo>
                  <a:cubicBezTo>
                    <a:pt x="1429479" y="507882"/>
                    <a:pt x="1429709" y="502153"/>
                    <a:pt x="1430806" y="496671"/>
                  </a:cubicBezTo>
                  <a:cubicBezTo>
                    <a:pt x="1429709" y="490092"/>
                    <a:pt x="1430081" y="483091"/>
                    <a:pt x="1427516" y="476935"/>
                  </a:cubicBezTo>
                  <a:cubicBezTo>
                    <a:pt x="1424475" y="469637"/>
                    <a:pt x="1416861" y="464700"/>
                    <a:pt x="1414360" y="457200"/>
                  </a:cubicBezTo>
                  <a:cubicBezTo>
                    <a:pt x="1409820" y="443582"/>
                    <a:pt x="1412993" y="450217"/>
                    <a:pt x="1404492" y="437465"/>
                  </a:cubicBezTo>
                  <a:cubicBezTo>
                    <a:pt x="1398312" y="418922"/>
                    <a:pt x="1397614" y="421223"/>
                    <a:pt x="1404492" y="391416"/>
                  </a:cubicBezTo>
                  <a:cubicBezTo>
                    <a:pt x="1405189" y="388394"/>
                    <a:pt x="1408296" y="386224"/>
                    <a:pt x="1411070" y="384837"/>
                  </a:cubicBezTo>
                  <a:cubicBezTo>
                    <a:pt x="1417272" y="381736"/>
                    <a:pt x="1424227" y="380452"/>
                    <a:pt x="1430806" y="378259"/>
                  </a:cubicBezTo>
                  <a:lnTo>
                    <a:pt x="1440673" y="374970"/>
                  </a:lnTo>
                  <a:lnTo>
                    <a:pt x="1450541" y="371681"/>
                  </a:lnTo>
                  <a:cubicBezTo>
                    <a:pt x="1452734" y="369488"/>
                    <a:pt x="1455523" y="367761"/>
                    <a:pt x="1457119" y="365102"/>
                  </a:cubicBezTo>
                  <a:cubicBezTo>
                    <a:pt x="1469929" y="343753"/>
                    <a:pt x="1450320" y="365326"/>
                    <a:pt x="1466987" y="348656"/>
                  </a:cubicBezTo>
                  <a:cubicBezTo>
                    <a:pt x="1468083" y="345367"/>
                    <a:pt x="1467569" y="340955"/>
                    <a:pt x="1470276" y="338789"/>
                  </a:cubicBezTo>
                  <a:cubicBezTo>
                    <a:pt x="1473806" y="335965"/>
                    <a:pt x="1479086" y="336741"/>
                    <a:pt x="1483433" y="335499"/>
                  </a:cubicBezTo>
                  <a:cubicBezTo>
                    <a:pt x="1507021" y="328759"/>
                    <a:pt x="1476330" y="335604"/>
                    <a:pt x="1509747" y="328921"/>
                  </a:cubicBezTo>
                  <a:cubicBezTo>
                    <a:pt x="1539394" y="333156"/>
                    <a:pt x="1531148" y="333851"/>
                    <a:pt x="1565663" y="328921"/>
                  </a:cubicBezTo>
                  <a:cubicBezTo>
                    <a:pt x="1592056" y="325151"/>
                    <a:pt x="1564380" y="324699"/>
                    <a:pt x="1598555" y="322342"/>
                  </a:cubicBezTo>
                  <a:cubicBezTo>
                    <a:pt x="1623736" y="320605"/>
                    <a:pt x="1648990" y="320149"/>
                    <a:pt x="1674207" y="319053"/>
                  </a:cubicBezTo>
                  <a:cubicBezTo>
                    <a:pt x="1697478" y="311296"/>
                    <a:pt x="1699192" y="317916"/>
                    <a:pt x="1690653" y="289450"/>
                  </a:cubicBezTo>
                  <a:cubicBezTo>
                    <a:pt x="1689517" y="285664"/>
                    <a:pt x="1686268" y="282872"/>
                    <a:pt x="1684075" y="279583"/>
                  </a:cubicBezTo>
                  <a:cubicBezTo>
                    <a:pt x="1676515" y="256906"/>
                    <a:pt x="1682399" y="264752"/>
                    <a:pt x="1670918" y="253269"/>
                  </a:cubicBezTo>
                  <a:cubicBezTo>
                    <a:pt x="1672014" y="241209"/>
                    <a:pt x="1671484" y="228888"/>
                    <a:pt x="1674207" y="217088"/>
                  </a:cubicBezTo>
                  <a:cubicBezTo>
                    <a:pt x="1674904" y="214066"/>
                    <a:pt x="1678364" y="212446"/>
                    <a:pt x="1680786" y="210509"/>
                  </a:cubicBezTo>
                  <a:cubicBezTo>
                    <a:pt x="1688535" y="204310"/>
                    <a:pt x="1694806" y="201855"/>
                    <a:pt x="1703810" y="197353"/>
                  </a:cubicBezTo>
                  <a:cubicBezTo>
                    <a:pt x="1706003" y="194064"/>
                    <a:pt x="1707918" y="190572"/>
                    <a:pt x="1710388" y="187485"/>
                  </a:cubicBezTo>
                  <a:cubicBezTo>
                    <a:pt x="1717226" y="178937"/>
                    <a:pt x="1718480" y="182435"/>
                    <a:pt x="1723545" y="171039"/>
                  </a:cubicBezTo>
                  <a:cubicBezTo>
                    <a:pt x="1726361" y="164702"/>
                    <a:pt x="1730124" y="151304"/>
                    <a:pt x="1730124" y="151304"/>
                  </a:cubicBezTo>
                  <a:cubicBezTo>
                    <a:pt x="1729027" y="143629"/>
                    <a:pt x="1728221" y="135907"/>
                    <a:pt x="1726834" y="128279"/>
                  </a:cubicBezTo>
                  <a:cubicBezTo>
                    <a:pt x="1722730" y="105707"/>
                    <a:pt x="1724955" y="124052"/>
                    <a:pt x="1720256" y="105255"/>
                  </a:cubicBezTo>
                  <a:cubicBezTo>
                    <a:pt x="1717118" y="92702"/>
                    <a:pt x="1719413" y="87966"/>
                    <a:pt x="1710388" y="78941"/>
                  </a:cubicBezTo>
                  <a:cubicBezTo>
                    <a:pt x="1707593" y="76146"/>
                    <a:pt x="1703608" y="74832"/>
                    <a:pt x="1700521" y="72363"/>
                  </a:cubicBezTo>
                  <a:cubicBezTo>
                    <a:pt x="1684119" y="59241"/>
                    <a:pt x="1707885" y="70431"/>
                    <a:pt x="1674207" y="59206"/>
                  </a:cubicBezTo>
                  <a:lnTo>
                    <a:pt x="1664339" y="55917"/>
                  </a:lnTo>
                  <a:cubicBezTo>
                    <a:pt x="1651491" y="43068"/>
                    <a:pt x="1664972" y="54588"/>
                    <a:pt x="1647893" y="46049"/>
                  </a:cubicBezTo>
                  <a:cubicBezTo>
                    <a:pt x="1644357" y="44281"/>
                    <a:pt x="1641741" y="40822"/>
                    <a:pt x="1638026" y="39471"/>
                  </a:cubicBezTo>
                  <a:cubicBezTo>
                    <a:pt x="1629529" y="36381"/>
                    <a:pt x="1620289" y="35751"/>
                    <a:pt x="1611712" y="32892"/>
                  </a:cubicBezTo>
                  <a:cubicBezTo>
                    <a:pt x="1592509" y="26491"/>
                    <a:pt x="1611053" y="32102"/>
                    <a:pt x="1582109" y="26314"/>
                  </a:cubicBezTo>
                  <a:cubicBezTo>
                    <a:pt x="1567451" y="23383"/>
                    <a:pt x="1553488" y="17870"/>
                    <a:pt x="1539350" y="13157"/>
                  </a:cubicBezTo>
                  <a:cubicBezTo>
                    <a:pt x="1536061" y="12061"/>
                    <a:pt x="1532846" y="10709"/>
                    <a:pt x="1529482" y="9868"/>
                  </a:cubicBezTo>
                  <a:cubicBezTo>
                    <a:pt x="1525096" y="8771"/>
                    <a:pt x="1520758" y="7465"/>
                    <a:pt x="1516325" y="6578"/>
                  </a:cubicBezTo>
                  <a:cubicBezTo>
                    <a:pt x="1497875" y="2888"/>
                    <a:pt x="1486725" y="2193"/>
                    <a:pt x="1466987" y="0"/>
                  </a:cubicBezTo>
                  <a:cubicBezTo>
                    <a:pt x="1447102" y="4971"/>
                    <a:pt x="1455261" y="-1000"/>
                    <a:pt x="1447252" y="23025"/>
                  </a:cubicBezTo>
                  <a:lnTo>
                    <a:pt x="1443962" y="32892"/>
                  </a:lnTo>
                  <a:cubicBezTo>
                    <a:pt x="1442920" y="42270"/>
                    <a:pt x="1442894" y="61343"/>
                    <a:pt x="1437384" y="72363"/>
                  </a:cubicBezTo>
                  <a:cubicBezTo>
                    <a:pt x="1435616" y="75899"/>
                    <a:pt x="1433893" y="79761"/>
                    <a:pt x="1430806" y="82230"/>
                  </a:cubicBezTo>
                  <a:cubicBezTo>
                    <a:pt x="1428098" y="84396"/>
                    <a:pt x="1424227" y="84423"/>
                    <a:pt x="1420938" y="85519"/>
                  </a:cubicBezTo>
                  <a:cubicBezTo>
                    <a:pt x="1414360" y="84423"/>
                    <a:pt x="1407447" y="84572"/>
                    <a:pt x="1401203" y="82230"/>
                  </a:cubicBezTo>
                  <a:cubicBezTo>
                    <a:pt x="1398299" y="81141"/>
                    <a:pt x="1397706" y="75994"/>
                    <a:pt x="1394624" y="75652"/>
                  </a:cubicBezTo>
                  <a:cubicBezTo>
                    <a:pt x="1386919" y="74796"/>
                    <a:pt x="1379275" y="77845"/>
                    <a:pt x="1371600" y="78941"/>
                  </a:cubicBezTo>
                  <a:cubicBezTo>
                    <a:pt x="1367214" y="81134"/>
                    <a:pt x="1362950" y="83587"/>
                    <a:pt x="1358443" y="85519"/>
                  </a:cubicBezTo>
                  <a:cubicBezTo>
                    <a:pt x="1355256" y="86885"/>
                    <a:pt x="1351676" y="87258"/>
                    <a:pt x="1348575" y="88809"/>
                  </a:cubicBezTo>
                  <a:cubicBezTo>
                    <a:pt x="1345039" y="90577"/>
                    <a:pt x="1342409" y="93999"/>
                    <a:pt x="1338708" y="95387"/>
                  </a:cubicBezTo>
                  <a:cubicBezTo>
                    <a:pt x="1333473" y="97350"/>
                    <a:pt x="1327686" y="97320"/>
                    <a:pt x="1322262" y="98676"/>
                  </a:cubicBezTo>
                  <a:cubicBezTo>
                    <a:pt x="1318898" y="99517"/>
                    <a:pt x="1315683" y="100869"/>
                    <a:pt x="1312394" y="101966"/>
                  </a:cubicBezTo>
                  <a:cubicBezTo>
                    <a:pt x="1289370" y="94290"/>
                    <a:pt x="1299237" y="93194"/>
                    <a:pt x="1282791" y="98676"/>
                  </a:cubicBezTo>
                  <a:cubicBezTo>
                    <a:pt x="1278405" y="103062"/>
                    <a:pt x="1275518" y="109871"/>
                    <a:pt x="1269634" y="111833"/>
                  </a:cubicBezTo>
                  <a:lnTo>
                    <a:pt x="1249899" y="118412"/>
                  </a:lnTo>
                  <a:cubicBezTo>
                    <a:pt x="1233204" y="115072"/>
                    <a:pt x="1228791" y="112291"/>
                    <a:pt x="1210429" y="118412"/>
                  </a:cubicBezTo>
                  <a:cubicBezTo>
                    <a:pt x="1207487" y="119393"/>
                    <a:pt x="1206043" y="122797"/>
                    <a:pt x="1203850" y="124990"/>
                  </a:cubicBezTo>
                  <a:cubicBezTo>
                    <a:pt x="1197006" y="152369"/>
                    <a:pt x="1205339" y="125303"/>
                    <a:pt x="1193983" y="148014"/>
                  </a:cubicBezTo>
                  <a:cubicBezTo>
                    <a:pt x="1187578" y="160824"/>
                    <a:pt x="1193731" y="156274"/>
                    <a:pt x="1187404" y="171039"/>
                  </a:cubicBezTo>
                  <a:cubicBezTo>
                    <a:pt x="1184291" y="178303"/>
                    <a:pt x="1179554" y="182179"/>
                    <a:pt x="1174247" y="187485"/>
                  </a:cubicBezTo>
                  <a:cubicBezTo>
                    <a:pt x="1173151" y="190774"/>
                    <a:pt x="1173779" y="195338"/>
                    <a:pt x="1170958" y="197353"/>
                  </a:cubicBezTo>
                  <a:cubicBezTo>
                    <a:pt x="1165315" y="201383"/>
                    <a:pt x="1158022" y="202571"/>
                    <a:pt x="1151223" y="203931"/>
                  </a:cubicBezTo>
                  <a:cubicBezTo>
                    <a:pt x="1116468" y="210882"/>
                    <a:pt x="1140358" y="206892"/>
                    <a:pt x="1078860" y="210509"/>
                  </a:cubicBezTo>
                  <a:cubicBezTo>
                    <a:pt x="1070089" y="209413"/>
                    <a:pt x="1059788" y="212289"/>
                    <a:pt x="1052547" y="207220"/>
                  </a:cubicBezTo>
                  <a:cubicBezTo>
                    <a:pt x="1046866" y="203244"/>
                    <a:pt x="1051738" y="191331"/>
                    <a:pt x="1045968" y="187485"/>
                  </a:cubicBezTo>
                  <a:cubicBezTo>
                    <a:pt x="1017697" y="168638"/>
                    <a:pt x="1053463" y="191232"/>
                    <a:pt x="1026233" y="177617"/>
                  </a:cubicBezTo>
                  <a:cubicBezTo>
                    <a:pt x="1000733" y="164867"/>
                    <a:pt x="1031295" y="176016"/>
                    <a:pt x="1006498" y="167750"/>
                  </a:cubicBezTo>
                  <a:cubicBezTo>
                    <a:pt x="1003209" y="168846"/>
                    <a:pt x="999082" y="168587"/>
                    <a:pt x="996630" y="171039"/>
                  </a:cubicBezTo>
                  <a:cubicBezTo>
                    <a:pt x="994178" y="173491"/>
                    <a:pt x="994558" y="177661"/>
                    <a:pt x="993341" y="180907"/>
                  </a:cubicBezTo>
                  <a:cubicBezTo>
                    <a:pt x="991268" y="186435"/>
                    <a:pt x="989160" y="191958"/>
                    <a:pt x="986762" y="197353"/>
                  </a:cubicBezTo>
                  <a:cubicBezTo>
                    <a:pt x="984771" y="201833"/>
                    <a:pt x="982005" y="205957"/>
                    <a:pt x="980184" y="210509"/>
                  </a:cubicBezTo>
                  <a:cubicBezTo>
                    <a:pt x="970106" y="235706"/>
                    <a:pt x="979637" y="224215"/>
                    <a:pt x="967027" y="236823"/>
                  </a:cubicBezTo>
                  <a:cubicBezTo>
                    <a:pt x="964104" y="245593"/>
                    <a:pt x="962579" y="251720"/>
                    <a:pt x="957160" y="259848"/>
                  </a:cubicBezTo>
                  <a:cubicBezTo>
                    <a:pt x="955440" y="262428"/>
                    <a:pt x="952774" y="264233"/>
                    <a:pt x="950581" y="266426"/>
                  </a:cubicBezTo>
                  <a:cubicBezTo>
                    <a:pt x="949485" y="269715"/>
                    <a:pt x="948976" y="273263"/>
                    <a:pt x="947292" y="276294"/>
                  </a:cubicBezTo>
                  <a:cubicBezTo>
                    <a:pt x="939703" y="289955"/>
                    <a:pt x="936833" y="296325"/>
                    <a:pt x="924268" y="302607"/>
                  </a:cubicBezTo>
                  <a:cubicBezTo>
                    <a:pt x="921167" y="304158"/>
                    <a:pt x="917689" y="304800"/>
                    <a:pt x="914400" y="305896"/>
                  </a:cubicBezTo>
                  <a:cubicBezTo>
                    <a:pt x="912207" y="308089"/>
                    <a:pt x="910480" y="310879"/>
                    <a:pt x="907821" y="312475"/>
                  </a:cubicBezTo>
                  <a:cubicBezTo>
                    <a:pt x="886468" y="325287"/>
                    <a:pt x="908048" y="305671"/>
                    <a:pt x="891375" y="322342"/>
                  </a:cubicBezTo>
                  <a:cubicBezTo>
                    <a:pt x="888086" y="320149"/>
                    <a:pt x="885120" y="317369"/>
                    <a:pt x="881508" y="315764"/>
                  </a:cubicBezTo>
                  <a:cubicBezTo>
                    <a:pt x="865419" y="308614"/>
                    <a:pt x="863327" y="310309"/>
                    <a:pt x="848616" y="305896"/>
                  </a:cubicBezTo>
                  <a:cubicBezTo>
                    <a:pt x="848588" y="305887"/>
                    <a:pt x="823961" y="297678"/>
                    <a:pt x="819013" y="296029"/>
                  </a:cubicBezTo>
                  <a:cubicBezTo>
                    <a:pt x="787246" y="285440"/>
                    <a:pt x="836638" y="302421"/>
                    <a:pt x="795988" y="286161"/>
                  </a:cubicBezTo>
                  <a:cubicBezTo>
                    <a:pt x="789550" y="283586"/>
                    <a:pt x="776253" y="279583"/>
                    <a:pt x="776253" y="279583"/>
                  </a:cubicBezTo>
                  <a:cubicBezTo>
                    <a:pt x="760862" y="264189"/>
                    <a:pt x="779730" y="281099"/>
                    <a:pt x="759807" y="269715"/>
                  </a:cubicBezTo>
                  <a:cubicBezTo>
                    <a:pt x="755047" y="266995"/>
                    <a:pt x="751410" y="262568"/>
                    <a:pt x="746650" y="259848"/>
                  </a:cubicBezTo>
                  <a:cubicBezTo>
                    <a:pt x="743640" y="258128"/>
                    <a:pt x="739884" y="258109"/>
                    <a:pt x="736783" y="256558"/>
                  </a:cubicBezTo>
                  <a:cubicBezTo>
                    <a:pt x="723275" y="249804"/>
                    <a:pt x="730541" y="251564"/>
                    <a:pt x="720337" y="243401"/>
                  </a:cubicBezTo>
                  <a:cubicBezTo>
                    <a:pt x="712591" y="237204"/>
                    <a:pt x="706313" y="234745"/>
                    <a:pt x="697312" y="230245"/>
                  </a:cubicBezTo>
                  <a:cubicBezTo>
                    <a:pt x="691843" y="224775"/>
                    <a:pt x="688338" y="220409"/>
                    <a:pt x="680866" y="217088"/>
                  </a:cubicBezTo>
                  <a:cubicBezTo>
                    <a:pt x="674529" y="214272"/>
                    <a:pt x="661131" y="210509"/>
                    <a:pt x="661131" y="210509"/>
                  </a:cubicBezTo>
                  <a:lnTo>
                    <a:pt x="638106" y="187485"/>
                  </a:lnTo>
                  <a:lnTo>
                    <a:pt x="638106" y="17761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23" name="タイトル 1">
            <a:extLst>
              <a:ext uri="{FF2B5EF4-FFF2-40B4-BE49-F238E27FC236}">
                <a16:creationId xmlns:a16="http://schemas.microsoft.com/office/drawing/2014/main" id="{110B12A2-F21A-41C2-836F-C3E9B7DF61D1}"/>
              </a:ext>
            </a:extLst>
          </p:cNvPr>
          <p:cNvSpPr txBox="1">
            <a:spLocks/>
          </p:cNvSpPr>
          <p:nvPr/>
        </p:nvSpPr>
        <p:spPr>
          <a:xfrm>
            <a:off x="4118583" y="3598088"/>
            <a:ext cx="2700622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中央地区</a:t>
            </a:r>
          </a:p>
        </p:txBody>
      </p:sp>
      <p:sp>
        <p:nvSpPr>
          <p:cNvPr id="24" name="タイトル 1">
            <a:extLst>
              <a:ext uri="{FF2B5EF4-FFF2-40B4-BE49-F238E27FC236}">
                <a16:creationId xmlns:a16="http://schemas.microsoft.com/office/drawing/2014/main" id="{357DAB6F-28BD-4AEA-AA8C-96E84B08EF7A}"/>
              </a:ext>
            </a:extLst>
          </p:cNvPr>
          <p:cNvSpPr txBox="1">
            <a:spLocks/>
          </p:cNvSpPr>
          <p:nvPr/>
        </p:nvSpPr>
        <p:spPr>
          <a:xfrm>
            <a:off x="3652032" y="1828170"/>
            <a:ext cx="2700622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新治地区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767782" y="240834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北部地区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231274" y="5271716"/>
            <a:ext cx="1673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南部地区</a:t>
            </a:r>
          </a:p>
        </p:txBody>
      </p:sp>
    </p:spTree>
    <p:extLst>
      <p:ext uri="{BB962C8B-B14F-4D97-AF65-F5344CB8AC3E}">
        <p14:creationId xmlns:p14="http://schemas.microsoft.com/office/powerpoint/2010/main" val="220672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フローチャート: 代替処理 30">
            <a:extLst>
              <a:ext uri="{FF2B5EF4-FFF2-40B4-BE49-F238E27FC236}">
                <a16:creationId xmlns:a16="http://schemas.microsoft.com/office/drawing/2014/main" id="{4F614029-8014-41A6-A9BA-B7EEBBDAD2FC}"/>
              </a:ext>
            </a:extLst>
          </p:cNvPr>
          <p:cNvSpPr/>
          <p:nvPr/>
        </p:nvSpPr>
        <p:spPr>
          <a:xfrm>
            <a:off x="3836064" y="1808606"/>
            <a:ext cx="1440000" cy="3902237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提案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60</a:t>
            </a:fld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ja-JP" dirty="0" err="1"/>
              <a:t>AgriBank</a:t>
            </a:r>
            <a:endParaRPr kumimoji="1" lang="ja-JP" altLang="en-US" dirty="0"/>
          </a:p>
        </p:txBody>
      </p:sp>
      <p:sp>
        <p:nvSpPr>
          <p:cNvPr id="9" name="フローチャート: 代替処理 8">
            <a:extLst>
              <a:ext uri="{FF2B5EF4-FFF2-40B4-BE49-F238E27FC236}">
                <a16:creationId xmlns:a16="http://schemas.microsoft.com/office/drawing/2014/main" id="{4F614029-8014-41A6-A9BA-B7EEBBDAD2FC}"/>
              </a:ext>
            </a:extLst>
          </p:cNvPr>
          <p:cNvSpPr/>
          <p:nvPr/>
        </p:nvSpPr>
        <p:spPr>
          <a:xfrm>
            <a:off x="67521" y="1827230"/>
            <a:ext cx="1440000" cy="3907874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2400" dirty="0"/>
          </a:p>
        </p:txBody>
      </p:sp>
      <p:sp>
        <p:nvSpPr>
          <p:cNvPr id="20" name="フローチャート: 代替処理 19">
            <a:extLst>
              <a:ext uri="{FF2B5EF4-FFF2-40B4-BE49-F238E27FC236}">
                <a16:creationId xmlns:a16="http://schemas.microsoft.com/office/drawing/2014/main" id="{B0AAB961-63C5-4DFD-BB09-50E0D32DAF3F}"/>
              </a:ext>
            </a:extLst>
          </p:cNvPr>
          <p:cNvSpPr/>
          <p:nvPr/>
        </p:nvSpPr>
        <p:spPr>
          <a:xfrm>
            <a:off x="7619269" y="1827229"/>
            <a:ext cx="1440000" cy="4016369"/>
          </a:xfrm>
          <a:prstGeom prst="flowChartAlternateProcess">
            <a:avLst/>
          </a:prstGeom>
          <a:noFill/>
          <a:ln w="38100">
            <a:solidFill>
              <a:srgbClr val="E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32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0257A8B-ABDF-4B01-A8A1-5EC6B2A14399}"/>
              </a:ext>
            </a:extLst>
          </p:cNvPr>
          <p:cNvSpPr txBox="1"/>
          <p:nvPr/>
        </p:nvSpPr>
        <p:spPr>
          <a:xfrm>
            <a:off x="35070" y="1101953"/>
            <a:ext cx="572654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0070C0"/>
                </a:solidFill>
              </a:rPr>
              <a:t>Agri</a:t>
            </a:r>
            <a:r>
              <a:rPr kumimoji="1" lang="en-US" altLang="ja-JP" sz="3600" dirty="0" smtClean="0"/>
              <a:t>culture</a:t>
            </a:r>
            <a:r>
              <a:rPr kumimoji="1" lang="ja-JP" altLang="en-US" sz="3600" dirty="0"/>
              <a:t>＋</a:t>
            </a:r>
            <a:r>
              <a:rPr kumimoji="1" lang="ja-JP" altLang="en-US" sz="3600" dirty="0" smtClean="0"/>
              <a:t>空き家</a:t>
            </a:r>
            <a:r>
              <a:rPr kumimoji="1" lang="ja-JP" altLang="en-US" sz="3600" b="1" dirty="0" smtClean="0">
                <a:solidFill>
                  <a:srgbClr val="0070C0"/>
                </a:solidFill>
              </a:rPr>
              <a:t>バンク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右矢印 5"/>
          <p:cNvSpPr/>
          <p:nvPr/>
        </p:nvSpPr>
        <p:spPr>
          <a:xfrm>
            <a:off x="1507520" y="2163331"/>
            <a:ext cx="2124756" cy="1158011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提供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左矢印 6"/>
          <p:cNvSpPr/>
          <p:nvPr/>
        </p:nvSpPr>
        <p:spPr>
          <a:xfrm>
            <a:off x="1727778" y="3862293"/>
            <a:ext cx="2122948" cy="1158011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募集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16" y="1687910"/>
            <a:ext cx="1339845" cy="1339845"/>
          </a:xfrm>
          <a:prstGeom prst="rect">
            <a:avLst/>
          </a:prstGeom>
        </p:spPr>
      </p:pic>
      <p:sp>
        <p:nvSpPr>
          <p:cNvPr id="24" name="右矢印 23"/>
          <p:cNvSpPr/>
          <p:nvPr/>
        </p:nvSpPr>
        <p:spPr>
          <a:xfrm>
            <a:off x="5276064" y="3857415"/>
            <a:ext cx="2222799" cy="115801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補助</a:t>
            </a:r>
          </a:p>
        </p:txBody>
      </p:sp>
      <p:sp>
        <p:nvSpPr>
          <p:cNvPr id="25" name="左矢印 24"/>
          <p:cNvSpPr/>
          <p:nvPr/>
        </p:nvSpPr>
        <p:spPr>
          <a:xfrm>
            <a:off x="5493319" y="2163332"/>
            <a:ext cx="2154482" cy="1158011"/>
          </a:xfrm>
          <a:prstGeom prst="leftArrow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申込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288" y="1100433"/>
            <a:ext cx="889981" cy="139879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969937" y="2542030"/>
            <a:ext cx="738664" cy="247827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住みたい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1190" y="1831973"/>
            <a:ext cx="1292662" cy="38836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空き家</a:t>
            </a:r>
          </a:p>
          <a:p>
            <a:pPr algn="ctr"/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耕作放棄地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57509" y="3105628"/>
            <a:ext cx="800219" cy="202525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土浦市</a:t>
            </a:r>
          </a:p>
        </p:txBody>
      </p:sp>
      <p:sp>
        <p:nvSpPr>
          <p:cNvPr id="33" name="角丸四角形吹き出し 32"/>
          <p:cNvSpPr/>
          <p:nvPr/>
        </p:nvSpPr>
        <p:spPr>
          <a:xfrm>
            <a:off x="5446914" y="5306845"/>
            <a:ext cx="2351343" cy="1043582"/>
          </a:xfrm>
          <a:prstGeom prst="wedgeRoundRectCallout">
            <a:avLst>
              <a:gd name="adj1" fmla="val -43458"/>
              <a:gd name="adj2" fmla="val -96540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補助金</a:t>
            </a:r>
            <a:endParaRPr kumimoji="1" lang="ja-JP" altLang="en-US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技術提供</a:t>
            </a:r>
            <a:endParaRPr kumimoji="1" lang="ja-JP" altLang="en-US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513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" grpId="0" animBg="1"/>
      <p:bldP spid="20" grpId="0" animBg="1"/>
      <p:bldP spid="6" grpId="0" animBg="1"/>
      <p:bldP spid="7" grpId="0" animBg="1"/>
      <p:bldP spid="24" grpId="0" animBg="1"/>
      <p:bldP spid="25" grpId="0" animBg="1"/>
      <p:bldP spid="12" grpId="0"/>
      <p:bldP spid="14" grpId="0"/>
      <p:bldP spid="16" grpId="0"/>
      <p:bldP spid="3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C61688-84D6-459B-BB9E-ABFD4AE3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39BB1-A036-403D-99BA-CF8010E78B90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85" y="18467"/>
            <a:ext cx="6968971" cy="546745"/>
          </a:xfrm>
        </p:spPr>
        <p:txBody>
          <a:bodyPr/>
          <a:lstStyle/>
          <a:p>
            <a:r>
              <a:rPr lang="en-US" altLang="ja-JP" dirty="0" err="1"/>
              <a:t>AgriBank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B20C7DF2-3129-410A-977F-2C82387C17E9}"/>
              </a:ext>
            </a:extLst>
          </p:cNvPr>
          <p:cNvSpPr txBox="1">
            <a:spLocks/>
          </p:cNvSpPr>
          <p:nvPr/>
        </p:nvSpPr>
        <p:spPr>
          <a:xfrm>
            <a:off x="0" y="311495"/>
            <a:ext cx="5810865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費用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8FB8B35-01F3-47B5-84AB-D294ED5FC16D}"/>
              </a:ext>
            </a:extLst>
          </p:cNvPr>
          <p:cNvSpPr/>
          <p:nvPr/>
        </p:nvSpPr>
        <p:spPr>
          <a:xfrm>
            <a:off x="522724" y="1928776"/>
            <a:ext cx="4446000" cy="568800"/>
          </a:xfrm>
          <a:prstGeom prst="roundRect">
            <a:avLst/>
          </a:prstGeom>
          <a:solidFill>
            <a:srgbClr val="C55A1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空き家バンク事業</a:t>
            </a: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2B5DC719-AEC7-4250-816E-90AB9F1E9D40}"/>
              </a:ext>
            </a:extLst>
          </p:cNvPr>
          <p:cNvSpPr/>
          <p:nvPr/>
        </p:nvSpPr>
        <p:spPr>
          <a:xfrm>
            <a:off x="522722" y="3720778"/>
            <a:ext cx="4446000" cy="5688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耕作放棄地再生事業費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55E6DA7-A6B4-43BE-8AE6-B1699E24A859}"/>
              </a:ext>
            </a:extLst>
          </p:cNvPr>
          <p:cNvSpPr txBox="1"/>
          <p:nvPr/>
        </p:nvSpPr>
        <p:spPr>
          <a:xfrm>
            <a:off x="5544000" y="1991240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2531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F20DC2C-9A3E-436C-9537-7B8C07F8B034}"/>
              </a:ext>
            </a:extLst>
          </p:cNvPr>
          <p:cNvSpPr txBox="1"/>
          <p:nvPr/>
        </p:nvSpPr>
        <p:spPr>
          <a:xfrm>
            <a:off x="5544000" y="3720778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254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四角形: 角を丸くする 16">
            <a:extLst>
              <a:ext uri="{FF2B5EF4-FFF2-40B4-BE49-F238E27FC236}">
                <a16:creationId xmlns:a16="http://schemas.microsoft.com/office/drawing/2014/main" id="{FB1B2E7A-C427-46D5-9C65-1C68B69B4DD8}"/>
              </a:ext>
            </a:extLst>
          </p:cNvPr>
          <p:cNvSpPr/>
          <p:nvPr/>
        </p:nvSpPr>
        <p:spPr>
          <a:xfrm>
            <a:off x="522724" y="5450316"/>
            <a:ext cx="8038700" cy="79784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2785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154969-DE5F-4542-9538-591872BD2B2D}"/>
              </a:ext>
            </a:extLst>
          </p:cNvPr>
          <p:cNvSpPr txBox="1"/>
          <p:nvPr/>
        </p:nvSpPr>
        <p:spPr>
          <a:xfrm>
            <a:off x="522722" y="2649600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※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個人発表より引用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F0A0000-5605-4132-A03E-EDF3F4C2FE33}"/>
              </a:ext>
            </a:extLst>
          </p:cNvPr>
          <p:cNvSpPr txBox="1"/>
          <p:nvPr/>
        </p:nvSpPr>
        <p:spPr>
          <a:xfrm>
            <a:off x="522722" y="4442400"/>
            <a:ext cx="3236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※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京都府耕作放棄委再生事業より引用</a:t>
            </a:r>
          </a:p>
        </p:txBody>
      </p:sp>
    </p:spTree>
    <p:extLst>
      <p:ext uri="{BB962C8B-B14F-4D97-AF65-F5344CB8AC3E}">
        <p14:creationId xmlns:p14="http://schemas.microsoft.com/office/powerpoint/2010/main" val="265691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効果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62</a:t>
            </a:fld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ja-JP" dirty="0" err="1"/>
              <a:t>AgriBank</a:t>
            </a:r>
            <a:endParaRPr kumimoji="1" lang="ja-JP" altLang="en-US" dirty="0"/>
          </a:p>
        </p:txBody>
      </p:sp>
      <p:sp>
        <p:nvSpPr>
          <p:cNvPr id="5" name="四角形: 角を丸くする 5">
            <a:extLst>
              <a:ext uri="{FF2B5EF4-FFF2-40B4-BE49-F238E27FC236}">
                <a16:creationId xmlns:a16="http://schemas.microsoft.com/office/drawing/2014/main" id="{9843472E-6E9A-4D39-812D-C17FD43698C5}"/>
              </a:ext>
            </a:extLst>
          </p:cNvPr>
          <p:cNvSpPr/>
          <p:nvPr/>
        </p:nvSpPr>
        <p:spPr>
          <a:xfrm>
            <a:off x="233000" y="1758142"/>
            <a:ext cx="4445058" cy="936000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まち･農業の活性化</a:t>
            </a:r>
          </a:p>
        </p:txBody>
      </p:sp>
      <p:sp>
        <p:nvSpPr>
          <p:cNvPr id="6" name="四角形: 角を丸くする 9">
            <a:extLst>
              <a:ext uri="{FF2B5EF4-FFF2-40B4-BE49-F238E27FC236}">
                <a16:creationId xmlns:a16="http://schemas.microsoft.com/office/drawing/2014/main" id="{722FFD8E-43FB-45A1-9EBD-40BABDA69A4A}"/>
              </a:ext>
            </a:extLst>
          </p:cNvPr>
          <p:cNvSpPr/>
          <p:nvPr/>
        </p:nvSpPr>
        <p:spPr>
          <a:xfrm>
            <a:off x="233000" y="3081438"/>
            <a:ext cx="4445058" cy="936000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空き施設の活用</a:t>
            </a:r>
          </a:p>
        </p:txBody>
      </p:sp>
      <p:sp>
        <p:nvSpPr>
          <p:cNvPr id="7" name="四角形: 角を丸くする 11">
            <a:extLst>
              <a:ext uri="{FF2B5EF4-FFF2-40B4-BE49-F238E27FC236}">
                <a16:creationId xmlns:a16="http://schemas.microsoft.com/office/drawing/2014/main" id="{2E5DDB2E-6F1D-4063-86DD-84F94A87B4A5}"/>
              </a:ext>
            </a:extLst>
          </p:cNvPr>
          <p:cNvSpPr/>
          <p:nvPr/>
        </p:nvSpPr>
        <p:spPr>
          <a:xfrm>
            <a:off x="233000" y="4404734"/>
            <a:ext cx="4445058" cy="936000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人口増加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DA4E8AE-3109-4B4C-8381-633B65C27CB5}"/>
              </a:ext>
            </a:extLst>
          </p:cNvPr>
          <p:cNvSpPr/>
          <p:nvPr/>
        </p:nvSpPr>
        <p:spPr>
          <a:xfrm>
            <a:off x="5880260" y="5470538"/>
            <a:ext cx="337131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dirty="0">
                <a:hlinkClick r:id="rId2"/>
              </a:rPr>
              <a:t>https://www.bing.com/images/search?view=detailV2&amp;id</a:t>
            </a:r>
            <a:endParaRPr lang="en-US" altLang="ja-JP" sz="105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CB51B5C-58B7-42E1-95F2-A4801DAF1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05" y="2226142"/>
            <a:ext cx="4436895" cy="2959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830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図表 23">
            <a:extLst>
              <a:ext uri="{FF2B5EF4-FFF2-40B4-BE49-F238E27FC236}">
                <a16:creationId xmlns:a16="http://schemas.microsoft.com/office/drawing/2014/main" id="{C07C74F9-52E1-4777-9013-A4BC205B0E4C}"/>
              </a:ext>
            </a:extLst>
          </p:cNvPr>
          <p:cNvGraphicFramePr/>
          <p:nvPr>
            <p:extLst/>
          </p:nvPr>
        </p:nvGraphicFramePr>
        <p:xfrm>
          <a:off x="-615600" y="1886400"/>
          <a:ext cx="6007510" cy="375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" name="正方形/長方形 28"/>
          <p:cNvSpPr/>
          <p:nvPr/>
        </p:nvSpPr>
        <p:spPr>
          <a:xfrm>
            <a:off x="6767782" y="2384571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北部地区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C61688-84D6-459B-BB9E-ABFD4AE3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39BB1-A036-403D-99BA-CF8010E78B90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493"/>
            <a:ext cx="6968971" cy="797848"/>
          </a:xfrm>
        </p:spPr>
        <p:txBody>
          <a:bodyPr/>
          <a:lstStyle/>
          <a:p>
            <a:r>
              <a:rPr lang="ja-JP" altLang="en-US" dirty="0"/>
              <a:t>子どもの交流拠点の整備</a:t>
            </a:r>
            <a:endParaRPr kumimoji="1" lang="ja-JP" altLang="en-US" dirty="0"/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85" y="18467"/>
            <a:ext cx="6968971" cy="546745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70C0"/>
                </a:solidFill>
              </a:rPr>
              <a:t>提案</a:t>
            </a:r>
            <a:r>
              <a:rPr kumimoji="1" lang="en-US" altLang="ja-JP" dirty="0">
                <a:solidFill>
                  <a:srgbClr val="0070C0"/>
                </a:solidFill>
              </a:rPr>
              <a:t>8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110B12A2-F21A-41C2-836F-C3E9B7DF61D1}"/>
              </a:ext>
            </a:extLst>
          </p:cNvPr>
          <p:cNvSpPr txBox="1">
            <a:spLocks/>
          </p:cNvSpPr>
          <p:nvPr/>
        </p:nvSpPr>
        <p:spPr>
          <a:xfrm>
            <a:off x="4118583" y="3574024"/>
            <a:ext cx="2700622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118494" y="1720799"/>
            <a:ext cx="3201776" cy="3925291"/>
            <a:chOff x="5118494" y="1720799"/>
            <a:chExt cx="3201776" cy="3925291"/>
          </a:xfrm>
        </p:grpSpPr>
        <p:sp>
          <p:nvSpPr>
            <p:cNvPr id="18" name="フリーフォーム: 図形 6">
              <a:extLst>
                <a:ext uri="{FF2B5EF4-FFF2-40B4-BE49-F238E27FC236}">
                  <a16:creationId xmlns:a16="http://schemas.microsoft.com/office/drawing/2014/main" id="{5E0ABBF7-E92E-406F-9CEB-41048CADF0A8}"/>
                </a:ext>
              </a:extLst>
            </p:cNvPr>
            <p:cNvSpPr/>
            <p:nvPr/>
          </p:nvSpPr>
          <p:spPr>
            <a:xfrm>
              <a:off x="5118494" y="1720799"/>
              <a:ext cx="1572242" cy="1901163"/>
            </a:xfrm>
            <a:custGeom>
              <a:avLst/>
              <a:gdLst>
                <a:gd name="connsiteX0" fmla="*/ 371681 w 1572242"/>
                <a:gd name="connsiteY0" fmla="*/ 65784 h 1901163"/>
                <a:gd name="connsiteX1" fmla="*/ 276294 w 1572242"/>
                <a:gd name="connsiteY1" fmla="*/ 13157 h 1901163"/>
                <a:gd name="connsiteX2" fmla="*/ 269715 w 1572242"/>
                <a:gd name="connsiteY2" fmla="*/ 6579 h 1901163"/>
                <a:gd name="connsiteX3" fmla="*/ 249980 w 1572242"/>
                <a:gd name="connsiteY3" fmla="*/ 0 h 1901163"/>
                <a:gd name="connsiteX4" fmla="*/ 226956 w 1572242"/>
                <a:gd name="connsiteY4" fmla="*/ 3290 h 1901163"/>
                <a:gd name="connsiteX5" fmla="*/ 220377 w 1572242"/>
                <a:gd name="connsiteY5" fmla="*/ 9868 h 1901163"/>
                <a:gd name="connsiteX6" fmla="*/ 210510 w 1572242"/>
                <a:gd name="connsiteY6" fmla="*/ 16446 h 1901163"/>
                <a:gd name="connsiteX7" fmla="*/ 197353 w 1572242"/>
                <a:gd name="connsiteY7" fmla="*/ 32892 h 1901163"/>
                <a:gd name="connsiteX8" fmla="*/ 190774 w 1572242"/>
                <a:gd name="connsiteY8" fmla="*/ 52628 h 1901163"/>
                <a:gd name="connsiteX9" fmla="*/ 187485 w 1572242"/>
                <a:gd name="connsiteY9" fmla="*/ 65784 h 1901163"/>
                <a:gd name="connsiteX10" fmla="*/ 180907 w 1572242"/>
                <a:gd name="connsiteY10" fmla="*/ 95387 h 1901163"/>
                <a:gd name="connsiteX11" fmla="*/ 174328 w 1572242"/>
                <a:gd name="connsiteY11" fmla="*/ 105255 h 1901163"/>
                <a:gd name="connsiteX12" fmla="*/ 157882 w 1572242"/>
                <a:gd name="connsiteY12" fmla="*/ 118412 h 1901163"/>
                <a:gd name="connsiteX13" fmla="*/ 151304 w 1572242"/>
                <a:gd name="connsiteY13" fmla="*/ 128279 h 1901163"/>
                <a:gd name="connsiteX14" fmla="*/ 134858 w 1572242"/>
                <a:gd name="connsiteY14" fmla="*/ 141436 h 1901163"/>
                <a:gd name="connsiteX15" fmla="*/ 118412 w 1572242"/>
                <a:gd name="connsiteY15" fmla="*/ 151304 h 1901163"/>
                <a:gd name="connsiteX16" fmla="*/ 111833 w 1572242"/>
                <a:gd name="connsiteY16" fmla="*/ 157882 h 1901163"/>
                <a:gd name="connsiteX17" fmla="*/ 105255 w 1572242"/>
                <a:gd name="connsiteY17" fmla="*/ 177618 h 1901163"/>
                <a:gd name="connsiteX18" fmla="*/ 108544 w 1572242"/>
                <a:gd name="connsiteY18" fmla="*/ 203931 h 1901163"/>
                <a:gd name="connsiteX19" fmla="*/ 115122 w 1572242"/>
                <a:gd name="connsiteY19" fmla="*/ 210510 h 1901163"/>
                <a:gd name="connsiteX20" fmla="*/ 121701 w 1572242"/>
                <a:gd name="connsiteY20" fmla="*/ 230245 h 1901163"/>
                <a:gd name="connsiteX21" fmla="*/ 128279 w 1572242"/>
                <a:gd name="connsiteY21" fmla="*/ 240113 h 1901163"/>
                <a:gd name="connsiteX22" fmla="*/ 141436 w 1572242"/>
                <a:gd name="connsiteY22" fmla="*/ 269715 h 1901163"/>
                <a:gd name="connsiteX23" fmla="*/ 161171 w 1572242"/>
                <a:gd name="connsiteY23" fmla="*/ 279583 h 1901163"/>
                <a:gd name="connsiteX24" fmla="*/ 171039 w 1572242"/>
                <a:gd name="connsiteY24" fmla="*/ 286161 h 1901163"/>
                <a:gd name="connsiteX25" fmla="*/ 190774 w 1572242"/>
                <a:gd name="connsiteY25" fmla="*/ 292740 h 1901163"/>
                <a:gd name="connsiteX26" fmla="*/ 210510 w 1572242"/>
                <a:gd name="connsiteY26" fmla="*/ 312475 h 1901163"/>
                <a:gd name="connsiteX27" fmla="*/ 217088 w 1572242"/>
                <a:gd name="connsiteY27" fmla="*/ 319054 h 1901163"/>
                <a:gd name="connsiteX28" fmla="*/ 226956 w 1572242"/>
                <a:gd name="connsiteY28" fmla="*/ 325632 h 1901163"/>
                <a:gd name="connsiteX29" fmla="*/ 253269 w 1572242"/>
                <a:gd name="connsiteY29" fmla="*/ 348656 h 1901163"/>
                <a:gd name="connsiteX30" fmla="*/ 259848 w 1572242"/>
                <a:gd name="connsiteY30" fmla="*/ 368392 h 1901163"/>
                <a:gd name="connsiteX31" fmla="*/ 263137 w 1572242"/>
                <a:gd name="connsiteY31" fmla="*/ 378259 h 1901163"/>
                <a:gd name="connsiteX32" fmla="*/ 276294 w 1572242"/>
                <a:gd name="connsiteY32" fmla="*/ 407862 h 1901163"/>
                <a:gd name="connsiteX33" fmla="*/ 282872 w 1572242"/>
                <a:gd name="connsiteY33" fmla="*/ 427597 h 1901163"/>
                <a:gd name="connsiteX34" fmla="*/ 296029 w 1572242"/>
                <a:gd name="connsiteY34" fmla="*/ 444043 h 1901163"/>
                <a:gd name="connsiteX35" fmla="*/ 315764 w 1572242"/>
                <a:gd name="connsiteY35" fmla="*/ 467068 h 1901163"/>
                <a:gd name="connsiteX36" fmla="*/ 322343 w 1572242"/>
                <a:gd name="connsiteY36" fmla="*/ 486803 h 1901163"/>
                <a:gd name="connsiteX37" fmla="*/ 325632 w 1572242"/>
                <a:gd name="connsiteY37" fmla="*/ 496671 h 1901163"/>
                <a:gd name="connsiteX38" fmla="*/ 328921 w 1572242"/>
                <a:gd name="connsiteY38" fmla="*/ 506538 h 1901163"/>
                <a:gd name="connsiteX39" fmla="*/ 335499 w 1572242"/>
                <a:gd name="connsiteY39" fmla="*/ 539431 h 1901163"/>
                <a:gd name="connsiteX40" fmla="*/ 335499 w 1572242"/>
                <a:gd name="connsiteY40" fmla="*/ 667710 h 1901163"/>
                <a:gd name="connsiteX41" fmla="*/ 328921 w 1572242"/>
                <a:gd name="connsiteY41" fmla="*/ 687445 h 1901163"/>
                <a:gd name="connsiteX42" fmla="*/ 325632 w 1572242"/>
                <a:gd name="connsiteY42" fmla="*/ 697313 h 1901163"/>
                <a:gd name="connsiteX43" fmla="*/ 315764 w 1572242"/>
                <a:gd name="connsiteY43" fmla="*/ 726915 h 1901163"/>
                <a:gd name="connsiteX44" fmla="*/ 305897 w 1572242"/>
                <a:gd name="connsiteY44" fmla="*/ 746651 h 1901163"/>
                <a:gd name="connsiteX45" fmla="*/ 292740 w 1572242"/>
                <a:gd name="connsiteY45" fmla="*/ 759808 h 1901163"/>
                <a:gd name="connsiteX46" fmla="*/ 286161 w 1572242"/>
                <a:gd name="connsiteY46" fmla="*/ 766386 h 1901163"/>
                <a:gd name="connsiteX47" fmla="*/ 273004 w 1572242"/>
                <a:gd name="connsiteY47" fmla="*/ 782832 h 1901163"/>
                <a:gd name="connsiteX48" fmla="*/ 266426 w 1572242"/>
                <a:gd name="connsiteY48" fmla="*/ 792700 h 1901163"/>
                <a:gd name="connsiteX49" fmla="*/ 256558 w 1572242"/>
                <a:gd name="connsiteY49" fmla="*/ 799278 h 1901163"/>
                <a:gd name="connsiteX50" fmla="*/ 240112 w 1572242"/>
                <a:gd name="connsiteY50" fmla="*/ 815724 h 1901163"/>
                <a:gd name="connsiteX51" fmla="*/ 223666 w 1572242"/>
                <a:gd name="connsiteY51" fmla="*/ 828881 h 1901163"/>
                <a:gd name="connsiteX52" fmla="*/ 220377 w 1572242"/>
                <a:gd name="connsiteY52" fmla="*/ 838749 h 1901163"/>
                <a:gd name="connsiteX53" fmla="*/ 223666 w 1572242"/>
                <a:gd name="connsiteY53" fmla="*/ 851905 h 1901163"/>
                <a:gd name="connsiteX54" fmla="*/ 230245 w 1572242"/>
                <a:gd name="connsiteY54" fmla="*/ 871641 h 1901163"/>
                <a:gd name="connsiteX55" fmla="*/ 233534 w 1572242"/>
                <a:gd name="connsiteY55" fmla="*/ 881508 h 1901163"/>
                <a:gd name="connsiteX56" fmla="*/ 240112 w 1572242"/>
                <a:gd name="connsiteY56" fmla="*/ 888087 h 1901163"/>
                <a:gd name="connsiteX57" fmla="*/ 253269 w 1572242"/>
                <a:gd name="connsiteY57" fmla="*/ 927557 h 1901163"/>
                <a:gd name="connsiteX58" fmla="*/ 256558 w 1572242"/>
                <a:gd name="connsiteY58" fmla="*/ 937425 h 1901163"/>
                <a:gd name="connsiteX59" fmla="*/ 269715 w 1572242"/>
                <a:gd name="connsiteY59" fmla="*/ 953871 h 1901163"/>
                <a:gd name="connsiteX60" fmla="*/ 279583 w 1572242"/>
                <a:gd name="connsiteY60" fmla="*/ 970317 h 1901163"/>
                <a:gd name="connsiteX61" fmla="*/ 282872 w 1572242"/>
                <a:gd name="connsiteY61" fmla="*/ 980184 h 1901163"/>
                <a:gd name="connsiteX62" fmla="*/ 292740 w 1572242"/>
                <a:gd name="connsiteY62" fmla="*/ 983474 h 1901163"/>
                <a:gd name="connsiteX63" fmla="*/ 315764 w 1572242"/>
                <a:gd name="connsiteY63" fmla="*/ 986763 h 1901163"/>
                <a:gd name="connsiteX64" fmla="*/ 345367 w 1572242"/>
                <a:gd name="connsiteY64" fmla="*/ 993341 h 1901163"/>
                <a:gd name="connsiteX65" fmla="*/ 355235 w 1572242"/>
                <a:gd name="connsiteY65" fmla="*/ 999920 h 1901163"/>
                <a:gd name="connsiteX66" fmla="*/ 365102 w 1572242"/>
                <a:gd name="connsiteY66" fmla="*/ 1003209 h 1901163"/>
                <a:gd name="connsiteX67" fmla="*/ 378259 w 1572242"/>
                <a:gd name="connsiteY67" fmla="*/ 1016366 h 1901163"/>
                <a:gd name="connsiteX68" fmla="*/ 381548 w 1572242"/>
                <a:gd name="connsiteY68" fmla="*/ 1026233 h 1901163"/>
                <a:gd name="connsiteX69" fmla="*/ 371681 w 1572242"/>
                <a:gd name="connsiteY69" fmla="*/ 1049258 h 1901163"/>
                <a:gd name="connsiteX70" fmla="*/ 361813 w 1572242"/>
                <a:gd name="connsiteY70" fmla="*/ 1052547 h 1901163"/>
                <a:gd name="connsiteX71" fmla="*/ 328921 w 1572242"/>
                <a:gd name="connsiteY71" fmla="*/ 1049258 h 1901163"/>
                <a:gd name="connsiteX72" fmla="*/ 309186 w 1572242"/>
                <a:gd name="connsiteY72" fmla="*/ 1042679 h 1901163"/>
                <a:gd name="connsiteX73" fmla="*/ 289451 w 1572242"/>
                <a:gd name="connsiteY73" fmla="*/ 1052547 h 1901163"/>
                <a:gd name="connsiteX74" fmla="*/ 282872 w 1572242"/>
                <a:gd name="connsiteY74" fmla="*/ 1062415 h 1901163"/>
                <a:gd name="connsiteX75" fmla="*/ 263137 w 1572242"/>
                <a:gd name="connsiteY75" fmla="*/ 1068993 h 1901163"/>
                <a:gd name="connsiteX76" fmla="*/ 249980 w 1572242"/>
                <a:gd name="connsiteY76" fmla="*/ 1072282 h 1901163"/>
                <a:gd name="connsiteX77" fmla="*/ 230245 w 1572242"/>
                <a:gd name="connsiteY77" fmla="*/ 1078861 h 1901163"/>
                <a:gd name="connsiteX78" fmla="*/ 210510 w 1572242"/>
                <a:gd name="connsiteY78" fmla="*/ 1065704 h 1901163"/>
                <a:gd name="connsiteX79" fmla="*/ 203931 w 1572242"/>
                <a:gd name="connsiteY79" fmla="*/ 1059125 h 1901163"/>
                <a:gd name="connsiteX80" fmla="*/ 184196 w 1572242"/>
                <a:gd name="connsiteY80" fmla="*/ 1045969 h 1901163"/>
                <a:gd name="connsiteX81" fmla="*/ 167750 w 1572242"/>
                <a:gd name="connsiteY81" fmla="*/ 1036101 h 1901163"/>
                <a:gd name="connsiteX82" fmla="*/ 154593 w 1572242"/>
                <a:gd name="connsiteY82" fmla="*/ 1022944 h 1901163"/>
                <a:gd name="connsiteX83" fmla="*/ 144725 w 1572242"/>
                <a:gd name="connsiteY83" fmla="*/ 1016366 h 1901163"/>
                <a:gd name="connsiteX84" fmla="*/ 131569 w 1572242"/>
                <a:gd name="connsiteY84" fmla="*/ 999920 h 1901163"/>
                <a:gd name="connsiteX85" fmla="*/ 124990 w 1572242"/>
                <a:gd name="connsiteY85" fmla="*/ 980184 h 1901163"/>
                <a:gd name="connsiteX86" fmla="*/ 128279 w 1572242"/>
                <a:gd name="connsiteY86" fmla="*/ 967028 h 1901163"/>
                <a:gd name="connsiteX87" fmla="*/ 131569 w 1572242"/>
                <a:gd name="connsiteY87" fmla="*/ 957160 h 1901163"/>
                <a:gd name="connsiteX88" fmla="*/ 128279 w 1572242"/>
                <a:gd name="connsiteY88" fmla="*/ 947292 h 1901163"/>
                <a:gd name="connsiteX89" fmla="*/ 62495 w 1572242"/>
                <a:gd name="connsiteY89" fmla="*/ 950582 h 1901163"/>
                <a:gd name="connsiteX90" fmla="*/ 42760 w 1572242"/>
                <a:gd name="connsiteY90" fmla="*/ 953871 h 1901163"/>
                <a:gd name="connsiteX91" fmla="*/ 32892 w 1572242"/>
                <a:gd name="connsiteY91" fmla="*/ 960449 h 1901163"/>
                <a:gd name="connsiteX92" fmla="*/ 23025 w 1572242"/>
                <a:gd name="connsiteY92" fmla="*/ 963738 h 1901163"/>
                <a:gd name="connsiteX93" fmla="*/ 19735 w 1572242"/>
                <a:gd name="connsiteY93" fmla="*/ 973606 h 1901163"/>
                <a:gd name="connsiteX94" fmla="*/ 16446 w 1572242"/>
                <a:gd name="connsiteY94" fmla="*/ 1022944 h 1901163"/>
                <a:gd name="connsiteX95" fmla="*/ 6579 w 1572242"/>
                <a:gd name="connsiteY95" fmla="*/ 1029523 h 1901163"/>
                <a:gd name="connsiteX96" fmla="*/ 0 w 1572242"/>
                <a:gd name="connsiteY96" fmla="*/ 1036101 h 1901163"/>
                <a:gd name="connsiteX97" fmla="*/ 19735 w 1572242"/>
                <a:gd name="connsiteY97" fmla="*/ 1072282 h 1901163"/>
                <a:gd name="connsiteX98" fmla="*/ 39471 w 1572242"/>
                <a:gd name="connsiteY98" fmla="*/ 1078861 h 1901163"/>
                <a:gd name="connsiteX99" fmla="*/ 46049 w 1572242"/>
                <a:gd name="connsiteY99" fmla="*/ 1088728 h 1901163"/>
                <a:gd name="connsiteX100" fmla="*/ 39471 w 1572242"/>
                <a:gd name="connsiteY100" fmla="*/ 1141356 h 1901163"/>
                <a:gd name="connsiteX101" fmla="*/ 32892 w 1572242"/>
                <a:gd name="connsiteY101" fmla="*/ 1161091 h 1901163"/>
                <a:gd name="connsiteX102" fmla="*/ 29603 w 1572242"/>
                <a:gd name="connsiteY102" fmla="*/ 1170959 h 1901163"/>
                <a:gd name="connsiteX103" fmla="*/ 13157 w 1572242"/>
                <a:gd name="connsiteY103" fmla="*/ 1187405 h 1901163"/>
                <a:gd name="connsiteX104" fmla="*/ 9868 w 1572242"/>
                <a:gd name="connsiteY104" fmla="*/ 1197272 h 1901163"/>
                <a:gd name="connsiteX105" fmla="*/ 13157 w 1572242"/>
                <a:gd name="connsiteY105" fmla="*/ 1207140 h 1901163"/>
                <a:gd name="connsiteX106" fmla="*/ 29603 w 1572242"/>
                <a:gd name="connsiteY106" fmla="*/ 1223586 h 1901163"/>
                <a:gd name="connsiteX107" fmla="*/ 49338 w 1572242"/>
                <a:gd name="connsiteY107" fmla="*/ 1230164 h 1901163"/>
                <a:gd name="connsiteX108" fmla="*/ 55917 w 1572242"/>
                <a:gd name="connsiteY108" fmla="*/ 1236743 h 1901163"/>
                <a:gd name="connsiteX109" fmla="*/ 65784 w 1572242"/>
                <a:gd name="connsiteY109" fmla="*/ 1253189 h 1901163"/>
                <a:gd name="connsiteX110" fmla="*/ 69074 w 1572242"/>
                <a:gd name="connsiteY110" fmla="*/ 1263056 h 1901163"/>
                <a:gd name="connsiteX111" fmla="*/ 62495 w 1572242"/>
                <a:gd name="connsiteY111" fmla="*/ 1292659 h 1901163"/>
                <a:gd name="connsiteX112" fmla="*/ 65784 w 1572242"/>
                <a:gd name="connsiteY112" fmla="*/ 1302527 h 1901163"/>
                <a:gd name="connsiteX113" fmla="*/ 85520 w 1572242"/>
                <a:gd name="connsiteY113" fmla="*/ 1322262 h 1901163"/>
                <a:gd name="connsiteX114" fmla="*/ 92098 w 1572242"/>
                <a:gd name="connsiteY114" fmla="*/ 1328841 h 1901163"/>
                <a:gd name="connsiteX115" fmla="*/ 105255 w 1572242"/>
                <a:gd name="connsiteY115" fmla="*/ 1345287 h 1901163"/>
                <a:gd name="connsiteX116" fmla="*/ 108544 w 1572242"/>
                <a:gd name="connsiteY116" fmla="*/ 1355154 h 1901163"/>
                <a:gd name="connsiteX117" fmla="*/ 134858 w 1572242"/>
                <a:gd name="connsiteY117" fmla="*/ 1368311 h 1901163"/>
                <a:gd name="connsiteX118" fmla="*/ 144725 w 1572242"/>
                <a:gd name="connsiteY118" fmla="*/ 1371600 h 1901163"/>
                <a:gd name="connsiteX119" fmla="*/ 154593 w 1572242"/>
                <a:gd name="connsiteY119" fmla="*/ 1388046 h 1901163"/>
                <a:gd name="connsiteX120" fmla="*/ 167750 w 1572242"/>
                <a:gd name="connsiteY120" fmla="*/ 1401203 h 1901163"/>
                <a:gd name="connsiteX121" fmla="*/ 180907 w 1572242"/>
                <a:gd name="connsiteY121" fmla="*/ 1427517 h 1901163"/>
                <a:gd name="connsiteX122" fmla="*/ 190774 w 1572242"/>
                <a:gd name="connsiteY122" fmla="*/ 1430806 h 1901163"/>
                <a:gd name="connsiteX123" fmla="*/ 210510 w 1572242"/>
                <a:gd name="connsiteY123" fmla="*/ 1434095 h 1901163"/>
                <a:gd name="connsiteX124" fmla="*/ 217088 w 1572242"/>
                <a:gd name="connsiteY124" fmla="*/ 1440674 h 1901163"/>
                <a:gd name="connsiteX125" fmla="*/ 230245 w 1572242"/>
                <a:gd name="connsiteY125" fmla="*/ 1457120 h 1901163"/>
                <a:gd name="connsiteX126" fmla="*/ 249980 w 1572242"/>
                <a:gd name="connsiteY126" fmla="*/ 1466987 h 1901163"/>
                <a:gd name="connsiteX127" fmla="*/ 259848 w 1572242"/>
                <a:gd name="connsiteY127" fmla="*/ 1486723 h 1901163"/>
                <a:gd name="connsiteX128" fmla="*/ 279583 w 1572242"/>
                <a:gd name="connsiteY128" fmla="*/ 1496590 h 1901163"/>
                <a:gd name="connsiteX129" fmla="*/ 292740 w 1572242"/>
                <a:gd name="connsiteY129" fmla="*/ 1509747 h 1901163"/>
                <a:gd name="connsiteX130" fmla="*/ 302607 w 1572242"/>
                <a:gd name="connsiteY130" fmla="*/ 1516325 h 1901163"/>
                <a:gd name="connsiteX131" fmla="*/ 394705 w 1572242"/>
                <a:gd name="connsiteY131" fmla="*/ 1526193 h 1901163"/>
                <a:gd name="connsiteX132" fmla="*/ 414440 w 1572242"/>
                <a:gd name="connsiteY132" fmla="*/ 1529482 h 1901163"/>
                <a:gd name="connsiteX133" fmla="*/ 513117 w 1572242"/>
                <a:gd name="connsiteY133" fmla="*/ 1532772 h 1901163"/>
                <a:gd name="connsiteX134" fmla="*/ 546009 w 1572242"/>
                <a:gd name="connsiteY134" fmla="*/ 1545928 h 1901163"/>
                <a:gd name="connsiteX135" fmla="*/ 575612 w 1572242"/>
                <a:gd name="connsiteY135" fmla="*/ 1559085 h 1901163"/>
                <a:gd name="connsiteX136" fmla="*/ 582190 w 1572242"/>
                <a:gd name="connsiteY136" fmla="*/ 1565664 h 1901163"/>
                <a:gd name="connsiteX137" fmla="*/ 585479 w 1572242"/>
                <a:gd name="connsiteY137" fmla="*/ 1575531 h 1901163"/>
                <a:gd name="connsiteX138" fmla="*/ 592058 w 1572242"/>
                <a:gd name="connsiteY138" fmla="*/ 1582110 h 1901163"/>
                <a:gd name="connsiteX139" fmla="*/ 605215 w 1572242"/>
                <a:gd name="connsiteY139" fmla="*/ 1598556 h 1901163"/>
                <a:gd name="connsiteX140" fmla="*/ 608504 w 1572242"/>
                <a:gd name="connsiteY140" fmla="*/ 1608423 h 1901163"/>
                <a:gd name="connsiteX141" fmla="*/ 618371 w 1572242"/>
                <a:gd name="connsiteY141" fmla="*/ 1615002 h 1901163"/>
                <a:gd name="connsiteX142" fmla="*/ 631528 w 1572242"/>
                <a:gd name="connsiteY142" fmla="*/ 1628159 h 1901163"/>
                <a:gd name="connsiteX143" fmla="*/ 638107 w 1572242"/>
                <a:gd name="connsiteY143" fmla="*/ 1634737 h 1901163"/>
                <a:gd name="connsiteX144" fmla="*/ 661131 w 1572242"/>
                <a:gd name="connsiteY144" fmla="*/ 1661051 h 1901163"/>
                <a:gd name="connsiteX145" fmla="*/ 667710 w 1572242"/>
                <a:gd name="connsiteY145" fmla="*/ 1667629 h 1901163"/>
                <a:gd name="connsiteX146" fmla="*/ 677577 w 1572242"/>
                <a:gd name="connsiteY146" fmla="*/ 1674208 h 1901163"/>
                <a:gd name="connsiteX147" fmla="*/ 684156 w 1572242"/>
                <a:gd name="connsiteY147" fmla="*/ 1680786 h 1901163"/>
                <a:gd name="connsiteX148" fmla="*/ 694023 w 1572242"/>
                <a:gd name="connsiteY148" fmla="*/ 1687364 h 1901163"/>
                <a:gd name="connsiteX149" fmla="*/ 710469 w 1572242"/>
                <a:gd name="connsiteY149" fmla="*/ 1703810 h 1901163"/>
                <a:gd name="connsiteX150" fmla="*/ 717048 w 1572242"/>
                <a:gd name="connsiteY150" fmla="*/ 1710389 h 1901163"/>
                <a:gd name="connsiteX151" fmla="*/ 726915 w 1572242"/>
                <a:gd name="connsiteY151" fmla="*/ 1713678 h 1901163"/>
                <a:gd name="connsiteX152" fmla="*/ 740072 w 1572242"/>
                <a:gd name="connsiteY152" fmla="*/ 1726835 h 1901163"/>
                <a:gd name="connsiteX153" fmla="*/ 753229 w 1572242"/>
                <a:gd name="connsiteY153" fmla="*/ 1743281 h 1901163"/>
                <a:gd name="connsiteX154" fmla="*/ 763097 w 1572242"/>
                <a:gd name="connsiteY154" fmla="*/ 1763016 h 1901163"/>
                <a:gd name="connsiteX155" fmla="*/ 769675 w 1572242"/>
                <a:gd name="connsiteY155" fmla="*/ 1782751 h 1901163"/>
                <a:gd name="connsiteX156" fmla="*/ 772964 w 1572242"/>
                <a:gd name="connsiteY156" fmla="*/ 1792619 h 1901163"/>
                <a:gd name="connsiteX157" fmla="*/ 779543 w 1572242"/>
                <a:gd name="connsiteY157" fmla="*/ 1799197 h 1901163"/>
                <a:gd name="connsiteX158" fmla="*/ 792699 w 1572242"/>
                <a:gd name="connsiteY158" fmla="*/ 1818933 h 1901163"/>
                <a:gd name="connsiteX159" fmla="*/ 805856 w 1572242"/>
                <a:gd name="connsiteY159" fmla="*/ 1832090 h 1901163"/>
                <a:gd name="connsiteX160" fmla="*/ 822302 w 1572242"/>
                <a:gd name="connsiteY160" fmla="*/ 1848536 h 1901163"/>
                <a:gd name="connsiteX161" fmla="*/ 828881 w 1572242"/>
                <a:gd name="connsiteY161" fmla="*/ 1855114 h 1901163"/>
                <a:gd name="connsiteX162" fmla="*/ 858484 w 1572242"/>
                <a:gd name="connsiteY162" fmla="*/ 1864982 h 1901163"/>
                <a:gd name="connsiteX163" fmla="*/ 868351 w 1572242"/>
                <a:gd name="connsiteY163" fmla="*/ 1868271 h 1901163"/>
                <a:gd name="connsiteX164" fmla="*/ 888086 w 1572242"/>
                <a:gd name="connsiteY164" fmla="*/ 1878138 h 1901163"/>
                <a:gd name="connsiteX165" fmla="*/ 917689 w 1572242"/>
                <a:gd name="connsiteY165" fmla="*/ 1894584 h 1901163"/>
                <a:gd name="connsiteX166" fmla="*/ 924268 w 1572242"/>
                <a:gd name="connsiteY166" fmla="*/ 1901163 h 1901163"/>
                <a:gd name="connsiteX167" fmla="*/ 944003 w 1572242"/>
                <a:gd name="connsiteY167" fmla="*/ 1894584 h 1901163"/>
                <a:gd name="connsiteX168" fmla="*/ 970317 w 1572242"/>
                <a:gd name="connsiteY168" fmla="*/ 1874849 h 1901163"/>
                <a:gd name="connsiteX169" fmla="*/ 973606 w 1572242"/>
                <a:gd name="connsiteY169" fmla="*/ 1864982 h 1901163"/>
                <a:gd name="connsiteX170" fmla="*/ 983474 w 1572242"/>
                <a:gd name="connsiteY170" fmla="*/ 1848536 h 1901163"/>
                <a:gd name="connsiteX171" fmla="*/ 990052 w 1572242"/>
                <a:gd name="connsiteY171" fmla="*/ 1812354 h 1901163"/>
                <a:gd name="connsiteX172" fmla="*/ 1003209 w 1572242"/>
                <a:gd name="connsiteY172" fmla="*/ 1795908 h 1901163"/>
                <a:gd name="connsiteX173" fmla="*/ 1006498 w 1572242"/>
                <a:gd name="connsiteY173" fmla="*/ 1786041 h 1901163"/>
                <a:gd name="connsiteX174" fmla="*/ 1013076 w 1572242"/>
                <a:gd name="connsiteY174" fmla="*/ 1779462 h 1901163"/>
                <a:gd name="connsiteX175" fmla="*/ 1019655 w 1572242"/>
                <a:gd name="connsiteY175" fmla="*/ 1759727 h 1901163"/>
                <a:gd name="connsiteX176" fmla="*/ 1029522 w 1572242"/>
                <a:gd name="connsiteY176" fmla="*/ 1730124 h 1901163"/>
                <a:gd name="connsiteX177" fmla="*/ 1032812 w 1572242"/>
                <a:gd name="connsiteY177" fmla="*/ 1720256 h 1901163"/>
                <a:gd name="connsiteX178" fmla="*/ 1039390 w 1572242"/>
                <a:gd name="connsiteY178" fmla="*/ 1710389 h 1901163"/>
                <a:gd name="connsiteX179" fmla="*/ 1042679 w 1572242"/>
                <a:gd name="connsiteY179" fmla="*/ 1700521 h 1901163"/>
                <a:gd name="connsiteX180" fmla="*/ 1049258 w 1572242"/>
                <a:gd name="connsiteY180" fmla="*/ 1693943 h 1901163"/>
                <a:gd name="connsiteX181" fmla="*/ 1055836 w 1572242"/>
                <a:gd name="connsiteY181" fmla="*/ 1674208 h 1901163"/>
                <a:gd name="connsiteX182" fmla="*/ 1065704 w 1572242"/>
                <a:gd name="connsiteY182" fmla="*/ 1641315 h 1901163"/>
                <a:gd name="connsiteX183" fmla="*/ 1068993 w 1572242"/>
                <a:gd name="connsiteY183" fmla="*/ 1621580 h 1901163"/>
                <a:gd name="connsiteX184" fmla="*/ 1065704 w 1572242"/>
                <a:gd name="connsiteY184" fmla="*/ 1591977 h 1901163"/>
                <a:gd name="connsiteX185" fmla="*/ 1062415 w 1572242"/>
                <a:gd name="connsiteY185" fmla="*/ 1582110 h 1901163"/>
                <a:gd name="connsiteX186" fmla="*/ 1059125 w 1572242"/>
                <a:gd name="connsiteY186" fmla="*/ 1568953 h 1901163"/>
                <a:gd name="connsiteX187" fmla="*/ 1068993 w 1572242"/>
                <a:gd name="connsiteY187" fmla="*/ 1516325 h 1901163"/>
                <a:gd name="connsiteX188" fmla="*/ 1078861 w 1572242"/>
                <a:gd name="connsiteY188" fmla="*/ 1509747 h 1901163"/>
                <a:gd name="connsiteX189" fmla="*/ 1085439 w 1572242"/>
                <a:gd name="connsiteY189" fmla="*/ 1499879 h 1901163"/>
                <a:gd name="connsiteX190" fmla="*/ 1088728 w 1572242"/>
                <a:gd name="connsiteY190" fmla="*/ 1490012 h 1901163"/>
                <a:gd name="connsiteX191" fmla="*/ 1095307 w 1572242"/>
                <a:gd name="connsiteY191" fmla="*/ 1483433 h 1901163"/>
                <a:gd name="connsiteX192" fmla="*/ 1105174 w 1572242"/>
                <a:gd name="connsiteY192" fmla="*/ 1466987 h 1901163"/>
                <a:gd name="connsiteX193" fmla="*/ 1108463 w 1572242"/>
                <a:gd name="connsiteY193" fmla="*/ 1457120 h 1901163"/>
                <a:gd name="connsiteX194" fmla="*/ 1115042 w 1572242"/>
                <a:gd name="connsiteY194" fmla="*/ 1450541 h 1901163"/>
                <a:gd name="connsiteX195" fmla="*/ 1121620 w 1572242"/>
                <a:gd name="connsiteY195" fmla="*/ 1440674 h 1901163"/>
                <a:gd name="connsiteX196" fmla="*/ 1128199 w 1572242"/>
                <a:gd name="connsiteY196" fmla="*/ 1434095 h 1901163"/>
                <a:gd name="connsiteX197" fmla="*/ 1141356 w 1572242"/>
                <a:gd name="connsiteY197" fmla="*/ 1414360 h 1901163"/>
                <a:gd name="connsiteX198" fmla="*/ 1151223 w 1572242"/>
                <a:gd name="connsiteY198" fmla="*/ 1384757 h 1901163"/>
                <a:gd name="connsiteX199" fmla="*/ 1154512 w 1572242"/>
                <a:gd name="connsiteY199" fmla="*/ 1374890 h 1901163"/>
                <a:gd name="connsiteX200" fmla="*/ 1157802 w 1572242"/>
                <a:gd name="connsiteY200" fmla="*/ 1365022 h 1901163"/>
                <a:gd name="connsiteX201" fmla="*/ 1161091 w 1572242"/>
                <a:gd name="connsiteY201" fmla="*/ 1341997 h 1901163"/>
                <a:gd name="connsiteX202" fmla="*/ 1154512 w 1572242"/>
                <a:gd name="connsiteY202" fmla="*/ 1276213 h 1901163"/>
                <a:gd name="connsiteX203" fmla="*/ 1147934 w 1572242"/>
                <a:gd name="connsiteY203" fmla="*/ 1266346 h 1901163"/>
                <a:gd name="connsiteX204" fmla="*/ 1138066 w 1572242"/>
                <a:gd name="connsiteY204" fmla="*/ 1263056 h 1901163"/>
                <a:gd name="connsiteX205" fmla="*/ 1118331 w 1572242"/>
                <a:gd name="connsiteY205" fmla="*/ 1249900 h 1901163"/>
                <a:gd name="connsiteX206" fmla="*/ 1098596 w 1572242"/>
                <a:gd name="connsiteY206" fmla="*/ 1226875 h 1901163"/>
                <a:gd name="connsiteX207" fmla="*/ 1092017 w 1572242"/>
                <a:gd name="connsiteY207" fmla="*/ 1207140 h 1901163"/>
                <a:gd name="connsiteX208" fmla="*/ 1088728 w 1572242"/>
                <a:gd name="connsiteY208" fmla="*/ 1197272 h 1901163"/>
                <a:gd name="connsiteX209" fmla="*/ 1085439 w 1572242"/>
                <a:gd name="connsiteY209" fmla="*/ 1131488 h 1901163"/>
                <a:gd name="connsiteX210" fmla="*/ 1075571 w 1572242"/>
                <a:gd name="connsiteY210" fmla="*/ 1082150 h 1901163"/>
                <a:gd name="connsiteX211" fmla="*/ 1072282 w 1572242"/>
                <a:gd name="connsiteY211" fmla="*/ 1072282 h 1901163"/>
                <a:gd name="connsiteX212" fmla="*/ 1065704 w 1572242"/>
                <a:gd name="connsiteY212" fmla="*/ 1062415 h 1901163"/>
                <a:gd name="connsiteX213" fmla="*/ 1062415 w 1572242"/>
                <a:gd name="connsiteY213" fmla="*/ 1052547 h 1901163"/>
                <a:gd name="connsiteX214" fmla="*/ 1055836 w 1572242"/>
                <a:gd name="connsiteY214" fmla="*/ 983474 h 1901163"/>
                <a:gd name="connsiteX215" fmla="*/ 1042679 w 1572242"/>
                <a:gd name="connsiteY215" fmla="*/ 953871 h 1901163"/>
                <a:gd name="connsiteX216" fmla="*/ 1039390 w 1572242"/>
                <a:gd name="connsiteY216" fmla="*/ 944003 h 1901163"/>
                <a:gd name="connsiteX217" fmla="*/ 1042679 w 1572242"/>
                <a:gd name="connsiteY217" fmla="*/ 920979 h 1901163"/>
                <a:gd name="connsiteX218" fmla="*/ 1049258 w 1572242"/>
                <a:gd name="connsiteY218" fmla="*/ 914400 h 1901163"/>
                <a:gd name="connsiteX219" fmla="*/ 1092017 w 1572242"/>
                <a:gd name="connsiteY219" fmla="*/ 904533 h 1901163"/>
                <a:gd name="connsiteX220" fmla="*/ 1174248 w 1572242"/>
                <a:gd name="connsiteY220" fmla="*/ 901243 h 1901163"/>
                <a:gd name="connsiteX221" fmla="*/ 1197272 w 1572242"/>
                <a:gd name="connsiteY221" fmla="*/ 894665 h 1901163"/>
                <a:gd name="connsiteX222" fmla="*/ 1200561 w 1572242"/>
                <a:gd name="connsiteY222" fmla="*/ 884797 h 1901163"/>
                <a:gd name="connsiteX223" fmla="*/ 1197272 w 1572242"/>
                <a:gd name="connsiteY223" fmla="*/ 871641 h 1901163"/>
                <a:gd name="connsiteX224" fmla="*/ 1213718 w 1572242"/>
                <a:gd name="connsiteY224" fmla="*/ 855195 h 1901163"/>
                <a:gd name="connsiteX225" fmla="*/ 1217007 w 1572242"/>
                <a:gd name="connsiteY225" fmla="*/ 845327 h 1901163"/>
                <a:gd name="connsiteX226" fmla="*/ 1207140 w 1572242"/>
                <a:gd name="connsiteY226" fmla="*/ 838749 h 1901163"/>
                <a:gd name="connsiteX227" fmla="*/ 1200561 w 1572242"/>
                <a:gd name="connsiteY227" fmla="*/ 832170 h 1901163"/>
                <a:gd name="connsiteX228" fmla="*/ 1190694 w 1572242"/>
                <a:gd name="connsiteY228" fmla="*/ 828881 h 1901163"/>
                <a:gd name="connsiteX229" fmla="*/ 1151223 w 1572242"/>
                <a:gd name="connsiteY229" fmla="*/ 825592 h 1901163"/>
                <a:gd name="connsiteX230" fmla="*/ 1151223 w 1572242"/>
                <a:gd name="connsiteY230" fmla="*/ 786121 h 1901163"/>
                <a:gd name="connsiteX231" fmla="*/ 1161091 w 1572242"/>
                <a:gd name="connsiteY231" fmla="*/ 782832 h 1901163"/>
                <a:gd name="connsiteX232" fmla="*/ 1184115 w 1572242"/>
                <a:gd name="connsiteY232" fmla="*/ 786121 h 1901163"/>
                <a:gd name="connsiteX233" fmla="*/ 1190694 w 1572242"/>
                <a:gd name="connsiteY233" fmla="*/ 792700 h 1901163"/>
                <a:gd name="connsiteX234" fmla="*/ 1200561 w 1572242"/>
                <a:gd name="connsiteY234" fmla="*/ 795989 h 1901163"/>
                <a:gd name="connsiteX235" fmla="*/ 1200561 w 1572242"/>
                <a:gd name="connsiteY235" fmla="*/ 694023 h 1901163"/>
                <a:gd name="connsiteX236" fmla="*/ 1210429 w 1572242"/>
                <a:gd name="connsiteY236" fmla="*/ 690734 h 1901163"/>
                <a:gd name="connsiteX237" fmla="*/ 1223586 w 1572242"/>
                <a:gd name="connsiteY237" fmla="*/ 687445 h 1901163"/>
                <a:gd name="connsiteX238" fmla="*/ 1233453 w 1572242"/>
                <a:gd name="connsiteY238" fmla="*/ 684156 h 1901163"/>
                <a:gd name="connsiteX239" fmla="*/ 1253189 w 1572242"/>
                <a:gd name="connsiteY239" fmla="*/ 680866 h 1901163"/>
                <a:gd name="connsiteX240" fmla="*/ 1272924 w 1572242"/>
                <a:gd name="connsiteY240" fmla="*/ 674288 h 1901163"/>
                <a:gd name="connsiteX241" fmla="*/ 1282792 w 1572242"/>
                <a:gd name="connsiteY241" fmla="*/ 670999 h 1901163"/>
                <a:gd name="connsiteX242" fmla="*/ 1302527 w 1572242"/>
                <a:gd name="connsiteY242" fmla="*/ 664420 h 1901163"/>
                <a:gd name="connsiteX243" fmla="*/ 1322262 w 1572242"/>
                <a:gd name="connsiteY243" fmla="*/ 654553 h 1901163"/>
                <a:gd name="connsiteX244" fmla="*/ 1348576 w 1572242"/>
                <a:gd name="connsiteY244" fmla="*/ 641396 h 1901163"/>
                <a:gd name="connsiteX245" fmla="*/ 1358443 w 1572242"/>
                <a:gd name="connsiteY245" fmla="*/ 638107 h 1901163"/>
                <a:gd name="connsiteX246" fmla="*/ 1381468 w 1572242"/>
                <a:gd name="connsiteY246" fmla="*/ 628239 h 1901163"/>
                <a:gd name="connsiteX247" fmla="*/ 1391335 w 1572242"/>
                <a:gd name="connsiteY247" fmla="*/ 621661 h 1901163"/>
                <a:gd name="connsiteX248" fmla="*/ 1476855 w 1572242"/>
                <a:gd name="connsiteY248" fmla="*/ 618372 h 1901163"/>
                <a:gd name="connsiteX249" fmla="*/ 1496590 w 1572242"/>
                <a:gd name="connsiteY249" fmla="*/ 611793 h 1901163"/>
                <a:gd name="connsiteX250" fmla="*/ 1513036 w 1572242"/>
                <a:gd name="connsiteY250" fmla="*/ 601925 h 1901163"/>
                <a:gd name="connsiteX251" fmla="*/ 1529482 w 1572242"/>
                <a:gd name="connsiteY251" fmla="*/ 588769 h 1901163"/>
                <a:gd name="connsiteX252" fmla="*/ 1545928 w 1572242"/>
                <a:gd name="connsiteY252" fmla="*/ 572323 h 1901163"/>
                <a:gd name="connsiteX253" fmla="*/ 1552507 w 1572242"/>
                <a:gd name="connsiteY253" fmla="*/ 565744 h 1901163"/>
                <a:gd name="connsiteX254" fmla="*/ 1568953 w 1572242"/>
                <a:gd name="connsiteY254" fmla="*/ 552587 h 1901163"/>
                <a:gd name="connsiteX255" fmla="*/ 1572242 w 1572242"/>
                <a:gd name="connsiteY255" fmla="*/ 542720 h 1901163"/>
                <a:gd name="connsiteX256" fmla="*/ 1562374 w 1572242"/>
                <a:gd name="connsiteY256" fmla="*/ 490092 h 1901163"/>
                <a:gd name="connsiteX257" fmla="*/ 1559085 w 1572242"/>
                <a:gd name="connsiteY257" fmla="*/ 480225 h 1901163"/>
                <a:gd name="connsiteX258" fmla="*/ 1552507 w 1572242"/>
                <a:gd name="connsiteY258" fmla="*/ 470357 h 1901163"/>
                <a:gd name="connsiteX259" fmla="*/ 1539350 w 1572242"/>
                <a:gd name="connsiteY259" fmla="*/ 457200 h 1901163"/>
                <a:gd name="connsiteX260" fmla="*/ 1526193 w 1572242"/>
                <a:gd name="connsiteY260" fmla="*/ 417730 h 1901163"/>
                <a:gd name="connsiteX261" fmla="*/ 1522904 w 1572242"/>
                <a:gd name="connsiteY261" fmla="*/ 407862 h 1901163"/>
                <a:gd name="connsiteX262" fmla="*/ 1516325 w 1572242"/>
                <a:gd name="connsiteY262" fmla="*/ 401284 h 1901163"/>
                <a:gd name="connsiteX263" fmla="*/ 1493301 w 1572242"/>
                <a:gd name="connsiteY263" fmla="*/ 378259 h 1901163"/>
                <a:gd name="connsiteX264" fmla="*/ 1486722 w 1572242"/>
                <a:gd name="connsiteY264" fmla="*/ 371681 h 1901163"/>
                <a:gd name="connsiteX265" fmla="*/ 1476855 w 1572242"/>
                <a:gd name="connsiteY265" fmla="*/ 368392 h 1901163"/>
                <a:gd name="connsiteX266" fmla="*/ 1460409 w 1572242"/>
                <a:gd name="connsiteY266" fmla="*/ 351946 h 1901163"/>
                <a:gd name="connsiteX267" fmla="*/ 1453830 w 1572242"/>
                <a:gd name="connsiteY267" fmla="*/ 345367 h 1901163"/>
                <a:gd name="connsiteX268" fmla="*/ 1443963 w 1572242"/>
                <a:gd name="connsiteY268" fmla="*/ 342078 h 1901163"/>
                <a:gd name="connsiteX269" fmla="*/ 1427517 w 1572242"/>
                <a:gd name="connsiteY269" fmla="*/ 332210 h 1901163"/>
                <a:gd name="connsiteX270" fmla="*/ 1407781 w 1572242"/>
                <a:gd name="connsiteY270" fmla="*/ 322343 h 1901163"/>
                <a:gd name="connsiteX271" fmla="*/ 1391335 w 1572242"/>
                <a:gd name="connsiteY271" fmla="*/ 312475 h 1901163"/>
                <a:gd name="connsiteX272" fmla="*/ 1381468 w 1572242"/>
                <a:gd name="connsiteY272" fmla="*/ 305897 h 1901163"/>
                <a:gd name="connsiteX273" fmla="*/ 1365022 w 1572242"/>
                <a:gd name="connsiteY273" fmla="*/ 302608 h 1901163"/>
                <a:gd name="connsiteX274" fmla="*/ 1305816 w 1572242"/>
                <a:gd name="connsiteY274" fmla="*/ 292740 h 1901163"/>
                <a:gd name="connsiteX275" fmla="*/ 1282792 w 1572242"/>
                <a:gd name="connsiteY275" fmla="*/ 286161 h 1901163"/>
                <a:gd name="connsiteX276" fmla="*/ 1276213 w 1572242"/>
                <a:gd name="connsiteY276" fmla="*/ 279583 h 1901163"/>
                <a:gd name="connsiteX277" fmla="*/ 1256478 w 1572242"/>
                <a:gd name="connsiteY277" fmla="*/ 273005 h 1901163"/>
                <a:gd name="connsiteX278" fmla="*/ 1236743 w 1572242"/>
                <a:gd name="connsiteY278" fmla="*/ 266426 h 1901163"/>
                <a:gd name="connsiteX279" fmla="*/ 1164380 w 1572242"/>
                <a:gd name="connsiteY279" fmla="*/ 256559 h 1901163"/>
                <a:gd name="connsiteX280" fmla="*/ 1141356 w 1572242"/>
                <a:gd name="connsiteY280" fmla="*/ 253269 h 1901163"/>
                <a:gd name="connsiteX281" fmla="*/ 1105174 w 1572242"/>
                <a:gd name="connsiteY281" fmla="*/ 243402 h 1901163"/>
                <a:gd name="connsiteX282" fmla="*/ 1092017 w 1572242"/>
                <a:gd name="connsiteY282" fmla="*/ 240113 h 1901163"/>
                <a:gd name="connsiteX283" fmla="*/ 1072282 w 1572242"/>
                <a:gd name="connsiteY283" fmla="*/ 233534 h 1901163"/>
                <a:gd name="connsiteX284" fmla="*/ 1039390 w 1572242"/>
                <a:gd name="connsiteY284" fmla="*/ 230245 h 1901163"/>
                <a:gd name="connsiteX285" fmla="*/ 1029522 w 1572242"/>
                <a:gd name="connsiteY285" fmla="*/ 187485 h 1901163"/>
                <a:gd name="connsiteX286" fmla="*/ 1026233 w 1572242"/>
                <a:gd name="connsiteY286" fmla="*/ 161172 h 1901163"/>
                <a:gd name="connsiteX287" fmla="*/ 1016366 w 1572242"/>
                <a:gd name="connsiteY287" fmla="*/ 128279 h 1901163"/>
                <a:gd name="connsiteX288" fmla="*/ 1003209 w 1572242"/>
                <a:gd name="connsiteY288" fmla="*/ 111833 h 1901163"/>
                <a:gd name="connsiteX289" fmla="*/ 986763 w 1572242"/>
                <a:gd name="connsiteY289" fmla="*/ 88809 h 1901163"/>
                <a:gd name="connsiteX290" fmla="*/ 947292 w 1572242"/>
                <a:gd name="connsiteY290" fmla="*/ 92098 h 1901163"/>
                <a:gd name="connsiteX291" fmla="*/ 937425 w 1572242"/>
                <a:gd name="connsiteY291" fmla="*/ 98677 h 1901163"/>
                <a:gd name="connsiteX292" fmla="*/ 917689 w 1572242"/>
                <a:gd name="connsiteY292" fmla="*/ 105255 h 1901163"/>
                <a:gd name="connsiteX293" fmla="*/ 907822 w 1572242"/>
                <a:gd name="connsiteY293" fmla="*/ 108544 h 1901163"/>
                <a:gd name="connsiteX294" fmla="*/ 858484 w 1572242"/>
                <a:gd name="connsiteY294" fmla="*/ 105255 h 1901163"/>
                <a:gd name="connsiteX295" fmla="*/ 848616 w 1572242"/>
                <a:gd name="connsiteY295" fmla="*/ 88809 h 1901163"/>
                <a:gd name="connsiteX296" fmla="*/ 838748 w 1572242"/>
                <a:gd name="connsiteY296" fmla="*/ 82231 h 1901163"/>
                <a:gd name="connsiteX297" fmla="*/ 809145 w 1572242"/>
                <a:gd name="connsiteY297" fmla="*/ 72363 h 1901163"/>
                <a:gd name="connsiteX298" fmla="*/ 799278 w 1572242"/>
                <a:gd name="connsiteY298" fmla="*/ 69074 h 1901163"/>
                <a:gd name="connsiteX299" fmla="*/ 789410 w 1572242"/>
                <a:gd name="connsiteY299" fmla="*/ 62495 h 1901163"/>
                <a:gd name="connsiteX300" fmla="*/ 743361 w 1572242"/>
                <a:gd name="connsiteY300" fmla="*/ 49338 h 1901163"/>
                <a:gd name="connsiteX301" fmla="*/ 720337 w 1572242"/>
                <a:gd name="connsiteY301" fmla="*/ 42760 h 1901163"/>
                <a:gd name="connsiteX302" fmla="*/ 690734 w 1572242"/>
                <a:gd name="connsiteY302" fmla="*/ 32892 h 1901163"/>
                <a:gd name="connsiteX303" fmla="*/ 680866 w 1572242"/>
                <a:gd name="connsiteY303" fmla="*/ 29603 h 1901163"/>
                <a:gd name="connsiteX304" fmla="*/ 670999 w 1572242"/>
                <a:gd name="connsiteY304" fmla="*/ 23025 h 1901163"/>
                <a:gd name="connsiteX305" fmla="*/ 664420 w 1572242"/>
                <a:gd name="connsiteY305" fmla="*/ 16446 h 1901163"/>
                <a:gd name="connsiteX306" fmla="*/ 644685 w 1572242"/>
                <a:gd name="connsiteY306" fmla="*/ 9868 h 1901163"/>
                <a:gd name="connsiteX307" fmla="*/ 608504 w 1572242"/>
                <a:gd name="connsiteY307" fmla="*/ 16446 h 1901163"/>
                <a:gd name="connsiteX308" fmla="*/ 601925 w 1572242"/>
                <a:gd name="connsiteY308" fmla="*/ 23025 h 1901163"/>
                <a:gd name="connsiteX309" fmla="*/ 572322 w 1572242"/>
                <a:gd name="connsiteY309" fmla="*/ 36182 h 1901163"/>
                <a:gd name="connsiteX310" fmla="*/ 562455 w 1572242"/>
                <a:gd name="connsiteY310" fmla="*/ 39471 h 1901163"/>
                <a:gd name="connsiteX311" fmla="*/ 486803 w 1572242"/>
                <a:gd name="connsiteY311" fmla="*/ 42760 h 1901163"/>
                <a:gd name="connsiteX312" fmla="*/ 470357 w 1572242"/>
                <a:gd name="connsiteY312" fmla="*/ 52628 h 1901163"/>
                <a:gd name="connsiteX313" fmla="*/ 460489 w 1572242"/>
                <a:gd name="connsiteY313" fmla="*/ 55917 h 1901163"/>
                <a:gd name="connsiteX314" fmla="*/ 450622 w 1572242"/>
                <a:gd name="connsiteY314" fmla="*/ 62495 h 1901163"/>
                <a:gd name="connsiteX315" fmla="*/ 444043 w 1572242"/>
                <a:gd name="connsiteY315" fmla="*/ 69074 h 1901163"/>
                <a:gd name="connsiteX316" fmla="*/ 424308 w 1572242"/>
                <a:gd name="connsiteY316" fmla="*/ 75652 h 1901163"/>
                <a:gd name="connsiteX317" fmla="*/ 414440 w 1572242"/>
                <a:gd name="connsiteY317" fmla="*/ 78941 h 1901163"/>
                <a:gd name="connsiteX318" fmla="*/ 371681 w 1572242"/>
                <a:gd name="connsiteY318" fmla="*/ 65784 h 190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</a:cxnLst>
              <a:rect l="l" t="t" r="r" b="b"/>
              <a:pathLst>
                <a:path w="1572242" h="1901163">
                  <a:moveTo>
                    <a:pt x="371681" y="65784"/>
                  </a:moveTo>
                  <a:cubicBezTo>
                    <a:pt x="339885" y="48242"/>
                    <a:pt x="307698" y="31391"/>
                    <a:pt x="276294" y="13157"/>
                  </a:cubicBezTo>
                  <a:cubicBezTo>
                    <a:pt x="273612" y="11600"/>
                    <a:pt x="272489" y="7966"/>
                    <a:pt x="269715" y="6579"/>
                  </a:cubicBezTo>
                  <a:cubicBezTo>
                    <a:pt x="263513" y="3478"/>
                    <a:pt x="249980" y="0"/>
                    <a:pt x="249980" y="0"/>
                  </a:cubicBezTo>
                  <a:cubicBezTo>
                    <a:pt x="242305" y="1097"/>
                    <a:pt x="234311" y="838"/>
                    <a:pt x="226956" y="3290"/>
                  </a:cubicBezTo>
                  <a:cubicBezTo>
                    <a:pt x="224014" y="4271"/>
                    <a:pt x="222799" y="7931"/>
                    <a:pt x="220377" y="9868"/>
                  </a:cubicBezTo>
                  <a:cubicBezTo>
                    <a:pt x="217290" y="12337"/>
                    <a:pt x="213799" y="14253"/>
                    <a:pt x="210510" y="16446"/>
                  </a:cubicBezTo>
                  <a:cubicBezTo>
                    <a:pt x="198509" y="52441"/>
                    <a:pt x="218610" y="-1120"/>
                    <a:pt x="197353" y="32892"/>
                  </a:cubicBezTo>
                  <a:cubicBezTo>
                    <a:pt x="193678" y="38773"/>
                    <a:pt x="192456" y="45900"/>
                    <a:pt x="190774" y="52628"/>
                  </a:cubicBezTo>
                  <a:cubicBezTo>
                    <a:pt x="189678" y="57013"/>
                    <a:pt x="188371" y="61351"/>
                    <a:pt x="187485" y="65784"/>
                  </a:cubicBezTo>
                  <a:cubicBezTo>
                    <a:pt x="185801" y="74205"/>
                    <a:pt x="185175" y="86852"/>
                    <a:pt x="180907" y="95387"/>
                  </a:cubicBezTo>
                  <a:cubicBezTo>
                    <a:pt x="179139" y="98923"/>
                    <a:pt x="177123" y="102460"/>
                    <a:pt x="174328" y="105255"/>
                  </a:cubicBezTo>
                  <a:cubicBezTo>
                    <a:pt x="157230" y="122353"/>
                    <a:pt x="170904" y="102134"/>
                    <a:pt x="157882" y="118412"/>
                  </a:cubicBezTo>
                  <a:cubicBezTo>
                    <a:pt x="155413" y="121499"/>
                    <a:pt x="153773" y="125192"/>
                    <a:pt x="151304" y="128279"/>
                  </a:cubicBezTo>
                  <a:cubicBezTo>
                    <a:pt x="144244" y="137104"/>
                    <a:pt x="144357" y="133837"/>
                    <a:pt x="134858" y="141436"/>
                  </a:cubicBezTo>
                  <a:cubicBezTo>
                    <a:pt x="121958" y="151756"/>
                    <a:pt x="135547" y="145592"/>
                    <a:pt x="118412" y="151304"/>
                  </a:cubicBezTo>
                  <a:cubicBezTo>
                    <a:pt x="116219" y="153497"/>
                    <a:pt x="113220" y="155108"/>
                    <a:pt x="111833" y="157882"/>
                  </a:cubicBezTo>
                  <a:cubicBezTo>
                    <a:pt x="108732" y="164084"/>
                    <a:pt x="105255" y="177618"/>
                    <a:pt x="105255" y="177618"/>
                  </a:cubicBezTo>
                  <a:cubicBezTo>
                    <a:pt x="106351" y="186389"/>
                    <a:pt x="106004" y="195464"/>
                    <a:pt x="108544" y="203931"/>
                  </a:cubicBezTo>
                  <a:cubicBezTo>
                    <a:pt x="109435" y="206901"/>
                    <a:pt x="113735" y="207736"/>
                    <a:pt x="115122" y="210510"/>
                  </a:cubicBezTo>
                  <a:cubicBezTo>
                    <a:pt x="118223" y="216712"/>
                    <a:pt x="117855" y="224475"/>
                    <a:pt x="121701" y="230245"/>
                  </a:cubicBezTo>
                  <a:cubicBezTo>
                    <a:pt x="123894" y="233534"/>
                    <a:pt x="126673" y="236501"/>
                    <a:pt x="128279" y="240113"/>
                  </a:cubicBezTo>
                  <a:cubicBezTo>
                    <a:pt x="133489" y="251836"/>
                    <a:pt x="132505" y="260784"/>
                    <a:pt x="141436" y="269715"/>
                  </a:cubicBezTo>
                  <a:cubicBezTo>
                    <a:pt x="150863" y="279142"/>
                    <a:pt x="150470" y="274233"/>
                    <a:pt x="161171" y="279583"/>
                  </a:cubicBezTo>
                  <a:cubicBezTo>
                    <a:pt x="164707" y="281351"/>
                    <a:pt x="167427" y="284555"/>
                    <a:pt x="171039" y="286161"/>
                  </a:cubicBezTo>
                  <a:cubicBezTo>
                    <a:pt x="177376" y="288977"/>
                    <a:pt x="190774" y="292740"/>
                    <a:pt x="190774" y="292740"/>
                  </a:cubicBezTo>
                  <a:lnTo>
                    <a:pt x="210510" y="312475"/>
                  </a:lnTo>
                  <a:cubicBezTo>
                    <a:pt x="212703" y="314668"/>
                    <a:pt x="214508" y="317334"/>
                    <a:pt x="217088" y="319054"/>
                  </a:cubicBezTo>
                  <a:cubicBezTo>
                    <a:pt x="220377" y="321247"/>
                    <a:pt x="223981" y="323029"/>
                    <a:pt x="226956" y="325632"/>
                  </a:cubicBezTo>
                  <a:cubicBezTo>
                    <a:pt x="257746" y="352572"/>
                    <a:pt x="231063" y="333852"/>
                    <a:pt x="253269" y="348656"/>
                  </a:cubicBezTo>
                  <a:lnTo>
                    <a:pt x="259848" y="368392"/>
                  </a:lnTo>
                  <a:cubicBezTo>
                    <a:pt x="260944" y="371681"/>
                    <a:pt x="261214" y="375374"/>
                    <a:pt x="263137" y="378259"/>
                  </a:cubicBezTo>
                  <a:cubicBezTo>
                    <a:pt x="273561" y="393896"/>
                    <a:pt x="268466" y="384378"/>
                    <a:pt x="276294" y="407862"/>
                  </a:cubicBezTo>
                  <a:lnTo>
                    <a:pt x="282872" y="427597"/>
                  </a:lnTo>
                  <a:cubicBezTo>
                    <a:pt x="305269" y="449994"/>
                    <a:pt x="271133" y="414998"/>
                    <a:pt x="296029" y="444043"/>
                  </a:cubicBezTo>
                  <a:cubicBezTo>
                    <a:pt x="303556" y="452825"/>
                    <a:pt x="311116" y="456610"/>
                    <a:pt x="315764" y="467068"/>
                  </a:cubicBezTo>
                  <a:cubicBezTo>
                    <a:pt x="318580" y="473405"/>
                    <a:pt x="320150" y="480225"/>
                    <a:pt x="322343" y="486803"/>
                  </a:cubicBezTo>
                  <a:lnTo>
                    <a:pt x="325632" y="496671"/>
                  </a:lnTo>
                  <a:cubicBezTo>
                    <a:pt x="326728" y="499960"/>
                    <a:pt x="328241" y="503138"/>
                    <a:pt x="328921" y="506538"/>
                  </a:cubicBezTo>
                  <a:lnTo>
                    <a:pt x="335499" y="539431"/>
                  </a:lnTo>
                  <a:cubicBezTo>
                    <a:pt x="338070" y="590847"/>
                    <a:pt x="341616" y="616737"/>
                    <a:pt x="335499" y="667710"/>
                  </a:cubicBezTo>
                  <a:cubicBezTo>
                    <a:pt x="334673" y="674595"/>
                    <a:pt x="331114" y="680867"/>
                    <a:pt x="328921" y="687445"/>
                  </a:cubicBezTo>
                  <a:lnTo>
                    <a:pt x="325632" y="697313"/>
                  </a:lnTo>
                  <a:lnTo>
                    <a:pt x="315764" y="726915"/>
                  </a:lnTo>
                  <a:cubicBezTo>
                    <a:pt x="312581" y="736465"/>
                    <a:pt x="312852" y="738536"/>
                    <a:pt x="305897" y="746651"/>
                  </a:cubicBezTo>
                  <a:cubicBezTo>
                    <a:pt x="301861" y="751360"/>
                    <a:pt x="297126" y="755422"/>
                    <a:pt x="292740" y="759808"/>
                  </a:cubicBezTo>
                  <a:lnTo>
                    <a:pt x="286161" y="766386"/>
                  </a:lnTo>
                  <a:cubicBezTo>
                    <a:pt x="279758" y="785598"/>
                    <a:pt x="287883" y="767953"/>
                    <a:pt x="273004" y="782832"/>
                  </a:cubicBezTo>
                  <a:cubicBezTo>
                    <a:pt x="270209" y="785627"/>
                    <a:pt x="269221" y="789905"/>
                    <a:pt x="266426" y="792700"/>
                  </a:cubicBezTo>
                  <a:cubicBezTo>
                    <a:pt x="263631" y="795495"/>
                    <a:pt x="259533" y="796675"/>
                    <a:pt x="256558" y="799278"/>
                  </a:cubicBezTo>
                  <a:cubicBezTo>
                    <a:pt x="250723" y="804383"/>
                    <a:pt x="246563" y="811424"/>
                    <a:pt x="240112" y="815724"/>
                  </a:cubicBezTo>
                  <a:cubicBezTo>
                    <a:pt x="227665" y="824022"/>
                    <a:pt x="233040" y="819507"/>
                    <a:pt x="223666" y="828881"/>
                  </a:cubicBezTo>
                  <a:cubicBezTo>
                    <a:pt x="222570" y="832170"/>
                    <a:pt x="220377" y="835282"/>
                    <a:pt x="220377" y="838749"/>
                  </a:cubicBezTo>
                  <a:cubicBezTo>
                    <a:pt x="220377" y="843269"/>
                    <a:pt x="222367" y="847575"/>
                    <a:pt x="223666" y="851905"/>
                  </a:cubicBezTo>
                  <a:cubicBezTo>
                    <a:pt x="225659" y="858547"/>
                    <a:pt x="228052" y="865062"/>
                    <a:pt x="230245" y="871641"/>
                  </a:cubicBezTo>
                  <a:cubicBezTo>
                    <a:pt x="231341" y="874930"/>
                    <a:pt x="231083" y="879056"/>
                    <a:pt x="233534" y="881508"/>
                  </a:cubicBezTo>
                  <a:lnTo>
                    <a:pt x="240112" y="888087"/>
                  </a:lnTo>
                  <a:lnTo>
                    <a:pt x="253269" y="927557"/>
                  </a:lnTo>
                  <a:cubicBezTo>
                    <a:pt x="254365" y="930846"/>
                    <a:pt x="254635" y="934540"/>
                    <a:pt x="256558" y="937425"/>
                  </a:cubicBezTo>
                  <a:cubicBezTo>
                    <a:pt x="264857" y="949872"/>
                    <a:pt x="260342" y="944497"/>
                    <a:pt x="269715" y="953871"/>
                  </a:cubicBezTo>
                  <a:cubicBezTo>
                    <a:pt x="279031" y="981820"/>
                    <a:pt x="266038" y="947743"/>
                    <a:pt x="279583" y="970317"/>
                  </a:cubicBezTo>
                  <a:cubicBezTo>
                    <a:pt x="281367" y="973290"/>
                    <a:pt x="280421" y="977733"/>
                    <a:pt x="282872" y="980184"/>
                  </a:cubicBezTo>
                  <a:cubicBezTo>
                    <a:pt x="285324" y="982636"/>
                    <a:pt x="289340" y="982794"/>
                    <a:pt x="292740" y="983474"/>
                  </a:cubicBezTo>
                  <a:cubicBezTo>
                    <a:pt x="300342" y="984995"/>
                    <a:pt x="308102" y="985584"/>
                    <a:pt x="315764" y="986763"/>
                  </a:cubicBezTo>
                  <a:cubicBezTo>
                    <a:pt x="337265" y="990071"/>
                    <a:pt x="330032" y="988230"/>
                    <a:pt x="345367" y="993341"/>
                  </a:cubicBezTo>
                  <a:cubicBezTo>
                    <a:pt x="348656" y="995534"/>
                    <a:pt x="351699" y="998152"/>
                    <a:pt x="355235" y="999920"/>
                  </a:cubicBezTo>
                  <a:cubicBezTo>
                    <a:pt x="358336" y="1001471"/>
                    <a:pt x="362281" y="1001194"/>
                    <a:pt x="365102" y="1003209"/>
                  </a:cubicBezTo>
                  <a:cubicBezTo>
                    <a:pt x="370149" y="1006814"/>
                    <a:pt x="378259" y="1016366"/>
                    <a:pt x="378259" y="1016366"/>
                  </a:cubicBezTo>
                  <a:cubicBezTo>
                    <a:pt x="379355" y="1019655"/>
                    <a:pt x="381548" y="1022766"/>
                    <a:pt x="381548" y="1026233"/>
                  </a:cubicBezTo>
                  <a:cubicBezTo>
                    <a:pt x="381548" y="1035785"/>
                    <a:pt x="380050" y="1044236"/>
                    <a:pt x="371681" y="1049258"/>
                  </a:cubicBezTo>
                  <a:cubicBezTo>
                    <a:pt x="368708" y="1051042"/>
                    <a:pt x="365102" y="1051451"/>
                    <a:pt x="361813" y="1052547"/>
                  </a:cubicBezTo>
                  <a:cubicBezTo>
                    <a:pt x="350849" y="1051451"/>
                    <a:pt x="339751" y="1051289"/>
                    <a:pt x="328921" y="1049258"/>
                  </a:cubicBezTo>
                  <a:cubicBezTo>
                    <a:pt x="322106" y="1047980"/>
                    <a:pt x="309186" y="1042679"/>
                    <a:pt x="309186" y="1042679"/>
                  </a:cubicBezTo>
                  <a:cubicBezTo>
                    <a:pt x="301161" y="1045354"/>
                    <a:pt x="295826" y="1046172"/>
                    <a:pt x="289451" y="1052547"/>
                  </a:cubicBezTo>
                  <a:cubicBezTo>
                    <a:pt x="286656" y="1055342"/>
                    <a:pt x="286224" y="1060320"/>
                    <a:pt x="282872" y="1062415"/>
                  </a:cubicBezTo>
                  <a:cubicBezTo>
                    <a:pt x="276992" y="1066090"/>
                    <a:pt x="269864" y="1067311"/>
                    <a:pt x="263137" y="1068993"/>
                  </a:cubicBezTo>
                  <a:cubicBezTo>
                    <a:pt x="258751" y="1070089"/>
                    <a:pt x="254310" y="1070983"/>
                    <a:pt x="249980" y="1072282"/>
                  </a:cubicBezTo>
                  <a:cubicBezTo>
                    <a:pt x="243338" y="1074275"/>
                    <a:pt x="230245" y="1078861"/>
                    <a:pt x="230245" y="1078861"/>
                  </a:cubicBezTo>
                  <a:cubicBezTo>
                    <a:pt x="223667" y="1074475"/>
                    <a:pt x="216101" y="1071295"/>
                    <a:pt x="210510" y="1065704"/>
                  </a:cubicBezTo>
                  <a:cubicBezTo>
                    <a:pt x="208317" y="1063511"/>
                    <a:pt x="206412" y="1060986"/>
                    <a:pt x="203931" y="1059125"/>
                  </a:cubicBezTo>
                  <a:cubicBezTo>
                    <a:pt x="197606" y="1054381"/>
                    <a:pt x="189786" y="1051559"/>
                    <a:pt x="184196" y="1045969"/>
                  </a:cubicBezTo>
                  <a:cubicBezTo>
                    <a:pt x="175166" y="1036939"/>
                    <a:pt x="180559" y="1040371"/>
                    <a:pt x="167750" y="1036101"/>
                  </a:cubicBezTo>
                  <a:cubicBezTo>
                    <a:pt x="163364" y="1031715"/>
                    <a:pt x="159754" y="1026384"/>
                    <a:pt x="154593" y="1022944"/>
                  </a:cubicBezTo>
                  <a:cubicBezTo>
                    <a:pt x="151304" y="1020751"/>
                    <a:pt x="147812" y="1018836"/>
                    <a:pt x="144725" y="1016366"/>
                  </a:cubicBezTo>
                  <a:cubicBezTo>
                    <a:pt x="140013" y="1012596"/>
                    <a:pt x="133926" y="1005223"/>
                    <a:pt x="131569" y="999920"/>
                  </a:cubicBezTo>
                  <a:cubicBezTo>
                    <a:pt x="128753" y="993583"/>
                    <a:pt x="124990" y="980184"/>
                    <a:pt x="124990" y="980184"/>
                  </a:cubicBezTo>
                  <a:cubicBezTo>
                    <a:pt x="126086" y="975799"/>
                    <a:pt x="127037" y="971374"/>
                    <a:pt x="128279" y="967028"/>
                  </a:cubicBezTo>
                  <a:cubicBezTo>
                    <a:pt x="129232" y="963694"/>
                    <a:pt x="131569" y="960627"/>
                    <a:pt x="131569" y="957160"/>
                  </a:cubicBezTo>
                  <a:cubicBezTo>
                    <a:pt x="131569" y="953693"/>
                    <a:pt x="129376" y="950581"/>
                    <a:pt x="128279" y="947292"/>
                  </a:cubicBezTo>
                  <a:cubicBezTo>
                    <a:pt x="106351" y="948389"/>
                    <a:pt x="84386" y="948898"/>
                    <a:pt x="62495" y="950582"/>
                  </a:cubicBezTo>
                  <a:cubicBezTo>
                    <a:pt x="55846" y="951094"/>
                    <a:pt x="49087" y="951762"/>
                    <a:pt x="42760" y="953871"/>
                  </a:cubicBezTo>
                  <a:cubicBezTo>
                    <a:pt x="39010" y="955121"/>
                    <a:pt x="36428" y="958681"/>
                    <a:pt x="32892" y="960449"/>
                  </a:cubicBezTo>
                  <a:cubicBezTo>
                    <a:pt x="29791" y="961999"/>
                    <a:pt x="26314" y="962642"/>
                    <a:pt x="23025" y="963738"/>
                  </a:cubicBezTo>
                  <a:cubicBezTo>
                    <a:pt x="21928" y="967027"/>
                    <a:pt x="20118" y="970160"/>
                    <a:pt x="19735" y="973606"/>
                  </a:cubicBezTo>
                  <a:cubicBezTo>
                    <a:pt x="17915" y="989988"/>
                    <a:pt x="20221" y="1006900"/>
                    <a:pt x="16446" y="1022944"/>
                  </a:cubicBezTo>
                  <a:cubicBezTo>
                    <a:pt x="15541" y="1026792"/>
                    <a:pt x="9666" y="1027054"/>
                    <a:pt x="6579" y="1029523"/>
                  </a:cubicBezTo>
                  <a:cubicBezTo>
                    <a:pt x="4157" y="1031460"/>
                    <a:pt x="2193" y="1033908"/>
                    <a:pt x="0" y="1036101"/>
                  </a:cubicBezTo>
                  <a:cubicBezTo>
                    <a:pt x="2422" y="1050634"/>
                    <a:pt x="1063" y="1066058"/>
                    <a:pt x="19735" y="1072282"/>
                  </a:cubicBezTo>
                  <a:lnTo>
                    <a:pt x="39471" y="1078861"/>
                  </a:lnTo>
                  <a:cubicBezTo>
                    <a:pt x="41664" y="1082150"/>
                    <a:pt x="45786" y="1084784"/>
                    <a:pt x="46049" y="1088728"/>
                  </a:cubicBezTo>
                  <a:cubicBezTo>
                    <a:pt x="47092" y="1104368"/>
                    <a:pt x="44350" y="1125093"/>
                    <a:pt x="39471" y="1141356"/>
                  </a:cubicBezTo>
                  <a:cubicBezTo>
                    <a:pt x="37478" y="1147998"/>
                    <a:pt x="35085" y="1154513"/>
                    <a:pt x="32892" y="1161091"/>
                  </a:cubicBezTo>
                  <a:cubicBezTo>
                    <a:pt x="31796" y="1164380"/>
                    <a:pt x="32055" y="1168507"/>
                    <a:pt x="29603" y="1170959"/>
                  </a:cubicBezTo>
                  <a:lnTo>
                    <a:pt x="13157" y="1187405"/>
                  </a:lnTo>
                  <a:cubicBezTo>
                    <a:pt x="12061" y="1190694"/>
                    <a:pt x="9868" y="1193805"/>
                    <a:pt x="9868" y="1197272"/>
                  </a:cubicBezTo>
                  <a:cubicBezTo>
                    <a:pt x="9868" y="1200739"/>
                    <a:pt x="11607" y="1204039"/>
                    <a:pt x="13157" y="1207140"/>
                  </a:cubicBezTo>
                  <a:cubicBezTo>
                    <a:pt x="17230" y="1215286"/>
                    <a:pt x="21144" y="1219827"/>
                    <a:pt x="29603" y="1223586"/>
                  </a:cubicBezTo>
                  <a:cubicBezTo>
                    <a:pt x="35940" y="1226402"/>
                    <a:pt x="49338" y="1230164"/>
                    <a:pt x="49338" y="1230164"/>
                  </a:cubicBezTo>
                  <a:cubicBezTo>
                    <a:pt x="51531" y="1232357"/>
                    <a:pt x="54321" y="1234084"/>
                    <a:pt x="55917" y="1236743"/>
                  </a:cubicBezTo>
                  <a:cubicBezTo>
                    <a:pt x="68729" y="1258096"/>
                    <a:pt x="49113" y="1236516"/>
                    <a:pt x="65784" y="1253189"/>
                  </a:cubicBezTo>
                  <a:cubicBezTo>
                    <a:pt x="66881" y="1256478"/>
                    <a:pt x="69074" y="1259589"/>
                    <a:pt x="69074" y="1263056"/>
                  </a:cubicBezTo>
                  <a:cubicBezTo>
                    <a:pt x="69074" y="1274632"/>
                    <a:pt x="65887" y="1282484"/>
                    <a:pt x="62495" y="1292659"/>
                  </a:cubicBezTo>
                  <a:cubicBezTo>
                    <a:pt x="63591" y="1295948"/>
                    <a:pt x="63769" y="1299706"/>
                    <a:pt x="65784" y="1302527"/>
                  </a:cubicBezTo>
                  <a:cubicBezTo>
                    <a:pt x="65792" y="1302539"/>
                    <a:pt x="82226" y="1318968"/>
                    <a:pt x="85520" y="1322262"/>
                  </a:cubicBezTo>
                  <a:cubicBezTo>
                    <a:pt x="87713" y="1324455"/>
                    <a:pt x="90378" y="1326261"/>
                    <a:pt x="92098" y="1328841"/>
                  </a:cubicBezTo>
                  <a:cubicBezTo>
                    <a:pt x="100396" y="1341288"/>
                    <a:pt x="95881" y="1335913"/>
                    <a:pt x="105255" y="1345287"/>
                  </a:cubicBezTo>
                  <a:cubicBezTo>
                    <a:pt x="106351" y="1348576"/>
                    <a:pt x="106760" y="1352181"/>
                    <a:pt x="108544" y="1355154"/>
                  </a:cubicBezTo>
                  <a:cubicBezTo>
                    <a:pt x="114286" y="1364724"/>
                    <a:pt x="125014" y="1365030"/>
                    <a:pt x="134858" y="1368311"/>
                  </a:cubicBezTo>
                  <a:lnTo>
                    <a:pt x="144725" y="1371600"/>
                  </a:lnTo>
                  <a:cubicBezTo>
                    <a:pt x="169035" y="1395910"/>
                    <a:pt x="133243" y="1358157"/>
                    <a:pt x="154593" y="1388046"/>
                  </a:cubicBezTo>
                  <a:cubicBezTo>
                    <a:pt x="158198" y="1393093"/>
                    <a:pt x="167750" y="1401203"/>
                    <a:pt x="167750" y="1401203"/>
                  </a:cubicBezTo>
                  <a:cubicBezTo>
                    <a:pt x="171030" y="1411045"/>
                    <a:pt x="171338" y="1421776"/>
                    <a:pt x="180907" y="1427517"/>
                  </a:cubicBezTo>
                  <a:cubicBezTo>
                    <a:pt x="183880" y="1429301"/>
                    <a:pt x="187390" y="1430054"/>
                    <a:pt x="190774" y="1430806"/>
                  </a:cubicBezTo>
                  <a:cubicBezTo>
                    <a:pt x="197285" y="1432253"/>
                    <a:pt x="203931" y="1432999"/>
                    <a:pt x="210510" y="1434095"/>
                  </a:cubicBezTo>
                  <a:cubicBezTo>
                    <a:pt x="212703" y="1436288"/>
                    <a:pt x="215151" y="1438252"/>
                    <a:pt x="217088" y="1440674"/>
                  </a:cubicBezTo>
                  <a:cubicBezTo>
                    <a:pt x="224685" y="1450171"/>
                    <a:pt x="221421" y="1450061"/>
                    <a:pt x="230245" y="1457120"/>
                  </a:cubicBezTo>
                  <a:cubicBezTo>
                    <a:pt x="239354" y="1464407"/>
                    <a:pt x="239558" y="1463513"/>
                    <a:pt x="249980" y="1466987"/>
                  </a:cubicBezTo>
                  <a:cubicBezTo>
                    <a:pt x="273620" y="1490630"/>
                    <a:pt x="235594" y="1450342"/>
                    <a:pt x="259848" y="1486723"/>
                  </a:cubicBezTo>
                  <a:cubicBezTo>
                    <a:pt x="263492" y="1492189"/>
                    <a:pt x="273954" y="1494714"/>
                    <a:pt x="279583" y="1496590"/>
                  </a:cubicBezTo>
                  <a:cubicBezTo>
                    <a:pt x="283969" y="1500976"/>
                    <a:pt x="287579" y="1506307"/>
                    <a:pt x="292740" y="1509747"/>
                  </a:cubicBezTo>
                  <a:cubicBezTo>
                    <a:pt x="296029" y="1511940"/>
                    <a:pt x="298995" y="1514720"/>
                    <a:pt x="302607" y="1516325"/>
                  </a:cubicBezTo>
                  <a:cubicBezTo>
                    <a:pt x="333376" y="1530000"/>
                    <a:pt x="356758" y="1524468"/>
                    <a:pt x="394705" y="1526193"/>
                  </a:cubicBezTo>
                  <a:cubicBezTo>
                    <a:pt x="401283" y="1527289"/>
                    <a:pt x="407781" y="1529112"/>
                    <a:pt x="414440" y="1529482"/>
                  </a:cubicBezTo>
                  <a:cubicBezTo>
                    <a:pt x="447300" y="1531308"/>
                    <a:pt x="480320" y="1530039"/>
                    <a:pt x="513117" y="1532772"/>
                  </a:cubicBezTo>
                  <a:cubicBezTo>
                    <a:pt x="526894" y="1533920"/>
                    <a:pt x="534152" y="1541185"/>
                    <a:pt x="546009" y="1545928"/>
                  </a:cubicBezTo>
                  <a:cubicBezTo>
                    <a:pt x="564258" y="1553228"/>
                    <a:pt x="562959" y="1548963"/>
                    <a:pt x="575612" y="1559085"/>
                  </a:cubicBezTo>
                  <a:cubicBezTo>
                    <a:pt x="578034" y="1561022"/>
                    <a:pt x="579997" y="1563471"/>
                    <a:pt x="582190" y="1565664"/>
                  </a:cubicBezTo>
                  <a:cubicBezTo>
                    <a:pt x="583286" y="1568953"/>
                    <a:pt x="583695" y="1572558"/>
                    <a:pt x="585479" y="1575531"/>
                  </a:cubicBezTo>
                  <a:cubicBezTo>
                    <a:pt x="587075" y="1578190"/>
                    <a:pt x="590121" y="1579688"/>
                    <a:pt x="592058" y="1582110"/>
                  </a:cubicBezTo>
                  <a:cubicBezTo>
                    <a:pt x="608656" y="1602857"/>
                    <a:pt x="589329" y="1582670"/>
                    <a:pt x="605215" y="1598556"/>
                  </a:cubicBezTo>
                  <a:cubicBezTo>
                    <a:pt x="606311" y="1601845"/>
                    <a:pt x="606338" y="1605716"/>
                    <a:pt x="608504" y="1608423"/>
                  </a:cubicBezTo>
                  <a:cubicBezTo>
                    <a:pt x="610973" y="1611510"/>
                    <a:pt x="615370" y="1612429"/>
                    <a:pt x="618371" y="1615002"/>
                  </a:cubicBezTo>
                  <a:cubicBezTo>
                    <a:pt x="623080" y="1619039"/>
                    <a:pt x="627142" y="1623773"/>
                    <a:pt x="631528" y="1628159"/>
                  </a:cubicBezTo>
                  <a:cubicBezTo>
                    <a:pt x="633721" y="1630352"/>
                    <a:pt x="636387" y="1632157"/>
                    <a:pt x="638107" y="1634737"/>
                  </a:cubicBezTo>
                  <a:cubicBezTo>
                    <a:pt x="648984" y="1651055"/>
                    <a:pt x="641891" y="1641812"/>
                    <a:pt x="661131" y="1661051"/>
                  </a:cubicBezTo>
                  <a:cubicBezTo>
                    <a:pt x="663324" y="1663244"/>
                    <a:pt x="665130" y="1665909"/>
                    <a:pt x="667710" y="1667629"/>
                  </a:cubicBezTo>
                  <a:cubicBezTo>
                    <a:pt x="670999" y="1669822"/>
                    <a:pt x="674490" y="1671739"/>
                    <a:pt x="677577" y="1674208"/>
                  </a:cubicBezTo>
                  <a:cubicBezTo>
                    <a:pt x="679999" y="1676145"/>
                    <a:pt x="681734" y="1678849"/>
                    <a:pt x="684156" y="1680786"/>
                  </a:cubicBezTo>
                  <a:cubicBezTo>
                    <a:pt x="687243" y="1683255"/>
                    <a:pt x="691048" y="1684761"/>
                    <a:pt x="694023" y="1687364"/>
                  </a:cubicBezTo>
                  <a:cubicBezTo>
                    <a:pt x="699858" y="1692469"/>
                    <a:pt x="704987" y="1698328"/>
                    <a:pt x="710469" y="1703810"/>
                  </a:cubicBezTo>
                  <a:cubicBezTo>
                    <a:pt x="712662" y="1706003"/>
                    <a:pt x="714106" y="1709408"/>
                    <a:pt x="717048" y="1710389"/>
                  </a:cubicBezTo>
                  <a:lnTo>
                    <a:pt x="726915" y="1713678"/>
                  </a:lnTo>
                  <a:cubicBezTo>
                    <a:pt x="731301" y="1718064"/>
                    <a:pt x="736631" y="1721675"/>
                    <a:pt x="740072" y="1726835"/>
                  </a:cubicBezTo>
                  <a:cubicBezTo>
                    <a:pt x="748371" y="1739282"/>
                    <a:pt x="743856" y="1733907"/>
                    <a:pt x="753229" y="1743281"/>
                  </a:cubicBezTo>
                  <a:cubicBezTo>
                    <a:pt x="765223" y="1779266"/>
                    <a:pt x="746095" y="1724763"/>
                    <a:pt x="763097" y="1763016"/>
                  </a:cubicBezTo>
                  <a:cubicBezTo>
                    <a:pt x="765913" y="1769352"/>
                    <a:pt x="767482" y="1776173"/>
                    <a:pt x="769675" y="1782751"/>
                  </a:cubicBezTo>
                  <a:cubicBezTo>
                    <a:pt x="770771" y="1786040"/>
                    <a:pt x="770512" y="1790167"/>
                    <a:pt x="772964" y="1792619"/>
                  </a:cubicBezTo>
                  <a:cubicBezTo>
                    <a:pt x="775157" y="1794812"/>
                    <a:pt x="777682" y="1796716"/>
                    <a:pt x="779543" y="1799197"/>
                  </a:cubicBezTo>
                  <a:cubicBezTo>
                    <a:pt x="784287" y="1805522"/>
                    <a:pt x="787108" y="1813342"/>
                    <a:pt x="792699" y="1818933"/>
                  </a:cubicBezTo>
                  <a:lnTo>
                    <a:pt x="805856" y="1832090"/>
                  </a:lnTo>
                  <a:lnTo>
                    <a:pt x="822302" y="1848536"/>
                  </a:lnTo>
                  <a:cubicBezTo>
                    <a:pt x="824495" y="1850729"/>
                    <a:pt x="825939" y="1854133"/>
                    <a:pt x="828881" y="1855114"/>
                  </a:cubicBezTo>
                  <a:lnTo>
                    <a:pt x="858484" y="1864982"/>
                  </a:lnTo>
                  <a:cubicBezTo>
                    <a:pt x="861773" y="1866078"/>
                    <a:pt x="865466" y="1866348"/>
                    <a:pt x="868351" y="1868271"/>
                  </a:cubicBezTo>
                  <a:cubicBezTo>
                    <a:pt x="881104" y="1876772"/>
                    <a:pt x="874469" y="1873599"/>
                    <a:pt x="888086" y="1878138"/>
                  </a:cubicBezTo>
                  <a:cubicBezTo>
                    <a:pt x="910707" y="1893218"/>
                    <a:pt x="900321" y="1888795"/>
                    <a:pt x="917689" y="1894584"/>
                  </a:cubicBezTo>
                  <a:cubicBezTo>
                    <a:pt x="919882" y="1896777"/>
                    <a:pt x="921167" y="1901163"/>
                    <a:pt x="924268" y="1901163"/>
                  </a:cubicBezTo>
                  <a:cubicBezTo>
                    <a:pt x="931202" y="1901163"/>
                    <a:pt x="938233" y="1898430"/>
                    <a:pt x="944003" y="1894584"/>
                  </a:cubicBezTo>
                  <a:cubicBezTo>
                    <a:pt x="966319" y="1879708"/>
                    <a:pt x="958148" y="1887018"/>
                    <a:pt x="970317" y="1874849"/>
                  </a:cubicBezTo>
                  <a:cubicBezTo>
                    <a:pt x="971413" y="1871560"/>
                    <a:pt x="971822" y="1867955"/>
                    <a:pt x="973606" y="1864982"/>
                  </a:cubicBezTo>
                  <a:cubicBezTo>
                    <a:pt x="987153" y="1842402"/>
                    <a:pt x="974152" y="1876493"/>
                    <a:pt x="983474" y="1848536"/>
                  </a:cubicBezTo>
                  <a:cubicBezTo>
                    <a:pt x="983843" y="1846319"/>
                    <a:pt x="988673" y="1816032"/>
                    <a:pt x="990052" y="1812354"/>
                  </a:cubicBezTo>
                  <a:cubicBezTo>
                    <a:pt x="992541" y="1805715"/>
                    <a:pt x="998393" y="1800724"/>
                    <a:pt x="1003209" y="1795908"/>
                  </a:cubicBezTo>
                  <a:cubicBezTo>
                    <a:pt x="1004305" y="1792619"/>
                    <a:pt x="1004714" y="1789014"/>
                    <a:pt x="1006498" y="1786041"/>
                  </a:cubicBezTo>
                  <a:cubicBezTo>
                    <a:pt x="1008093" y="1783382"/>
                    <a:pt x="1011689" y="1782236"/>
                    <a:pt x="1013076" y="1779462"/>
                  </a:cubicBezTo>
                  <a:cubicBezTo>
                    <a:pt x="1016177" y="1773260"/>
                    <a:pt x="1017462" y="1766305"/>
                    <a:pt x="1019655" y="1759727"/>
                  </a:cubicBezTo>
                  <a:lnTo>
                    <a:pt x="1029522" y="1730124"/>
                  </a:lnTo>
                  <a:cubicBezTo>
                    <a:pt x="1030619" y="1726835"/>
                    <a:pt x="1030889" y="1723141"/>
                    <a:pt x="1032812" y="1720256"/>
                  </a:cubicBezTo>
                  <a:lnTo>
                    <a:pt x="1039390" y="1710389"/>
                  </a:lnTo>
                  <a:cubicBezTo>
                    <a:pt x="1040486" y="1707100"/>
                    <a:pt x="1040895" y="1703494"/>
                    <a:pt x="1042679" y="1700521"/>
                  </a:cubicBezTo>
                  <a:cubicBezTo>
                    <a:pt x="1044275" y="1697862"/>
                    <a:pt x="1047871" y="1696717"/>
                    <a:pt x="1049258" y="1693943"/>
                  </a:cubicBezTo>
                  <a:cubicBezTo>
                    <a:pt x="1052359" y="1687741"/>
                    <a:pt x="1053643" y="1680786"/>
                    <a:pt x="1055836" y="1674208"/>
                  </a:cubicBezTo>
                  <a:cubicBezTo>
                    <a:pt x="1059471" y="1663303"/>
                    <a:pt x="1063443" y="1652622"/>
                    <a:pt x="1065704" y="1641315"/>
                  </a:cubicBezTo>
                  <a:cubicBezTo>
                    <a:pt x="1067012" y="1634775"/>
                    <a:pt x="1067897" y="1628158"/>
                    <a:pt x="1068993" y="1621580"/>
                  </a:cubicBezTo>
                  <a:cubicBezTo>
                    <a:pt x="1067897" y="1611712"/>
                    <a:pt x="1067336" y="1601770"/>
                    <a:pt x="1065704" y="1591977"/>
                  </a:cubicBezTo>
                  <a:cubicBezTo>
                    <a:pt x="1065134" y="1588557"/>
                    <a:pt x="1063368" y="1585443"/>
                    <a:pt x="1062415" y="1582110"/>
                  </a:cubicBezTo>
                  <a:cubicBezTo>
                    <a:pt x="1061173" y="1577763"/>
                    <a:pt x="1060222" y="1573339"/>
                    <a:pt x="1059125" y="1568953"/>
                  </a:cubicBezTo>
                  <a:cubicBezTo>
                    <a:pt x="1060531" y="1550677"/>
                    <a:pt x="1055091" y="1530227"/>
                    <a:pt x="1068993" y="1516325"/>
                  </a:cubicBezTo>
                  <a:cubicBezTo>
                    <a:pt x="1071788" y="1513530"/>
                    <a:pt x="1075572" y="1511940"/>
                    <a:pt x="1078861" y="1509747"/>
                  </a:cubicBezTo>
                  <a:cubicBezTo>
                    <a:pt x="1081054" y="1506458"/>
                    <a:pt x="1083671" y="1503415"/>
                    <a:pt x="1085439" y="1499879"/>
                  </a:cubicBezTo>
                  <a:cubicBezTo>
                    <a:pt x="1086989" y="1496778"/>
                    <a:pt x="1086944" y="1492985"/>
                    <a:pt x="1088728" y="1490012"/>
                  </a:cubicBezTo>
                  <a:cubicBezTo>
                    <a:pt x="1090324" y="1487353"/>
                    <a:pt x="1093114" y="1485626"/>
                    <a:pt x="1095307" y="1483433"/>
                  </a:cubicBezTo>
                  <a:cubicBezTo>
                    <a:pt x="1104624" y="1455483"/>
                    <a:pt x="1091630" y="1489562"/>
                    <a:pt x="1105174" y="1466987"/>
                  </a:cubicBezTo>
                  <a:cubicBezTo>
                    <a:pt x="1106958" y="1464014"/>
                    <a:pt x="1106679" y="1460093"/>
                    <a:pt x="1108463" y="1457120"/>
                  </a:cubicBezTo>
                  <a:cubicBezTo>
                    <a:pt x="1110059" y="1454461"/>
                    <a:pt x="1113105" y="1452963"/>
                    <a:pt x="1115042" y="1450541"/>
                  </a:cubicBezTo>
                  <a:cubicBezTo>
                    <a:pt x="1117511" y="1447454"/>
                    <a:pt x="1119151" y="1443761"/>
                    <a:pt x="1121620" y="1440674"/>
                  </a:cubicBezTo>
                  <a:cubicBezTo>
                    <a:pt x="1123557" y="1438252"/>
                    <a:pt x="1126338" y="1436576"/>
                    <a:pt x="1128199" y="1434095"/>
                  </a:cubicBezTo>
                  <a:cubicBezTo>
                    <a:pt x="1132943" y="1427770"/>
                    <a:pt x="1141356" y="1414360"/>
                    <a:pt x="1141356" y="1414360"/>
                  </a:cubicBezTo>
                  <a:lnTo>
                    <a:pt x="1151223" y="1384757"/>
                  </a:lnTo>
                  <a:lnTo>
                    <a:pt x="1154512" y="1374890"/>
                  </a:lnTo>
                  <a:lnTo>
                    <a:pt x="1157802" y="1365022"/>
                  </a:lnTo>
                  <a:cubicBezTo>
                    <a:pt x="1158898" y="1357347"/>
                    <a:pt x="1161091" y="1349750"/>
                    <a:pt x="1161091" y="1341997"/>
                  </a:cubicBezTo>
                  <a:cubicBezTo>
                    <a:pt x="1161091" y="1339094"/>
                    <a:pt x="1163059" y="1293306"/>
                    <a:pt x="1154512" y="1276213"/>
                  </a:cubicBezTo>
                  <a:cubicBezTo>
                    <a:pt x="1152744" y="1272677"/>
                    <a:pt x="1151021" y="1268815"/>
                    <a:pt x="1147934" y="1266346"/>
                  </a:cubicBezTo>
                  <a:cubicBezTo>
                    <a:pt x="1145226" y="1264180"/>
                    <a:pt x="1141097" y="1264740"/>
                    <a:pt x="1138066" y="1263056"/>
                  </a:cubicBezTo>
                  <a:cubicBezTo>
                    <a:pt x="1131155" y="1259217"/>
                    <a:pt x="1123921" y="1255490"/>
                    <a:pt x="1118331" y="1249900"/>
                  </a:cubicBezTo>
                  <a:cubicBezTo>
                    <a:pt x="1111807" y="1243376"/>
                    <a:pt x="1102605" y="1235894"/>
                    <a:pt x="1098596" y="1226875"/>
                  </a:cubicBezTo>
                  <a:cubicBezTo>
                    <a:pt x="1095780" y="1220538"/>
                    <a:pt x="1094210" y="1213718"/>
                    <a:pt x="1092017" y="1207140"/>
                  </a:cubicBezTo>
                  <a:lnTo>
                    <a:pt x="1088728" y="1197272"/>
                  </a:lnTo>
                  <a:cubicBezTo>
                    <a:pt x="1087632" y="1175344"/>
                    <a:pt x="1086949" y="1153391"/>
                    <a:pt x="1085439" y="1131488"/>
                  </a:cubicBezTo>
                  <a:cubicBezTo>
                    <a:pt x="1083323" y="1100807"/>
                    <a:pt x="1083936" y="1107243"/>
                    <a:pt x="1075571" y="1082150"/>
                  </a:cubicBezTo>
                  <a:cubicBezTo>
                    <a:pt x="1074475" y="1078861"/>
                    <a:pt x="1074205" y="1075167"/>
                    <a:pt x="1072282" y="1072282"/>
                  </a:cubicBezTo>
                  <a:lnTo>
                    <a:pt x="1065704" y="1062415"/>
                  </a:lnTo>
                  <a:cubicBezTo>
                    <a:pt x="1064608" y="1059126"/>
                    <a:pt x="1062744" y="1055999"/>
                    <a:pt x="1062415" y="1052547"/>
                  </a:cubicBezTo>
                  <a:cubicBezTo>
                    <a:pt x="1062260" y="1050915"/>
                    <a:pt x="1064792" y="1001387"/>
                    <a:pt x="1055836" y="983474"/>
                  </a:cubicBezTo>
                  <a:cubicBezTo>
                    <a:pt x="1040200" y="952201"/>
                    <a:pt x="1059650" y="1004782"/>
                    <a:pt x="1042679" y="953871"/>
                  </a:cubicBezTo>
                  <a:lnTo>
                    <a:pt x="1039390" y="944003"/>
                  </a:lnTo>
                  <a:cubicBezTo>
                    <a:pt x="1040486" y="936328"/>
                    <a:pt x="1040227" y="928334"/>
                    <a:pt x="1042679" y="920979"/>
                  </a:cubicBezTo>
                  <a:cubicBezTo>
                    <a:pt x="1043660" y="918037"/>
                    <a:pt x="1046484" y="915787"/>
                    <a:pt x="1049258" y="914400"/>
                  </a:cubicBezTo>
                  <a:cubicBezTo>
                    <a:pt x="1061117" y="908470"/>
                    <a:pt x="1079157" y="905337"/>
                    <a:pt x="1092017" y="904533"/>
                  </a:cubicBezTo>
                  <a:cubicBezTo>
                    <a:pt x="1119396" y="902822"/>
                    <a:pt x="1146838" y="902340"/>
                    <a:pt x="1174248" y="901243"/>
                  </a:cubicBezTo>
                  <a:cubicBezTo>
                    <a:pt x="1174362" y="901215"/>
                    <a:pt x="1195700" y="896237"/>
                    <a:pt x="1197272" y="894665"/>
                  </a:cubicBezTo>
                  <a:cubicBezTo>
                    <a:pt x="1199724" y="892213"/>
                    <a:pt x="1199465" y="888086"/>
                    <a:pt x="1200561" y="884797"/>
                  </a:cubicBezTo>
                  <a:cubicBezTo>
                    <a:pt x="1199465" y="880412"/>
                    <a:pt x="1196633" y="876116"/>
                    <a:pt x="1197272" y="871641"/>
                  </a:cubicBezTo>
                  <a:cubicBezTo>
                    <a:pt x="1198426" y="863562"/>
                    <a:pt x="1208178" y="858888"/>
                    <a:pt x="1213718" y="855195"/>
                  </a:cubicBezTo>
                  <a:cubicBezTo>
                    <a:pt x="1214814" y="851906"/>
                    <a:pt x="1218295" y="848546"/>
                    <a:pt x="1217007" y="845327"/>
                  </a:cubicBezTo>
                  <a:cubicBezTo>
                    <a:pt x="1215539" y="841657"/>
                    <a:pt x="1210227" y="841218"/>
                    <a:pt x="1207140" y="838749"/>
                  </a:cubicBezTo>
                  <a:cubicBezTo>
                    <a:pt x="1204718" y="836812"/>
                    <a:pt x="1203220" y="833766"/>
                    <a:pt x="1200561" y="832170"/>
                  </a:cubicBezTo>
                  <a:cubicBezTo>
                    <a:pt x="1197588" y="830386"/>
                    <a:pt x="1194131" y="829339"/>
                    <a:pt x="1190694" y="828881"/>
                  </a:cubicBezTo>
                  <a:cubicBezTo>
                    <a:pt x="1177607" y="827136"/>
                    <a:pt x="1164380" y="826688"/>
                    <a:pt x="1151223" y="825592"/>
                  </a:cubicBezTo>
                  <a:cubicBezTo>
                    <a:pt x="1146310" y="810852"/>
                    <a:pt x="1143211" y="806150"/>
                    <a:pt x="1151223" y="786121"/>
                  </a:cubicBezTo>
                  <a:cubicBezTo>
                    <a:pt x="1152511" y="782902"/>
                    <a:pt x="1157802" y="783928"/>
                    <a:pt x="1161091" y="782832"/>
                  </a:cubicBezTo>
                  <a:cubicBezTo>
                    <a:pt x="1168766" y="783928"/>
                    <a:pt x="1176760" y="783669"/>
                    <a:pt x="1184115" y="786121"/>
                  </a:cubicBezTo>
                  <a:cubicBezTo>
                    <a:pt x="1187057" y="787102"/>
                    <a:pt x="1188035" y="791104"/>
                    <a:pt x="1190694" y="792700"/>
                  </a:cubicBezTo>
                  <a:cubicBezTo>
                    <a:pt x="1193667" y="794484"/>
                    <a:pt x="1197272" y="794893"/>
                    <a:pt x="1200561" y="795989"/>
                  </a:cubicBezTo>
                  <a:cubicBezTo>
                    <a:pt x="1198277" y="764008"/>
                    <a:pt x="1193535" y="725638"/>
                    <a:pt x="1200561" y="694023"/>
                  </a:cubicBezTo>
                  <a:cubicBezTo>
                    <a:pt x="1201313" y="690638"/>
                    <a:pt x="1207095" y="691686"/>
                    <a:pt x="1210429" y="690734"/>
                  </a:cubicBezTo>
                  <a:cubicBezTo>
                    <a:pt x="1214776" y="689492"/>
                    <a:pt x="1219239" y="688687"/>
                    <a:pt x="1223586" y="687445"/>
                  </a:cubicBezTo>
                  <a:cubicBezTo>
                    <a:pt x="1226920" y="686493"/>
                    <a:pt x="1230069" y="684908"/>
                    <a:pt x="1233453" y="684156"/>
                  </a:cubicBezTo>
                  <a:cubicBezTo>
                    <a:pt x="1239964" y="682709"/>
                    <a:pt x="1246719" y="682484"/>
                    <a:pt x="1253189" y="680866"/>
                  </a:cubicBezTo>
                  <a:cubicBezTo>
                    <a:pt x="1259916" y="679184"/>
                    <a:pt x="1266346" y="676481"/>
                    <a:pt x="1272924" y="674288"/>
                  </a:cubicBezTo>
                  <a:lnTo>
                    <a:pt x="1282792" y="670999"/>
                  </a:lnTo>
                  <a:cubicBezTo>
                    <a:pt x="1282796" y="670998"/>
                    <a:pt x="1302524" y="664422"/>
                    <a:pt x="1302527" y="664420"/>
                  </a:cubicBezTo>
                  <a:cubicBezTo>
                    <a:pt x="1315279" y="655919"/>
                    <a:pt x="1308644" y="659092"/>
                    <a:pt x="1322262" y="654553"/>
                  </a:cubicBezTo>
                  <a:cubicBezTo>
                    <a:pt x="1333743" y="643070"/>
                    <a:pt x="1325898" y="648955"/>
                    <a:pt x="1348576" y="641396"/>
                  </a:cubicBezTo>
                  <a:lnTo>
                    <a:pt x="1358443" y="638107"/>
                  </a:lnTo>
                  <a:cubicBezTo>
                    <a:pt x="1383215" y="621592"/>
                    <a:pt x="1351734" y="640982"/>
                    <a:pt x="1381468" y="628239"/>
                  </a:cubicBezTo>
                  <a:cubicBezTo>
                    <a:pt x="1385101" y="626682"/>
                    <a:pt x="1387403" y="622068"/>
                    <a:pt x="1391335" y="621661"/>
                  </a:cubicBezTo>
                  <a:cubicBezTo>
                    <a:pt x="1419711" y="618726"/>
                    <a:pt x="1448348" y="619468"/>
                    <a:pt x="1476855" y="618372"/>
                  </a:cubicBezTo>
                  <a:cubicBezTo>
                    <a:pt x="1483433" y="616179"/>
                    <a:pt x="1491686" y="616696"/>
                    <a:pt x="1496590" y="611793"/>
                  </a:cubicBezTo>
                  <a:cubicBezTo>
                    <a:pt x="1505621" y="602764"/>
                    <a:pt x="1500227" y="606196"/>
                    <a:pt x="1513036" y="601925"/>
                  </a:cubicBezTo>
                  <a:cubicBezTo>
                    <a:pt x="1538706" y="576258"/>
                    <a:pt x="1496263" y="617836"/>
                    <a:pt x="1529482" y="588769"/>
                  </a:cubicBezTo>
                  <a:cubicBezTo>
                    <a:pt x="1535317" y="583664"/>
                    <a:pt x="1540446" y="577805"/>
                    <a:pt x="1545928" y="572323"/>
                  </a:cubicBezTo>
                  <a:cubicBezTo>
                    <a:pt x="1548121" y="570130"/>
                    <a:pt x="1549927" y="567464"/>
                    <a:pt x="1552507" y="565744"/>
                  </a:cubicBezTo>
                  <a:cubicBezTo>
                    <a:pt x="1564954" y="557446"/>
                    <a:pt x="1559579" y="561961"/>
                    <a:pt x="1568953" y="552587"/>
                  </a:cubicBezTo>
                  <a:cubicBezTo>
                    <a:pt x="1570049" y="549298"/>
                    <a:pt x="1572242" y="546187"/>
                    <a:pt x="1572242" y="542720"/>
                  </a:cubicBezTo>
                  <a:cubicBezTo>
                    <a:pt x="1572242" y="514864"/>
                    <a:pt x="1569933" y="512769"/>
                    <a:pt x="1562374" y="490092"/>
                  </a:cubicBezTo>
                  <a:cubicBezTo>
                    <a:pt x="1561278" y="486803"/>
                    <a:pt x="1561008" y="483110"/>
                    <a:pt x="1559085" y="480225"/>
                  </a:cubicBezTo>
                  <a:cubicBezTo>
                    <a:pt x="1556892" y="476936"/>
                    <a:pt x="1555080" y="473359"/>
                    <a:pt x="1552507" y="470357"/>
                  </a:cubicBezTo>
                  <a:cubicBezTo>
                    <a:pt x="1548471" y="465648"/>
                    <a:pt x="1539350" y="457200"/>
                    <a:pt x="1539350" y="457200"/>
                  </a:cubicBezTo>
                  <a:lnTo>
                    <a:pt x="1526193" y="417730"/>
                  </a:lnTo>
                  <a:cubicBezTo>
                    <a:pt x="1525097" y="414441"/>
                    <a:pt x="1525356" y="410314"/>
                    <a:pt x="1522904" y="407862"/>
                  </a:cubicBezTo>
                  <a:cubicBezTo>
                    <a:pt x="1520711" y="405669"/>
                    <a:pt x="1518186" y="403765"/>
                    <a:pt x="1516325" y="401284"/>
                  </a:cubicBezTo>
                  <a:cubicBezTo>
                    <a:pt x="1498731" y="377826"/>
                    <a:pt x="1511772" y="384417"/>
                    <a:pt x="1493301" y="378259"/>
                  </a:cubicBezTo>
                  <a:cubicBezTo>
                    <a:pt x="1491108" y="376066"/>
                    <a:pt x="1489381" y="373276"/>
                    <a:pt x="1486722" y="371681"/>
                  </a:cubicBezTo>
                  <a:cubicBezTo>
                    <a:pt x="1483749" y="369897"/>
                    <a:pt x="1479629" y="370472"/>
                    <a:pt x="1476855" y="368392"/>
                  </a:cubicBezTo>
                  <a:cubicBezTo>
                    <a:pt x="1470653" y="363740"/>
                    <a:pt x="1465891" y="357428"/>
                    <a:pt x="1460409" y="351946"/>
                  </a:cubicBezTo>
                  <a:cubicBezTo>
                    <a:pt x="1458216" y="349753"/>
                    <a:pt x="1456772" y="346348"/>
                    <a:pt x="1453830" y="345367"/>
                  </a:cubicBezTo>
                  <a:lnTo>
                    <a:pt x="1443963" y="342078"/>
                  </a:lnTo>
                  <a:cubicBezTo>
                    <a:pt x="1431114" y="329231"/>
                    <a:pt x="1444595" y="340749"/>
                    <a:pt x="1427517" y="332210"/>
                  </a:cubicBezTo>
                  <a:cubicBezTo>
                    <a:pt x="1402023" y="319462"/>
                    <a:pt x="1432574" y="330607"/>
                    <a:pt x="1407781" y="322343"/>
                  </a:cubicBezTo>
                  <a:cubicBezTo>
                    <a:pt x="1394933" y="309494"/>
                    <a:pt x="1408414" y="321014"/>
                    <a:pt x="1391335" y="312475"/>
                  </a:cubicBezTo>
                  <a:cubicBezTo>
                    <a:pt x="1387799" y="310707"/>
                    <a:pt x="1385169" y="307285"/>
                    <a:pt x="1381468" y="305897"/>
                  </a:cubicBezTo>
                  <a:cubicBezTo>
                    <a:pt x="1376233" y="303934"/>
                    <a:pt x="1370416" y="304079"/>
                    <a:pt x="1365022" y="302608"/>
                  </a:cubicBezTo>
                  <a:cubicBezTo>
                    <a:pt x="1322436" y="290994"/>
                    <a:pt x="1371854" y="298243"/>
                    <a:pt x="1305816" y="292740"/>
                  </a:cubicBezTo>
                  <a:cubicBezTo>
                    <a:pt x="1303352" y="292124"/>
                    <a:pt x="1286167" y="288186"/>
                    <a:pt x="1282792" y="286161"/>
                  </a:cubicBezTo>
                  <a:cubicBezTo>
                    <a:pt x="1280133" y="284565"/>
                    <a:pt x="1278987" y="280970"/>
                    <a:pt x="1276213" y="279583"/>
                  </a:cubicBezTo>
                  <a:cubicBezTo>
                    <a:pt x="1270011" y="276482"/>
                    <a:pt x="1263056" y="275198"/>
                    <a:pt x="1256478" y="273005"/>
                  </a:cubicBezTo>
                  <a:cubicBezTo>
                    <a:pt x="1256468" y="273002"/>
                    <a:pt x="1236754" y="266429"/>
                    <a:pt x="1236743" y="266426"/>
                  </a:cubicBezTo>
                  <a:cubicBezTo>
                    <a:pt x="1195500" y="256116"/>
                    <a:pt x="1219447" y="260492"/>
                    <a:pt x="1164380" y="256559"/>
                  </a:cubicBezTo>
                  <a:cubicBezTo>
                    <a:pt x="1156705" y="255462"/>
                    <a:pt x="1148958" y="254789"/>
                    <a:pt x="1141356" y="253269"/>
                  </a:cubicBezTo>
                  <a:cubicBezTo>
                    <a:pt x="1102261" y="245450"/>
                    <a:pt x="1127231" y="249703"/>
                    <a:pt x="1105174" y="243402"/>
                  </a:cubicBezTo>
                  <a:cubicBezTo>
                    <a:pt x="1100827" y="242160"/>
                    <a:pt x="1096347" y="241412"/>
                    <a:pt x="1092017" y="240113"/>
                  </a:cubicBezTo>
                  <a:cubicBezTo>
                    <a:pt x="1085375" y="238120"/>
                    <a:pt x="1079182" y="234224"/>
                    <a:pt x="1072282" y="233534"/>
                  </a:cubicBezTo>
                  <a:lnTo>
                    <a:pt x="1039390" y="230245"/>
                  </a:lnTo>
                  <a:cubicBezTo>
                    <a:pt x="1024088" y="214941"/>
                    <a:pt x="1033722" y="227384"/>
                    <a:pt x="1029522" y="187485"/>
                  </a:cubicBezTo>
                  <a:cubicBezTo>
                    <a:pt x="1028597" y="178694"/>
                    <a:pt x="1027686" y="169891"/>
                    <a:pt x="1026233" y="161172"/>
                  </a:cubicBezTo>
                  <a:cubicBezTo>
                    <a:pt x="1025339" y="155806"/>
                    <a:pt x="1018120" y="130033"/>
                    <a:pt x="1016366" y="128279"/>
                  </a:cubicBezTo>
                  <a:cubicBezTo>
                    <a:pt x="1010896" y="122810"/>
                    <a:pt x="1006530" y="119305"/>
                    <a:pt x="1003209" y="111833"/>
                  </a:cubicBezTo>
                  <a:cubicBezTo>
                    <a:pt x="992531" y="87808"/>
                    <a:pt x="1004709" y="94791"/>
                    <a:pt x="986763" y="88809"/>
                  </a:cubicBezTo>
                  <a:cubicBezTo>
                    <a:pt x="973606" y="89905"/>
                    <a:pt x="960238" y="89509"/>
                    <a:pt x="947292" y="92098"/>
                  </a:cubicBezTo>
                  <a:cubicBezTo>
                    <a:pt x="943416" y="92873"/>
                    <a:pt x="941037" y="97071"/>
                    <a:pt x="937425" y="98677"/>
                  </a:cubicBezTo>
                  <a:cubicBezTo>
                    <a:pt x="931088" y="101493"/>
                    <a:pt x="924268" y="103062"/>
                    <a:pt x="917689" y="105255"/>
                  </a:cubicBezTo>
                  <a:lnTo>
                    <a:pt x="907822" y="108544"/>
                  </a:lnTo>
                  <a:cubicBezTo>
                    <a:pt x="891376" y="107448"/>
                    <a:pt x="874716" y="108119"/>
                    <a:pt x="858484" y="105255"/>
                  </a:cubicBezTo>
                  <a:cubicBezTo>
                    <a:pt x="850153" y="103785"/>
                    <a:pt x="852103" y="93167"/>
                    <a:pt x="848616" y="88809"/>
                  </a:cubicBezTo>
                  <a:cubicBezTo>
                    <a:pt x="846146" y="85722"/>
                    <a:pt x="842360" y="83837"/>
                    <a:pt x="838748" y="82231"/>
                  </a:cubicBezTo>
                  <a:cubicBezTo>
                    <a:pt x="838733" y="82224"/>
                    <a:pt x="814087" y="74010"/>
                    <a:pt x="809145" y="72363"/>
                  </a:cubicBezTo>
                  <a:lnTo>
                    <a:pt x="799278" y="69074"/>
                  </a:lnTo>
                  <a:cubicBezTo>
                    <a:pt x="795989" y="66881"/>
                    <a:pt x="793023" y="64101"/>
                    <a:pt x="789410" y="62495"/>
                  </a:cubicBezTo>
                  <a:cubicBezTo>
                    <a:pt x="770414" y="54052"/>
                    <a:pt x="764255" y="56303"/>
                    <a:pt x="743361" y="49338"/>
                  </a:cubicBezTo>
                  <a:cubicBezTo>
                    <a:pt x="710211" y="38288"/>
                    <a:pt x="761625" y="55146"/>
                    <a:pt x="720337" y="42760"/>
                  </a:cubicBezTo>
                  <a:cubicBezTo>
                    <a:pt x="720264" y="42738"/>
                    <a:pt x="695704" y="34549"/>
                    <a:pt x="690734" y="32892"/>
                  </a:cubicBezTo>
                  <a:lnTo>
                    <a:pt x="680866" y="29603"/>
                  </a:lnTo>
                  <a:cubicBezTo>
                    <a:pt x="677577" y="27410"/>
                    <a:pt x="674086" y="25494"/>
                    <a:pt x="670999" y="23025"/>
                  </a:cubicBezTo>
                  <a:cubicBezTo>
                    <a:pt x="668577" y="21088"/>
                    <a:pt x="667194" y="17833"/>
                    <a:pt x="664420" y="16446"/>
                  </a:cubicBezTo>
                  <a:cubicBezTo>
                    <a:pt x="658218" y="13345"/>
                    <a:pt x="644685" y="9868"/>
                    <a:pt x="644685" y="9868"/>
                  </a:cubicBezTo>
                  <a:cubicBezTo>
                    <a:pt x="641059" y="10321"/>
                    <a:pt x="616509" y="11643"/>
                    <a:pt x="608504" y="16446"/>
                  </a:cubicBezTo>
                  <a:cubicBezTo>
                    <a:pt x="605845" y="18042"/>
                    <a:pt x="604347" y="21088"/>
                    <a:pt x="601925" y="23025"/>
                  </a:cubicBezTo>
                  <a:cubicBezTo>
                    <a:pt x="590756" y="31960"/>
                    <a:pt x="587969" y="30966"/>
                    <a:pt x="572322" y="36182"/>
                  </a:cubicBezTo>
                  <a:cubicBezTo>
                    <a:pt x="569033" y="37278"/>
                    <a:pt x="565919" y="39320"/>
                    <a:pt x="562455" y="39471"/>
                  </a:cubicBezTo>
                  <a:lnTo>
                    <a:pt x="486803" y="42760"/>
                  </a:lnTo>
                  <a:cubicBezTo>
                    <a:pt x="458848" y="52077"/>
                    <a:pt x="492932" y="39082"/>
                    <a:pt x="470357" y="52628"/>
                  </a:cubicBezTo>
                  <a:cubicBezTo>
                    <a:pt x="467384" y="54412"/>
                    <a:pt x="463778" y="54821"/>
                    <a:pt x="460489" y="55917"/>
                  </a:cubicBezTo>
                  <a:cubicBezTo>
                    <a:pt x="457200" y="58110"/>
                    <a:pt x="453709" y="60026"/>
                    <a:pt x="450622" y="62495"/>
                  </a:cubicBezTo>
                  <a:cubicBezTo>
                    <a:pt x="448200" y="64432"/>
                    <a:pt x="446817" y="67687"/>
                    <a:pt x="444043" y="69074"/>
                  </a:cubicBezTo>
                  <a:cubicBezTo>
                    <a:pt x="437841" y="72175"/>
                    <a:pt x="430886" y="73459"/>
                    <a:pt x="424308" y="75652"/>
                  </a:cubicBezTo>
                  <a:cubicBezTo>
                    <a:pt x="421019" y="76748"/>
                    <a:pt x="417907" y="78941"/>
                    <a:pt x="414440" y="78941"/>
                  </a:cubicBezTo>
                  <a:lnTo>
                    <a:pt x="371681" y="65784"/>
                  </a:lnTo>
                  <a:close/>
                </a:path>
              </a:pathLst>
            </a:custGeom>
            <a:solidFill>
              <a:srgbClr val="843C0C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24AD6E5C-8BBB-43CA-A518-A43F908FD907}"/>
                </a:ext>
              </a:extLst>
            </p:cNvPr>
            <p:cNvGrpSpPr/>
            <p:nvPr/>
          </p:nvGrpSpPr>
          <p:grpSpPr>
            <a:xfrm>
              <a:off x="5393279" y="2281123"/>
              <a:ext cx="2926991" cy="3364967"/>
              <a:chOff x="3682466" y="2063826"/>
              <a:chExt cx="2926991" cy="3364967"/>
            </a:xfrm>
          </p:grpSpPr>
          <p:sp>
            <p:nvSpPr>
              <p:cNvPr id="32" name="フリーフォーム: 図形 7">
                <a:extLst>
                  <a:ext uri="{FF2B5EF4-FFF2-40B4-BE49-F238E27FC236}">
                    <a16:creationId xmlns:a16="http://schemas.microsoft.com/office/drawing/2014/main" id="{573288EA-916F-4D18-9700-FBD7F10C0D8F}"/>
                  </a:ext>
                </a:extLst>
              </p:cNvPr>
              <p:cNvSpPr/>
              <p:nvPr/>
            </p:nvSpPr>
            <p:spPr>
              <a:xfrm>
                <a:off x="4428673" y="2063826"/>
                <a:ext cx="2180784" cy="2085358"/>
              </a:xfrm>
              <a:custGeom>
                <a:avLst/>
                <a:gdLst>
                  <a:gd name="connsiteX0" fmla="*/ 351946 w 2180784"/>
                  <a:gd name="connsiteY0" fmla="*/ 562455 h 2085358"/>
                  <a:gd name="connsiteX1" fmla="*/ 427598 w 2180784"/>
                  <a:gd name="connsiteY1" fmla="*/ 490092 h 2085358"/>
                  <a:gd name="connsiteX2" fmla="*/ 437465 w 2180784"/>
                  <a:gd name="connsiteY2" fmla="*/ 470357 h 2085358"/>
                  <a:gd name="connsiteX3" fmla="*/ 444044 w 2180784"/>
                  <a:gd name="connsiteY3" fmla="*/ 463778 h 2085358"/>
                  <a:gd name="connsiteX4" fmla="*/ 450622 w 2180784"/>
                  <a:gd name="connsiteY4" fmla="*/ 453911 h 2085358"/>
                  <a:gd name="connsiteX5" fmla="*/ 457200 w 2180784"/>
                  <a:gd name="connsiteY5" fmla="*/ 430886 h 2085358"/>
                  <a:gd name="connsiteX6" fmla="*/ 460490 w 2180784"/>
                  <a:gd name="connsiteY6" fmla="*/ 421019 h 2085358"/>
                  <a:gd name="connsiteX7" fmla="*/ 473647 w 2180784"/>
                  <a:gd name="connsiteY7" fmla="*/ 407862 h 2085358"/>
                  <a:gd name="connsiteX8" fmla="*/ 490093 w 2180784"/>
                  <a:gd name="connsiteY8" fmla="*/ 391416 h 2085358"/>
                  <a:gd name="connsiteX9" fmla="*/ 493382 w 2180784"/>
                  <a:gd name="connsiteY9" fmla="*/ 381548 h 2085358"/>
                  <a:gd name="connsiteX10" fmla="*/ 503249 w 2180784"/>
                  <a:gd name="connsiteY10" fmla="*/ 374970 h 2085358"/>
                  <a:gd name="connsiteX11" fmla="*/ 509828 w 2180784"/>
                  <a:gd name="connsiteY11" fmla="*/ 368391 h 2085358"/>
                  <a:gd name="connsiteX12" fmla="*/ 522985 w 2180784"/>
                  <a:gd name="connsiteY12" fmla="*/ 351945 h 2085358"/>
                  <a:gd name="connsiteX13" fmla="*/ 532852 w 2180784"/>
                  <a:gd name="connsiteY13" fmla="*/ 335499 h 2085358"/>
                  <a:gd name="connsiteX14" fmla="*/ 552588 w 2180784"/>
                  <a:gd name="connsiteY14" fmla="*/ 312475 h 2085358"/>
                  <a:gd name="connsiteX15" fmla="*/ 569034 w 2180784"/>
                  <a:gd name="connsiteY15" fmla="*/ 299318 h 2085358"/>
                  <a:gd name="connsiteX16" fmla="*/ 578901 w 2180784"/>
                  <a:gd name="connsiteY16" fmla="*/ 292740 h 2085358"/>
                  <a:gd name="connsiteX17" fmla="*/ 592058 w 2180784"/>
                  <a:gd name="connsiteY17" fmla="*/ 276294 h 2085358"/>
                  <a:gd name="connsiteX18" fmla="*/ 601926 w 2180784"/>
                  <a:gd name="connsiteY18" fmla="*/ 243401 h 2085358"/>
                  <a:gd name="connsiteX19" fmla="*/ 598636 w 2180784"/>
                  <a:gd name="connsiteY19" fmla="*/ 210509 h 2085358"/>
                  <a:gd name="connsiteX20" fmla="*/ 595347 w 2180784"/>
                  <a:gd name="connsiteY20" fmla="*/ 200642 h 2085358"/>
                  <a:gd name="connsiteX21" fmla="*/ 592058 w 2180784"/>
                  <a:gd name="connsiteY21" fmla="*/ 187485 h 2085358"/>
                  <a:gd name="connsiteX22" fmla="*/ 582190 w 2180784"/>
                  <a:gd name="connsiteY22" fmla="*/ 157882 h 2085358"/>
                  <a:gd name="connsiteX23" fmla="*/ 572323 w 2180784"/>
                  <a:gd name="connsiteY23" fmla="*/ 128279 h 2085358"/>
                  <a:gd name="connsiteX24" fmla="*/ 569034 w 2180784"/>
                  <a:gd name="connsiteY24" fmla="*/ 118411 h 2085358"/>
                  <a:gd name="connsiteX25" fmla="*/ 565744 w 2180784"/>
                  <a:gd name="connsiteY25" fmla="*/ 95387 h 2085358"/>
                  <a:gd name="connsiteX26" fmla="*/ 559166 w 2180784"/>
                  <a:gd name="connsiteY26" fmla="*/ 62495 h 2085358"/>
                  <a:gd name="connsiteX27" fmla="*/ 546009 w 2180784"/>
                  <a:gd name="connsiteY27" fmla="*/ 36181 h 2085358"/>
                  <a:gd name="connsiteX28" fmla="*/ 542720 w 2180784"/>
                  <a:gd name="connsiteY28" fmla="*/ 26314 h 2085358"/>
                  <a:gd name="connsiteX29" fmla="*/ 539431 w 2180784"/>
                  <a:gd name="connsiteY29" fmla="*/ 3289 h 2085358"/>
                  <a:gd name="connsiteX30" fmla="*/ 529563 w 2180784"/>
                  <a:gd name="connsiteY30" fmla="*/ 0 h 2085358"/>
                  <a:gd name="connsiteX31" fmla="*/ 509828 w 2180784"/>
                  <a:gd name="connsiteY31" fmla="*/ 6578 h 2085358"/>
                  <a:gd name="connsiteX32" fmla="*/ 483514 w 2180784"/>
                  <a:gd name="connsiteY32" fmla="*/ 26314 h 2085358"/>
                  <a:gd name="connsiteX33" fmla="*/ 463779 w 2180784"/>
                  <a:gd name="connsiteY33" fmla="*/ 39470 h 2085358"/>
                  <a:gd name="connsiteX34" fmla="*/ 453911 w 2180784"/>
                  <a:gd name="connsiteY34" fmla="*/ 42760 h 2085358"/>
                  <a:gd name="connsiteX35" fmla="*/ 444044 w 2180784"/>
                  <a:gd name="connsiteY35" fmla="*/ 49338 h 2085358"/>
                  <a:gd name="connsiteX36" fmla="*/ 404573 w 2180784"/>
                  <a:gd name="connsiteY36" fmla="*/ 55917 h 2085358"/>
                  <a:gd name="connsiteX37" fmla="*/ 384838 w 2180784"/>
                  <a:gd name="connsiteY37" fmla="*/ 59206 h 2085358"/>
                  <a:gd name="connsiteX38" fmla="*/ 335500 w 2180784"/>
                  <a:gd name="connsiteY38" fmla="*/ 62495 h 2085358"/>
                  <a:gd name="connsiteX39" fmla="*/ 319054 w 2180784"/>
                  <a:gd name="connsiteY39" fmla="*/ 72363 h 2085358"/>
                  <a:gd name="connsiteX40" fmla="*/ 309186 w 2180784"/>
                  <a:gd name="connsiteY40" fmla="*/ 75652 h 2085358"/>
                  <a:gd name="connsiteX41" fmla="*/ 299318 w 2180784"/>
                  <a:gd name="connsiteY41" fmla="*/ 82230 h 2085358"/>
                  <a:gd name="connsiteX42" fmla="*/ 253270 w 2180784"/>
                  <a:gd name="connsiteY42" fmla="*/ 85519 h 2085358"/>
                  <a:gd name="connsiteX43" fmla="*/ 213799 w 2180784"/>
                  <a:gd name="connsiteY43" fmla="*/ 92098 h 2085358"/>
                  <a:gd name="connsiteX44" fmla="*/ 190775 w 2180784"/>
                  <a:gd name="connsiteY44" fmla="*/ 98676 h 2085358"/>
                  <a:gd name="connsiteX45" fmla="*/ 174329 w 2180784"/>
                  <a:gd name="connsiteY45" fmla="*/ 111833 h 2085358"/>
                  <a:gd name="connsiteX46" fmla="*/ 154593 w 2180784"/>
                  <a:gd name="connsiteY46" fmla="*/ 134858 h 2085358"/>
                  <a:gd name="connsiteX47" fmla="*/ 154593 w 2180784"/>
                  <a:gd name="connsiteY47" fmla="*/ 167750 h 2085358"/>
                  <a:gd name="connsiteX48" fmla="*/ 157882 w 2180784"/>
                  <a:gd name="connsiteY48" fmla="*/ 177617 h 2085358"/>
                  <a:gd name="connsiteX49" fmla="*/ 164461 w 2180784"/>
                  <a:gd name="connsiteY49" fmla="*/ 184196 h 2085358"/>
                  <a:gd name="connsiteX50" fmla="*/ 171039 w 2180784"/>
                  <a:gd name="connsiteY50" fmla="*/ 203931 h 2085358"/>
                  <a:gd name="connsiteX51" fmla="*/ 161172 w 2180784"/>
                  <a:gd name="connsiteY51" fmla="*/ 210509 h 2085358"/>
                  <a:gd name="connsiteX52" fmla="*/ 131569 w 2180784"/>
                  <a:gd name="connsiteY52" fmla="*/ 217088 h 2085358"/>
                  <a:gd name="connsiteX53" fmla="*/ 124990 w 2180784"/>
                  <a:gd name="connsiteY53" fmla="*/ 223666 h 2085358"/>
                  <a:gd name="connsiteX54" fmla="*/ 118412 w 2180784"/>
                  <a:gd name="connsiteY54" fmla="*/ 243401 h 2085358"/>
                  <a:gd name="connsiteX55" fmla="*/ 134858 w 2180784"/>
                  <a:gd name="connsiteY55" fmla="*/ 256558 h 2085358"/>
                  <a:gd name="connsiteX56" fmla="*/ 144726 w 2180784"/>
                  <a:gd name="connsiteY56" fmla="*/ 259847 h 2085358"/>
                  <a:gd name="connsiteX57" fmla="*/ 157882 w 2180784"/>
                  <a:gd name="connsiteY57" fmla="*/ 276294 h 2085358"/>
                  <a:gd name="connsiteX58" fmla="*/ 164461 w 2180784"/>
                  <a:gd name="connsiteY58" fmla="*/ 282872 h 2085358"/>
                  <a:gd name="connsiteX59" fmla="*/ 171039 w 2180784"/>
                  <a:gd name="connsiteY59" fmla="*/ 302607 h 2085358"/>
                  <a:gd name="connsiteX60" fmla="*/ 167750 w 2180784"/>
                  <a:gd name="connsiteY60" fmla="*/ 315764 h 2085358"/>
                  <a:gd name="connsiteX61" fmla="*/ 161172 w 2180784"/>
                  <a:gd name="connsiteY61" fmla="*/ 325632 h 2085358"/>
                  <a:gd name="connsiteX62" fmla="*/ 151304 w 2180784"/>
                  <a:gd name="connsiteY62" fmla="*/ 328921 h 2085358"/>
                  <a:gd name="connsiteX63" fmla="*/ 95388 w 2180784"/>
                  <a:gd name="connsiteY63" fmla="*/ 332210 h 2085358"/>
                  <a:gd name="connsiteX64" fmla="*/ 55917 w 2180784"/>
                  <a:gd name="connsiteY64" fmla="*/ 342078 h 2085358"/>
                  <a:gd name="connsiteX65" fmla="*/ 42760 w 2180784"/>
                  <a:gd name="connsiteY65" fmla="*/ 345367 h 2085358"/>
                  <a:gd name="connsiteX66" fmla="*/ 23025 w 2180784"/>
                  <a:gd name="connsiteY66" fmla="*/ 351945 h 2085358"/>
                  <a:gd name="connsiteX67" fmla="*/ 16447 w 2180784"/>
                  <a:gd name="connsiteY67" fmla="*/ 358524 h 2085358"/>
                  <a:gd name="connsiteX68" fmla="*/ 16447 w 2180784"/>
                  <a:gd name="connsiteY68" fmla="*/ 401283 h 2085358"/>
                  <a:gd name="connsiteX69" fmla="*/ 19736 w 2180784"/>
                  <a:gd name="connsiteY69" fmla="*/ 411151 h 2085358"/>
                  <a:gd name="connsiteX70" fmla="*/ 26314 w 2180784"/>
                  <a:gd name="connsiteY70" fmla="*/ 421019 h 2085358"/>
                  <a:gd name="connsiteX71" fmla="*/ 26314 w 2180784"/>
                  <a:gd name="connsiteY71" fmla="*/ 457200 h 2085358"/>
                  <a:gd name="connsiteX72" fmla="*/ 19736 w 2180784"/>
                  <a:gd name="connsiteY72" fmla="*/ 476935 h 2085358"/>
                  <a:gd name="connsiteX73" fmla="*/ 23025 w 2180784"/>
                  <a:gd name="connsiteY73" fmla="*/ 503249 h 2085358"/>
                  <a:gd name="connsiteX74" fmla="*/ 36182 w 2180784"/>
                  <a:gd name="connsiteY74" fmla="*/ 519695 h 2085358"/>
                  <a:gd name="connsiteX75" fmla="*/ 46049 w 2180784"/>
                  <a:gd name="connsiteY75" fmla="*/ 539430 h 2085358"/>
                  <a:gd name="connsiteX76" fmla="*/ 52628 w 2180784"/>
                  <a:gd name="connsiteY76" fmla="*/ 549298 h 2085358"/>
                  <a:gd name="connsiteX77" fmla="*/ 55917 w 2180784"/>
                  <a:gd name="connsiteY77" fmla="*/ 559165 h 2085358"/>
                  <a:gd name="connsiteX78" fmla="*/ 62495 w 2180784"/>
                  <a:gd name="connsiteY78" fmla="*/ 634817 h 2085358"/>
                  <a:gd name="connsiteX79" fmla="*/ 65785 w 2180784"/>
                  <a:gd name="connsiteY79" fmla="*/ 674288 h 2085358"/>
                  <a:gd name="connsiteX80" fmla="*/ 75652 w 2180784"/>
                  <a:gd name="connsiteY80" fmla="*/ 680866 h 2085358"/>
                  <a:gd name="connsiteX81" fmla="*/ 92098 w 2180784"/>
                  <a:gd name="connsiteY81" fmla="*/ 690734 h 2085358"/>
                  <a:gd name="connsiteX82" fmla="*/ 105255 w 2180784"/>
                  <a:gd name="connsiteY82" fmla="*/ 703891 h 2085358"/>
                  <a:gd name="connsiteX83" fmla="*/ 111834 w 2180784"/>
                  <a:gd name="connsiteY83" fmla="*/ 710469 h 2085358"/>
                  <a:gd name="connsiteX84" fmla="*/ 128280 w 2180784"/>
                  <a:gd name="connsiteY84" fmla="*/ 723626 h 2085358"/>
                  <a:gd name="connsiteX85" fmla="*/ 134858 w 2180784"/>
                  <a:gd name="connsiteY85" fmla="*/ 743361 h 2085358"/>
                  <a:gd name="connsiteX86" fmla="*/ 138147 w 2180784"/>
                  <a:gd name="connsiteY86" fmla="*/ 753229 h 2085358"/>
                  <a:gd name="connsiteX87" fmla="*/ 131569 w 2180784"/>
                  <a:gd name="connsiteY87" fmla="*/ 825591 h 2085358"/>
                  <a:gd name="connsiteX88" fmla="*/ 124990 w 2180784"/>
                  <a:gd name="connsiteY88" fmla="*/ 845327 h 2085358"/>
                  <a:gd name="connsiteX89" fmla="*/ 115123 w 2180784"/>
                  <a:gd name="connsiteY89" fmla="*/ 855194 h 2085358"/>
                  <a:gd name="connsiteX90" fmla="*/ 111834 w 2180784"/>
                  <a:gd name="connsiteY90" fmla="*/ 865062 h 2085358"/>
                  <a:gd name="connsiteX91" fmla="*/ 105255 w 2180784"/>
                  <a:gd name="connsiteY91" fmla="*/ 871640 h 2085358"/>
                  <a:gd name="connsiteX92" fmla="*/ 92098 w 2180784"/>
                  <a:gd name="connsiteY92" fmla="*/ 897954 h 2085358"/>
                  <a:gd name="connsiteX93" fmla="*/ 82231 w 2180784"/>
                  <a:gd name="connsiteY93" fmla="*/ 927557 h 2085358"/>
                  <a:gd name="connsiteX94" fmla="*/ 78941 w 2180784"/>
                  <a:gd name="connsiteY94" fmla="*/ 937424 h 2085358"/>
                  <a:gd name="connsiteX95" fmla="*/ 65785 w 2180784"/>
                  <a:gd name="connsiteY95" fmla="*/ 953870 h 2085358"/>
                  <a:gd name="connsiteX96" fmla="*/ 59206 w 2180784"/>
                  <a:gd name="connsiteY96" fmla="*/ 960449 h 2085358"/>
                  <a:gd name="connsiteX97" fmla="*/ 55917 w 2180784"/>
                  <a:gd name="connsiteY97" fmla="*/ 970317 h 2085358"/>
                  <a:gd name="connsiteX98" fmla="*/ 42760 w 2180784"/>
                  <a:gd name="connsiteY98" fmla="*/ 986763 h 2085358"/>
                  <a:gd name="connsiteX99" fmla="*/ 32893 w 2180784"/>
                  <a:gd name="connsiteY99" fmla="*/ 1006498 h 2085358"/>
                  <a:gd name="connsiteX100" fmla="*/ 29603 w 2180784"/>
                  <a:gd name="connsiteY100" fmla="*/ 1016365 h 2085358"/>
                  <a:gd name="connsiteX101" fmla="*/ 23025 w 2180784"/>
                  <a:gd name="connsiteY101" fmla="*/ 1026233 h 2085358"/>
                  <a:gd name="connsiteX102" fmla="*/ 16447 w 2180784"/>
                  <a:gd name="connsiteY102" fmla="*/ 1045968 h 2085358"/>
                  <a:gd name="connsiteX103" fmla="*/ 13157 w 2180784"/>
                  <a:gd name="connsiteY103" fmla="*/ 1055836 h 2085358"/>
                  <a:gd name="connsiteX104" fmla="*/ 9868 w 2180784"/>
                  <a:gd name="connsiteY104" fmla="*/ 1078860 h 2085358"/>
                  <a:gd name="connsiteX105" fmla="*/ 3290 w 2180784"/>
                  <a:gd name="connsiteY105" fmla="*/ 1144645 h 2085358"/>
                  <a:gd name="connsiteX106" fmla="*/ 0 w 2180784"/>
                  <a:gd name="connsiteY106" fmla="*/ 1157801 h 2085358"/>
                  <a:gd name="connsiteX107" fmla="*/ 3290 w 2180784"/>
                  <a:gd name="connsiteY107" fmla="*/ 1203850 h 2085358"/>
                  <a:gd name="connsiteX108" fmla="*/ 9868 w 2180784"/>
                  <a:gd name="connsiteY108" fmla="*/ 1223586 h 2085358"/>
                  <a:gd name="connsiteX109" fmla="*/ 16447 w 2180784"/>
                  <a:gd name="connsiteY109" fmla="*/ 1230164 h 2085358"/>
                  <a:gd name="connsiteX110" fmla="*/ 23025 w 2180784"/>
                  <a:gd name="connsiteY110" fmla="*/ 1249899 h 2085358"/>
                  <a:gd name="connsiteX111" fmla="*/ 29603 w 2180784"/>
                  <a:gd name="connsiteY111" fmla="*/ 1259767 h 2085358"/>
                  <a:gd name="connsiteX112" fmla="*/ 42760 w 2180784"/>
                  <a:gd name="connsiteY112" fmla="*/ 1286081 h 2085358"/>
                  <a:gd name="connsiteX113" fmla="*/ 55917 w 2180784"/>
                  <a:gd name="connsiteY113" fmla="*/ 1315683 h 2085358"/>
                  <a:gd name="connsiteX114" fmla="*/ 65785 w 2180784"/>
                  <a:gd name="connsiteY114" fmla="*/ 1332129 h 2085358"/>
                  <a:gd name="connsiteX115" fmla="*/ 69074 w 2180784"/>
                  <a:gd name="connsiteY115" fmla="*/ 1341997 h 2085358"/>
                  <a:gd name="connsiteX116" fmla="*/ 82231 w 2180784"/>
                  <a:gd name="connsiteY116" fmla="*/ 1361732 h 2085358"/>
                  <a:gd name="connsiteX117" fmla="*/ 92098 w 2180784"/>
                  <a:gd name="connsiteY117" fmla="*/ 1381468 h 2085358"/>
                  <a:gd name="connsiteX118" fmla="*/ 101966 w 2180784"/>
                  <a:gd name="connsiteY118" fmla="*/ 1411070 h 2085358"/>
                  <a:gd name="connsiteX119" fmla="*/ 105255 w 2180784"/>
                  <a:gd name="connsiteY119" fmla="*/ 1420938 h 2085358"/>
                  <a:gd name="connsiteX120" fmla="*/ 121701 w 2180784"/>
                  <a:gd name="connsiteY120" fmla="*/ 1443963 h 2085358"/>
                  <a:gd name="connsiteX121" fmla="*/ 151304 w 2180784"/>
                  <a:gd name="connsiteY121" fmla="*/ 1457119 h 2085358"/>
                  <a:gd name="connsiteX122" fmla="*/ 161172 w 2180784"/>
                  <a:gd name="connsiteY122" fmla="*/ 1460409 h 2085358"/>
                  <a:gd name="connsiteX123" fmla="*/ 171039 w 2180784"/>
                  <a:gd name="connsiteY123" fmla="*/ 1463698 h 2085358"/>
                  <a:gd name="connsiteX124" fmla="*/ 243402 w 2180784"/>
                  <a:gd name="connsiteY124" fmla="*/ 1460409 h 2085358"/>
                  <a:gd name="connsiteX125" fmla="*/ 253270 w 2180784"/>
                  <a:gd name="connsiteY125" fmla="*/ 1457119 h 2085358"/>
                  <a:gd name="connsiteX126" fmla="*/ 263137 w 2180784"/>
                  <a:gd name="connsiteY126" fmla="*/ 1450541 h 2085358"/>
                  <a:gd name="connsiteX127" fmla="*/ 276294 w 2180784"/>
                  <a:gd name="connsiteY127" fmla="*/ 1411070 h 2085358"/>
                  <a:gd name="connsiteX128" fmla="*/ 279583 w 2180784"/>
                  <a:gd name="connsiteY128" fmla="*/ 1401203 h 2085358"/>
                  <a:gd name="connsiteX129" fmla="*/ 282872 w 2180784"/>
                  <a:gd name="connsiteY129" fmla="*/ 1391335 h 2085358"/>
                  <a:gd name="connsiteX130" fmla="*/ 286162 w 2180784"/>
                  <a:gd name="connsiteY130" fmla="*/ 1368311 h 2085358"/>
                  <a:gd name="connsiteX131" fmla="*/ 296029 w 2180784"/>
                  <a:gd name="connsiteY131" fmla="*/ 1335419 h 2085358"/>
                  <a:gd name="connsiteX132" fmla="*/ 299318 w 2180784"/>
                  <a:gd name="connsiteY132" fmla="*/ 1325551 h 2085358"/>
                  <a:gd name="connsiteX133" fmla="*/ 312475 w 2180784"/>
                  <a:gd name="connsiteY133" fmla="*/ 1312394 h 2085358"/>
                  <a:gd name="connsiteX134" fmla="*/ 319054 w 2180784"/>
                  <a:gd name="connsiteY134" fmla="*/ 1305816 h 2085358"/>
                  <a:gd name="connsiteX135" fmla="*/ 328921 w 2180784"/>
                  <a:gd name="connsiteY135" fmla="*/ 1286081 h 2085358"/>
                  <a:gd name="connsiteX136" fmla="*/ 335500 w 2180784"/>
                  <a:gd name="connsiteY136" fmla="*/ 1279502 h 2085358"/>
                  <a:gd name="connsiteX137" fmla="*/ 355235 w 2180784"/>
                  <a:gd name="connsiteY137" fmla="*/ 1253188 h 2085358"/>
                  <a:gd name="connsiteX138" fmla="*/ 365103 w 2180784"/>
                  <a:gd name="connsiteY138" fmla="*/ 1236742 h 2085358"/>
                  <a:gd name="connsiteX139" fmla="*/ 368392 w 2180784"/>
                  <a:gd name="connsiteY139" fmla="*/ 1226875 h 2085358"/>
                  <a:gd name="connsiteX140" fmla="*/ 374970 w 2180784"/>
                  <a:gd name="connsiteY140" fmla="*/ 1220296 h 2085358"/>
                  <a:gd name="connsiteX141" fmla="*/ 381549 w 2180784"/>
                  <a:gd name="connsiteY141" fmla="*/ 1210429 h 2085358"/>
                  <a:gd name="connsiteX142" fmla="*/ 388127 w 2180784"/>
                  <a:gd name="connsiteY142" fmla="*/ 1203850 h 2085358"/>
                  <a:gd name="connsiteX143" fmla="*/ 401284 w 2180784"/>
                  <a:gd name="connsiteY143" fmla="*/ 1184115 h 2085358"/>
                  <a:gd name="connsiteX144" fmla="*/ 407862 w 2180784"/>
                  <a:gd name="connsiteY144" fmla="*/ 1174247 h 2085358"/>
                  <a:gd name="connsiteX145" fmla="*/ 430887 w 2180784"/>
                  <a:gd name="connsiteY145" fmla="*/ 1147934 h 2085358"/>
                  <a:gd name="connsiteX146" fmla="*/ 434176 w 2180784"/>
                  <a:gd name="connsiteY146" fmla="*/ 1138066 h 2085358"/>
                  <a:gd name="connsiteX147" fmla="*/ 447333 w 2180784"/>
                  <a:gd name="connsiteY147" fmla="*/ 1121620 h 2085358"/>
                  <a:gd name="connsiteX148" fmla="*/ 460490 w 2180784"/>
                  <a:gd name="connsiteY148" fmla="*/ 1095306 h 2085358"/>
                  <a:gd name="connsiteX149" fmla="*/ 473647 w 2180784"/>
                  <a:gd name="connsiteY149" fmla="*/ 1068993 h 2085358"/>
                  <a:gd name="connsiteX150" fmla="*/ 483514 w 2180784"/>
                  <a:gd name="connsiteY150" fmla="*/ 1049258 h 2085358"/>
                  <a:gd name="connsiteX151" fmla="*/ 490093 w 2180784"/>
                  <a:gd name="connsiteY151" fmla="*/ 1042679 h 2085358"/>
                  <a:gd name="connsiteX152" fmla="*/ 529563 w 2180784"/>
                  <a:gd name="connsiteY152" fmla="*/ 1039390 h 2085358"/>
                  <a:gd name="connsiteX153" fmla="*/ 611793 w 2180784"/>
                  <a:gd name="connsiteY153" fmla="*/ 1036101 h 2085358"/>
                  <a:gd name="connsiteX154" fmla="*/ 631529 w 2180784"/>
                  <a:gd name="connsiteY154" fmla="*/ 1032811 h 2085358"/>
                  <a:gd name="connsiteX155" fmla="*/ 687445 w 2180784"/>
                  <a:gd name="connsiteY155" fmla="*/ 1042679 h 2085358"/>
                  <a:gd name="connsiteX156" fmla="*/ 700602 w 2180784"/>
                  <a:gd name="connsiteY156" fmla="*/ 1045968 h 2085358"/>
                  <a:gd name="connsiteX157" fmla="*/ 740072 w 2180784"/>
                  <a:gd name="connsiteY157" fmla="*/ 1055836 h 2085358"/>
                  <a:gd name="connsiteX158" fmla="*/ 792700 w 2180784"/>
                  <a:gd name="connsiteY158" fmla="*/ 1062414 h 2085358"/>
                  <a:gd name="connsiteX159" fmla="*/ 812435 w 2180784"/>
                  <a:gd name="connsiteY159" fmla="*/ 1065704 h 2085358"/>
                  <a:gd name="connsiteX160" fmla="*/ 832170 w 2180784"/>
                  <a:gd name="connsiteY160" fmla="*/ 1072282 h 2085358"/>
                  <a:gd name="connsiteX161" fmla="*/ 851906 w 2180784"/>
                  <a:gd name="connsiteY161" fmla="*/ 1092017 h 2085358"/>
                  <a:gd name="connsiteX162" fmla="*/ 858484 w 2180784"/>
                  <a:gd name="connsiteY162" fmla="*/ 1098596 h 2085358"/>
                  <a:gd name="connsiteX163" fmla="*/ 871641 w 2180784"/>
                  <a:gd name="connsiteY163" fmla="*/ 1115042 h 2085358"/>
                  <a:gd name="connsiteX164" fmla="*/ 878219 w 2180784"/>
                  <a:gd name="connsiteY164" fmla="*/ 1124909 h 2085358"/>
                  <a:gd name="connsiteX165" fmla="*/ 894665 w 2180784"/>
                  <a:gd name="connsiteY165" fmla="*/ 1138066 h 2085358"/>
                  <a:gd name="connsiteX166" fmla="*/ 904533 w 2180784"/>
                  <a:gd name="connsiteY166" fmla="*/ 1141355 h 2085358"/>
                  <a:gd name="connsiteX167" fmla="*/ 937425 w 2180784"/>
                  <a:gd name="connsiteY167" fmla="*/ 1147934 h 2085358"/>
                  <a:gd name="connsiteX168" fmla="*/ 960449 w 2180784"/>
                  <a:gd name="connsiteY168" fmla="*/ 1144645 h 2085358"/>
                  <a:gd name="connsiteX169" fmla="*/ 967028 w 2180784"/>
                  <a:gd name="connsiteY169" fmla="*/ 1138066 h 2085358"/>
                  <a:gd name="connsiteX170" fmla="*/ 990052 w 2180784"/>
                  <a:gd name="connsiteY170" fmla="*/ 1141355 h 2085358"/>
                  <a:gd name="connsiteX171" fmla="*/ 1009788 w 2180784"/>
                  <a:gd name="connsiteY171" fmla="*/ 1147934 h 2085358"/>
                  <a:gd name="connsiteX172" fmla="*/ 1029523 w 2180784"/>
                  <a:gd name="connsiteY172" fmla="*/ 1157801 h 2085358"/>
                  <a:gd name="connsiteX173" fmla="*/ 1036101 w 2180784"/>
                  <a:gd name="connsiteY173" fmla="*/ 1177537 h 2085358"/>
                  <a:gd name="connsiteX174" fmla="*/ 1039390 w 2180784"/>
                  <a:gd name="connsiteY174" fmla="*/ 1187404 h 2085358"/>
                  <a:gd name="connsiteX175" fmla="*/ 1026234 w 2180784"/>
                  <a:gd name="connsiteY175" fmla="*/ 1203850 h 2085358"/>
                  <a:gd name="connsiteX176" fmla="*/ 1019655 w 2180784"/>
                  <a:gd name="connsiteY176" fmla="*/ 1210429 h 2085358"/>
                  <a:gd name="connsiteX177" fmla="*/ 1009788 w 2180784"/>
                  <a:gd name="connsiteY177" fmla="*/ 1246610 h 2085358"/>
                  <a:gd name="connsiteX178" fmla="*/ 999920 w 2180784"/>
                  <a:gd name="connsiteY178" fmla="*/ 1312394 h 2085358"/>
                  <a:gd name="connsiteX179" fmla="*/ 993341 w 2180784"/>
                  <a:gd name="connsiteY179" fmla="*/ 1322262 h 2085358"/>
                  <a:gd name="connsiteX180" fmla="*/ 983474 w 2180784"/>
                  <a:gd name="connsiteY180" fmla="*/ 1341997 h 2085358"/>
                  <a:gd name="connsiteX181" fmla="*/ 976895 w 2180784"/>
                  <a:gd name="connsiteY181" fmla="*/ 1361732 h 2085358"/>
                  <a:gd name="connsiteX182" fmla="*/ 973606 w 2180784"/>
                  <a:gd name="connsiteY182" fmla="*/ 1371600 h 2085358"/>
                  <a:gd name="connsiteX183" fmla="*/ 967028 w 2180784"/>
                  <a:gd name="connsiteY183" fmla="*/ 1381468 h 2085358"/>
                  <a:gd name="connsiteX184" fmla="*/ 960449 w 2180784"/>
                  <a:gd name="connsiteY184" fmla="*/ 1414360 h 2085358"/>
                  <a:gd name="connsiteX185" fmla="*/ 953871 w 2180784"/>
                  <a:gd name="connsiteY185" fmla="*/ 1453830 h 2085358"/>
                  <a:gd name="connsiteX186" fmla="*/ 947293 w 2180784"/>
                  <a:gd name="connsiteY186" fmla="*/ 1473565 h 2085358"/>
                  <a:gd name="connsiteX187" fmla="*/ 937425 w 2180784"/>
                  <a:gd name="connsiteY187" fmla="*/ 1506458 h 2085358"/>
                  <a:gd name="connsiteX188" fmla="*/ 934136 w 2180784"/>
                  <a:gd name="connsiteY188" fmla="*/ 1516325 h 2085358"/>
                  <a:gd name="connsiteX189" fmla="*/ 930847 w 2180784"/>
                  <a:gd name="connsiteY189" fmla="*/ 1578820 h 2085358"/>
                  <a:gd name="connsiteX190" fmla="*/ 924268 w 2180784"/>
                  <a:gd name="connsiteY190" fmla="*/ 1598555 h 2085358"/>
                  <a:gd name="connsiteX191" fmla="*/ 920979 w 2180784"/>
                  <a:gd name="connsiteY191" fmla="*/ 1608423 h 2085358"/>
                  <a:gd name="connsiteX192" fmla="*/ 924268 w 2180784"/>
                  <a:gd name="connsiteY192" fmla="*/ 1621580 h 2085358"/>
                  <a:gd name="connsiteX193" fmla="*/ 934136 w 2180784"/>
                  <a:gd name="connsiteY193" fmla="*/ 1624869 h 2085358"/>
                  <a:gd name="connsiteX194" fmla="*/ 947293 w 2180784"/>
                  <a:gd name="connsiteY194" fmla="*/ 1628158 h 2085358"/>
                  <a:gd name="connsiteX195" fmla="*/ 999920 w 2180784"/>
                  <a:gd name="connsiteY195" fmla="*/ 1631447 h 2085358"/>
                  <a:gd name="connsiteX196" fmla="*/ 1013077 w 2180784"/>
                  <a:gd name="connsiteY196" fmla="*/ 1634737 h 2085358"/>
                  <a:gd name="connsiteX197" fmla="*/ 1036101 w 2180784"/>
                  <a:gd name="connsiteY197" fmla="*/ 1641315 h 2085358"/>
                  <a:gd name="connsiteX198" fmla="*/ 1068993 w 2180784"/>
                  <a:gd name="connsiteY198" fmla="*/ 1647894 h 2085358"/>
                  <a:gd name="connsiteX199" fmla="*/ 1157802 w 2180784"/>
                  <a:gd name="connsiteY199" fmla="*/ 1677496 h 2085358"/>
                  <a:gd name="connsiteX200" fmla="*/ 1187405 w 2180784"/>
                  <a:gd name="connsiteY200" fmla="*/ 1687364 h 2085358"/>
                  <a:gd name="connsiteX201" fmla="*/ 1207140 w 2180784"/>
                  <a:gd name="connsiteY201" fmla="*/ 1693942 h 2085358"/>
                  <a:gd name="connsiteX202" fmla="*/ 1230164 w 2180784"/>
                  <a:gd name="connsiteY202" fmla="*/ 1700521 h 2085358"/>
                  <a:gd name="connsiteX203" fmla="*/ 1236743 w 2180784"/>
                  <a:gd name="connsiteY203" fmla="*/ 1707099 h 2085358"/>
                  <a:gd name="connsiteX204" fmla="*/ 1256478 w 2180784"/>
                  <a:gd name="connsiteY204" fmla="*/ 1720256 h 2085358"/>
                  <a:gd name="connsiteX205" fmla="*/ 1266346 w 2180784"/>
                  <a:gd name="connsiteY205" fmla="*/ 1749859 h 2085358"/>
                  <a:gd name="connsiteX206" fmla="*/ 1269635 w 2180784"/>
                  <a:gd name="connsiteY206" fmla="*/ 1759727 h 2085358"/>
                  <a:gd name="connsiteX207" fmla="*/ 1272924 w 2180784"/>
                  <a:gd name="connsiteY207" fmla="*/ 1802486 h 2085358"/>
                  <a:gd name="connsiteX208" fmla="*/ 1276213 w 2180784"/>
                  <a:gd name="connsiteY208" fmla="*/ 1822222 h 2085358"/>
                  <a:gd name="connsiteX209" fmla="*/ 1282792 w 2180784"/>
                  <a:gd name="connsiteY209" fmla="*/ 1871560 h 2085358"/>
                  <a:gd name="connsiteX210" fmla="*/ 1289370 w 2180784"/>
                  <a:gd name="connsiteY210" fmla="*/ 1907741 h 2085358"/>
                  <a:gd name="connsiteX211" fmla="*/ 1292659 w 2180784"/>
                  <a:gd name="connsiteY211" fmla="*/ 1927476 h 2085358"/>
                  <a:gd name="connsiteX212" fmla="*/ 1295949 w 2180784"/>
                  <a:gd name="connsiteY212" fmla="*/ 1940633 h 2085358"/>
                  <a:gd name="connsiteX213" fmla="*/ 1302527 w 2180784"/>
                  <a:gd name="connsiteY213" fmla="*/ 1980104 h 2085358"/>
                  <a:gd name="connsiteX214" fmla="*/ 1312395 w 2180784"/>
                  <a:gd name="connsiteY214" fmla="*/ 2009706 h 2085358"/>
                  <a:gd name="connsiteX215" fmla="*/ 1315684 w 2180784"/>
                  <a:gd name="connsiteY215" fmla="*/ 2019574 h 2085358"/>
                  <a:gd name="connsiteX216" fmla="*/ 1338708 w 2180784"/>
                  <a:gd name="connsiteY216" fmla="*/ 2039309 h 2085358"/>
                  <a:gd name="connsiteX217" fmla="*/ 1345287 w 2180784"/>
                  <a:gd name="connsiteY217" fmla="*/ 2045888 h 2085358"/>
                  <a:gd name="connsiteX218" fmla="*/ 1365022 w 2180784"/>
                  <a:gd name="connsiteY218" fmla="*/ 2052466 h 2085358"/>
                  <a:gd name="connsiteX219" fmla="*/ 1374890 w 2180784"/>
                  <a:gd name="connsiteY219" fmla="*/ 2055755 h 2085358"/>
                  <a:gd name="connsiteX220" fmla="*/ 1384757 w 2180784"/>
                  <a:gd name="connsiteY220" fmla="*/ 2059045 h 2085358"/>
                  <a:gd name="connsiteX221" fmla="*/ 1401203 w 2180784"/>
                  <a:gd name="connsiteY221" fmla="*/ 2062334 h 2085358"/>
                  <a:gd name="connsiteX222" fmla="*/ 1414360 w 2180784"/>
                  <a:gd name="connsiteY222" fmla="*/ 2065623 h 2085358"/>
                  <a:gd name="connsiteX223" fmla="*/ 1437385 w 2180784"/>
                  <a:gd name="connsiteY223" fmla="*/ 2068912 h 2085358"/>
                  <a:gd name="connsiteX224" fmla="*/ 1457120 w 2180784"/>
                  <a:gd name="connsiteY224" fmla="*/ 2072201 h 2085358"/>
                  <a:gd name="connsiteX225" fmla="*/ 1483434 w 2180784"/>
                  <a:gd name="connsiteY225" fmla="*/ 2075491 h 2085358"/>
                  <a:gd name="connsiteX226" fmla="*/ 1559085 w 2180784"/>
                  <a:gd name="connsiteY226" fmla="*/ 2085358 h 2085358"/>
                  <a:gd name="connsiteX227" fmla="*/ 1644605 w 2180784"/>
                  <a:gd name="connsiteY227" fmla="*/ 2082069 h 2085358"/>
                  <a:gd name="connsiteX228" fmla="*/ 1670918 w 2180784"/>
                  <a:gd name="connsiteY228" fmla="*/ 2078780 h 2085358"/>
                  <a:gd name="connsiteX229" fmla="*/ 1707100 w 2180784"/>
                  <a:gd name="connsiteY229" fmla="*/ 2072201 h 2085358"/>
                  <a:gd name="connsiteX230" fmla="*/ 1720257 w 2180784"/>
                  <a:gd name="connsiteY230" fmla="*/ 2068912 h 2085358"/>
                  <a:gd name="connsiteX231" fmla="*/ 1776173 w 2180784"/>
                  <a:gd name="connsiteY231" fmla="*/ 2059045 h 2085358"/>
                  <a:gd name="connsiteX232" fmla="*/ 1795908 w 2180784"/>
                  <a:gd name="connsiteY232" fmla="*/ 2052466 h 2085358"/>
                  <a:gd name="connsiteX233" fmla="*/ 1809065 w 2180784"/>
                  <a:gd name="connsiteY233" fmla="*/ 2039309 h 2085358"/>
                  <a:gd name="connsiteX234" fmla="*/ 1815644 w 2180784"/>
                  <a:gd name="connsiteY234" fmla="*/ 2032731 h 2085358"/>
                  <a:gd name="connsiteX235" fmla="*/ 1818933 w 2180784"/>
                  <a:gd name="connsiteY235" fmla="*/ 2022863 h 2085358"/>
                  <a:gd name="connsiteX236" fmla="*/ 1812354 w 2180784"/>
                  <a:gd name="connsiteY236" fmla="*/ 1957079 h 2085358"/>
                  <a:gd name="connsiteX237" fmla="*/ 1812354 w 2180784"/>
                  <a:gd name="connsiteY237" fmla="*/ 1861692 h 2085358"/>
                  <a:gd name="connsiteX238" fmla="*/ 1802487 w 2180784"/>
                  <a:gd name="connsiteY238" fmla="*/ 1815643 h 2085358"/>
                  <a:gd name="connsiteX239" fmla="*/ 1799198 w 2180784"/>
                  <a:gd name="connsiteY239" fmla="*/ 1805776 h 2085358"/>
                  <a:gd name="connsiteX240" fmla="*/ 1802487 w 2180784"/>
                  <a:gd name="connsiteY240" fmla="*/ 1733413 h 2085358"/>
                  <a:gd name="connsiteX241" fmla="*/ 1809065 w 2180784"/>
                  <a:gd name="connsiteY241" fmla="*/ 1713678 h 2085358"/>
                  <a:gd name="connsiteX242" fmla="*/ 1812354 w 2180784"/>
                  <a:gd name="connsiteY242" fmla="*/ 1703810 h 2085358"/>
                  <a:gd name="connsiteX243" fmla="*/ 1815644 w 2180784"/>
                  <a:gd name="connsiteY243" fmla="*/ 1693942 h 2085358"/>
                  <a:gd name="connsiteX244" fmla="*/ 1818933 w 2180784"/>
                  <a:gd name="connsiteY244" fmla="*/ 1684075 h 2085358"/>
                  <a:gd name="connsiteX245" fmla="*/ 1809065 w 2180784"/>
                  <a:gd name="connsiteY245" fmla="*/ 1644604 h 2085358"/>
                  <a:gd name="connsiteX246" fmla="*/ 1799198 w 2180784"/>
                  <a:gd name="connsiteY246" fmla="*/ 1641315 h 2085358"/>
                  <a:gd name="connsiteX247" fmla="*/ 1782752 w 2180784"/>
                  <a:gd name="connsiteY247" fmla="*/ 1631447 h 2085358"/>
                  <a:gd name="connsiteX248" fmla="*/ 1756438 w 2180784"/>
                  <a:gd name="connsiteY248" fmla="*/ 1611712 h 2085358"/>
                  <a:gd name="connsiteX249" fmla="*/ 1753149 w 2180784"/>
                  <a:gd name="connsiteY249" fmla="*/ 1601845 h 2085358"/>
                  <a:gd name="connsiteX250" fmla="*/ 1746570 w 2180784"/>
                  <a:gd name="connsiteY250" fmla="*/ 1595266 h 2085358"/>
                  <a:gd name="connsiteX251" fmla="*/ 1739992 w 2180784"/>
                  <a:gd name="connsiteY251" fmla="*/ 1585399 h 2085358"/>
                  <a:gd name="connsiteX252" fmla="*/ 1726835 w 2180784"/>
                  <a:gd name="connsiteY252" fmla="*/ 1568953 h 2085358"/>
                  <a:gd name="connsiteX253" fmla="*/ 1723546 w 2180784"/>
                  <a:gd name="connsiteY253" fmla="*/ 1559085 h 2085358"/>
                  <a:gd name="connsiteX254" fmla="*/ 1720257 w 2180784"/>
                  <a:gd name="connsiteY254" fmla="*/ 1509747 h 2085358"/>
                  <a:gd name="connsiteX255" fmla="*/ 1700521 w 2180784"/>
                  <a:gd name="connsiteY255" fmla="*/ 1483433 h 2085358"/>
                  <a:gd name="connsiteX256" fmla="*/ 1690654 w 2180784"/>
                  <a:gd name="connsiteY256" fmla="*/ 1463698 h 2085358"/>
                  <a:gd name="connsiteX257" fmla="*/ 1693943 w 2180784"/>
                  <a:gd name="connsiteY257" fmla="*/ 1427517 h 2085358"/>
                  <a:gd name="connsiteX258" fmla="*/ 1716967 w 2180784"/>
                  <a:gd name="connsiteY258" fmla="*/ 1404492 h 2085358"/>
                  <a:gd name="connsiteX259" fmla="*/ 1726835 w 2180784"/>
                  <a:gd name="connsiteY259" fmla="*/ 1401203 h 2085358"/>
                  <a:gd name="connsiteX260" fmla="*/ 1792619 w 2180784"/>
                  <a:gd name="connsiteY260" fmla="*/ 1397914 h 2085358"/>
                  <a:gd name="connsiteX261" fmla="*/ 1815644 w 2180784"/>
                  <a:gd name="connsiteY261" fmla="*/ 1391335 h 2085358"/>
                  <a:gd name="connsiteX262" fmla="*/ 1825511 w 2180784"/>
                  <a:gd name="connsiteY262" fmla="*/ 1384757 h 2085358"/>
                  <a:gd name="connsiteX263" fmla="*/ 1832090 w 2180784"/>
                  <a:gd name="connsiteY263" fmla="*/ 1378178 h 2085358"/>
                  <a:gd name="connsiteX264" fmla="*/ 1841957 w 2180784"/>
                  <a:gd name="connsiteY264" fmla="*/ 1371600 h 2085358"/>
                  <a:gd name="connsiteX265" fmla="*/ 1848536 w 2180784"/>
                  <a:gd name="connsiteY265" fmla="*/ 1365022 h 2085358"/>
                  <a:gd name="connsiteX266" fmla="*/ 1868271 w 2180784"/>
                  <a:gd name="connsiteY266" fmla="*/ 1358443 h 2085358"/>
                  <a:gd name="connsiteX267" fmla="*/ 1878139 w 2180784"/>
                  <a:gd name="connsiteY267" fmla="*/ 1355154 h 2085358"/>
                  <a:gd name="connsiteX268" fmla="*/ 1888006 w 2180784"/>
                  <a:gd name="connsiteY268" fmla="*/ 1348576 h 2085358"/>
                  <a:gd name="connsiteX269" fmla="*/ 1927477 w 2180784"/>
                  <a:gd name="connsiteY269" fmla="*/ 1355154 h 2085358"/>
                  <a:gd name="connsiteX270" fmla="*/ 1940634 w 2180784"/>
                  <a:gd name="connsiteY270" fmla="*/ 1394624 h 2085358"/>
                  <a:gd name="connsiteX271" fmla="*/ 1943923 w 2180784"/>
                  <a:gd name="connsiteY271" fmla="*/ 1404492 h 2085358"/>
                  <a:gd name="connsiteX272" fmla="*/ 1953790 w 2180784"/>
                  <a:gd name="connsiteY272" fmla="*/ 1411070 h 2085358"/>
                  <a:gd name="connsiteX273" fmla="*/ 1983393 w 2180784"/>
                  <a:gd name="connsiteY273" fmla="*/ 1420938 h 2085358"/>
                  <a:gd name="connsiteX274" fmla="*/ 2003129 w 2180784"/>
                  <a:gd name="connsiteY274" fmla="*/ 1427517 h 2085358"/>
                  <a:gd name="connsiteX275" fmla="*/ 2012996 w 2180784"/>
                  <a:gd name="connsiteY275" fmla="*/ 1434095 h 2085358"/>
                  <a:gd name="connsiteX276" fmla="*/ 2029442 w 2180784"/>
                  <a:gd name="connsiteY276" fmla="*/ 1430806 h 2085358"/>
                  <a:gd name="connsiteX277" fmla="*/ 2036021 w 2180784"/>
                  <a:gd name="connsiteY277" fmla="*/ 1424227 h 2085358"/>
                  <a:gd name="connsiteX278" fmla="*/ 2052467 w 2180784"/>
                  <a:gd name="connsiteY278" fmla="*/ 1394624 h 2085358"/>
                  <a:gd name="connsiteX279" fmla="*/ 2055756 w 2180784"/>
                  <a:gd name="connsiteY279" fmla="*/ 1381468 h 2085358"/>
                  <a:gd name="connsiteX280" fmla="*/ 2059045 w 2180784"/>
                  <a:gd name="connsiteY280" fmla="*/ 1358443 h 2085358"/>
                  <a:gd name="connsiteX281" fmla="*/ 2062334 w 2180784"/>
                  <a:gd name="connsiteY281" fmla="*/ 1348576 h 2085358"/>
                  <a:gd name="connsiteX282" fmla="*/ 2065623 w 2180784"/>
                  <a:gd name="connsiteY282" fmla="*/ 1335419 h 2085358"/>
                  <a:gd name="connsiteX283" fmla="*/ 2068913 w 2180784"/>
                  <a:gd name="connsiteY283" fmla="*/ 1318973 h 2085358"/>
                  <a:gd name="connsiteX284" fmla="*/ 2072202 w 2180784"/>
                  <a:gd name="connsiteY284" fmla="*/ 1299237 h 2085358"/>
                  <a:gd name="connsiteX285" fmla="*/ 2082070 w 2180784"/>
                  <a:gd name="connsiteY285" fmla="*/ 1269635 h 2085358"/>
                  <a:gd name="connsiteX286" fmla="*/ 2088648 w 2180784"/>
                  <a:gd name="connsiteY286" fmla="*/ 1249899 h 2085358"/>
                  <a:gd name="connsiteX287" fmla="*/ 2091937 w 2180784"/>
                  <a:gd name="connsiteY287" fmla="*/ 1240032 h 2085358"/>
                  <a:gd name="connsiteX288" fmla="*/ 2114962 w 2180784"/>
                  <a:gd name="connsiteY288" fmla="*/ 1233453 h 2085358"/>
                  <a:gd name="connsiteX289" fmla="*/ 2134697 w 2180784"/>
                  <a:gd name="connsiteY289" fmla="*/ 1220296 h 2085358"/>
                  <a:gd name="connsiteX290" fmla="*/ 2154432 w 2180784"/>
                  <a:gd name="connsiteY290" fmla="*/ 1210429 h 2085358"/>
                  <a:gd name="connsiteX291" fmla="*/ 2170878 w 2180784"/>
                  <a:gd name="connsiteY291" fmla="*/ 1193983 h 2085358"/>
                  <a:gd name="connsiteX292" fmla="*/ 2177457 w 2180784"/>
                  <a:gd name="connsiteY292" fmla="*/ 1187404 h 2085358"/>
                  <a:gd name="connsiteX293" fmla="*/ 2180746 w 2180784"/>
                  <a:gd name="connsiteY293" fmla="*/ 1177537 h 2085358"/>
                  <a:gd name="connsiteX294" fmla="*/ 2167589 w 2180784"/>
                  <a:gd name="connsiteY294" fmla="*/ 1147934 h 2085358"/>
                  <a:gd name="connsiteX295" fmla="*/ 2154432 w 2180784"/>
                  <a:gd name="connsiteY295" fmla="*/ 1134777 h 2085358"/>
                  <a:gd name="connsiteX296" fmla="*/ 2134697 w 2180784"/>
                  <a:gd name="connsiteY296" fmla="*/ 1118331 h 2085358"/>
                  <a:gd name="connsiteX297" fmla="*/ 2128118 w 2180784"/>
                  <a:gd name="connsiteY297" fmla="*/ 1098596 h 2085358"/>
                  <a:gd name="connsiteX298" fmla="*/ 2134697 w 2180784"/>
                  <a:gd name="connsiteY298" fmla="*/ 1062414 h 2085358"/>
                  <a:gd name="connsiteX299" fmla="*/ 2128118 w 2180784"/>
                  <a:gd name="connsiteY299" fmla="*/ 1029522 h 2085358"/>
                  <a:gd name="connsiteX300" fmla="*/ 2111672 w 2180784"/>
                  <a:gd name="connsiteY300" fmla="*/ 1013076 h 2085358"/>
                  <a:gd name="connsiteX301" fmla="*/ 2101805 w 2180784"/>
                  <a:gd name="connsiteY301" fmla="*/ 1003209 h 2085358"/>
                  <a:gd name="connsiteX302" fmla="*/ 2095226 w 2180784"/>
                  <a:gd name="connsiteY302" fmla="*/ 996630 h 2085358"/>
                  <a:gd name="connsiteX303" fmla="*/ 2075491 w 2180784"/>
                  <a:gd name="connsiteY303" fmla="*/ 970317 h 2085358"/>
                  <a:gd name="connsiteX304" fmla="*/ 2065623 w 2180784"/>
                  <a:gd name="connsiteY304" fmla="*/ 967027 h 2085358"/>
                  <a:gd name="connsiteX305" fmla="*/ 2059045 w 2180784"/>
                  <a:gd name="connsiteY305" fmla="*/ 986763 h 2085358"/>
                  <a:gd name="connsiteX306" fmla="*/ 2049177 w 2180784"/>
                  <a:gd name="connsiteY306" fmla="*/ 990052 h 2085358"/>
                  <a:gd name="connsiteX307" fmla="*/ 2019575 w 2180784"/>
                  <a:gd name="connsiteY307" fmla="*/ 996630 h 2085358"/>
                  <a:gd name="connsiteX308" fmla="*/ 2006418 w 2180784"/>
                  <a:gd name="connsiteY308" fmla="*/ 999919 h 2085358"/>
                  <a:gd name="connsiteX309" fmla="*/ 1986682 w 2180784"/>
                  <a:gd name="connsiteY309" fmla="*/ 996630 h 2085358"/>
                  <a:gd name="connsiteX310" fmla="*/ 1966947 w 2180784"/>
                  <a:gd name="connsiteY310" fmla="*/ 990052 h 2085358"/>
                  <a:gd name="connsiteX311" fmla="*/ 1960369 w 2180784"/>
                  <a:gd name="connsiteY311" fmla="*/ 983473 h 2085358"/>
                  <a:gd name="connsiteX312" fmla="*/ 1940634 w 2180784"/>
                  <a:gd name="connsiteY312" fmla="*/ 970317 h 2085358"/>
                  <a:gd name="connsiteX313" fmla="*/ 1924188 w 2180784"/>
                  <a:gd name="connsiteY313" fmla="*/ 957160 h 2085358"/>
                  <a:gd name="connsiteX314" fmla="*/ 1888006 w 2180784"/>
                  <a:gd name="connsiteY314" fmla="*/ 953870 h 2085358"/>
                  <a:gd name="connsiteX315" fmla="*/ 1861693 w 2180784"/>
                  <a:gd name="connsiteY315" fmla="*/ 947292 h 2085358"/>
                  <a:gd name="connsiteX316" fmla="*/ 1848536 w 2180784"/>
                  <a:gd name="connsiteY316" fmla="*/ 944003 h 2085358"/>
                  <a:gd name="connsiteX317" fmla="*/ 1789330 w 2180784"/>
                  <a:gd name="connsiteY317" fmla="*/ 937424 h 2085358"/>
                  <a:gd name="connsiteX318" fmla="*/ 1776173 w 2180784"/>
                  <a:gd name="connsiteY318" fmla="*/ 934135 h 2085358"/>
                  <a:gd name="connsiteX319" fmla="*/ 1756438 w 2180784"/>
                  <a:gd name="connsiteY319" fmla="*/ 927557 h 2085358"/>
                  <a:gd name="connsiteX320" fmla="*/ 1739992 w 2180784"/>
                  <a:gd name="connsiteY320" fmla="*/ 917689 h 2085358"/>
                  <a:gd name="connsiteX321" fmla="*/ 1733413 w 2180784"/>
                  <a:gd name="connsiteY321" fmla="*/ 911111 h 2085358"/>
                  <a:gd name="connsiteX322" fmla="*/ 1713678 w 2180784"/>
                  <a:gd name="connsiteY322" fmla="*/ 904532 h 2085358"/>
                  <a:gd name="connsiteX323" fmla="*/ 1693943 w 2180784"/>
                  <a:gd name="connsiteY323" fmla="*/ 891376 h 2085358"/>
                  <a:gd name="connsiteX324" fmla="*/ 1674208 w 2180784"/>
                  <a:gd name="connsiteY324" fmla="*/ 884797 h 2085358"/>
                  <a:gd name="connsiteX325" fmla="*/ 1647894 w 2180784"/>
                  <a:gd name="connsiteY325" fmla="*/ 871640 h 2085358"/>
                  <a:gd name="connsiteX326" fmla="*/ 1638026 w 2180784"/>
                  <a:gd name="connsiteY326" fmla="*/ 868351 h 2085358"/>
                  <a:gd name="connsiteX327" fmla="*/ 1608423 w 2180784"/>
                  <a:gd name="connsiteY327" fmla="*/ 855194 h 2085358"/>
                  <a:gd name="connsiteX328" fmla="*/ 1598556 w 2180784"/>
                  <a:gd name="connsiteY328" fmla="*/ 851905 h 2085358"/>
                  <a:gd name="connsiteX329" fmla="*/ 1591977 w 2180784"/>
                  <a:gd name="connsiteY329" fmla="*/ 845327 h 2085358"/>
                  <a:gd name="connsiteX330" fmla="*/ 1595267 w 2180784"/>
                  <a:gd name="connsiteY330" fmla="*/ 835459 h 2085358"/>
                  <a:gd name="connsiteX331" fmla="*/ 1591977 w 2180784"/>
                  <a:gd name="connsiteY331" fmla="*/ 802567 h 2085358"/>
                  <a:gd name="connsiteX332" fmla="*/ 1565664 w 2180784"/>
                  <a:gd name="connsiteY332" fmla="*/ 789410 h 2085358"/>
                  <a:gd name="connsiteX333" fmla="*/ 1555796 w 2180784"/>
                  <a:gd name="connsiteY333" fmla="*/ 786121 h 2085358"/>
                  <a:gd name="connsiteX334" fmla="*/ 1539350 w 2180784"/>
                  <a:gd name="connsiteY334" fmla="*/ 776253 h 2085358"/>
                  <a:gd name="connsiteX335" fmla="*/ 1529482 w 2180784"/>
                  <a:gd name="connsiteY335" fmla="*/ 769675 h 2085358"/>
                  <a:gd name="connsiteX336" fmla="*/ 1499880 w 2180784"/>
                  <a:gd name="connsiteY336" fmla="*/ 759807 h 2085358"/>
                  <a:gd name="connsiteX337" fmla="*/ 1490012 w 2180784"/>
                  <a:gd name="connsiteY337" fmla="*/ 756518 h 2085358"/>
                  <a:gd name="connsiteX338" fmla="*/ 1480144 w 2180784"/>
                  <a:gd name="connsiteY338" fmla="*/ 753229 h 2085358"/>
                  <a:gd name="connsiteX339" fmla="*/ 1437385 w 2180784"/>
                  <a:gd name="connsiteY339" fmla="*/ 746650 h 2085358"/>
                  <a:gd name="connsiteX340" fmla="*/ 1404493 w 2180784"/>
                  <a:gd name="connsiteY340" fmla="*/ 736783 h 2085358"/>
                  <a:gd name="connsiteX341" fmla="*/ 1394625 w 2180784"/>
                  <a:gd name="connsiteY341" fmla="*/ 733494 h 2085358"/>
                  <a:gd name="connsiteX342" fmla="*/ 1384757 w 2180784"/>
                  <a:gd name="connsiteY342" fmla="*/ 730204 h 2085358"/>
                  <a:gd name="connsiteX343" fmla="*/ 1345287 w 2180784"/>
                  <a:gd name="connsiteY343" fmla="*/ 726915 h 2085358"/>
                  <a:gd name="connsiteX344" fmla="*/ 1151223 w 2180784"/>
                  <a:gd name="connsiteY344" fmla="*/ 726915 h 2085358"/>
                  <a:gd name="connsiteX345" fmla="*/ 1141356 w 2180784"/>
                  <a:gd name="connsiteY345" fmla="*/ 723626 h 2085358"/>
                  <a:gd name="connsiteX346" fmla="*/ 1115042 w 2180784"/>
                  <a:gd name="connsiteY346" fmla="*/ 717047 h 2085358"/>
                  <a:gd name="connsiteX347" fmla="*/ 1088729 w 2180784"/>
                  <a:gd name="connsiteY347" fmla="*/ 710469 h 2085358"/>
                  <a:gd name="connsiteX348" fmla="*/ 960449 w 2180784"/>
                  <a:gd name="connsiteY348" fmla="*/ 700601 h 2085358"/>
                  <a:gd name="connsiteX349" fmla="*/ 947293 w 2180784"/>
                  <a:gd name="connsiteY349" fmla="*/ 697312 h 2085358"/>
                  <a:gd name="connsiteX350" fmla="*/ 927557 w 2180784"/>
                  <a:gd name="connsiteY350" fmla="*/ 690734 h 2085358"/>
                  <a:gd name="connsiteX351" fmla="*/ 907822 w 2180784"/>
                  <a:gd name="connsiteY351" fmla="*/ 680866 h 2085358"/>
                  <a:gd name="connsiteX352" fmla="*/ 888087 w 2180784"/>
                  <a:gd name="connsiteY352" fmla="*/ 667709 h 2085358"/>
                  <a:gd name="connsiteX353" fmla="*/ 858484 w 2180784"/>
                  <a:gd name="connsiteY353" fmla="*/ 657842 h 2085358"/>
                  <a:gd name="connsiteX354" fmla="*/ 848616 w 2180784"/>
                  <a:gd name="connsiteY354" fmla="*/ 654553 h 2085358"/>
                  <a:gd name="connsiteX355" fmla="*/ 832170 w 2180784"/>
                  <a:gd name="connsiteY355" fmla="*/ 651263 h 2085358"/>
                  <a:gd name="connsiteX356" fmla="*/ 812435 w 2180784"/>
                  <a:gd name="connsiteY356" fmla="*/ 644685 h 2085358"/>
                  <a:gd name="connsiteX357" fmla="*/ 782832 w 2180784"/>
                  <a:gd name="connsiteY357" fmla="*/ 634817 h 2085358"/>
                  <a:gd name="connsiteX358" fmla="*/ 772964 w 2180784"/>
                  <a:gd name="connsiteY358" fmla="*/ 631528 h 2085358"/>
                  <a:gd name="connsiteX359" fmla="*/ 743362 w 2180784"/>
                  <a:gd name="connsiteY359" fmla="*/ 624950 h 2085358"/>
                  <a:gd name="connsiteX360" fmla="*/ 713759 w 2180784"/>
                  <a:gd name="connsiteY360" fmla="*/ 618371 h 2085358"/>
                  <a:gd name="connsiteX361" fmla="*/ 601926 w 2180784"/>
                  <a:gd name="connsiteY361" fmla="*/ 611793 h 2085358"/>
                  <a:gd name="connsiteX362" fmla="*/ 582190 w 2180784"/>
                  <a:gd name="connsiteY362" fmla="*/ 608504 h 2085358"/>
                  <a:gd name="connsiteX363" fmla="*/ 562455 w 2180784"/>
                  <a:gd name="connsiteY363" fmla="*/ 601925 h 2085358"/>
                  <a:gd name="connsiteX364" fmla="*/ 542720 w 2180784"/>
                  <a:gd name="connsiteY364" fmla="*/ 598636 h 2085358"/>
                  <a:gd name="connsiteX365" fmla="*/ 519695 w 2180784"/>
                  <a:gd name="connsiteY365" fmla="*/ 595347 h 2085358"/>
                  <a:gd name="connsiteX366" fmla="*/ 480225 w 2180784"/>
                  <a:gd name="connsiteY366" fmla="*/ 588768 h 2085358"/>
                  <a:gd name="connsiteX367" fmla="*/ 463779 w 2180784"/>
                  <a:gd name="connsiteY367" fmla="*/ 585479 h 2085358"/>
                  <a:gd name="connsiteX368" fmla="*/ 430887 w 2180784"/>
                  <a:gd name="connsiteY368" fmla="*/ 582190 h 2085358"/>
                  <a:gd name="connsiteX369" fmla="*/ 417730 w 2180784"/>
                  <a:gd name="connsiteY369" fmla="*/ 578901 h 2085358"/>
                  <a:gd name="connsiteX370" fmla="*/ 388127 w 2180784"/>
                  <a:gd name="connsiteY370" fmla="*/ 569033 h 2085358"/>
                  <a:gd name="connsiteX371" fmla="*/ 351946 w 2180784"/>
                  <a:gd name="connsiteY371" fmla="*/ 562455 h 2085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</a:cxnLst>
                <a:rect l="l" t="t" r="r" b="b"/>
                <a:pathLst>
                  <a:path w="2180784" h="2085358">
                    <a:moveTo>
                      <a:pt x="351946" y="562455"/>
                    </a:moveTo>
                    <a:cubicBezTo>
                      <a:pt x="358524" y="549298"/>
                      <a:pt x="402923" y="514767"/>
                      <a:pt x="427598" y="490092"/>
                    </a:cubicBezTo>
                    <a:cubicBezTo>
                      <a:pt x="440074" y="477616"/>
                      <a:pt x="429440" y="483732"/>
                      <a:pt x="437465" y="470357"/>
                    </a:cubicBezTo>
                    <a:cubicBezTo>
                      <a:pt x="439061" y="467698"/>
                      <a:pt x="442107" y="466200"/>
                      <a:pt x="444044" y="463778"/>
                    </a:cubicBezTo>
                    <a:cubicBezTo>
                      <a:pt x="446513" y="460691"/>
                      <a:pt x="448429" y="457200"/>
                      <a:pt x="450622" y="453911"/>
                    </a:cubicBezTo>
                    <a:cubicBezTo>
                      <a:pt x="458517" y="430225"/>
                      <a:pt x="448929" y="459832"/>
                      <a:pt x="457200" y="430886"/>
                    </a:cubicBezTo>
                    <a:cubicBezTo>
                      <a:pt x="458153" y="427552"/>
                      <a:pt x="458475" y="423840"/>
                      <a:pt x="460490" y="421019"/>
                    </a:cubicBezTo>
                    <a:cubicBezTo>
                      <a:pt x="464095" y="415972"/>
                      <a:pt x="470207" y="413023"/>
                      <a:pt x="473647" y="407862"/>
                    </a:cubicBezTo>
                    <a:cubicBezTo>
                      <a:pt x="482418" y="394705"/>
                      <a:pt x="476936" y="400187"/>
                      <a:pt x="490093" y="391416"/>
                    </a:cubicBezTo>
                    <a:cubicBezTo>
                      <a:pt x="491189" y="388127"/>
                      <a:pt x="491216" y="384256"/>
                      <a:pt x="493382" y="381548"/>
                    </a:cubicBezTo>
                    <a:cubicBezTo>
                      <a:pt x="495851" y="378461"/>
                      <a:pt x="500162" y="377439"/>
                      <a:pt x="503249" y="374970"/>
                    </a:cubicBezTo>
                    <a:cubicBezTo>
                      <a:pt x="505671" y="373033"/>
                      <a:pt x="507891" y="370813"/>
                      <a:pt x="509828" y="368391"/>
                    </a:cubicBezTo>
                    <a:cubicBezTo>
                      <a:pt x="526426" y="347644"/>
                      <a:pt x="507099" y="367831"/>
                      <a:pt x="522985" y="351945"/>
                    </a:cubicBezTo>
                    <a:cubicBezTo>
                      <a:pt x="528696" y="334813"/>
                      <a:pt x="522534" y="348397"/>
                      <a:pt x="532852" y="335499"/>
                    </a:cubicBezTo>
                    <a:cubicBezTo>
                      <a:pt x="541354" y="324872"/>
                      <a:pt x="539017" y="321524"/>
                      <a:pt x="552588" y="312475"/>
                    </a:cubicBezTo>
                    <a:cubicBezTo>
                      <a:pt x="582971" y="292217"/>
                      <a:pt x="545589" y="318073"/>
                      <a:pt x="569034" y="299318"/>
                    </a:cubicBezTo>
                    <a:cubicBezTo>
                      <a:pt x="572121" y="296849"/>
                      <a:pt x="575814" y="295209"/>
                      <a:pt x="578901" y="292740"/>
                    </a:cubicBezTo>
                    <a:cubicBezTo>
                      <a:pt x="585597" y="287383"/>
                      <a:pt x="587173" y="283621"/>
                      <a:pt x="592058" y="276294"/>
                    </a:cubicBezTo>
                    <a:cubicBezTo>
                      <a:pt x="600065" y="252269"/>
                      <a:pt x="596954" y="263285"/>
                      <a:pt x="601926" y="243401"/>
                    </a:cubicBezTo>
                    <a:cubicBezTo>
                      <a:pt x="600829" y="232437"/>
                      <a:pt x="600312" y="221400"/>
                      <a:pt x="598636" y="210509"/>
                    </a:cubicBezTo>
                    <a:cubicBezTo>
                      <a:pt x="598109" y="207082"/>
                      <a:pt x="596299" y="203976"/>
                      <a:pt x="595347" y="200642"/>
                    </a:cubicBezTo>
                    <a:cubicBezTo>
                      <a:pt x="594105" y="196295"/>
                      <a:pt x="593357" y="191815"/>
                      <a:pt x="592058" y="187485"/>
                    </a:cubicBezTo>
                    <a:cubicBezTo>
                      <a:pt x="592036" y="187412"/>
                      <a:pt x="583847" y="162852"/>
                      <a:pt x="582190" y="157882"/>
                    </a:cubicBezTo>
                    <a:lnTo>
                      <a:pt x="572323" y="128279"/>
                    </a:lnTo>
                    <a:lnTo>
                      <a:pt x="569034" y="118411"/>
                    </a:lnTo>
                    <a:cubicBezTo>
                      <a:pt x="567937" y="110736"/>
                      <a:pt x="566923" y="103049"/>
                      <a:pt x="565744" y="95387"/>
                    </a:cubicBezTo>
                    <a:cubicBezTo>
                      <a:pt x="563872" y="83220"/>
                      <a:pt x="562608" y="73970"/>
                      <a:pt x="559166" y="62495"/>
                    </a:cubicBezTo>
                    <a:cubicBezTo>
                      <a:pt x="552687" y="40898"/>
                      <a:pt x="557008" y="47180"/>
                      <a:pt x="546009" y="36181"/>
                    </a:cubicBezTo>
                    <a:cubicBezTo>
                      <a:pt x="544913" y="32892"/>
                      <a:pt x="543400" y="29714"/>
                      <a:pt x="542720" y="26314"/>
                    </a:cubicBezTo>
                    <a:cubicBezTo>
                      <a:pt x="541200" y="18712"/>
                      <a:pt x="542898" y="10223"/>
                      <a:pt x="539431" y="3289"/>
                    </a:cubicBezTo>
                    <a:cubicBezTo>
                      <a:pt x="537880" y="188"/>
                      <a:pt x="532852" y="1096"/>
                      <a:pt x="529563" y="0"/>
                    </a:cubicBezTo>
                    <a:cubicBezTo>
                      <a:pt x="522985" y="2193"/>
                      <a:pt x="514731" y="1675"/>
                      <a:pt x="509828" y="6578"/>
                    </a:cubicBezTo>
                    <a:cubicBezTo>
                      <a:pt x="497659" y="18747"/>
                      <a:pt x="505829" y="11437"/>
                      <a:pt x="483514" y="26314"/>
                    </a:cubicBezTo>
                    <a:lnTo>
                      <a:pt x="463779" y="39470"/>
                    </a:lnTo>
                    <a:cubicBezTo>
                      <a:pt x="460490" y="40567"/>
                      <a:pt x="457012" y="41209"/>
                      <a:pt x="453911" y="42760"/>
                    </a:cubicBezTo>
                    <a:cubicBezTo>
                      <a:pt x="450375" y="44528"/>
                      <a:pt x="447580" y="47570"/>
                      <a:pt x="444044" y="49338"/>
                    </a:cubicBezTo>
                    <a:cubicBezTo>
                      <a:pt x="432826" y="54947"/>
                      <a:pt x="414516" y="54591"/>
                      <a:pt x="404573" y="55917"/>
                    </a:cubicBezTo>
                    <a:cubicBezTo>
                      <a:pt x="397962" y="56798"/>
                      <a:pt x="391477" y="58574"/>
                      <a:pt x="384838" y="59206"/>
                    </a:cubicBezTo>
                    <a:cubicBezTo>
                      <a:pt x="368430" y="60769"/>
                      <a:pt x="351946" y="61399"/>
                      <a:pt x="335500" y="62495"/>
                    </a:cubicBezTo>
                    <a:cubicBezTo>
                      <a:pt x="307545" y="71812"/>
                      <a:pt x="341629" y="58817"/>
                      <a:pt x="319054" y="72363"/>
                    </a:cubicBezTo>
                    <a:cubicBezTo>
                      <a:pt x="316081" y="74147"/>
                      <a:pt x="312287" y="74102"/>
                      <a:pt x="309186" y="75652"/>
                    </a:cubicBezTo>
                    <a:cubicBezTo>
                      <a:pt x="305650" y="77420"/>
                      <a:pt x="303211" y="81543"/>
                      <a:pt x="299318" y="82230"/>
                    </a:cubicBezTo>
                    <a:cubicBezTo>
                      <a:pt x="284164" y="84904"/>
                      <a:pt x="268619" y="84423"/>
                      <a:pt x="253270" y="85519"/>
                    </a:cubicBezTo>
                    <a:cubicBezTo>
                      <a:pt x="231237" y="92865"/>
                      <a:pt x="254713" y="85804"/>
                      <a:pt x="213799" y="92098"/>
                    </a:cubicBezTo>
                    <a:cubicBezTo>
                      <a:pt x="206128" y="93278"/>
                      <a:pt x="198144" y="96220"/>
                      <a:pt x="190775" y="98676"/>
                    </a:cubicBezTo>
                    <a:cubicBezTo>
                      <a:pt x="168378" y="121073"/>
                      <a:pt x="203374" y="86937"/>
                      <a:pt x="174329" y="111833"/>
                    </a:cubicBezTo>
                    <a:cubicBezTo>
                      <a:pt x="161922" y="122468"/>
                      <a:pt x="162353" y="123219"/>
                      <a:pt x="154593" y="134858"/>
                    </a:cubicBezTo>
                    <a:cubicBezTo>
                      <a:pt x="149275" y="150812"/>
                      <a:pt x="149869" y="144128"/>
                      <a:pt x="154593" y="167750"/>
                    </a:cubicBezTo>
                    <a:cubicBezTo>
                      <a:pt x="155273" y="171150"/>
                      <a:pt x="156098" y="174644"/>
                      <a:pt x="157882" y="177617"/>
                    </a:cubicBezTo>
                    <a:cubicBezTo>
                      <a:pt x="159478" y="180276"/>
                      <a:pt x="162268" y="182003"/>
                      <a:pt x="164461" y="184196"/>
                    </a:cubicBezTo>
                    <a:cubicBezTo>
                      <a:pt x="166654" y="190774"/>
                      <a:pt x="176809" y="200085"/>
                      <a:pt x="171039" y="203931"/>
                    </a:cubicBezTo>
                    <a:cubicBezTo>
                      <a:pt x="167750" y="206124"/>
                      <a:pt x="164708" y="208741"/>
                      <a:pt x="161172" y="210509"/>
                    </a:cubicBezTo>
                    <a:cubicBezTo>
                      <a:pt x="153072" y="214559"/>
                      <a:pt x="139155" y="215824"/>
                      <a:pt x="131569" y="217088"/>
                    </a:cubicBezTo>
                    <a:cubicBezTo>
                      <a:pt x="129376" y="219281"/>
                      <a:pt x="126377" y="220892"/>
                      <a:pt x="124990" y="223666"/>
                    </a:cubicBezTo>
                    <a:cubicBezTo>
                      <a:pt x="121889" y="229868"/>
                      <a:pt x="118412" y="243401"/>
                      <a:pt x="118412" y="243401"/>
                    </a:cubicBezTo>
                    <a:cubicBezTo>
                      <a:pt x="124532" y="249522"/>
                      <a:pt x="126557" y="252408"/>
                      <a:pt x="134858" y="256558"/>
                    </a:cubicBezTo>
                    <a:cubicBezTo>
                      <a:pt x="137959" y="258108"/>
                      <a:pt x="141437" y="258751"/>
                      <a:pt x="144726" y="259847"/>
                    </a:cubicBezTo>
                    <a:cubicBezTo>
                      <a:pt x="160618" y="275741"/>
                      <a:pt x="141274" y="255535"/>
                      <a:pt x="157882" y="276294"/>
                    </a:cubicBezTo>
                    <a:cubicBezTo>
                      <a:pt x="159819" y="278716"/>
                      <a:pt x="162268" y="280679"/>
                      <a:pt x="164461" y="282872"/>
                    </a:cubicBezTo>
                    <a:cubicBezTo>
                      <a:pt x="166654" y="289450"/>
                      <a:pt x="172721" y="295880"/>
                      <a:pt x="171039" y="302607"/>
                    </a:cubicBezTo>
                    <a:cubicBezTo>
                      <a:pt x="169943" y="306993"/>
                      <a:pt x="169531" y="311609"/>
                      <a:pt x="167750" y="315764"/>
                    </a:cubicBezTo>
                    <a:cubicBezTo>
                      <a:pt x="166193" y="319398"/>
                      <a:pt x="164259" y="323162"/>
                      <a:pt x="161172" y="325632"/>
                    </a:cubicBezTo>
                    <a:cubicBezTo>
                      <a:pt x="158465" y="327798"/>
                      <a:pt x="154754" y="328576"/>
                      <a:pt x="151304" y="328921"/>
                    </a:cubicBezTo>
                    <a:cubicBezTo>
                      <a:pt x="132726" y="330779"/>
                      <a:pt x="114027" y="331114"/>
                      <a:pt x="95388" y="332210"/>
                    </a:cubicBezTo>
                    <a:lnTo>
                      <a:pt x="55917" y="342078"/>
                    </a:lnTo>
                    <a:cubicBezTo>
                      <a:pt x="51531" y="343174"/>
                      <a:pt x="47049" y="343938"/>
                      <a:pt x="42760" y="345367"/>
                    </a:cubicBezTo>
                    <a:lnTo>
                      <a:pt x="23025" y="351945"/>
                    </a:lnTo>
                    <a:cubicBezTo>
                      <a:pt x="20832" y="354138"/>
                      <a:pt x="18043" y="355865"/>
                      <a:pt x="16447" y="358524"/>
                    </a:cubicBezTo>
                    <a:cubicBezTo>
                      <a:pt x="9056" y="370842"/>
                      <a:pt x="14768" y="390373"/>
                      <a:pt x="16447" y="401283"/>
                    </a:cubicBezTo>
                    <a:cubicBezTo>
                      <a:pt x="16974" y="404710"/>
                      <a:pt x="18186" y="408050"/>
                      <a:pt x="19736" y="411151"/>
                    </a:cubicBezTo>
                    <a:cubicBezTo>
                      <a:pt x="21504" y="414687"/>
                      <a:pt x="24121" y="417730"/>
                      <a:pt x="26314" y="421019"/>
                    </a:cubicBezTo>
                    <a:cubicBezTo>
                      <a:pt x="30750" y="438765"/>
                      <a:pt x="31499" y="434729"/>
                      <a:pt x="26314" y="457200"/>
                    </a:cubicBezTo>
                    <a:cubicBezTo>
                      <a:pt x="24755" y="463957"/>
                      <a:pt x="19736" y="476935"/>
                      <a:pt x="19736" y="476935"/>
                    </a:cubicBezTo>
                    <a:cubicBezTo>
                      <a:pt x="20832" y="485706"/>
                      <a:pt x="20699" y="494721"/>
                      <a:pt x="23025" y="503249"/>
                    </a:cubicBezTo>
                    <a:cubicBezTo>
                      <a:pt x="25121" y="510934"/>
                      <a:pt x="31673" y="514059"/>
                      <a:pt x="36182" y="519695"/>
                    </a:cubicBezTo>
                    <a:cubicBezTo>
                      <a:pt x="48749" y="535404"/>
                      <a:pt x="37944" y="523220"/>
                      <a:pt x="46049" y="539430"/>
                    </a:cubicBezTo>
                    <a:cubicBezTo>
                      <a:pt x="47817" y="542966"/>
                      <a:pt x="50435" y="546009"/>
                      <a:pt x="52628" y="549298"/>
                    </a:cubicBezTo>
                    <a:cubicBezTo>
                      <a:pt x="53724" y="552587"/>
                      <a:pt x="55237" y="555765"/>
                      <a:pt x="55917" y="559165"/>
                    </a:cubicBezTo>
                    <a:cubicBezTo>
                      <a:pt x="60778" y="583472"/>
                      <a:pt x="60793" y="610993"/>
                      <a:pt x="62495" y="634817"/>
                    </a:cubicBezTo>
                    <a:cubicBezTo>
                      <a:pt x="63436" y="647986"/>
                      <a:pt x="62158" y="661593"/>
                      <a:pt x="65785" y="674288"/>
                    </a:cubicBezTo>
                    <a:cubicBezTo>
                      <a:pt x="66871" y="678089"/>
                      <a:pt x="72565" y="678397"/>
                      <a:pt x="75652" y="680866"/>
                    </a:cubicBezTo>
                    <a:cubicBezTo>
                      <a:pt x="88552" y="691186"/>
                      <a:pt x="74963" y="685022"/>
                      <a:pt x="92098" y="690734"/>
                    </a:cubicBezTo>
                    <a:lnTo>
                      <a:pt x="105255" y="703891"/>
                    </a:lnTo>
                    <a:cubicBezTo>
                      <a:pt x="107448" y="706084"/>
                      <a:pt x="109254" y="708749"/>
                      <a:pt x="111834" y="710469"/>
                    </a:cubicBezTo>
                    <a:cubicBezTo>
                      <a:pt x="124281" y="718767"/>
                      <a:pt x="118906" y="714252"/>
                      <a:pt x="128280" y="723626"/>
                    </a:cubicBezTo>
                    <a:lnTo>
                      <a:pt x="134858" y="743361"/>
                    </a:lnTo>
                    <a:lnTo>
                      <a:pt x="138147" y="753229"/>
                    </a:lnTo>
                    <a:cubicBezTo>
                      <a:pt x="136851" y="775254"/>
                      <a:pt x="137824" y="802655"/>
                      <a:pt x="131569" y="825591"/>
                    </a:cubicBezTo>
                    <a:cubicBezTo>
                      <a:pt x="129744" y="832281"/>
                      <a:pt x="129893" y="840424"/>
                      <a:pt x="124990" y="845327"/>
                    </a:cubicBezTo>
                    <a:lnTo>
                      <a:pt x="115123" y="855194"/>
                    </a:lnTo>
                    <a:cubicBezTo>
                      <a:pt x="114027" y="858483"/>
                      <a:pt x="113618" y="862089"/>
                      <a:pt x="111834" y="865062"/>
                    </a:cubicBezTo>
                    <a:cubicBezTo>
                      <a:pt x="110238" y="867721"/>
                      <a:pt x="106642" y="868866"/>
                      <a:pt x="105255" y="871640"/>
                    </a:cubicBezTo>
                    <a:cubicBezTo>
                      <a:pt x="90137" y="901877"/>
                      <a:pt x="106962" y="883093"/>
                      <a:pt x="92098" y="897954"/>
                    </a:cubicBezTo>
                    <a:lnTo>
                      <a:pt x="82231" y="927557"/>
                    </a:lnTo>
                    <a:cubicBezTo>
                      <a:pt x="81135" y="930846"/>
                      <a:pt x="81392" y="934972"/>
                      <a:pt x="78941" y="937424"/>
                    </a:cubicBezTo>
                    <a:cubicBezTo>
                      <a:pt x="63053" y="953314"/>
                      <a:pt x="82388" y="933117"/>
                      <a:pt x="65785" y="953870"/>
                    </a:cubicBezTo>
                    <a:cubicBezTo>
                      <a:pt x="63848" y="956292"/>
                      <a:pt x="61399" y="958256"/>
                      <a:pt x="59206" y="960449"/>
                    </a:cubicBezTo>
                    <a:cubicBezTo>
                      <a:pt x="58110" y="963738"/>
                      <a:pt x="57468" y="967216"/>
                      <a:pt x="55917" y="970317"/>
                    </a:cubicBezTo>
                    <a:cubicBezTo>
                      <a:pt x="51768" y="978615"/>
                      <a:pt x="48878" y="980645"/>
                      <a:pt x="42760" y="986763"/>
                    </a:cubicBezTo>
                    <a:cubicBezTo>
                      <a:pt x="34496" y="1011556"/>
                      <a:pt x="45642" y="981002"/>
                      <a:pt x="32893" y="1006498"/>
                    </a:cubicBezTo>
                    <a:cubicBezTo>
                      <a:pt x="31342" y="1009599"/>
                      <a:pt x="31154" y="1013264"/>
                      <a:pt x="29603" y="1016365"/>
                    </a:cubicBezTo>
                    <a:cubicBezTo>
                      <a:pt x="27835" y="1019901"/>
                      <a:pt x="24630" y="1022621"/>
                      <a:pt x="23025" y="1026233"/>
                    </a:cubicBezTo>
                    <a:cubicBezTo>
                      <a:pt x="20209" y="1032570"/>
                      <a:pt x="18640" y="1039390"/>
                      <a:pt x="16447" y="1045968"/>
                    </a:cubicBezTo>
                    <a:lnTo>
                      <a:pt x="13157" y="1055836"/>
                    </a:lnTo>
                    <a:cubicBezTo>
                      <a:pt x="12061" y="1063511"/>
                      <a:pt x="10680" y="1071150"/>
                      <a:pt x="9868" y="1078860"/>
                    </a:cubicBezTo>
                    <a:cubicBezTo>
                      <a:pt x="7178" y="1104419"/>
                      <a:pt x="7324" y="1120443"/>
                      <a:pt x="3290" y="1144645"/>
                    </a:cubicBezTo>
                    <a:cubicBezTo>
                      <a:pt x="2547" y="1149104"/>
                      <a:pt x="1097" y="1153416"/>
                      <a:pt x="0" y="1157801"/>
                    </a:cubicBezTo>
                    <a:cubicBezTo>
                      <a:pt x="1097" y="1173151"/>
                      <a:pt x="1007" y="1188631"/>
                      <a:pt x="3290" y="1203850"/>
                    </a:cubicBezTo>
                    <a:cubicBezTo>
                      <a:pt x="4319" y="1210708"/>
                      <a:pt x="4964" y="1218683"/>
                      <a:pt x="9868" y="1223586"/>
                    </a:cubicBezTo>
                    <a:lnTo>
                      <a:pt x="16447" y="1230164"/>
                    </a:lnTo>
                    <a:cubicBezTo>
                      <a:pt x="18640" y="1236742"/>
                      <a:pt x="19179" y="1244129"/>
                      <a:pt x="23025" y="1249899"/>
                    </a:cubicBezTo>
                    <a:cubicBezTo>
                      <a:pt x="25218" y="1253188"/>
                      <a:pt x="27997" y="1256155"/>
                      <a:pt x="29603" y="1259767"/>
                    </a:cubicBezTo>
                    <a:cubicBezTo>
                      <a:pt x="41698" y="1286979"/>
                      <a:pt x="29251" y="1272570"/>
                      <a:pt x="42760" y="1286081"/>
                    </a:cubicBezTo>
                    <a:cubicBezTo>
                      <a:pt x="50589" y="1309566"/>
                      <a:pt x="45493" y="1300046"/>
                      <a:pt x="55917" y="1315683"/>
                    </a:cubicBezTo>
                    <a:cubicBezTo>
                      <a:pt x="65234" y="1343638"/>
                      <a:pt x="52239" y="1309554"/>
                      <a:pt x="65785" y="1332129"/>
                    </a:cubicBezTo>
                    <a:cubicBezTo>
                      <a:pt x="67569" y="1335102"/>
                      <a:pt x="67390" y="1338966"/>
                      <a:pt x="69074" y="1341997"/>
                    </a:cubicBezTo>
                    <a:cubicBezTo>
                      <a:pt x="72914" y="1348908"/>
                      <a:pt x="82231" y="1361732"/>
                      <a:pt x="82231" y="1361732"/>
                    </a:cubicBezTo>
                    <a:cubicBezTo>
                      <a:pt x="94221" y="1397706"/>
                      <a:pt x="75101" y="1343226"/>
                      <a:pt x="92098" y="1381468"/>
                    </a:cubicBezTo>
                    <a:cubicBezTo>
                      <a:pt x="92100" y="1381473"/>
                      <a:pt x="100320" y="1406133"/>
                      <a:pt x="101966" y="1411070"/>
                    </a:cubicBezTo>
                    <a:lnTo>
                      <a:pt x="105255" y="1420938"/>
                    </a:lnTo>
                    <a:cubicBezTo>
                      <a:pt x="109259" y="1432950"/>
                      <a:pt x="108322" y="1435045"/>
                      <a:pt x="121701" y="1443963"/>
                    </a:cubicBezTo>
                    <a:cubicBezTo>
                      <a:pt x="137340" y="1454388"/>
                      <a:pt x="127817" y="1449290"/>
                      <a:pt x="151304" y="1457119"/>
                    </a:cubicBezTo>
                    <a:lnTo>
                      <a:pt x="161172" y="1460409"/>
                    </a:lnTo>
                    <a:lnTo>
                      <a:pt x="171039" y="1463698"/>
                    </a:lnTo>
                    <a:cubicBezTo>
                      <a:pt x="195160" y="1462602"/>
                      <a:pt x="219333" y="1462335"/>
                      <a:pt x="243402" y="1460409"/>
                    </a:cubicBezTo>
                    <a:cubicBezTo>
                      <a:pt x="246858" y="1460132"/>
                      <a:pt x="250169" y="1458670"/>
                      <a:pt x="253270" y="1457119"/>
                    </a:cubicBezTo>
                    <a:cubicBezTo>
                      <a:pt x="256806" y="1455351"/>
                      <a:pt x="259848" y="1452734"/>
                      <a:pt x="263137" y="1450541"/>
                    </a:cubicBezTo>
                    <a:lnTo>
                      <a:pt x="276294" y="1411070"/>
                    </a:lnTo>
                    <a:lnTo>
                      <a:pt x="279583" y="1401203"/>
                    </a:lnTo>
                    <a:lnTo>
                      <a:pt x="282872" y="1391335"/>
                    </a:lnTo>
                    <a:cubicBezTo>
                      <a:pt x="283969" y="1383660"/>
                      <a:pt x="284775" y="1375939"/>
                      <a:pt x="286162" y="1368311"/>
                    </a:cubicBezTo>
                    <a:cubicBezTo>
                      <a:pt x="288151" y="1357372"/>
                      <a:pt x="292595" y="1345722"/>
                      <a:pt x="296029" y="1335419"/>
                    </a:cubicBezTo>
                    <a:cubicBezTo>
                      <a:pt x="297125" y="1332130"/>
                      <a:pt x="296866" y="1328003"/>
                      <a:pt x="299318" y="1325551"/>
                    </a:cubicBezTo>
                    <a:lnTo>
                      <a:pt x="312475" y="1312394"/>
                    </a:lnTo>
                    <a:lnTo>
                      <a:pt x="319054" y="1305816"/>
                    </a:lnTo>
                    <a:cubicBezTo>
                      <a:pt x="322528" y="1295394"/>
                      <a:pt x="321634" y="1295190"/>
                      <a:pt x="328921" y="1286081"/>
                    </a:cubicBezTo>
                    <a:cubicBezTo>
                      <a:pt x="330858" y="1283659"/>
                      <a:pt x="333639" y="1281983"/>
                      <a:pt x="335500" y="1279502"/>
                    </a:cubicBezTo>
                    <a:cubicBezTo>
                      <a:pt x="357820" y="1249743"/>
                      <a:pt x="340148" y="1268278"/>
                      <a:pt x="355235" y="1253188"/>
                    </a:cubicBezTo>
                    <a:cubicBezTo>
                      <a:pt x="364551" y="1225239"/>
                      <a:pt x="351558" y="1259316"/>
                      <a:pt x="365103" y="1236742"/>
                    </a:cubicBezTo>
                    <a:cubicBezTo>
                      <a:pt x="366887" y="1233769"/>
                      <a:pt x="366608" y="1229848"/>
                      <a:pt x="368392" y="1226875"/>
                    </a:cubicBezTo>
                    <a:cubicBezTo>
                      <a:pt x="369987" y="1224216"/>
                      <a:pt x="373033" y="1222718"/>
                      <a:pt x="374970" y="1220296"/>
                    </a:cubicBezTo>
                    <a:cubicBezTo>
                      <a:pt x="377439" y="1217209"/>
                      <a:pt x="379080" y="1213516"/>
                      <a:pt x="381549" y="1210429"/>
                    </a:cubicBezTo>
                    <a:cubicBezTo>
                      <a:pt x="383486" y="1208007"/>
                      <a:pt x="386266" y="1206331"/>
                      <a:pt x="388127" y="1203850"/>
                    </a:cubicBezTo>
                    <a:cubicBezTo>
                      <a:pt x="392871" y="1197525"/>
                      <a:pt x="396898" y="1190693"/>
                      <a:pt x="401284" y="1184115"/>
                    </a:cubicBezTo>
                    <a:cubicBezTo>
                      <a:pt x="403477" y="1180826"/>
                      <a:pt x="405067" y="1177042"/>
                      <a:pt x="407862" y="1174247"/>
                    </a:cubicBezTo>
                    <a:cubicBezTo>
                      <a:pt x="427103" y="1155006"/>
                      <a:pt x="420007" y="1164251"/>
                      <a:pt x="430887" y="1147934"/>
                    </a:cubicBezTo>
                    <a:cubicBezTo>
                      <a:pt x="431983" y="1144645"/>
                      <a:pt x="432625" y="1141167"/>
                      <a:pt x="434176" y="1138066"/>
                    </a:cubicBezTo>
                    <a:cubicBezTo>
                      <a:pt x="438325" y="1129768"/>
                      <a:pt x="441215" y="1127738"/>
                      <a:pt x="447333" y="1121620"/>
                    </a:cubicBezTo>
                    <a:cubicBezTo>
                      <a:pt x="454892" y="1098943"/>
                      <a:pt x="449008" y="1106788"/>
                      <a:pt x="460490" y="1095306"/>
                    </a:cubicBezTo>
                    <a:cubicBezTo>
                      <a:pt x="468049" y="1072629"/>
                      <a:pt x="462164" y="1080474"/>
                      <a:pt x="473647" y="1068993"/>
                    </a:cubicBezTo>
                    <a:cubicBezTo>
                      <a:pt x="477121" y="1058571"/>
                      <a:pt x="476227" y="1058367"/>
                      <a:pt x="483514" y="1049258"/>
                    </a:cubicBezTo>
                    <a:cubicBezTo>
                      <a:pt x="485451" y="1046836"/>
                      <a:pt x="487060" y="1043329"/>
                      <a:pt x="490093" y="1042679"/>
                    </a:cubicBezTo>
                    <a:cubicBezTo>
                      <a:pt x="503002" y="1039913"/>
                      <a:pt x="516380" y="1040103"/>
                      <a:pt x="529563" y="1039390"/>
                    </a:cubicBezTo>
                    <a:cubicBezTo>
                      <a:pt x="556955" y="1037909"/>
                      <a:pt x="584383" y="1037197"/>
                      <a:pt x="611793" y="1036101"/>
                    </a:cubicBezTo>
                    <a:cubicBezTo>
                      <a:pt x="618372" y="1035004"/>
                      <a:pt x="624860" y="1032811"/>
                      <a:pt x="631529" y="1032811"/>
                    </a:cubicBezTo>
                    <a:cubicBezTo>
                      <a:pt x="652961" y="1032811"/>
                      <a:pt x="667123" y="1037599"/>
                      <a:pt x="687445" y="1042679"/>
                    </a:cubicBezTo>
                    <a:cubicBezTo>
                      <a:pt x="691831" y="1043775"/>
                      <a:pt x="696313" y="1044538"/>
                      <a:pt x="700602" y="1045968"/>
                    </a:cubicBezTo>
                    <a:cubicBezTo>
                      <a:pt x="722414" y="1053239"/>
                      <a:pt x="717585" y="1052770"/>
                      <a:pt x="740072" y="1055836"/>
                    </a:cubicBezTo>
                    <a:cubicBezTo>
                      <a:pt x="757589" y="1058225"/>
                      <a:pt x="775261" y="1059507"/>
                      <a:pt x="792700" y="1062414"/>
                    </a:cubicBezTo>
                    <a:cubicBezTo>
                      <a:pt x="799278" y="1063511"/>
                      <a:pt x="805965" y="1064086"/>
                      <a:pt x="812435" y="1065704"/>
                    </a:cubicBezTo>
                    <a:cubicBezTo>
                      <a:pt x="819162" y="1067386"/>
                      <a:pt x="832170" y="1072282"/>
                      <a:pt x="832170" y="1072282"/>
                    </a:cubicBezTo>
                    <a:lnTo>
                      <a:pt x="851906" y="1092017"/>
                    </a:lnTo>
                    <a:cubicBezTo>
                      <a:pt x="854099" y="1094210"/>
                      <a:pt x="856764" y="1096016"/>
                      <a:pt x="858484" y="1098596"/>
                    </a:cubicBezTo>
                    <a:cubicBezTo>
                      <a:pt x="878728" y="1128963"/>
                      <a:pt x="852894" y="1091609"/>
                      <a:pt x="871641" y="1115042"/>
                    </a:cubicBezTo>
                    <a:cubicBezTo>
                      <a:pt x="874110" y="1118129"/>
                      <a:pt x="875750" y="1121822"/>
                      <a:pt x="878219" y="1124909"/>
                    </a:cubicBezTo>
                    <a:cubicBezTo>
                      <a:pt x="882298" y="1130008"/>
                      <a:pt x="888966" y="1135217"/>
                      <a:pt x="894665" y="1138066"/>
                    </a:cubicBezTo>
                    <a:cubicBezTo>
                      <a:pt x="897766" y="1139617"/>
                      <a:pt x="901155" y="1140575"/>
                      <a:pt x="904533" y="1141355"/>
                    </a:cubicBezTo>
                    <a:cubicBezTo>
                      <a:pt x="915428" y="1143869"/>
                      <a:pt x="937425" y="1147934"/>
                      <a:pt x="937425" y="1147934"/>
                    </a:cubicBezTo>
                    <a:cubicBezTo>
                      <a:pt x="945100" y="1146838"/>
                      <a:pt x="953094" y="1147097"/>
                      <a:pt x="960449" y="1144645"/>
                    </a:cubicBezTo>
                    <a:cubicBezTo>
                      <a:pt x="963391" y="1143664"/>
                      <a:pt x="963946" y="1138409"/>
                      <a:pt x="967028" y="1138066"/>
                    </a:cubicBezTo>
                    <a:cubicBezTo>
                      <a:pt x="974733" y="1137210"/>
                      <a:pt x="982377" y="1140259"/>
                      <a:pt x="990052" y="1141355"/>
                    </a:cubicBezTo>
                    <a:cubicBezTo>
                      <a:pt x="996631" y="1143548"/>
                      <a:pt x="1004018" y="1144087"/>
                      <a:pt x="1009788" y="1147934"/>
                    </a:cubicBezTo>
                    <a:cubicBezTo>
                      <a:pt x="1022540" y="1156435"/>
                      <a:pt x="1015905" y="1153262"/>
                      <a:pt x="1029523" y="1157801"/>
                    </a:cubicBezTo>
                    <a:lnTo>
                      <a:pt x="1036101" y="1177537"/>
                    </a:lnTo>
                    <a:lnTo>
                      <a:pt x="1039390" y="1187404"/>
                    </a:lnTo>
                    <a:cubicBezTo>
                      <a:pt x="1023502" y="1203294"/>
                      <a:pt x="1042837" y="1183097"/>
                      <a:pt x="1026234" y="1203850"/>
                    </a:cubicBezTo>
                    <a:cubicBezTo>
                      <a:pt x="1024297" y="1206272"/>
                      <a:pt x="1021848" y="1208236"/>
                      <a:pt x="1019655" y="1210429"/>
                    </a:cubicBezTo>
                    <a:cubicBezTo>
                      <a:pt x="1011309" y="1235468"/>
                      <a:pt x="1014437" y="1223365"/>
                      <a:pt x="1009788" y="1246610"/>
                    </a:cubicBezTo>
                    <a:cubicBezTo>
                      <a:pt x="1009053" y="1256900"/>
                      <a:pt x="1009990" y="1297289"/>
                      <a:pt x="999920" y="1312394"/>
                    </a:cubicBezTo>
                    <a:lnTo>
                      <a:pt x="993341" y="1322262"/>
                    </a:lnTo>
                    <a:cubicBezTo>
                      <a:pt x="981348" y="1358240"/>
                      <a:pt x="1000474" y="1303748"/>
                      <a:pt x="983474" y="1341997"/>
                    </a:cubicBezTo>
                    <a:cubicBezTo>
                      <a:pt x="980658" y="1348334"/>
                      <a:pt x="979088" y="1355154"/>
                      <a:pt x="976895" y="1361732"/>
                    </a:cubicBezTo>
                    <a:cubicBezTo>
                      <a:pt x="975799" y="1365021"/>
                      <a:pt x="975529" y="1368715"/>
                      <a:pt x="973606" y="1371600"/>
                    </a:cubicBezTo>
                    <a:lnTo>
                      <a:pt x="967028" y="1381468"/>
                    </a:lnTo>
                    <a:cubicBezTo>
                      <a:pt x="962669" y="1398904"/>
                      <a:pt x="963674" y="1393397"/>
                      <a:pt x="960449" y="1414360"/>
                    </a:cubicBezTo>
                    <a:cubicBezTo>
                      <a:pt x="958788" y="1425158"/>
                      <a:pt x="956937" y="1442589"/>
                      <a:pt x="953871" y="1453830"/>
                    </a:cubicBezTo>
                    <a:cubicBezTo>
                      <a:pt x="952047" y="1460520"/>
                      <a:pt x="948975" y="1466838"/>
                      <a:pt x="947293" y="1473565"/>
                    </a:cubicBezTo>
                    <a:cubicBezTo>
                      <a:pt x="942321" y="1493447"/>
                      <a:pt x="945432" y="1482436"/>
                      <a:pt x="937425" y="1506458"/>
                    </a:cubicBezTo>
                    <a:lnTo>
                      <a:pt x="934136" y="1516325"/>
                    </a:lnTo>
                    <a:cubicBezTo>
                      <a:pt x="933040" y="1537157"/>
                      <a:pt x="933333" y="1558108"/>
                      <a:pt x="930847" y="1578820"/>
                    </a:cubicBezTo>
                    <a:cubicBezTo>
                      <a:pt x="930021" y="1585705"/>
                      <a:pt x="926461" y="1591977"/>
                      <a:pt x="924268" y="1598555"/>
                    </a:cubicBezTo>
                    <a:lnTo>
                      <a:pt x="920979" y="1608423"/>
                    </a:lnTo>
                    <a:cubicBezTo>
                      <a:pt x="922075" y="1612809"/>
                      <a:pt x="921444" y="1618050"/>
                      <a:pt x="924268" y="1621580"/>
                    </a:cubicBezTo>
                    <a:cubicBezTo>
                      <a:pt x="926434" y="1624287"/>
                      <a:pt x="930802" y="1623917"/>
                      <a:pt x="934136" y="1624869"/>
                    </a:cubicBezTo>
                    <a:cubicBezTo>
                      <a:pt x="938483" y="1626111"/>
                      <a:pt x="942795" y="1627708"/>
                      <a:pt x="947293" y="1628158"/>
                    </a:cubicBezTo>
                    <a:cubicBezTo>
                      <a:pt x="964782" y="1629907"/>
                      <a:pt x="982378" y="1630351"/>
                      <a:pt x="999920" y="1631447"/>
                    </a:cubicBezTo>
                    <a:cubicBezTo>
                      <a:pt x="1004306" y="1632544"/>
                      <a:pt x="1008730" y="1633495"/>
                      <a:pt x="1013077" y="1634737"/>
                    </a:cubicBezTo>
                    <a:cubicBezTo>
                      <a:pt x="1030332" y="1639668"/>
                      <a:pt x="1015539" y="1636909"/>
                      <a:pt x="1036101" y="1641315"/>
                    </a:cubicBezTo>
                    <a:cubicBezTo>
                      <a:pt x="1047034" y="1643658"/>
                      <a:pt x="1058386" y="1644359"/>
                      <a:pt x="1068993" y="1647894"/>
                    </a:cubicBezTo>
                    <a:lnTo>
                      <a:pt x="1157802" y="1677496"/>
                    </a:lnTo>
                    <a:lnTo>
                      <a:pt x="1187405" y="1687364"/>
                    </a:lnTo>
                    <a:lnTo>
                      <a:pt x="1207140" y="1693942"/>
                    </a:lnTo>
                    <a:cubicBezTo>
                      <a:pt x="1223660" y="1698073"/>
                      <a:pt x="1216008" y="1695802"/>
                      <a:pt x="1230164" y="1700521"/>
                    </a:cubicBezTo>
                    <a:cubicBezTo>
                      <a:pt x="1232357" y="1702714"/>
                      <a:pt x="1234262" y="1705238"/>
                      <a:pt x="1236743" y="1707099"/>
                    </a:cubicBezTo>
                    <a:cubicBezTo>
                      <a:pt x="1243068" y="1711843"/>
                      <a:pt x="1256478" y="1720256"/>
                      <a:pt x="1256478" y="1720256"/>
                    </a:cubicBezTo>
                    <a:lnTo>
                      <a:pt x="1266346" y="1749859"/>
                    </a:lnTo>
                    <a:lnTo>
                      <a:pt x="1269635" y="1759727"/>
                    </a:lnTo>
                    <a:cubicBezTo>
                      <a:pt x="1270731" y="1773980"/>
                      <a:pt x="1271428" y="1788269"/>
                      <a:pt x="1272924" y="1802486"/>
                    </a:cubicBezTo>
                    <a:cubicBezTo>
                      <a:pt x="1273622" y="1809119"/>
                      <a:pt x="1275270" y="1815620"/>
                      <a:pt x="1276213" y="1822222"/>
                    </a:cubicBezTo>
                    <a:cubicBezTo>
                      <a:pt x="1283786" y="1875230"/>
                      <a:pt x="1275340" y="1823118"/>
                      <a:pt x="1282792" y="1871560"/>
                    </a:cubicBezTo>
                    <a:cubicBezTo>
                      <a:pt x="1287637" y="1903055"/>
                      <a:pt x="1284239" y="1879520"/>
                      <a:pt x="1289370" y="1907741"/>
                    </a:cubicBezTo>
                    <a:cubicBezTo>
                      <a:pt x="1290563" y="1914303"/>
                      <a:pt x="1291351" y="1920936"/>
                      <a:pt x="1292659" y="1927476"/>
                    </a:cubicBezTo>
                    <a:cubicBezTo>
                      <a:pt x="1293546" y="1931909"/>
                      <a:pt x="1295140" y="1936185"/>
                      <a:pt x="1295949" y="1940633"/>
                    </a:cubicBezTo>
                    <a:cubicBezTo>
                      <a:pt x="1298516" y="1954751"/>
                      <a:pt x="1298808" y="1966469"/>
                      <a:pt x="1302527" y="1980104"/>
                    </a:cubicBezTo>
                    <a:cubicBezTo>
                      <a:pt x="1305264" y="1990139"/>
                      <a:pt x="1309106" y="1999839"/>
                      <a:pt x="1312395" y="2009706"/>
                    </a:cubicBezTo>
                    <a:cubicBezTo>
                      <a:pt x="1313491" y="2012995"/>
                      <a:pt x="1313232" y="2017122"/>
                      <a:pt x="1315684" y="2019574"/>
                    </a:cubicBezTo>
                    <a:cubicBezTo>
                      <a:pt x="1347358" y="2051248"/>
                      <a:pt x="1313660" y="2019271"/>
                      <a:pt x="1338708" y="2039309"/>
                    </a:cubicBezTo>
                    <a:cubicBezTo>
                      <a:pt x="1341130" y="2041246"/>
                      <a:pt x="1342513" y="2044501"/>
                      <a:pt x="1345287" y="2045888"/>
                    </a:cubicBezTo>
                    <a:cubicBezTo>
                      <a:pt x="1351489" y="2048989"/>
                      <a:pt x="1358444" y="2050273"/>
                      <a:pt x="1365022" y="2052466"/>
                    </a:cubicBezTo>
                    <a:lnTo>
                      <a:pt x="1374890" y="2055755"/>
                    </a:lnTo>
                    <a:cubicBezTo>
                      <a:pt x="1378179" y="2056851"/>
                      <a:pt x="1381357" y="2058365"/>
                      <a:pt x="1384757" y="2059045"/>
                    </a:cubicBezTo>
                    <a:cubicBezTo>
                      <a:pt x="1390239" y="2060141"/>
                      <a:pt x="1395746" y="2061121"/>
                      <a:pt x="1401203" y="2062334"/>
                    </a:cubicBezTo>
                    <a:cubicBezTo>
                      <a:pt x="1405616" y="2063315"/>
                      <a:pt x="1409912" y="2064814"/>
                      <a:pt x="1414360" y="2065623"/>
                    </a:cubicBezTo>
                    <a:cubicBezTo>
                      <a:pt x="1421988" y="2067010"/>
                      <a:pt x="1429722" y="2067733"/>
                      <a:pt x="1437385" y="2068912"/>
                    </a:cubicBezTo>
                    <a:cubicBezTo>
                      <a:pt x="1443977" y="2069926"/>
                      <a:pt x="1450518" y="2071258"/>
                      <a:pt x="1457120" y="2072201"/>
                    </a:cubicBezTo>
                    <a:cubicBezTo>
                      <a:pt x="1465871" y="2073451"/>
                      <a:pt x="1474675" y="2074297"/>
                      <a:pt x="1483434" y="2075491"/>
                    </a:cubicBezTo>
                    <a:cubicBezTo>
                      <a:pt x="1553643" y="2085065"/>
                      <a:pt x="1504894" y="2079337"/>
                      <a:pt x="1559085" y="2085358"/>
                    </a:cubicBezTo>
                    <a:cubicBezTo>
                      <a:pt x="1587592" y="2084262"/>
                      <a:pt x="1616126" y="2083744"/>
                      <a:pt x="1644605" y="2082069"/>
                    </a:cubicBezTo>
                    <a:cubicBezTo>
                      <a:pt x="1653429" y="2081550"/>
                      <a:pt x="1662168" y="2080030"/>
                      <a:pt x="1670918" y="2078780"/>
                    </a:cubicBezTo>
                    <a:cubicBezTo>
                      <a:pt x="1680934" y="2077349"/>
                      <a:pt x="1696885" y="2074471"/>
                      <a:pt x="1707100" y="2072201"/>
                    </a:cubicBezTo>
                    <a:cubicBezTo>
                      <a:pt x="1711513" y="2071220"/>
                      <a:pt x="1715809" y="2069721"/>
                      <a:pt x="1720257" y="2068912"/>
                    </a:cubicBezTo>
                    <a:cubicBezTo>
                      <a:pt x="1738404" y="2065613"/>
                      <a:pt x="1758677" y="2064878"/>
                      <a:pt x="1776173" y="2059045"/>
                    </a:cubicBezTo>
                    <a:lnTo>
                      <a:pt x="1795908" y="2052466"/>
                    </a:lnTo>
                    <a:lnTo>
                      <a:pt x="1809065" y="2039309"/>
                    </a:lnTo>
                    <a:lnTo>
                      <a:pt x="1815644" y="2032731"/>
                    </a:lnTo>
                    <a:cubicBezTo>
                      <a:pt x="1816740" y="2029442"/>
                      <a:pt x="1819084" y="2026327"/>
                      <a:pt x="1818933" y="2022863"/>
                    </a:cubicBezTo>
                    <a:cubicBezTo>
                      <a:pt x="1817976" y="2000846"/>
                      <a:pt x="1812354" y="1957079"/>
                      <a:pt x="1812354" y="1957079"/>
                    </a:cubicBezTo>
                    <a:cubicBezTo>
                      <a:pt x="1815864" y="1893911"/>
                      <a:pt x="1817711" y="1912577"/>
                      <a:pt x="1812354" y="1861692"/>
                    </a:cubicBezTo>
                    <a:cubicBezTo>
                      <a:pt x="1809162" y="1831368"/>
                      <a:pt x="1811110" y="1841512"/>
                      <a:pt x="1802487" y="1815643"/>
                    </a:cubicBezTo>
                    <a:lnTo>
                      <a:pt x="1799198" y="1805776"/>
                    </a:lnTo>
                    <a:cubicBezTo>
                      <a:pt x="1800294" y="1781655"/>
                      <a:pt x="1799915" y="1757422"/>
                      <a:pt x="1802487" y="1733413"/>
                    </a:cubicBezTo>
                    <a:cubicBezTo>
                      <a:pt x="1803226" y="1726518"/>
                      <a:pt x="1806872" y="1720256"/>
                      <a:pt x="1809065" y="1713678"/>
                    </a:cubicBezTo>
                    <a:lnTo>
                      <a:pt x="1812354" y="1703810"/>
                    </a:lnTo>
                    <a:lnTo>
                      <a:pt x="1815644" y="1693942"/>
                    </a:lnTo>
                    <a:lnTo>
                      <a:pt x="1818933" y="1684075"/>
                    </a:lnTo>
                    <a:cubicBezTo>
                      <a:pt x="1817508" y="1669821"/>
                      <a:pt x="1822824" y="1652860"/>
                      <a:pt x="1809065" y="1644604"/>
                    </a:cubicBezTo>
                    <a:cubicBezTo>
                      <a:pt x="1806092" y="1642820"/>
                      <a:pt x="1802487" y="1642411"/>
                      <a:pt x="1799198" y="1641315"/>
                    </a:cubicBezTo>
                    <a:cubicBezTo>
                      <a:pt x="1784439" y="1626559"/>
                      <a:pt x="1801964" y="1642121"/>
                      <a:pt x="1782752" y="1631447"/>
                    </a:cubicBezTo>
                    <a:cubicBezTo>
                      <a:pt x="1766010" y="1622146"/>
                      <a:pt x="1766420" y="1621695"/>
                      <a:pt x="1756438" y="1611712"/>
                    </a:cubicBezTo>
                    <a:cubicBezTo>
                      <a:pt x="1755342" y="1608423"/>
                      <a:pt x="1754933" y="1604818"/>
                      <a:pt x="1753149" y="1601845"/>
                    </a:cubicBezTo>
                    <a:cubicBezTo>
                      <a:pt x="1751553" y="1599186"/>
                      <a:pt x="1748507" y="1597688"/>
                      <a:pt x="1746570" y="1595266"/>
                    </a:cubicBezTo>
                    <a:cubicBezTo>
                      <a:pt x="1744101" y="1592179"/>
                      <a:pt x="1742461" y="1588486"/>
                      <a:pt x="1739992" y="1585399"/>
                    </a:cubicBezTo>
                    <a:cubicBezTo>
                      <a:pt x="1721245" y="1561966"/>
                      <a:pt x="1747079" y="1599320"/>
                      <a:pt x="1726835" y="1568953"/>
                    </a:cubicBezTo>
                    <a:cubicBezTo>
                      <a:pt x="1725739" y="1565664"/>
                      <a:pt x="1723929" y="1562531"/>
                      <a:pt x="1723546" y="1559085"/>
                    </a:cubicBezTo>
                    <a:cubicBezTo>
                      <a:pt x="1721726" y="1542703"/>
                      <a:pt x="1724075" y="1525781"/>
                      <a:pt x="1720257" y="1509747"/>
                    </a:cubicBezTo>
                    <a:cubicBezTo>
                      <a:pt x="1716365" y="1493401"/>
                      <a:pt x="1708382" y="1493260"/>
                      <a:pt x="1700521" y="1483433"/>
                    </a:cubicBezTo>
                    <a:cubicBezTo>
                      <a:pt x="1693235" y="1474326"/>
                      <a:pt x="1694127" y="1474118"/>
                      <a:pt x="1690654" y="1463698"/>
                    </a:cubicBezTo>
                    <a:cubicBezTo>
                      <a:pt x="1691750" y="1451638"/>
                      <a:pt x="1692230" y="1439505"/>
                      <a:pt x="1693943" y="1427517"/>
                    </a:cubicBezTo>
                    <a:cubicBezTo>
                      <a:pt x="1695763" y="1414778"/>
                      <a:pt x="1703398" y="1409014"/>
                      <a:pt x="1716967" y="1404492"/>
                    </a:cubicBezTo>
                    <a:cubicBezTo>
                      <a:pt x="1720256" y="1403396"/>
                      <a:pt x="1723381" y="1401503"/>
                      <a:pt x="1726835" y="1401203"/>
                    </a:cubicBezTo>
                    <a:cubicBezTo>
                      <a:pt x="1748708" y="1399301"/>
                      <a:pt x="1770691" y="1399010"/>
                      <a:pt x="1792619" y="1397914"/>
                    </a:cubicBezTo>
                    <a:cubicBezTo>
                      <a:pt x="1796830" y="1396861"/>
                      <a:pt x="1810929" y="1393693"/>
                      <a:pt x="1815644" y="1391335"/>
                    </a:cubicBezTo>
                    <a:cubicBezTo>
                      <a:pt x="1819180" y="1389567"/>
                      <a:pt x="1822424" y="1387226"/>
                      <a:pt x="1825511" y="1384757"/>
                    </a:cubicBezTo>
                    <a:cubicBezTo>
                      <a:pt x="1827933" y="1382820"/>
                      <a:pt x="1829668" y="1380115"/>
                      <a:pt x="1832090" y="1378178"/>
                    </a:cubicBezTo>
                    <a:cubicBezTo>
                      <a:pt x="1835177" y="1375709"/>
                      <a:pt x="1838870" y="1374069"/>
                      <a:pt x="1841957" y="1371600"/>
                    </a:cubicBezTo>
                    <a:cubicBezTo>
                      <a:pt x="1844379" y="1369663"/>
                      <a:pt x="1845762" y="1366409"/>
                      <a:pt x="1848536" y="1365022"/>
                    </a:cubicBezTo>
                    <a:cubicBezTo>
                      <a:pt x="1854738" y="1361921"/>
                      <a:pt x="1861693" y="1360636"/>
                      <a:pt x="1868271" y="1358443"/>
                    </a:cubicBezTo>
                    <a:lnTo>
                      <a:pt x="1878139" y="1355154"/>
                    </a:lnTo>
                    <a:cubicBezTo>
                      <a:pt x="1881428" y="1352961"/>
                      <a:pt x="1884067" y="1348904"/>
                      <a:pt x="1888006" y="1348576"/>
                    </a:cubicBezTo>
                    <a:cubicBezTo>
                      <a:pt x="1905632" y="1347107"/>
                      <a:pt x="1913576" y="1350521"/>
                      <a:pt x="1927477" y="1355154"/>
                    </a:cubicBezTo>
                    <a:lnTo>
                      <a:pt x="1940634" y="1394624"/>
                    </a:lnTo>
                    <a:cubicBezTo>
                      <a:pt x="1941731" y="1397913"/>
                      <a:pt x="1941038" y="1402569"/>
                      <a:pt x="1943923" y="1404492"/>
                    </a:cubicBezTo>
                    <a:cubicBezTo>
                      <a:pt x="1947212" y="1406685"/>
                      <a:pt x="1950178" y="1409465"/>
                      <a:pt x="1953790" y="1411070"/>
                    </a:cubicBezTo>
                    <a:cubicBezTo>
                      <a:pt x="1953792" y="1411071"/>
                      <a:pt x="1978458" y="1419293"/>
                      <a:pt x="1983393" y="1420938"/>
                    </a:cubicBezTo>
                    <a:cubicBezTo>
                      <a:pt x="1983398" y="1420940"/>
                      <a:pt x="2003125" y="1427514"/>
                      <a:pt x="2003129" y="1427517"/>
                    </a:cubicBezTo>
                    <a:lnTo>
                      <a:pt x="2012996" y="1434095"/>
                    </a:lnTo>
                    <a:cubicBezTo>
                      <a:pt x="2018478" y="1432999"/>
                      <a:pt x="2024303" y="1433008"/>
                      <a:pt x="2029442" y="1430806"/>
                    </a:cubicBezTo>
                    <a:cubicBezTo>
                      <a:pt x="2032293" y="1429584"/>
                      <a:pt x="2034160" y="1426708"/>
                      <a:pt x="2036021" y="1424227"/>
                    </a:cubicBezTo>
                    <a:cubicBezTo>
                      <a:pt x="2046891" y="1409733"/>
                      <a:pt x="2048523" y="1408428"/>
                      <a:pt x="2052467" y="1394624"/>
                    </a:cubicBezTo>
                    <a:cubicBezTo>
                      <a:pt x="2053709" y="1390278"/>
                      <a:pt x="2054947" y="1385915"/>
                      <a:pt x="2055756" y="1381468"/>
                    </a:cubicBezTo>
                    <a:cubicBezTo>
                      <a:pt x="2057143" y="1373840"/>
                      <a:pt x="2057525" y="1366045"/>
                      <a:pt x="2059045" y="1358443"/>
                    </a:cubicBezTo>
                    <a:cubicBezTo>
                      <a:pt x="2059725" y="1355043"/>
                      <a:pt x="2061382" y="1351910"/>
                      <a:pt x="2062334" y="1348576"/>
                    </a:cubicBezTo>
                    <a:cubicBezTo>
                      <a:pt x="2063576" y="1344229"/>
                      <a:pt x="2064642" y="1339832"/>
                      <a:pt x="2065623" y="1335419"/>
                    </a:cubicBezTo>
                    <a:cubicBezTo>
                      <a:pt x="2066836" y="1329962"/>
                      <a:pt x="2067913" y="1324473"/>
                      <a:pt x="2068913" y="1318973"/>
                    </a:cubicBezTo>
                    <a:cubicBezTo>
                      <a:pt x="2070106" y="1312411"/>
                      <a:pt x="2070585" y="1305707"/>
                      <a:pt x="2072202" y="1299237"/>
                    </a:cubicBezTo>
                    <a:cubicBezTo>
                      <a:pt x="2072212" y="1299196"/>
                      <a:pt x="2080419" y="1274589"/>
                      <a:pt x="2082070" y="1269635"/>
                    </a:cubicBezTo>
                    <a:lnTo>
                      <a:pt x="2088648" y="1249899"/>
                    </a:lnTo>
                    <a:cubicBezTo>
                      <a:pt x="2089744" y="1246610"/>
                      <a:pt x="2088574" y="1240873"/>
                      <a:pt x="2091937" y="1240032"/>
                    </a:cubicBezTo>
                    <a:cubicBezTo>
                      <a:pt x="2108458" y="1235901"/>
                      <a:pt x="2100805" y="1238171"/>
                      <a:pt x="2114962" y="1233453"/>
                    </a:cubicBezTo>
                    <a:cubicBezTo>
                      <a:pt x="2121540" y="1229067"/>
                      <a:pt x="2127196" y="1222796"/>
                      <a:pt x="2134697" y="1220296"/>
                    </a:cubicBezTo>
                    <a:cubicBezTo>
                      <a:pt x="2144012" y="1217191"/>
                      <a:pt x="2146585" y="1217295"/>
                      <a:pt x="2154432" y="1210429"/>
                    </a:cubicBezTo>
                    <a:cubicBezTo>
                      <a:pt x="2160267" y="1205324"/>
                      <a:pt x="2165396" y="1199465"/>
                      <a:pt x="2170878" y="1193983"/>
                    </a:cubicBezTo>
                    <a:lnTo>
                      <a:pt x="2177457" y="1187404"/>
                    </a:lnTo>
                    <a:cubicBezTo>
                      <a:pt x="2178553" y="1184115"/>
                      <a:pt x="2181129" y="1180983"/>
                      <a:pt x="2180746" y="1177537"/>
                    </a:cubicBezTo>
                    <a:cubicBezTo>
                      <a:pt x="2179692" y="1168051"/>
                      <a:pt x="2174152" y="1155591"/>
                      <a:pt x="2167589" y="1147934"/>
                    </a:cubicBezTo>
                    <a:cubicBezTo>
                      <a:pt x="2163553" y="1143225"/>
                      <a:pt x="2158818" y="1139163"/>
                      <a:pt x="2154432" y="1134777"/>
                    </a:cubicBezTo>
                    <a:cubicBezTo>
                      <a:pt x="2141769" y="1122114"/>
                      <a:pt x="2148435" y="1127489"/>
                      <a:pt x="2134697" y="1118331"/>
                    </a:cubicBezTo>
                    <a:cubicBezTo>
                      <a:pt x="2132504" y="1111753"/>
                      <a:pt x="2127258" y="1105477"/>
                      <a:pt x="2128118" y="1098596"/>
                    </a:cubicBezTo>
                    <a:cubicBezTo>
                      <a:pt x="2131838" y="1068842"/>
                      <a:pt x="2128613" y="1080668"/>
                      <a:pt x="2134697" y="1062414"/>
                    </a:cubicBezTo>
                    <a:cubicBezTo>
                      <a:pt x="2134692" y="1062380"/>
                      <a:pt x="2132172" y="1034927"/>
                      <a:pt x="2128118" y="1029522"/>
                    </a:cubicBezTo>
                    <a:cubicBezTo>
                      <a:pt x="2123466" y="1023320"/>
                      <a:pt x="2117154" y="1018558"/>
                      <a:pt x="2111672" y="1013076"/>
                    </a:cubicBezTo>
                    <a:lnTo>
                      <a:pt x="2101805" y="1003209"/>
                    </a:lnTo>
                    <a:cubicBezTo>
                      <a:pt x="2099612" y="1001016"/>
                      <a:pt x="2096946" y="999211"/>
                      <a:pt x="2095226" y="996630"/>
                    </a:cubicBezTo>
                    <a:cubicBezTo>
                      <a:pt x="2094133" y="994990"/>
                      <a:pt x="2082254" y="974375"/>
                      <a:pt x="2075491" y="970317"/>
                    </a:cubicBezTo>
                    <a:cubicBezTo>
                      <a:pt x="2072518" y="968533"/>
                      <a:pt x="2068912" y="968124"/>
                      <a:pt x="2065623" y="967027"/>
                    </a:cubicBezTo>
                    <a:cubicBezTo>
                      <a:pt x="2063430" y="973606"/>
                      <a:pt x="2065624" y="984570"/>
                      <a:pt x="2059045" y="986763"/>
                    </a:cubicBezTo>
                    <a:cubicBezTo>
                      <a:pt x="2055756" y="987859"/>
                      <a:pt x="2052511" y="989100"/>
                      <a:pt x="2049177" y="990052"/>
                    </a:cubicBezTo>
                    <a:cubicBezTo>
                      <a:pt x="2035137" y="994063"/>
                      <a:pt x="2034839" y="993238"/>
                      <a:pt x="2019575" y="996630"/>
                    </a:cubicBezTo>
                    <a:cubicBezTo>
                      <a:pt x="2015162" y="997611"/>
                      <a:pt x="2010804" y="998823"/>
                      <a:pt x="2006418" y="999919"/>
                    </a:cubicBezTo>
                    <a:cubicBezTo>
                      <a:pt x="1999839" y="998823"/>
                      <a:pt x="1993152" y="998247"/>
                      <a:pt x="1986682" y="996630"/>
                    </a:cubicBezTo>
                    <a:cubicBezTo>
                      <a:pt x="1979955" y="994948"/>
                      <a:pt x="1966947" y="990052"/>
                      <a:pt x="1966947" y="990052"/>
                    </a:cubicBezTo>
                    <a:cubicBezTo>
                      <a:pt x="1964754" y="987859"/>
                      <a:pt x="1962850" y="985334"/>
                      <a:pt x="1960369" y="983473"/>
                    </a:cubicBezTo>
                    <a:cubicBezTo>
                      <a:pt x="1954044" y="978729"/>
                      <a:pt x="1946224" y="975907"/>
                      <a:pt x="1940634" y="970317"/>
                    </a:cubicBezTo>
                    <a:cubicBezTo>
                      <a:pt x="1936883" y="966566"/>
                      <a:pt x="1929469" y="958292"/>
                      <a:pt x="1924188" y="957160"/>
                    </a:cubicBezTo>
                    <a:cubicBezTo>
                      <a:pt x="1912346" y="954622"/>
                      <a:pt x="1900067" y="954967"/>
                      <a:pt x="1888006" y="953870"/>
                    </a:cubicBezTo>
                    <a:lnTo>
                      <a:pt x="1861693" y="947292"/>
                    </a:lnTo>
                    <a:cubicBezTo>
                      <a:pt x="1857307" y="946196"/>
                      <a:pt x="1853029" y="944502"/>
                      <a:pt x="1848536" y="944003"/>
                    </a:cubicBezTo>
                    <a:lnTo>
                      <a:pt x="1789330" y="937424"/>
                    </a:lnTo>
                    <a:cubicBezTo>
                      <a:pt x="1784944" y="936328"/>
                      <a:pt x="1780503" y="935434"/>
                      <a:pt x="1776173" y="934135"/>
                    </a:cubicBezTo>
                    <a:cubicBezTo>
                      <a:pt x="1769531" y="932143"/>
                      <a:pt x="1756438" y="927557"/>
                      <a:pt x="1756438" y="927557"/>
                    </a:cubicBezTo>
                    <a:cubicBezTo>
                      <a:pt x="1739770" y="910889"/>
                      <a:pt x="1761339" y="930496"/>
                      <a:pt x="1739992" y="917689"/>
                    </a:cubicBezTo>
                    <a:cubicBezTo>
                      <a:pt x="1737333" y="916094"/>
                      <a:pt x="1736187" y="912498"/>
                      <a:pt x="1733413" y="911111"/>
                    </a:cubicBezTo>
                    <a:cubicBezTo>
                      <a:pt x="1727211" y="908010"/>
                      <a:pt x="1719448" y="908378"/>
                      <a:pt x="1713678" y="904532"/>
                    </a:cubicBezTo>
                    <a:cubicBezTo>
                      <a:pt x="1707100" y="900147"/>
                      <a:pt x="1701443" y="893876"/>
                      <a:pt x="1693943" y="891376"/>
                    </a:cubicBezTo>
                    <a:lnTo>
                      <a:pt x="1674208" y="884797"/>
                    </a:lnTo>
                    <a:cubicBezTo>
                      <a:pt x="1662726" y="873316"/>
                      <a:pt x="1670570" y="879199"/>
                      <a:pt x="1647894" y="871640"/>
                    </a:cubicBezTo>
                    <a:lnTo>
                      <a:pt x="1638026" y="868351"/>
                    </a:lnTo>
                    <a:cubicBezTo>
                      <a:pt x="1622389" y="857927"/>
                      <a:pt x="1631909" y="863023"/>
                      <a:pt x="1608423" y="855194"/>
                    </a:cubicBezTo>
                    <a:lnTo>
                      <a:pt x="1598556" y="851905"/>
                    </a:lnTo>
                    <a:cubicBezTo>
                      <a:pt x="1596363" y="849712"/>
                      <a:pt x="1592585" y="848368"/>
                      <a:pt x="1591977" y="845327"/>
                    </a:cubicBezTo>
                    <a:cubicBezTo>
                      <a:pt x="1591297" y="841927"/>
                      <a:pt x="1595267" y="838926"/>
                      <a:pt x="1595267" y="835459"/>
                    </a:cubicBezTo>
                    <a:cubicBezTo>
                      <a:pt x="1595267" y="824440"/>
                      <a:pt x="1594649" y="813257"/>
                      <a:pt x="1591977" y="802567"/>
                    </a:cubicBezTo>
                    <a:cubicBezTo>
                      <a:pt x="1589889" y="794215"/>
                      <a:pt x="1567339" y="789968"/>
                      <a:pt x="1565664" y="789410"/>
                    </a:cubicBezTo>
                    <a:lnTo>
                      <a:pt x="1555796" y="786121"/>
                    </a:lnTo>
                    <a:cubicBezTo>
                      <a:pt x="1542949" y="773272"/>
                      <a:pt x="1556428" y="784791"/>
                      <a:pt x="1539350" y="776253"/>
                    </a:cubicBezTo>
                    <a:cubicBezTo>
                      <a:pt x="1535814" y="774485"/>
                      <a:pt x="1533094" y="771281"/>
                      <a:pt x="1529482" y="769675"/>
                    </a:cubicBezTo>
                    <a:cubicBezTo>
                      <a:pt x="1529477" y="769673"/>
                      <a:pt x="1504817" y="761453"/>
                      <a:pt x="1499880" y="759807"/>
                    </a:cubicBezTo>
                    <a:lnTo>
                      <a:pt x="1490012" y="756518"/>
                    </a:lnTo>
                    <a:cubicBezTo>
                      <a:pt x="1486723" y="755422"/>
                      <a:pt x="1483576" y="753719"/>
                      <a:pt x="1480144" y="753229"/>
                    </a:cubicBezTo>
                    <a:cubicBezTo>
                      <a:pt x="1469064" y="751646"/>
                      <a:pt x="1448813" y="748936"/>
                      <a:pt x="1437385" y="746650"/>
                    </a:cubicBezTo>
                    <a:cubicBezTo>
                      <a:pt x="1424953" y="744163"/>
                      <a:pt x="1417085" y="740980"/>
                      <a:pt x="1404493" y="736783"/>
                    </a:cubicBezTo>
                    <a:lnTo>
                      <a:pt x="1394625" y="733494"/>
                    </a:lnTo>
                    <a:cubicBezTo>
                      <a:pt x="1391336" y="732397"/>
                      <a:pt x="1388212" y="730492"/>
                      <a:pt x="1384757" y="730204"/>
                    </a:cubicBezTo>
                    <a:lnTo>
                      <a:pt x="1345287" y="726915"/>
                    </a:lnTo>
                    <a:cubicBezTo>
                      <a:pt x="1253185" y="730091"/>
                      <a:pt x="1244275" y="732554"/>
                      <a:pt x="1151223" y="726915"/>
                    </a:cubicBezTo>
                    <a:cubicBezTo>
                      <a:pt x="1147762" y="726705"/>
                      <a:pt x="1144701" y="724538"/>
                      <a:pt x="1141356" y="723626"/>
                    </a:cubicBezTo>
                    <a:cubicBezTo>
                      <a:pt x="1132633" y="721247"/>
                      <a:pt x="1123619" y="719906"/>
                      <a:pt x="1115042" y="717047"/>
                    </a:cubicBezTo>
                    <a:cubicBezTo>
                      <a:pt x="1104794" y="713631"/>
                      <a:pt x="1100637" y="711792"/>
                      <a:pt x="1088729" y="710469"/>
                    </a:cubicBezTo>
                    <a:cubicBezTo>
                      <a:pt x="1032926" y="704269"/>
                      <a:pt x="1013444" y="703719"/>
                      <a:pt x="960449" y="700601"/>
                    </a:cubicBezTo>
                    <a:cubicBezTo>
                      <a:pt x="956064" y="699505"/>
                      <a:pt x="951623" y="698611"/>
                      <a:pt x="947293" y="697312"/>
                    </a:cubicBezTo>
                    <a:cubicBezTo>
                      <a:pt x="940651" y="695320"/>
                      <a:pt x="927557" y="690734"/>
                      <a:pt x="927557" y="690734"/>
                    </a:cubicBezTo>
                    <a:cubicBezTo>
                      <a:pt x="883777" y="661543"/>
                      <a:pt x="948655" y="703551"/>
                      <a:pt x="907822" y="680866"/>
                    </a:cubicBezTo>
                    <a:cubicBezTo>
                      <a:pt x="900911" y="677026"/>
                      <a:pt x="895588" y="670209"/>
                      <a:pt x="888087" y="667709"/>
                    </a:cubicBezTo>
                    <a:lnTo>
                      <a:pt x="858484" y="657842"/>
                    </a:lnTo>
                    <a:cubicBezTo>
                      <a:pt x="855195" y="656746"/>
                      <a:pt x="852016" y="655233"/>
                      <a:pt x="848616" y="654553"/>
                    </a:cubicBezTo>
                    <a:cubicBezTo>
                      <a:pt x="843134" y="653456"/>
                      <a:pt x="837564" y="652734"/>
                      <a:pt x="832170" y="651263"/>
                    </a:cubicBezTo>
                    <a:cubicBezTo>
                      <a:pt x="825480" y="649438"/>
                      <a:pt x="819013" y="646878"/>
                      <a:pt x="812435" y="644685"/>
                    </a:cubicBezTo>
                    <a:lnTo>
                      <a:pt x="782832" y="634817"/>
                    </a:lnTo>
                    <a:cubicBezTo>
                      <a:pt x="779543" y="633721"/>
                      <a:pt x="776328" y="632369"/>
                      <a:pt x="772964" y="631528"/>
                    </a:cubicBezTo>
                    <a:cubicBezTo>
                      <a:pt x="740851" y="623500"/>
                      <a:pt x="780978" y="633310"/>
                      <a:pt x="743362" y="624950"/>
                    </a:cubicBezTo>
                    <a:cubicBezTo>
                      <a:pt x="732487" y="622533"/>
                      <a:pt x="725109" y="619790"/>
                      <a:pt x="713759" y="618371"/>
                    </a:cubicBezTo>
                    <a:cubicBezTo>
                      <a:pt x="678083" y="613912"/>
                      <a:pt x="636229" y="613284"/>
                      <a:pt x="601926" y="611793"/>
                    </a:cubicBezTo>
                    <a:cubicBezTo>
                      <a:pt x="595347" y="610697"/>
                      <a:pt x="588660" y="610122"/>
                      <a:pt x="582190" y="608504"/>
                    </a:cubicBezTo>
                    <a:cubicBezTo>
                      <a:pt x="575463" y="606822"/>
                      <a:pt x="569295" y="603065"/>
                      <a:pt x="562455" y="601925"/>
                    </a:cubicBezTo>
                    <a:lnTo>
                      <a:pt x="542720" y="598636"/>
                    </a:lnTo>
                    <a:cubicBezTo>
                      <a:pt x="535057" y="597457"/>
                      <a:pt x="527353" y="596556"/>
                      <a:pt x="519695" y="595347"/>
                    </a:cubicBezTo>
                    <a:cubicBezTo>
                      <a:pt x="506520" y="593267"/>
                      <a:pt x="493304" y="591384"/>
                      <a:pt x="480225" y="588768"/>
                    </a:cubicBezTo>
                    <a:cubicBezTo>
                      <a:pt x="474743" y="587672"/>
                      <a:pt x="469321" y="586218"/>
                      <a:pt x="463779" y="585479"/>
                    </a:cubicBezTo>
                    <a:cubicBezTo>
                      <a:pt x="452857" y="584023"/>
                      <a:pt x="441851" y="583286"/>
                      <a:pt x="430887" y="582190"/>
                    </a:cubicBezTo>
                    <a:cubicBezTo>
                      <a:pt x="426501" y="581094"/>
                      <a:pt x="422060" y="580200"/>
                      <a:pt x="417730" y="578901"/>
                    </a:cubicBezTo>
                    <a:cubicBezTo>
                      <a:pt x="407767" y="575912"/>
                      <a:pt x="397995" y="572322"/>
                      <a:pt x="388127" y="569033"/>
                    </a:cubicBezTo>
                    <a:cubicBezTo>
                      <a:pt x="377219" y="565397"/>
                      <a:pt x="345368" y="575612"/>
                      <a:pt x="351946" y="562455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3" name="フリーフォーム: 図形 8">
                <a:extLst>
                  <a:ext uri="{FF2B5EF4-FFF2-40B4-BE49-F238E27FC236}">
                    <a16:creationId xmlns:a16="http://schemas.microsoft.com/office/drawing/2014/main" id="{88673C6F-2EB5-4A23-B4C9-987A39E042C9}"/>
                  </a:ext>
                </a:extLst>
              </p:cNvPr>
              <p:cNvSpPr/>
              <p:nvPr/>
            </p:nvSpPr>
            <p:spPr>
              <a:xfrm>
                <a:off x="3931814" y="3066510"/>
                <a:ext cx="1549218" cy="1391335"/>
              </a:xfrm>
              <a:custGeom>
                <a:avLst/>
                <a:gdLst>
                  <a:gd name="connsiteX0" fmla="*/ 493382 w 1549218"/>
                  <a:gd name="connsiteY0" fmla="*/ 184196 h 1391335"/>
                  <a:gd name="connsiteX1" fmla="*/ 444044 w 1549218"/>
                  <a:gd name="connsiteY1" fmla="*/ 276293 h 1391335"/>
                  <a:gd name="connsiteX2" fmla="*/ 430887 w 1549218"/>
                  <a:gd name="connsiteY2" fmla="*/ 305896 h 1391335"/>
                  <a:gd name="connsiteX3" fmla="*/ 404573 w 1549218"/>
                  <a:gd name="connsiteY3" fmla="*/ 325632 h 1391335"/>
                  <a:gd name="connsiteX4" fmla="*/ 388127 w 1549218"/>
                  <a:gd name="connsiteY4" fmla="*/ 322342 h 1391335"/>
                  <a:gd name="connsiteX5" fmla="*/ 365102 w 1549218"/>
                  <a:gd name="connsiteY5" fmla="*/ 302607 h 1391335"/>
                  <a:gd name="connsiteX6" fmla="*/ 348656 w 1549218"/>
                  <a:gd name="connsiteY6" fmla="*/ 289450 h 1391335"/>
                  <a:gd name="connsiteX7" fmla="*/ 338789 w 1549218"/>
                  <a:gd name="connsiteY7" fmla="*/ 282872 h 1391335"/>
                  <a:gd name="connsiteX8" fmla="*/ 332210 w 1549218"/>
                  <a:gd name="connsiteY8" fmla="*/ 276293 h 1391335"/>
                  <a:gd name="connsiteX9" fmla="*/ 299318 w 1549218"/>
                  <a:gd name="connsiteY9" fmla="*/ 269715 h 1391335"/>
                  <a:gd name="connsiteX10" fmla="*/ 286161 w 1549218"/>
                  <a:gd name="connsiteY10" fmla="*/ 249980 h 1391335"/>
                  <a:gd name="connsiteX11" fmla="*/ 279583 w 1549218"/>
                  <a:gd name="connsiteY11" fmla="*/ 240112 h 1391335"/>
                  <a:gd name="connsiteX12" fmla="*/ 266426 w 1549218"/>
                  <a:gd name="connsiteY12" fmla="*/ 213798 h 1391335"/>
                  <a:gd name="connsiteX13" fmla="*/ 259848 w 1549218"/>
                  <a:gd name="connsiteY13" fmla="*/ 194063 h 1391335"/>
                  <a:gd name="connsiteX14" fmla="*/ 246691 w 1549218"/>
                  <a:gd name="connsiteY14" fmla="*/ 174328 h 1391335"/>
                  <a:gd name="connsiteX15" fmla="*/ 236823 w 1549218"/>
                  <a:gd name="connsiteY15" fmla="*/ 167750 h 1391335"/>
                  <a:gd name="connsiteX16" fmla="*/ 220377 w 1549218"/>
                  <a:gd name="connsiteY16" fmla="*/ 154593 h 1391335"/>
                  <a:gd name="connsiteX17" fmla="*/ 210510 w 1549218"/>
                  <a:gd name="connsiteY17" fmla="*/ 151303 h 1391335"/>
                  <a:gd name="connsiteX18" fmla="*/ 164461 w 1549218"/>
                  <a:gd name="connsiteY18" fmla="*/ 154593 h 1391335"/>
                  <a:gd name="connsiteX19" fmla="*/ 161172 w 1549218"/>
                  <a:gd name="connsiteY19" fmla="*/ 213798 h 1391335"/>
                  <a:gd name="connsiteX20" fmla="*/ 144726 w 1549218"/>
                  <a:gd name="connsiteY20" fmla="*/ 243401 h 1391335"/>
                  <a:gd name="connsiteX21" fmla="*/ 141436 w 1549218"/>
                  <a:gd name="connsiteY21" fmla="*/ 253269 h 1391335"/>
                  <a:gd name="connsiteX22" fmla="*/ 128279 w 1549218"/>
                  <a:gd name="connsiteY22" fmla="*/ 269715 h 1391335"/>
                  <a:gd name="connsiteX23" fmla="*/ 124990 w 1549218"/>
                  <a:gd name="connsiteY23" fmla="*/ 279583 h 1391335"/>
                  <a:gd name="connsiteX24" fmla="*/ 118412 w 1549218"/>
                  <a:gd name="connsiteY24" fmla="*/ 289450 h 1391335"/>
                  <a:gd name="connsiteX25" fmla="*/ 105255 w 1549218"/>
                  <a:gd name="connsiteY25" fmla="*/ 315764 h 1391335"/>
                  <a:gd name="connsiteX26" fmla="*/ 101966 w 1549218"/>
                  <a:gd name="connsiteY26" fmla="*/ 325632 h 1391335"/>
                  <a:gd name="connsiteX27" fmla="*/ 85520 w 1549218"/>
                  <a:gd name="connsiteY27" fmla="*/ 338788 h 1391335"/>
                  <a:gd name="connsiteX28" fmla="*/ 69074 w 1549218"/>
                  <a:gd name="connsiteY28" fmla="*/ 351945 h 1391335"/>
                  <a:gd name="connsiteX29" fmla="*/ 49338 w 1549218"/>
                  <a:gd name="connsiteY29" fmla="*/ 358524 h 1391335"/>
                  <a:gd name="connsiteX30" fmla="*/ 19736 w 1549218"/>
                  <a:gd name="connsiteY30" fmla="*/ 365102 h 1391335"/>
                  <a:gd name="connsiteX31" fmla="*/ 13157 w 1549218"/>
                  <a:gd name="connsiteY31" fmla="*/ 371680 h 1391335"/>
                  <a:gd name="connsiteX32" fmla="*/ 6579 w 1549218"/>
                  <a:gd name="connsiteY32" fmla="*/ 391416 h 1391335"/>
                  <a:gd name="connsiteX33" fmla="*/ 9868 w 1549218"/>
                  <a:gd name="connsiteY33" fmla="*/ 411151 h 1391335"/>
                  <a:gd name="connsiteX34" fmla="*/ 29603 w 1549218"/>
                  <a:gd name="connsiteY34" fmla="*/ 427597 h 1391335"/>
                  <a:gd name="connsiteX35" fmla="*/ 32892 w 1549218"/>
                  <a:gd name="connsiteY35" fmla="*/ 437465 h 1391335"/>
                  <a:gd name="connsiteX36" fmla="*/ 26314 w 1549218"/>
                  <a:gd name="connsiteY36" fmla="*/ 463778 h 1391335"/>
                  <a:gd name="connsiteX37" fmla="*/ 19736 w 1549218"/>
                  <a:gd name="connsiteY37" fmla="*/ 470357 h 1391335"/>
                  <a:gd name="connsiteX38" fmla="*/ 16446 w 1549218"/>
                  <a:gd name="connsiteY38" fmla="*/ 480224 h 1391335"/>
                  <a:gd name="connsiteX39" fmla="*/ 9868 w 1549218"/>
                  <a:gd name="connsiteY39" fmla="*/ 486803 h 1391335"/>
                  <a:gd name="connsiteX40" fmla="*/ 0 w 1549218"/>
                  <a:gd name="connsiteY40" fmla="*/ 506538 h 1391335"/>
                  <a:gd name="connsiteX41" fmla="*/ 3290 w 1549218"/>
                  <a:gd name="connsiteY41" fmla="*/ 542719 h 1391335"/>
                  <a:gd name="connsiteX42" fmla="*/ 19736 w 1549218"/>
                  <a:gd name="connsiteY42" fmla="*/ 562455 h 1391335"/>
                  <a:gd name="connsiteX43" fmla="*/ 32892 w 1549218"/>
                  <a:gd name="connsiteY43" fmla="*/ 578901 h 1391335"/>
                  <a:gd name="connsiteX44" fmla="*/ 42760 w 1549218"/>
                  <a:gd name="connsiteY44" fmla="*/ 582190 h 1391335"/>
                  <a:gd name="connsiteX45" fmla="*/ 49338 w 1549218"/>
                  <a:gd name="connsiteY45" fmla="*/ 592057 h 1391335"/>
                  <a:gd name="connsiteX46" fmla="*/ 75652 w 1549218"/>
                  <a:gd name="connsiteY46" fmla="*/ 611793 h 1391335"/>
                  <a:gd name="connsiteX47" fmla="*/ 95387 w 1549218"/>
                  <a:gd name="connsiteY47" fmla="*/ 618371 h 1391335"/>
                  <a:gd name="connsiteX48" fmla="*/ 101966 w 1549218"/>
                  <a:gd name="connsiteY48" fmla="*/ 624950 h 1391335"/>
                  <a:gd name="connsiteX49" fmla="*/ 111833 w 1549218"/>
                  <a:gd name="connsiteY49" fmla="*/ 641396 h 1391335"/>
                  <a:gd name="connsiteX50" fmla="*/ 118412 w 1549218"/>
                  <a:gd name="connsiteY50" fmla="*/ 674288 h 1391335"/>
                  <a:gd name="connsiteX51" fmla="*/ 111833 w 1549218"/>
                  <a:gd name="connsiteY51" fmla="*/ 707180 h 1391335"/>
                  <a:gd name="connsiteX52" fmla="*/ 108544 w 1549218"/>
                  <a:gd name="connsiteY52" fmla="*/ 769675 h 1391335"/>
                  <a:gd name="connsiteX53" fmla="*/ 105255 w 1549218"/>
                  <a:gd name="connsiteY53" fmla="*/ 782832 h 1391335"/>
                  <a:gd name="connsiteX54" fmla="*/ 101966 w 1549218"/>
                  <a:gd name="connsiteY54" fmla="*/ 799278 h 1391335"/>
                  <a:gd name="connsiteX55" fmla="*/ 105255 w 1549218"/>
                  <a:gd name="connsiteY55" fmla="*/ 881508 h 1391335"/>
                  <a:gd name="connsiteX56" fmla="*/ 121701 w 1549218"/>
                  <a:gd name="connsiteY56" fmla="*/ 884797 h 1391335"/>
                  <a:gd name="connsiteX57" fmla="*/ 141436 w 1549218"/>
                  <a:gd name="connsiteY57" fmla="*/ 891375 h 1391335"/>
                  <a:gd name="connsiteX58" fmla="*/ 151304 w 1549218"/>
                  <a:gd name="connsiteY58" fmla="*/ 894665 h 1391335"/>
                  <a:gd name="connsiteX59" fmla="*/ 177618 w 1549218"/>
                  <a:gd name="connsiteY59" fmla="*/ 914400 h 1391335"/>
                  <a:gd name="connsiteX60" fmla="*/ 187485 w 1549218"/>
                  <a:gd name="connsiteY60" fmla="*/ 920978 h 1391335"/>
                  <a:gd name="connsiteX61" fmla="*/ 197353 w 1549218"/>
                  <a:gd name="connsiteY61" fmla="*/ 924267 h 1391335"/>
                  <a:gd name="connsiteX62" fmla="*/ 203931 w 1549218"/>
                  <a:gd name="connsiteY62" fmla="*/ 930846 h 1391335"/>
                  <a:gd name="connsiteX63" fmla="*/ 223667 w 1549218"/>
                  <a:gd name="connsiteY63" fmla="*/ 940714 h 1391335"/>
                  <a:gd name="connsiteX64" fmla="*/ 253269 w 1549218"/>
                  <a:gd name="connsiteY64" fmla="*/ 957160 h 1391335"/>
                  <a:gd name="connsiteX65" fmla="*/ 259848 w 1549218"/>
                  <a:gd name="connsiteY65" fmla="*/ 963738 h 1391335"/>
                  <a:gd name="connsiteX66" fmla="*/ 276294 w 1549218"/>
                  <a:gd name="connsiteY66" fmla="*/ 976895 h 1391335"/>
                  <a:gd name="connsiteX67" fmla="*/ 289451 w 1549218"/>
                  <a:gd name="connsiteY67" fmla="*/ 993341 h 1391335"/>
                  <a:gd name="connsiteX68" fmla="*/ 299318 w 1549218"/>
                  <a:gd name="connsiteY68" fmla="*/ 999919 h 1391335"/>
                  <a:gd name="connsiteX69" fmla="*/ 315764 w 1549218"/>
                  <a:gd name="connsiteY69" fmla="*/ 1016365 h 1391335"/>
                  <a:gd name="connsiteX70" fmla="*/ 335500 w 1549218"/>
                  <a:gd name="connsiteY70" fmla="*/ 1022944 h 1391335"/>
                  <a:gd name="connsiteX71" fmla="*/ 345367 w 1549218"/>
                  <a:gd name="connsiteY71" fmla="*/ 1026233 h 1391335"/>
                  <a:gd name="connsiteX72" fmla="*/ 358524 w 1549218"/>
                  <a:gd name="connsiteY72" fmla="*/ 1029522 h 1391335"/>
                  <a:gd name="connsiteX73" fmla="*/ 388127 w 1549218"/>
                  <a:gd name="connsiteY73" fmla="*/ 1036101 h 1391335"/>
                  <a:gd name="connsiteX74" fmla="*/ 407862 w 1549218"/>
                  <a:gd name="connsiteY74" fmla="*/ 1042679 h 1391335"/>
                  <a:gd name="connsiteX75" fmla="*/ 417730 w 1549218"/>
                  <a:gd name="connsiteY75" fmla="*/ 1045968 h 1391335"/>
                  <a:gd name="connsiteX76" fmla="*/ 427597 w 1549218"/>
                  <a:gd name="connsiteY76" fmla="*/ 1052547 h 1391335"/>
                  <a:gd name="connsiteX77" fmla="*/ 437465 w 1549218"/>
                  <a:gd name="connsiteY77" fmla="*/ 1055836 h 1391335"/>
                  <a:gd name="connsiteX78" fmla="*/ 450622 w 1549218"/>
                  <a:gd name="connsiteY78" fmla="*/ 1068993 h 1391335"/>
                  <a:gd name="connsiteX79" fmla="*/ 453911 w 1549218"/>
                  <a:gd name="connsiteY79" fmla="*/ 1078860 h 1391335"/>
                  <a:gd name="connsiteX80" fmla="*/ 460490 w 1549218"/>
                  <a:gd name="connsiteY80" fmla="*/ 1085439 h 1391335"/>
                  <a:gd name="connsiteX81" fmla="*/ 467068 w 1549218"/>
                  <a:gd name="connsiteY81" fmla="*/ 1105174 h 1391335"/>
                  <a:gd name="connsiteX82" fmla="*/ 470357 w 1549218"/>
                  <a:gd name="connsiteY82" fmla="*/ 1115042 h 1391335"/>
                  <a:gd name="connsiteX83" fmla="*/ 460490 w 1549218"/>
                  <a:gd name="connsiteY83" fmla="*/ 1121620 h 1391335"/>
                  <a:gd name="connsiteX84" fmla="*/ 440754 w 1549218"/>
                  <a:gd name="connsiteY84" fmla="*/ 1128198 h 1391335"/>
                  <a:gd name="connsiteX85" fmla="*/ 434176 w 1549218"/>
                  <a:gd name="connsiteY85" fmla="*/ 1134777 h 1391335"/>
                  <a:gd name="connsiteX86" fmla="*/ 424308 w 1549218"/>
                  <a:gd name="connsiteY86" fmla="*/ 1138066 h 1391335"/>
                  <a:gd name="connsiteX87" fmla="*/ 417730 w 1549218"/>
                  <a:gd name="connsiteY87" fmla="*/ 1157801 h 1391335"/>
                  <a:gd name="connsiteX88" fmla="*/ 411151 w 1549218"/>
                  <a:gd name="connsiteY88" fmla="*/ 1184115 h 1391335"/>
                  <a:gd name="connsiteX89" fmla="*/ 404573 w 1549218"/>
                  <a:gd name="connsiteY89" fmla="*/ 1203850 h 1391335"/>
                  <a:gd name="connsiteX90" fmla="*/ 401284 w 1549218"/>
                  <a:gd name="connsiteY90" fmla="*/ 1213718 h 1391335"/>
                  <a:gd name="connsiteX91" fmla="*/ 407862 w 1549218"/>
                  <a:gd name="connsiteY91" fmla="*/ 1253188 h 1391335"/>
                  <a:gd name="connsiteX92" fmla="*/ 414441 w 1549218"/>
                  <a:gd name="connsiteY92" fmla="*/ 1259767 h 1391335"/>
                  <a:gd name="connsiteX93" fmla="*/ 421019 w 1549218"/>
                  <a:gd name="connsiteY93" fmla="*/ 1269634 h 1391335"/>
                  <a:gd name="connsiteX94" fmla="*/ 450622 w 1549218"/>
                  <a:gd name="connsiteY94" fmla="*/ 1286080 h 1391335"/>
                  <a:gd name="connsiteX95" fmla="*/ 467068 w 1549218"/>
                  <a:gd name="connsiteY95" fmla="*/ 1295948 h 1391335"/>
                  <a:gd name="connsiteX96" fmla="*/ 476936 w 1549218"/>
                  <a:gd name="connsiteY96" fmla="*/ 1302526 h 1391335"/>
                  <a:gd name="connsiteX97" fmla="*/ 496671 w 1549218"/>
                  <a:gd name="connsiteY97" fmla="*/ 1309105 h 1391335"/>
                  <a:gd name="connsiteX98" fmla="*/ 526274 w 1549218"/>
                  <a:gd name="connsiteY98" fmla="*/ 1322262 h 1391335"/>
                  <a:gd name="connsiteX99" fmla="*/ 536141 w 1549218"/>
                  <a:gd name="connsiteY99" fmla="*/ 1325551 h 1391335"/>
                  <a:gd name="connsiteX100" fmla="*/ 546009 w 1549218"/>
                  <a:gd name="connsiteY100" fmla="*/ 1328840 h 1391335"/>
                  <a:gd name="connsiteX101" fmla="*/ 552587 w 1549218"/>
                  <a:gd name="connsiteY101" fmla="*/ 1335419 h 1391335"/>
                  <a:gd name="connsiteX102" fmla="*/ 572323 w 1549218"/>
                  <a:gd name="connsiteY102" fmla="*/ 1341997 h 1391335"/>
                  <a:gd name="connsiteX103" fmla="*/ 582190 w 1549218"/>
                  <a:gd name="connsiteY103" fmla="*/ 1348575 h 1391335"/>
                  <a:gd name="connsiteX104" fmla="*/ 601926 w 1549218"/>
                  <a:gd name="connsiteY104" fmla="*/ 1355154 h 1391335"/>
                  <a:gd name="connsiteX105" fmla="*/ 611793 w 1549218"/>
                  <a:gd name="connsiteY105" fmla="*/ 1361732 h 1391335"/>
                  <a:gd name="connsiteX106" fmla="*/ 631528 w 1549218"/>
                  <a:gd name="connsiteY106" fmla="*/ 1368311 h 1391335"/>
                  <a:gd name="connsiteX107" fmla="*/ 661131 w 1549218"/>
                  <a:gd name="connsiteY107" fmla="*/ 1381467 h 1391335"/>
                  <a:gd name="connsiteX108" fmla="*/ 680867 w 1549218"/>
                  <a:gd name="connsiteY108" fmla="*/ 1388046 h 1391335"/>
                  <a:gd name="connsiteX109" fmla="*/ 690734 w 1549218"/>
                  <a:gd name="connsiteY109" fmla="*/ 1391335 h 1391335"/>
                  <a:gd name="connsiteX110" fmla="*/ 700602 w 1549218"/>
                  <a:gd name="connsiteY110" fmla="*/ 1374889 h 1391335"/>
                  <a:gd name="connsiteX111" fmla="*/ 707180 w 1549218"/>
                  <a:gd name="connsiteY111" fmla="*/ 1365021 h 1391335"/>
                  <a:gd name="connsiteX112" fmla="*/ 717048 w 1549218"/>
                  <a:gd name="connsiteY112" fmla="*/ 1345286 h 1391335"/>
                  <a:gd name="connsiteX113" fmla="*/ 726915 w 1549218"/>
                  <a:gd name="connsiteY113" fmla="*/ 1325551 h 1391335"/>
                  <a:gd name="connsiteX114" fmla="*/ 740072 w 1549218"/>
                  <a:gd name="connsiteY114" fmla="*/ 1266345 h 1391335"/>
                  <a:gd name="connsiteX115" fmla="*/ 743361 w 1549218"/>
                  <a:gd name="connsiteY115" fmla="*/ 1246610 h 1391335"/>
                  <a:gd name="connsiteX116" fmla="*/ 746651 w 1549218"/>
                  <a:gd name="connsiteY116" fmla="*/ 1236742 h 1391335"/>
                  <a:gd name="connsiteX117" fmla="*/ 756518 w 1549218"/>
                  <a:gd name="connsiteY117" fmla="*/ 1233453 h 1391335"/>
                  <a:gd name="connsiteX118" fmla="*/ 786121 w 1549218"/>
                  <a:gd name="connsiteY118" fmla="*/ 1240032 h 1391335"/>
                  <a:gd name="connsiteX119" fmla="*/ 805856 w 1549218"/>
                  <a:gd name="connsiteY119" fmla="*/ 1266345 h 1391335"/>
                  <a:gd name="connsiteX120" fmla="*/ 812435 w 1549218"/>
                  <a:gd name="connsiteY120" fmla="*/ 1272924 h 1391335"/>
                  <a:gd name="connsiteX121" fmla="*/ 822302 w 1549218"/>
                  <a:gd name="connsiteY121" fmla="*/ 1276213 h 1391335"/>
                  <a:gd name="connsiteX122" fmla="*/ 874930 w 1549218"/>
                  <a:gd name="connsiteY122" fmla="*/ 1269634 h 1391335"/>
                  <a:gd name="connsiteX123" fmla="*/ 888087 w 1549218"/>
                  <a:gd name="connsiteY123" fmla="*/ 1266345 h 1391335"/>
                  <a:gd name="connsiteX124" fmla="*/ 907822 w 1549218"/>
                  <a:gd name="connsiteY124" fmla="*/ 1259767 h 1391335"/>
                  <a:gd name="connsiteX125" fmla="*/ 940714 w 1549218"/>
                  <a:gd name="connsiteY125" fmla="*/ 1233453 h 1391335"/>
                  <a:gd name="connsiteX126" fmla="*/ 950582 w 1549218"/>
                  <a:gd name="connsiteY126" fmla="*/ 1223585 h 1391335"/>
                  <a:gd name="connsiteX127" fmla="*/ 957160 w 1549218"/>
                  <a:gd name="connsiteY127" fmla="*/ 1213718 h 1391335"/>
                  <a:gd name="connsiteX128" fmla="*/ 970317 w 1549218"/>
                  <a:gd name="connsiteY128" fmla="*/ 1200561 h 1391335"/>
                  <a:gd name="connsiteX129" fmla="*/ 973606 w 1549218"/>
                  <a:gd name="connsiteY129" fmla="*/ 1190693 h 1391335"/>
                  <a:gd name="connsiteX130" fmla="*/ 990052 w 1549218"/>
                  <a:gd name="connsiteY130" fmla="*/ 1177537 h 1391335"/>
                  <a:gd name="connsiteX131" fmla="*/ 1006498 w 1549218"/>
                  <a:gd name="connsiteY131" fmla="*/ 1167669 h 1391335"/>
                  <a:gd name="connsiteX132" fmla="*/ 1042679 w 1549218"/>
                  <a:gd name="connsiteY132" fmla="*/ 1164380 h 1391335"/>
                  <a:gd name="connsiteX133" fmla="*/ 1062415 w 1549218"/>
                  <a:gd name="connsiteY133" fmla="*/ 1157801 h 1391335"/>
                  <a:gd name="connsiteX134" fmla="*/ 1082150 w 1549218"/>
                  <a:gd name="connsiteY134" fmla="*/ 1164380 h 1391335"/>
                  <a:gd name="connsiteX135" fmla="*/ 1108464 w 1549218"/>
                  <a:gd name="connsiteY135" fmla="*/ 1161091 h 1391335"/>
                  <a:gd name="connsiteX136" fmla="*/ 1118331 w 1549218"/>
                  <a:gd name="connsiteY136" fmla="*/ 1157801 h 1391335"/>
                  <a:gd name="connsiteX137" fmla="*/ 1180826 w 1549218"/>
                  <a:gd name="connsiteY137" fmla="*/ 1154512 h 1391335"/>
                  <a:gd name="connsiteX138" fmla="*/ 1200561 w 1549218"/>
                  <a:gd name="connsiteY138" fmla="*/ 1131488 h 1391335"/>
                  <a:gd name="connsiteX139" fmla="*/ 1203851 w 1549218"/>
                  <a:gd name="connsiteY139" fmla="*/ 1121620 h 1391335"/>
                  <a:gd name="connsiteX140" fmla="*/ 1210429 w 1549218"/>
                  <a:gd name="connsiteY140" fmla="*/ 1075571 h 1391335"/>
                  <a:gd name="connsiteX141" fmla="*/ 1217008 w 1549218"/>
                  <a:gd name="connsiteY141" fmla="*/ 1068993 h 1391335"/>
                  <a:gd name="connsiteX142" fmla="*/ 1243321 w 1549218"/>
                  <a:gd name="connsiteY142" fmla="*/ 1072282 h 1391335"/>
                  <a:gd name="connsiteX143" fmla="*/ 1253189 w 1549218"/>
                  <a:gd name="connsiteY143" fmla="*/ 1075571 h 1391335"/>
                  <a:gd name="connsiteX144" fmla="*/ 1279502 w 1549218"/>
                  <a:gd name="connsiteY144" fmla="*/ 1082150 h 1391335"/>
                  <a:gd name="connsiteX145" fmla="*/ 1322262 w 1549218"/>
                  <a:gd name="connsiteY145" fmla="*/ 1092017 h 1391335"/>
                  <a:gd name="connsiteX146" fmla="*/ 1332130 w 1549218"/>
                  <a:gd name="connsiteY146" fmla="*/ 1095306 h 1391335"/>
                  <a:gd name="connsiteX147" fmla="*/ 1351865 w 1549218"/>
                  <a:gd name="connsiteY147" fmla="*/ 1098596 h 1391335"/>
                  <a:gd name="connsiteX148" fmla="*/ 1371600 w 1549218"/>
                  <a:gd name="connsiteY148" fmla="*/ 1095306 h 1391335"/>
                  <a:gd name="connsiteX149" fmla="*/ 1378179 w 1549218"/>
                  <a:gd name="connsiteY149" fmla="*/ 1088728 h 1391335"/>
                  <a:gd name="connsiteX150" fmla="*/ 1391336 w 1549218"/>
                  <a:gd name="connsiteY150" fmla="*/ 1065703 h 1391335"/>
                  <a:gd name="connsiteX151" fmla="*/ 1394625 w 1549218"/>
                  <a:gd name="connsiteY151" fmla="*/ 1055836 h 1391335"/>
                  <a:gd name="connsiteX152" fmla="*/ 1397914 w 1549218"/>
                  <a:gd name="connsiteY152" fmla="*/ 983473 h 1391335"/>
                  <a:gd name="connsiteX153" fmla="*/ 1401203 w 1549218"/>
                  <a:gd name="connsiteY153" fmla="*/ 963738 h 1391335"/>
                  <a:gd name="connsiteX154" fmla="*/ 1397914 w 1549218"/>
                  <a:gd name="connsiteY154" fmla="*/ 924267 h 1391335"/>
                  <a:gd name="connsiteX155" fmla="*/ 1394625 w 1549218"/>
                  <a:gd name="connsiteY155" fmla="*/ 911111 h 1391335"/>
                  <a:gd name="connsiteX156" fmla="*/ 1368311 w 1549218"/>
                  <a:gd name="connsiteY156" fmla="*/ 897954 h 1391335"/>
                  <a:gd name="connsiteX157" fmla="*/ 1358444 w 1549218"/>
                  <a:gd name="connsiteY157" fmla="*/ 894665 h 1391335"/>
                  <a:gd name="connsiteX158" fmla="*/ 1348576 w 1549218"/>
                  <a:gd name="connsiteY158" fmla="*/ 891375 h 1391335"/>
                  <a:gd name="connsiteX159" fmla="*/ 1338708 w 1549218"/>
                  <a:gd name="connsiteY159" fmla="*/ 888086 h 1391335"/>
                  <a:gd name="connsiteX160" fmla="*/ 1236743 w 1549218"/>
                  <a:gd name="connsiteY160" fmla="*/ 891375 h 1391335"/>
                  <a:gd name="connsiteX161" fmla="*/ 1203851 w 1549218"/>
                  <a:gd name="connsiteY161" fmla="*/ 904532 h 1391335"/>
                  <a:gd name="connsiteX162" fmla="*/ 1193983 w 1549218"/>
                  <a:gd name="connsiteY162" fmla="*/ 907821 h 1391335"/>
                  <a:gd name="connsiteX163" fmla="*/ 1187405 w 1549218"/>
                  <a:gd name="connsiteY163" fmla="*/ 914400 h 1391335"/>
                  <a:gd name="connsiteX164" fmla="*/ 1154513 w 1549218"/>
                  <a:gd name="connsiteY164" fmla="*/ 914400 h 1391335"/>
                  <a:gd name="connsiteX165" fmla="*/ 1151223 w 1549218"/>
                  <a:gd name="connsiteY165" fmla="*/ 904532 h 1391335"/>
                  <a:gd name="connsiteX166" fmla="*/ 1164380 w 1549218"/>
                  <a:gd name="connsiteY166" fmla="*/ 891375 h 1391335"/>
                  <a:gd name="connsiteX167" fmla="*/ 1236743 w 1549218"/>
                  <a:gd name="connsiteY167" fmla="*/ 891375 h 1391335"/>
                  <a:gd name="connsiteX168" fmla="*/ 1256478 w 1549218"/>
                  <a:gd name="connsiteY168" fmla="*/ 884797 h 1391335"/>
                  <a:gd name="connsiteX169" fmla="*/ 1266346 w 1549218"/>
                  <a:gd name="connsiteY169" fmla="*/ 881508 h 1391335"/>
                  <a:gd name="connsiteX170" fmla="*/ 1286081 w 1549218"/>
                  <a:gd name="connsiteY170" fmla="*/ 874929 h 1391335"/>
                  <a:gd name="connsiteX171" fmla="*/ 1295949 w 1549218"/>
                  <a:gd name="connsiteY171" fmla="*/ 871640 h 1391335"/>
                  <a:gd name="connsiteX172" fmla="*/ 1315684 w 1549218"/>
                  <a:gd name="connsiteY172" fmla="*/ 868351 h 1391335"/>
                  <a:gd name="connsiteX173" fmla="*/ 1345287 w 1549218"/>
                  <a:gd name="connsiteY173" fmla="*/ 861773 h 1391335"/>
                  <a:gd name="connsiteX174" fmla="*/ 1355154 w 1549218"/>
                  <a:gd name="connsiteY174" fmla="*/ 858483 h 1391335"/>
                  <a:gd name="connsiteX175" fmla="*/ 1361733 w 1549218"/>
                  <a:gd name="connsiteY175" fmla="*/ 851905 h 1391335"/>
                  <a:gd name="connsiteX176" fmla="*/ 1361733 w 1549218"/>
                  <a:gd name="connsiteY176" fmla="*/ 825591 h 1391335"/>
                  <a:gd name="connsiteX177" fmla="*/ 1355154 w 1549218"/>
                  <a:gd name="connsiteY177" fmla="*/ 815724 h 1391335"/>
                  <a:gd name="connsiteX178" fmla="*/ 1345287 w 1549218"/>
                  <a:gd name="connsiteY178" fmla="*/ 776253 h 1391335"/>
                  <a:gd name="connsiteX179" fmla="*/ 1279502 w 1549218"/>
                  <a:gd name="connsiteY179" fmla="*/ 779542 h 1391335"/>
                  <a:gd name="connsiteX180" fmla="*/ 1266346 w 1549218"/>
                  <a:gd name="connsiteY180" fmla="*/ 782832 h 1391335"/>
                  <a:gd name="connsiteX181" fmla="*/ 1256478 w 1549218"/>
                  <a:gd name="connsiteY181" fmla="*/ 789410 h 1391335"/>
                  <a:gd name="connsiteX182" fmla="*/ 1240032 w 1549218"/>
                  <a:gd name="connsiteY182" fmla="*/ 786121 h 1391335"/>
                  <a:gd name="connsiteX183" fmla="*/ 1249900 w 1549218"/>
                  <a:gd name="connsiteY183" fmla="*/ 779542 h 1391335"/>
                  <a:gd name="connsiteX184" fmla="*/ 1266346 w 1549218"/>
                  <a:gd name="connsiteY184" fmla="*/ 763096 h 1391335"/>
                  <a:gd name="connsiteX185" fmla="*/ 1276213 w 1549218"/>
                  <a:gd name="connsiteY185" fmla="*/ 753229 h 1391335"/>
                  <a:gd name="connsiteX186" fmla="*/ 1282792 w 1549218"/>
                  <a:gd name="connsiteY186" fmla="*/ 733493 h 1391335"/>
                  <a:gd name="connsiteX187" fmla="*/ 1286081 w 1549218"/>
                  <a:gd name="connsiteY187" fmla="*/ 723626 h 1391335"/>
                  <a:gd name="connsiteX188" fmla="*/ 1292659 w 1549218"/>
                  <a:gd name="connsiteY188" fmla="*/ 717047 h 1391335"/>
                  <a:gd name="connsiteX189" fmla="*/ 1299238 w 1549218"/>
                  <a:gd name="connsiteY189" fmla="*/ 707180 h 1391335"/>
                  <a:gd name="connsiteX190" fmla="*/ 1318973 w 1549218"/>
                  <a:gd name="connsiteY190" fmla="*/ 697312 h 1391335"/>
                  <a:gd name="connsiteX191" fmla="*/ 1335419 w 1549218"/>
                  <a:gd name="connsiteY191" fmla="*/ 684155 h 1391335"/>
                  <a:gd name="connsiteX192" fmla="*/ 1348576 w 1549218"/>
                  <a:gd name="connsiteY192" fmla="*/ 651263 h 1391335"/>
                  <a:gd name="connsiteX193" fmla="*/ 1358444 w 1549218"/>
                  <a:gd name="connsiteY193" fmla="*/ 634817 h 1391335"/>
                  <a:gd name="connsiteX194" fmla="*/ 1361733 w 1549218"/>
                  <a:gd name="connsiteY194" fmla="*/ 624950 h 1391335"/>
                  <a:gd name="connsiteX195" fmla="*/ 1391336 w 1549218"/>
                  <a:gd name="connsiteY195" fmla="*/ 608503 h 1391335"/>
                  <a:gd name="connsiteX196" fmla="*/ 1414360 w 1549218"/>
                  <a:gd name="connsiteY196" fmla="*/ 611793 h 1391335"/>
                  <a:gd name="connsiteX197" fmla="*/ 1420938 w 1549218"/>
                  <a:gd name="connsiteY197" fmla="*/ 605214 h 1391335"/>
                  <a:gd name="connsiteX198" fmla="*/ 1427517 w 1549218"/>
                  <a:gd name="connsiteY198" fmla="*/ 585479 h 1391335"/>
                  <a:gd name="connsiteX199" fmla="*/ 1430806 w 1549218"/>
                  <a:gd name="connsiteY199" fmla="*/ 575611 h 1391335"/>
                  <a:gd name="connsiteX200" fmla="*/ 1437385 w 1549218"/>
                  <a:gd name="connsiteY200" fmla="*/ 562455 h 1391335"/>
                  <a:gd name="connsiteX201" fmla="*/ 1447252 w 1549218"/>
                  <a:gd name="connsiteY201" fmla="*/ 529562 h 1391335"/>
                  <a:gd name="connsiteX202" fmla="*/ 1450541 w 1549218"/>
                  <a:gd name="connsiteY202" fmla="*/ 519695 h 1391335"/>
                  <a:gd name="connsiteX203" fmla="*/ 1453831 w 1549218"/>
                  <a:gd name="connsiteY203" fmla="*/ 509827 h 1391335"/>
                  <a:gd name="connsiteX204" fmla="*/ 1457120 w 1549218"/>
                  <a:gd name="connsiteY204" fmla="*/ 447332 h 1391335"/>
                  <a:gd name="connsiteX205" fmla="*/ 1466987 w 1549218"/>
                  <a:gd name="connsiteY205" fmla="*/ 424308 h 1391335"/>
                  <a:gd name="connsiteX206" fmla="*/ 1476855 w 1549218"/>
                  <a:gd name="connsiteY206" fmla="*/ 404573 h 1391335"/>
                  <a:gd name="connsiteX207" fmla="*/ 1483433 w 1549218"/>
                  <a:gd name="connsiteY207" fmla="*/ 371680 h 1391335"/>
                  <a:gd name="connsiteX208" fmla="*/ 1490012 w 1549218"/>
                  <a:gd name="connsiteY208" fmla="*/ 348656 h 1391335"/>
                  <a:gd name="connsiteX209" fmla="*/ 1496590 w 1549218"/>
                  <a:gd name="connsiteY209" fmla="*/ 322342 h 1391335"/>
                  <a:gd name="connsiteX210" fmla="*/ 1503169 w 1549218"/>
                  <a:gd name="connsiteY210" fmla="*/ 269715 h 1391335"/>
                  <a:gd name="connsiteX211" fmla="*/ 1506458 w 1549218"/>
                  <a:gd name="connsiteY211" fmla="*/ 207220 h 1391335"/>
                  <a:gd name="connsiteX212" fmla="*/ 1522904 w 1549218"/>
                  <a:gd name="connsiteY212" fmla="*/ 194063 h 1391335"/>
                  <a:gd name="connsiteX213" fmla="*/ 1539350 w 1549218"/>
                  <a:gd name="connsiteY213" fmla="*/ 180906 h 1391335"/>
                  <a:gd name="connsiteX214" fmla="*/ 1549218 w 1549218"/>
                  <a:gd name="connsiteY214" fmla="*/ 174328 h 1391335"/>
                  <a:gd name="connsiteX215" fmla="*/ 1545928 w 1549218"/>
                  <a:gd name="connsiteY215" fmla="*/ 154593 h 1391335"/>
                  <a:gd name="connsiteX216" fmla="*/ 1539350 w 1549218"/>
                  <a:gd name="connsiteY216" fmla="*/ 148014 h 1391335"/>
                  <a:gd name="connsiteX217" fmla="*/ 1529482 w 1549218"/>
                  <a:gd name="connsiteY217" fmla="*/ 141436 h 1391335"/>
                  <a:gd name="connsiteX218" fmla="*/ 1522904 w 1549218"/>
                  <a:gd name="connsiteY218" fmla="*/ 134857 h 1391335"/>
                  <a:gd name="connsiteX219" fmla="*/ 1513036 w 1549218"/>
                  <a:gd name="connsiteY219" fmla="*/ 131568 h 1391335"/>
                  <a:gd name="connsiteX220" fmla="*/ 1503169 w 1549218"/>
                  <a:gd name="connsiteY220" fmla="*/ 124990 h 1391335"/>
                  <a:gd name="connsiteX221" fmla="*/ 1493301 w 1549218"/>
                  <a:gd name="connsiteY221" fmla="*/ 121701 h 1391335"/>
                  <a:gd name="connsiteX222" fmla="*/ 1476855 w 1549218"/>
                  <a:gd name="connsiteY222" fmla="*/ 108544 h 1391335"/>
                  <a:gd name="connsiteX223" fmla="*/ 1457120 w 1549218"/>
                  <a:gd name="connsiteY223" fmla="*/ 101965 h 1391335"/>
                  <a:gd name="connsiteX224" fmla="*/ 1434095 w 1549218"/>
                  <a:gd name="connsiteY224" fmla="*/ 105255 h 1391335"/>
                  <a:gd name="connsiteX225" fmla="*/ 1424228 w 1549218"/>
                  <a:gd name="connsiteY225" fmla="*/ 108544 h 1391335"/>
                  <a:gd name="connsiteX226" fmla="*/ 1388046 w 1549218"/>
                  <a:gd name="connsiteY226" fmla="*/ 105255 h 1391335"/>
                  <a:gd name="connsiteX227" fmla="*/ 1365022 w 1549218"/>
                  <a:gd name="connsiteY227" fmla="*/ 98676 h 1391335"/>
                  <a:gd name="connsiteX228" fmla="*/ 1355154 w 1549218"/>
                  <a:gd name="connsiteY228" fmla="*/ 92098 h 1391335"/>
                  <a:gd name="connsiteX229" fmla="*/ 1341997 w 1549218"/>
                  <a:gd name="connsiteY229" fmla="*/ 78941 h 1391335"/>
                  <a:gd name="connsiteX230" fmla="*/ 1332130 w 1549218"/>
                  <a:gd name="connsiteY230" fmla="*/ 72362 h 1391335"/>
                  <a:gd name="connsiteX231" fmla="*/ 1325551 w 1549218"/>
                  <a:gd name="connsiteY231" fmla="*/ 65784 h 1391335"/>
                  <a:gd name="connsiteX232" fmla="*/ 1315684 w 1549218"/>
                  <a:gd name="connsiteY232" fmla="*/ 62495 h 1391335"/>
                  <a:gd name="connsiteX233" fmla="*/ 1299238 w 1549218"/>
                  <a:gd name="connsiteY233" fmla="*/ 52627 h 1391335"/>
                  <a:gd name="connsiteX234" fmla="*/ 1289370 w 1549218"/>
                  <a:gd name="connsiteY234" fmla="*/ 46049 h 1391335"/>
                  <a:gd name="connsiteX235" fmla="*/ 1259767 w 1549218"/>
                  <a:gd name="connsiteY235" fmla="*/ 36181 h 1391335"/>
                  <a:gd name="connsiteX236" fmla="*/ 1249900 w 1549218"/>
                  <a:gd name="connsiteY236" fmla="*/ 32892 h 1391335"/>
                  <a:gd name="connsiteX237" fmla="*/ 1210429 w 1549218"/>
                  <a:gd name="connsiteY237" fmla="*/ 29603 h 1391335"/>
                  <a:gd name="connsiteX238" fmla="*/ 1190694 w 1549218"/>
                  <a:gd name="connsiteY238" fmla="*/ 19735 h 1391335"/>
                  <a:gd name="connsiteX239" fmla="*/ 1180826 w 1549218"/>
                  <a:gd name="connsiteY239" fmla="*/ 16446 h 1391335"/>
                  <a:gd name="connsiteX240" fmla="*/ 1045969 w 1549218"/>
                  <a:gd name="connsiteY240" fmla="*/ 16446 h 1391335"/>
                  <a:gd name="connsiteX241" fmla="*/ 1022944 w 1549218"/>
                  <a:gd name="connsiteY241" fmla="*/ 9867 h 1391335"/>
                  <a:gd name="connsiteX242" fmla="*/ 1003209 w 1549218"/>
                  <a:gd name="connsiteY242" fmla="*/ 0 h 1391335"/>
                  <a:gd name="connsiteX243" fmla="*/ 976895 w 1549218"/>
                  <a:gd name="connsiteY243" fmla="*/ 3289 h 1391335"/>
                  <a:gd name="connsiteX244" fmla="*/ 970317 w 1549218"/>
                  <a:gd name="connsiteY244" fmla="*/ 13157 h 1391335"/>
                  <a:gd name="connsiteX245" fmla="*/ 957160 w 1549218"/>
                  <a:gd name="connsiteY245" fmla="*/ 26314 h 1391335"/>
                  <a:gd name="connsiteX246" fmla="*/ 953871 w 1549218"/>
                  <a:gd name="connsiteY246" fmla="*/ 36181 h 1391335"/>
                  <a:gd name="connsiteX247" fmla="*/ 947292 w 1549218"/>
                  <a:gd name="connsiteY247" fmla="*/ 42760 h 1391335"/>
                  <a:gd name="connsiteX248" fmla="*/ 934136 w 1549218"/>
                  <a:gd name="connsiteY248" fmla="*/ 59206 h 1391335"/>
                  <a:gd name="connsiteX249" fmla="*/ 927557 w 1549218"/>
                  <a:gd name="connsiteY249" fmla="*/ 78941 h 1391335"/>
                  <a:gd name="connsiteX250" fmla="*/ 920979 w 1549218"/>
                  <a:gd name="connsiteY250" fmla="*/ 88809 h 1391335"/>
                  <a:gd name="connsiteX251" fmla="*/ 907822 w 1549218"/>
                  <a:gd name="connsiteY251" fmla="*/ 118411 h 1391335"/>
                  <a:gd name="connsiteX252" fmla="*/ 901244 w 1549218"/>
                  <a:gd name="connsiteY252" fmla="*/ 138147 h 1391335"/>
                  <a:gd name="connsiteX253" fmla="*/ 878219 w 1549218"/>
                  <a:gd name="connsiteY253" fmla="*/ 164460 h 1391335"/>
                  <a:gd name="connsiteX254" fmla="*/ 874930 w 1549218"/>
                  <a:gd name="connsiteY254" fmla="*/ 174328 h 1391335"/>
                  <a:gd name="connsiteX255" fmla="*/ 868351 w 1549218"/>
                  <a:gd name="connsiteY255" fmla="*/ 180906 h 1391335"/>
                  <a:gd name="connsiteX256" fmla="*/ 861773 w 1549218"/>
                  <a:gd name="connsiteY256" fmla="*/ 200642 h 1391335"/>
                  <a:gd name="connsiteX257" fmla="*/ 848616 w 1549218"/>
                  <a:gd name="connsiteY257" fmla="*/ 217088 h 1391335"/>
                  <a:gd name="connsiteX258" fmla="*/ 845327 w 1549218"/>
                  <a:gd name="connsiteY258" fmla="*/ 226955 h 1391335"/>
                  <a:gd name="connsiteX259" fmla="*/ 838749 w 1549218"/>
                  <a:gd name="connsiteY259" fmla="*/ 236823 h 1391335"/>
                  <a:gd name="connsiteX260" fmla="*/ 825592 w 1549218"/>
                  <a:gd name="connsiteY260" fmla="*/ 263137 h 1391335"/>
                  <a:gd name="connsiteX261" fmla="*/ 822302 w 1549218"/>
                  <a:gd name="connsiteY261" fmla="*/ 273004 h 1391335"/>
                  <a:gd name="connsiteX262" fmla="*/ 805856 w 1549218"/>
                  <a:gd name="connsiteY262" fmla="*/ 286161 h 1391335"/>
                  <a:gd name="connsiteX263" fmla="*/ 802567 w 1549218"/>
                  <a:gd name="connsiteY263" fmla="*/ 296029 h 1391335"/>
                  <a:gd name="connsiteX264" fmla="*/ 795989 w 1549218"/>
                  <a:gd name="connsiteY264" fmla="*/ 305896 h 1391335"/>
                  <a:gd name="connsiteX265" fmla="*/ 789410 w 1549218"/>
                  <a:gd name="connsiteY265" fmla="*/ 325632 h 1391335"/>
                  <a:gd name="connsiteX266" fmla="*/ 782832 w 1549218"/>
                  <a:gd name="connsiteY266" fmla="*/ 368391 h 1391335"/>
                  <a:gd name="connsiteX267" fmla="*/ 776254 w 1549218"/>
                  <a:gd name="connsiteY267" fmla="*/ 388126 h 1391335"/>
                  <a:gd name="connsiteX268" fmla="*/ 769675 w 1549218"/>
                  <a:gd name="connsiteY268" fmla="*/ 394705 h 1391335"/>
                  <a:gd name="connsiteX269" fmla="*/ 759808 w 1549218"/>
                  <a:gd name="connsiteY269" fmla="*/ 414440 h 1391335"/>
                  <a:gd name="connsiteX270" fmla="*/ 753229 w 1549218"/>
                  <a:gd name="connsiteY270" fmla="*/ 421019 h 1391335"/>
                  <a:gd name="connsiteX271" fmla="*/ 726915 w 1549218"/>
                  <a:gd name="connsiteY271" fmla="*/ 444043 h 1391335"/>
                  <a:gd name="connsiteX272" fmla="*/ 684156 w 1549218"/>
                  <a:gd name="connsiteY272" fmla="*/ 453911 h 1391335"/>
                  <a:gd name="connsiteX273" fmla="*/ 644685 w 1549218"/>
                  <a:gd name="connsiteY273" fmla="*/ 450621 h 1391335"/>
                  <a:gd name="connsiteX274" fmla="*/ 631528 w 1549218"/>
                  <a:gd name="connsiteY274" fmla="*/ 434175 h 1391335"/>
                  <a:gd name="connsiteX275" fmla="*/ 618372 w 1549218"/>
                  <a:gd name="connsiteY275" fmla="*/ 417729 h 1391335"/>
                  <a:gd name="connsiteX276" fmla="*/ 611793 w 1549218"/>
                  <a:gd name="connsiteY276" fmla="*/ 397994 h 1391335"/>
                  <a:gd name="connsiteX277" fmla="*/ 598636 w 1549218"/>
                  <a:gd name="connsiteY277" fmla="*/ 381548 h 1391335"/>
                  <a:gd name="connsiteX278" fmla="*/ 585479 w 1549218"/>
                  <a:gd name="connsiteY278" fmla="*/ 365102 h 1391335"/>
                  <a:gd name="connsiteX279" fmla="*/ 582190 w 1549218"/>
                  <a:gd name="connsiteY279" fmla="*/ 355234 h 1391335"/>
                  <a:gd name="connsiteX280" fmla="*/ 572323 w 1549218"/>
                  <a:gd name="connsiteY280" fmla="*/ 335499 h 1391335"/>
                  <a:gd name="connsiteX281" fmla="*/ 565744 w 1549218"/>
                  <a:gd name="connsiteY281" fmla="*/ 296029 h 1391335"/>
                  <a:gd name="connsiteX282" fmla="*/ 562455 w 1549218"/>
                  <a:gd name="connsiteY282" fmla="*/ 282872 h 1391335"/>
                  <a:gd name="connsiteX283" fmla="*/ 555877 w 1549218"/>
                  <a:gd name="connsiteY283" fmla="*/ 263137 h 1391335"/>
                  <a:gd name="connsiteX284" fmla="*/ 549298 w 1549218"/>
                  <a:gd name="connsiteY284" fmla="*/ 243401 h 1391335"/>
                  <a:gd name="connsiteX285" fmla="*/ 546009 w 1549218"/>
                  <a:gd name="connsiteY285" fmla="*/ 233534 h 1391335"/>
                  <a:gd name="connsiteX286" fmla="*/ 539431 w 1549218"/>
                  <a:gd name="connsiteY286" fmla="*/ 223666 h 1391335"/>
                  <a:gd name="connsiteX287" fmla="*/ 526274 w 1549218"/>
                  <a:gd name="connsiteY287" fmla="*/ 197352 h 1391335"/>
                  <a:gd name="connsiteX288" fmla="*/ 493382 w 1549218"/>
                  <a:gd name="connsiteY288" fmla="*/ 184196 h 139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549218" h="1391335">
                    <a:moveTo>
                      <a:pt x="493382" y="184196"/>
                    </a:moveTo>
                    <a:cubicBezTo>
                      <a:pt x="476936" y="214895"/>
                      <a:pt x="459619" y="245143"/>
                      <a:pt x="444044" y="276293"/>
                    </a:cubicBezTo>
                    <a:cubicBezTo>
                      <a:pt x="439417" y="285547"/>
                      <a:pt x="439486" y="298372"/>
                      <a:pt x="430887" y="305896"/>
                    </a:cubicBezTo>
                    <a:cubicBezTo>
                      <a:pt x="371433" y="357917"/>
                      <a:pt x="431308" y="298893"/>
                      <a:pt x="404573" y="325632"/>
                    </a:cubicBezTo>
                    <a:cubicBezTo>
                      <a:pt x="399091" y="324535"/>
                      <a:pt x="393362" y="324305"/>
                      <a:pt x="388127" y="322342"/>
                    </a:cubicBezTo>
                    <a:cubicBezTo>
                      <a:pt x="376503" y="317983"/>
                      <a:pt x="375712" y="309681"/>
                      <a:pt x="365102" y="302607"/>
                    </a:cubicBezTo>
                    <a:cubicBezTo>
                      <a:pt x="334735" y="282363"/>
                      <a:pt x="372089" y="308197"/>
                      <a:pt x="348656" y="289450"/>
                    </a:cubicBezTo>
                    <a:cubicBezTo>
                      <a:pt x="345569" y="286981"/>
                      <a:pt x="341876" y="285341"/>
                      <a:pt x="338789" y="282872"/>
                    </a:cubicBezTo>
                    <a:cubicBezTo>
                      <a:pt x="336367" y="280935"/>
                      <a:pt x="334869" y="277889"/>
                      <a:pt x="332210" y="276293"/>
                    </a:cubicBezTo>
                    <a:cubicBezTo>
                      <a:pt x="325034" y="271987"/>
                      <a:pt x="303309" y="270285"/>
                      <a:pt x="299318" y="269715"/>
                    </a:cubicBezTo>
                    <a:lnTo>
                      <a:pt x="286161" y="249980"/>
                    </a:lnTo>
                    <a:cubicBezTo>
                      <a:pt x="283968" y="246691"/>
                      <a:pt x="280833" y="243862"/>
                      <a:pt x="279583" y="240112"/>
                    </a:cubicBezTo>
                    <a:cubicBezTo>
                      <a:pt x="272024" y="217435"/>
                      <a:pt x="277908" y="225280"/>
                      <a:pt x="266426" y="213798"/>
                    </a:cubicBezTo>
                    <a:cubicBezTo>
                      <a:pt x="264233" y="207220"/>
                      <a:pt x="263694" y="199833"/>
                      <a:pt x="259848" y="194063"/>
                    </a:cubicBezTo>
                    <a:cubicBezTo>
                      <a:pt x="255462" y="187485"/>
                      <a:pt x="253270" y="178713"/>
                      <a:pt x="246691" y="174328"/>
                    </a:cubicBezTo>
                    <a:cubicBezTo>
                      <a:pt x="243402" y="172135"/>
                      <a:pt x="239910" y="170220"/>
                      <a:pt x="236823" y="167750"/>
                    </a:cubicBezTo>
                    <a:cubicBezTo>
                      <a:pt x="226619" y="159587"/>
                      <a:pt x="233885" y="161347"/>
                      <a:pt x="220377" y="154593"/>
                    </a:cubicBezTo>
                    <a:cubicBezTo>
                      <a:pt x="217276" y="153042"/>
                      <a:pt x="213799" y="152400"/>
                      <a:pt x="210510" y="151303"/>
                    </a:cubicBezTo>
                    <a:cubicBezTo>
                      <a:pt x="195160" y="152400"/>
                      <a:pt x="173997" y="142515"/>
                      <a:pt x="164461" y="154593"/>
                    </a:cubicBezTo>
                    <a:cubicBezTo>
                      <a:pt x="152213" y="170107"/>
                      <a:pt x="163046" y="194122"/>
                      <a:pt x="161172" y="213798"/>
                    </a:cubicBezTo>
                    <a:cubicBezTo>
                      <a:pt x="159850" y="227679"/>
                      <a:pt x="149617" y="228732"/>
                      <a:pt x="144726" y="243401"/>
                    </a:cubicBezTo>
                    <a:cubicBezTo>
                      <a:pt x="143629" y="246690"/>
                      <a:pt x="142987" y="250168"/>
                      <a:pt x="141436" y="253269"/>
                    </a:cubicBezTo>
                    <a:cubicBezTo>
                      <a:pt x="137285" y="261571"/>
                      <a:pt x="134400" y="263595"/>
                      <a:pt x="128279" y="269715"/>
                    </a:cubicBezTo>
                    <a:cubicBezTo>
                      <a:pt x="127183" y="273004"/>
                      <a:pt x="126541" y="276482"/>
                      <a:pt x="124990" y="279583"/>
                    </a:cubicBezTo>
                    <a:cubicBezTo>
                      <a:pt x="123222" y="283119"/>
                      <a:pt x="120017" y="285838"/>
                      <a:pt x="118412" y="289450"/>
                    </a:cubicBezTo>
                    <a:cubicBezTo>
                      <a:pt x="106317" y="316663"/>
                      <a:pt x="118764" y="302253"/>
                      <a:pt x="105255" y="315764"/>
                    </a:cubicBezTo>
                    <a:cubicBezTo>
                      <a:pt x="104159" y="319053"/>
                      <a:pt x="103750" y="322659"/>
                      <a:pt x="101966" y="325632"/>
                    </a:cubicBezTo>
                    <a:cubicBezTo>
                      <a:pt x="98302" y="331739"/>
                      <a:pt x="90689" y="334653"/>
                      <a:pt x="85520" y="338788"/>
                    </a:cubicBezTo>
                    <a:cubicBezTo>
                      <a:pt x="76977" y="345623"/>
                      <a:pt x="80462" y="346884"/>
                      <a:pt x="69074" y="351945"/>
                    </a:cubicBezTo>
                    <a:cubicBezTo>
                      <a:pt x="62737" y="354761"/>
                      <a:pt x="55917" y="356331"/>
                      <a:pt x="49338" y="358524"/>
                    </a:cubicBezTo>
                    <a:cubicBezTo>
                      <a:pt x="33145" y="363922"/>
                      <a:pt x="42889" y="361243"/>
                      <a:pt x="19736" y="365102"/>
                    </a:cubicBezTo>
                    <a:cubicBezTo>
                      <a:pt x="17543" y="367295"/>
                      <a:pt x="14544" y="368906"/>
                      <a:pt x="13157" y="371680"/>
                    </a:cubicBezTo>
                    <a:cubicBezTo>
                      <a:pt x="10056" y="377882"/>
                      <a:pt x="6579" y="391416"/>
                      <a:pt x="6579" y="391416"/>
                    </a:cubicBezTo>
                    <a:cubicBezTo>
                      <a:pt x="7675" y="397994"/>
                      <a:pt x="7159" y="405057"/>
                      <a:pt x="9868" y="411151"/>
                    </a:cubicBezTo>
                    <a:cubicBezTo>
                      <a:pt x="12534" y="417149"/>
                      <a:pt x="24361" y="424102"/>
                      <a:pt x="29603" y="427597"/>
                    </a:cubicBezTo>
                    <a:cubicBezTo>
                      <a:pt x="30699" y="430886"/>
                      <a:pt x="32892" y="433998"/>
                      <a:pt x="32892" y="437465"/>
                    </a:cubicBezTo>
                    <a:cubicBezTo>
                      <a:pt x="32892" y="439824"/>
                      <a:pt x="28910" y="459452"/>
                      <a:pt x="26314" y="463778"/>
                    </a:cubicBezTo>
                    <a:cubicBezTo>
                      <a:pt x="24719" y="466437"/>
                      <a:pt x="21929" y="468164"/>
                      <a:pt x="19736" y="470357"/>
                    </a:cubicBezTo>
                    <a:cubicBezTo>
                      <a:pt x="18639" y="473646"/>
                      <a:pt x="18230" y="477251"/>
                      <a:pt x="16446" y="480224"/>
                    </a:cubicBezTo>
                    <a:cubicBezTo>
                      <a:pt x="14850" y="482883"/>
                      <a:pt x="11805" y="484381"/>
                      <a:pt x="9868" y="486803"/>
                    </a:cubicBezTo>
                    <a:cubicBezTo>
                      <a:pt x="2581" y="495912"/>
                      <a:pt x="3475" y="496116"/>
                      <a:pt x="0" y="506538"/>
                    </a:cubicBezTo>
                    <a:cubicBezTo>
                      <a:pt x="1097" y="518598"/>
                      <a:pt x="752" y="530878"/>
                      <a:pt x="3290" y="542719"/>
                    </a:cubicBezTo>
                    <a:cubicBezTo>
                      <a:pt x="4704" y="549317"/>
                      <a:pt x="16186" y="558195"/>
                      <a:pt x="19736" y="562455"/>
                    </a:cubicBezTo>
                    <a:cubicBezTo>
                      <a:pt x="24216" y="567831"/>
                      <a:pt x="26515" y="575074"/>
                      <a:pt x="32892" y="578901"/>
                    </a:cubicBezTo>
                    <a:cubicBezTo>
                      <a:pt x="35865" y="580685"/>
                      <a:pt x="39471" y="581094"/>
                      <a:pt x="42760" y="582190"/>
                    </a:cubicBezTo>
                    <a:cubicBezTo>
                      <a:pt x="44953" y="585479"/>
                      <a:pt x="46869" y="588970"/>
                      <a:pt x="49338" y="592057"/>
                    </a:cubicBezTo>
                    <a:cubicBezTo>
                      <a:pt x="55005" y="599141"/>
                      <a:pt x="69912" y="609880"/>
                      <a:pt x="75652" y="611793"/>
                    </a:cubicBezTo>
                    <a:lnTo>
                      <a:pt x="95387" y="618371"/>
                    </a:lnTo>
                    <a:cubicBezTo>
                      <a:pt x="97580" y="620564"/>
                      <a:pt x="100370" y="622291"/>
                      <a:pt x="101966" y="624950"/>
                    </a:cubicBezTo>
                    <a:cubicBezTo>
                      <a:pt x="114778" y="646303"/>
                      <a:pt x="95162" y="624723"/>
                      <a:pt x="111833" y="641396"/>
                    </a:cubicBezTo>
                    <a:cubicBezTo>
                      <a:pt x="115547" y="652535"/>
                      <a:pt x="119168" y="661433"/>
                      <a:pt x="118412" y="674288"/>
                    </a:cubicBezTo>
                    <a:cubicBezTo>
                      <a:pt x="117755" y="685450"/>
                      <a:pt x="111833" y="707180"/>
                      <a:pt x="111833" y="707180"/>
                    </a:cubicBezTo>
                    <a:cubicBezTo>
                      <a:pt x="110737" y="728012"/>
                      <a:pt x="110351" y="748893"/>
                      <a:pt x="108544" y="769675"/>
                    </a:cubicBezTo>
                    <a:cubicBezTo>
                      <a:pt x="108152" y="774179"/>
                      <a:pt x="106236" y="778419"/>
                      <a:pt x="105255" y="782832"/>
                    </a:cubicBezTo>
                    <a:cubicBezTo>
                      <a:pt x="104042" y="788289"/>
                      <a:pt x="103062" y="793796"/>
                      <a:pt x="101966" y="799278"/>
                    </a:cubicBezTo>
                    <a:cubicBezTo>
                      <a:pt x="103062" y="826688"/>
                      <a:pt x="99087" y="854779"/>
                      <a:pt x="105255" y="881508"/>
                    </a:cubicBezTo>
                    <a:cubicBezTo>
                      <a:pt x="106512" y="886955"/>
                      <a:pt x="116307" y="883326"/>
                      <a:pt x="121701" y="884797"/>
                    </a:cubicBezTo>
                    <a:cubicBezTo>
                      <a:pt x="128391" y="886621"/>
                      <a:pt x="134858" y="889182"/>
                      <a:pt x="141436" y="891375"/>
                    </a:cubicBezTo>
                    <a:lnTo>
                      <a:pt x="151304" y="894665"/>
                    </a:lnTo>
                    <a:cubicBezTo>
                      <a:pt x="170202" y="913563"/>
                      <a:pt x="160395" y="908660"/>
                      <a:pt x="177618" y="914400"/>
                    </a:cubicBezTo>
                    <a:cubicBezTo>
                      <a:pt x="180907" y="916593"/>
                      <a:pt x="183949" y="919210"/>
                      <a:pt x="187485" y="920978"/>
                    </a:cubicBezTo>
                    <a:cubicBezTo>
                      <a:pt x="190586" y="922529"/>
                      <a:pt x="194380" y="922483"/>
                      <a:pt x="197353" y="924267"/>
                    </a:cubicBezTo>
                    <a:cubicBezTo>
                      <a:pt x="200012" y="925863"/>
                      <a:pt x="201509" y="928909"/>
                      <a:pt x="203931" y="930846"/>
                    </a:cubicBezTo>
                    <a:cubicBezTo>
                      <a:pt x="223834" y="946768"/>
                      <a:pt x="203778" y="929665"/>
                      <a:pt x="223667" y="940714"/>
                    </a:cubicBezTo>
                    <a:cubicBezTo>
                      <a:pt x="257599" y="959565"/>
                      <a:pt x="230941" y="949715"/>
                      <a:pt x="253269" y="957160"/>
                    </a:cubicBezTo>
                    <a:cubicBezTo>
                      <a:pt x="255462" y="959353"/>
                      <a:pt x="257426" y="961801"/>
                      <a:pt x="259848" y="963738"/>
                    </a:cubicBezTo>
                    <a:cubicBezTo>
                      <a:pt x="269345" y="971335"/>
                      <a:pt x="269235" y="968071"/>
                      <a:pt x="276294" y="976895"/>
                    </a:cubicBezTo>
                    <a:cubicBezTo>
                      <a:pt x="283893" y="986394"/>
                      <a:pt x="280626" y="986281"/>
                      <a:pt x="289451" y="993341"/>
                    </a:cubicBezTo>
                    <a:cubicBezTo>
                      <a:pt x="292538" y="995810"/>
                      <a:pt x="296343" y="997316"/>
                      <a:pt x="299318" y="999919"/>
                    </a:cubicBezTo>
                    <a:cubicBezTo>
                      <a:pt x="305153" y="1005024"/>
                      <a:pt x="308409" y="1013913"/>
                      <a:pt x="315764" y="1016365"/>
                    </a:cubicBezTo>
                    <a:lnTo>
                      <a:pt x="335500" y="1022944"/>
                    </a:lnTo>
                    <a:cubicBezTo>
                      <a:pt x="338789" y="1024040"/>
                      <a:pt x="342004" y="1025392"/>
                      <a:pt x="345367" y="1026233"/>
                    </a:cubicBezTo>
                    <a:cubicBezTo>
                      <a:pt x="349753" y="1027329"/>
                      <a:pt x="354111" y="1028541"/>
                      <a:pt x="358524" y="1029522"/>
                    </a:cubicBezTo>
                    <a:cubicBezTo>
                      <a:pt x="370612" y="1032208"/>
                      <a:pt x="376655" y="1032659"/>
                      <a:pt x="388127" y="1036101"/>
                    </a:cubicBezTo>
                    <a:cubicBezTo>
                      <a:pt x="394769" y="1038094"/>
                      <a:pt x="401284" y="1040486"/>
                      <a:pt x="407862" y="1042679"/>
                    </a:cubicBezTo>
                    <a:lnTo>
                      <a:pt x="417730" y="1045968"/>
                    </a:lnTo>
                    <a:cubicBezTo>
                      <a:pt x="421019" y="1048161"/>
                      <a:pt x="424061" y="1050779"/>
                      <a:pt x="427597" y="1052547"/>
                    </a:cubicBezTo>
                    <a:cubicBezTo>
                      <a:pt x="430698" y="1054098"/>
                      <a:pt x="434644" y="1053821"/>
                      <a:pt x="437465" y="1055836"/>
                    </a:cubicBezTo>
                    <a:cubicBezTo>
                      <a:pt x="442512" y="1059441"/>
                      <a:pt x="450622" y="1068993"/>
                      <a:pt x="450622" y="1068993"/>
                    </a:cubicBezTo>
                    <a:cubicBezTo>
                      <a:pt x="451718" y="1072282"/>
                      <a:pt x="452127" y="1075887"/>
                      <a:pt x="453911" y="1078860"/>
                    </a:cubicBezTo>
                    <a:cubicBezTo>
                      <a:pt x="455507" y="1081519"/>
                      <a:pt x="459103" y="1082665"/>
                      <a:pt x="460490" y="1085439"/>
                    </a:cubicBezTo>
                    <a:cubicBezTo>
                      <a:pt x="463591" y="1091641"/>
                      <a:pt x="464875" y="1098596"/>
                      <a:pt x="467068" y="1105174"/>
                    </a:cubicBezTo>
                    <a:lnTo>
                      <a:pt x="470357" y="1115042"/>
                    </a:lnTo>
                    <a:cubicBezTo>
                      <a:pt x="467068" y="1117235"/>
                      <a:pt x="464102" y="1120015"/>
                      <a:pt x="460490" y="1121620"/>
                    </a:cubicBezTo>
                    <a:cubicBezTo>
                      <a:pt x="454153" y="1124436"/>
                      <a:pt x="440754" y="1128198"/>
                      <a:pt x="440754" y="1128198"/>
                    </a:cubicBezTo>
                    <a:cubicBezTo>
                      <a:pt x="438561" y="1130391"/>
                      <a:pt x="436835" y="1133181"/>
                      <a:pt x="434176" y="1134777"/>
                    </a:cubicBezTo>
                    <a:cubicBezTo>
                      <a:pt x="431203" y="1136561"/>
                      <a:pt x="426323" y="1135245"/>
                      <a:pt x="424308" y="1138066"/>
                    </a:cubicBezTo>
                    <a:cubicBezTo>
                      <a:pt x="420278" y="1143709"/>
                      <a:pt x="419923" y="1151223"/>
                      <a:pt x="417730" y="1157801"/>
                    </a:cubicBezTo>
                    <a:cubicBezTo>
                      <a:pt x="407751" y="1187741"/>
                      <a:pt x="423058" y="1140457"/>
                      <a:pt x="411151" y="1184115"/>
                    </a:cubicBezTo>
                    <a:cubicBezTo>
                      <a:pt x="409326" y="1190805"/>
                      <a:pt x="406766" y="1197272"/>
                      <a:pt x="404573" y="1203850"/>
                    </a:cubicBezTo>
                    <a:lnTo>
                      <a:pt x="401284" y="1213718"/>
                    </a:lnTo>
                    <a:cubicBezTo>
                      <a:pt x="401609" y="1216640"/>
                      <a:pt x="402602" y="1244422"/>
                      <a:pt x="407862" y="1253188"/>
                    </a:cubicBezTo>
                    <a:cubicBezTo>
                      <a:pt x="409458" y="1255847"/>
                      <a:pt x="412504" y="1257345"/>
                      <a:pt x="414441" y="1259767"/>
                    </a:cubicBezTo>
                    <a:cubicBezTo>
                      <a:pt x="416910" y="1262854"/>
                      <a:pt x="418044" y="1267031"/>
                      <a:pt x="421019" y="1269634"/>
                    </a:cubicBezTo>
                    <a:cubicBezTo>
                      <a:pt x="434940" y="1281815"/>
                      <a:pt x="437068" y="1281563"/>
                      <a:pt x="450622" y="1286080"/>
                    </a:cubicBezTo>
                    <a:cubicBezTo>
                      <a:pt x="463469" y="1298929"/>
                      <a:pt x="449990" y="1287410"/>
                      <a:pt x="467068" y="1295948"/>
                    </a:cubicBezTo>
                    <a:cubicBezTo>
                      <a:pt x="470604" y="1297716"/>
                      <a:pt x="473324" y="1300920"/>
                      <a:pt x="476936" y="1302526"/>
                    </a:cubicBezTo>
                    <a:cubicBezTo>
                      <a:pt x="483273" y="1305342"/>
                      <a:pt x="496671" y="1309105"/>
                      <a:pt x="496671" y="1309105"/>
                    </a:cubicBezTo>
                    <a:cubicBezTo>
                      <a:pt x="512308" y="1319529"/>
                      <a:pt x="502788" y="1314433"/>
                      <a:pt x="526274" y="1322262"/>
                    </a:cubicBezTo>
                    <a:lnTo>
                      <a:pt x="536141" y="1325551"/>
                    </a:lnTo>
                    <a:lnTo>
                      <a:pt x="546009" y="1328840"/>
                    </a:lnTo>
                    <a:cubicBezTo>
                      <a:pt x="548202" y="1331033"/>
                      <a:pt x="549813" y="1334032"/>
                      <a:pt x="552587" y="1335419"/>
                    </a:cubicBezTo>
                    <a:cubicBezTo>
                      <a:pt x="558789" y="1338520"/>
                      <a:pt x="572323" y="1341997"/>
                      <a:pt x="572323" y="1341997"/>
                    </a:cubicBezTo>
                    <a:cubicBezTo>
                      <a:pt x="575612" y="1344190"/>
                      <a:pt x="578578" y="1346970"/>
                      <a:pt x="582190" y="1348575"/>
                    </a:cubicBezTo>
                    <a:cubicBezTo>
                      <a:pt x="588527" y="1351391"/>
                      <a:pt x="601926" y="1355154"/>
                      <a:pt x="601926" y="1355154"/>
                    </a:cubicBezTo>
                    <a:cubicBezTo>
                      <a:pt x="605215" y="1357347"/>
                      <a:pt x="608181" y="1360127"/>
                      <a:pt x="611793" y="1361732"/>
                    </a:cubicBezTo>
                    <a:cubicBezTo>
                      <a:pt x="618130" y="1364548"/>
                      <a:pt x="625758" y="1364465"/>
                      <a:pt x="631528" y="1368311"/>
                    </a:cubicBezTo>
                    <a:cubicBezTo>
                      <a:pt x="647167" y="1378736"/>
                      <a:pt x="637644" y="1373638"/>
                      <a:pt x="661131" y="1381467"/>
                    </a:cubicBezTo>
                    <a:lnTo>
                      <a:pt x="680867" y="1388046"/>
                    </a:lnTo>
                    <a:lnTo>
                      <a:pt x="690734" y="1391335"/>
                    </a:lnTo>
                    <a:cubicBezTo>
                      <a:pt x="703583" y="1378488"/>
                      <a:pt x="692064" y="1391967"/>
                      <a:pt x="700602" y="1374889"/>
                    </a:cubicBezTo>
                    <a:cubicBezTo>
                      <a:pt x="702370" y="1371353"/>
                      <a:pt x="705412" y="1368557"/>
                      <a:pt x="707180" y="1365021"/>
                    </a:cubicBezTo>
                    <a:cubicBezTo>
                      <a:pt x="720793" y="1337793"/>
                      <a:pt x="698198" y="1373559"/>
                      <a:pt x="717048" y="1345286"/>
                    </a:cubicBezTo>
                    <a:cubicBezTo>
                      <a:pt x="729041" y="1309308"/>
                      <a:pt x="709915" y="1363800"/>
                      <a:pt x="726915" y="1325551"/>
                    </a:cubicBezTo>
                    <a:cubicBezTo>
                      <a:pt x="735271" y="1306750"/>
                      <a:pt x="736986" y="1286402"/>
                      <a:pt x="740072" y="1266345"/>
                    </a:cubicBezTo>
                    <a:cubicBezTo>
                      <a:pt x="741086" y="1259753"/>
                      <a:pt x="741914" y="1253120"/>
                      <a:pt x="743361" y="1246610"/>
                    </a:cubicBezTo>
                    <a:cubicBezTo>
                      <a:pt x="744113" y="1243225"/>
                      <a:pt x="744199" y="1239194"/>
                      <a:pt x="746651" y="1236742"/>
                    </a:cubicBezTo>
                    <a:cubicBezTo>
                      <a:pt x="749102" y="1234291"/>
                      <a:pt x="753229" y="1234549"/>
                      <a:pt x="756518" y="1233453"/>
                    </a:cubicBezTo>
                    <a:cubicBezTo>
                      <a:pt x="760511" y="1234118"/>
                      <a:pt x="779889" y="1236292"/>
                      <a:pt x="786121" y="1240032"/>
                    </a:cubicBezTo>
                    <a:cubicBezTo>
                      <a:pt x="793421" y="1244412"/>
                      <a:pt x="803395" y="1263884"/>
                      <a:pt x="805856" y="1266345"/>
                    </a:cubicBezTo>
                    <a:cubicBezTo>
                      <a:pt x="808049" y="1268538"/>
                      <a:pt x="809776" y="1271328"/>
                      <a:pt x="812435" y="1272924"/>
                    </a:cubicBezTo>
                    <a:cubicBezTo>
                      <a:pt x="815408" y="1274708"/>
                      <a:pt x="819013" y="1275117"/>
                      <a:pt x="822302" y="1276213"/>
                    </a:cubicBezTo>
                    <a:cubicBezTo>
                      <a:pt x="890570" y="1270962"/>
                      <a:pt x="846152" y="1277857"/>
                      <a:pt x="874930" y="1269634"/>
                    </a:cubicBezTo>
                    <a:cubicBezTo>
                      <a:pt x="879277" y="1268392"/>
                      <a:pt x="883757" y="1267644"/>
                      <a:pt x="888087" y="1266345"/>
                    </a:cubicBezTo>
                    <a:cubicBezTo>
                      <a:pt x="894729" y="1264353"/>
                      <a:pt x="907822" y="1259767"/>
                      <a:pt x="907822" y="1259767"/>
                    </a:cubicBezTo>
                    <a:cubicBezTo>
                      <a:pt x="932718" y="1243170"/>
                      <a:pt x="921966" y="1252201"/>
                      <a:pt x="940714" y="1233453"/>
                    </a:cubicBezTo>
                    <a:cubicBezTo>
                      <a:pt x="944003" y="1230164"/>
                      <a:pt x="948002" y="1227456"/>
                      <a:pt x="950582" y="1223585"/>
                    </a:cubicBezTo>
                    <a:cubicBezTo>
                      <a:pt x="952775" y="1220296"/>
                      <a:pt x="954587" y="1216719"/>
                      <a:pt x="957160" y="1213718"/>
                    </a:cubicBezTo>
                    <a:cubicBezTo>
                      <a:pt x="961196" y="1209009"/>
                      <a:pt x="970317" y="1200561"/>
                      <a:pt x="970317" y="1200561"/>
                    </a:cubicBezTo>
                    <a:cubicBezTo>
                      <a:pt x="971413" y="1197272"/>
                      <a:pt x="971822" y="1193666"/>
                      <a:pt x="973606" y="1190693"/>
                    </a:cubicBezTo>
                    <a:cubicBezTo>
                      <a:pt x="977270" y="1184586"/>
                      <a:pt x="984883" y="1181672"/>
                      <a:pt x="990052" y="1177537"/>
                    </a:cubicBezTo>
                    <a:cubicBezTo>
                      <a:pt x="998509" y="1170771"/>
                      <a:pt x="994330" y="1169407"/>
                      <a:pt x="1006498" y="1167669"/>
                    </a:cubicBezTo>
                    <a:cubicBezTo>
                      <a:pt x="1018486" y="1165956"/>
                      <a:pt x="1030619" y="1165476"/>
                      <a:pt x="1042679" y="1164380"/>
                    </a:cubicBezTo>
                    <a:cubicBezTo>
                      <a:pt x="1049258" y="1162187"/>
                      <a:pt x="1055836" y="1155608"/>
                      <a:pt x="1062415" y="1157801"/>
                    </a:cubicBezTo>
                    <a:lnTo>
                      <a:pt x="1082150" y="1164380"/>
                    </a:lnTo>
                    <a:cubicBezTo>
                      <a:pt x="1090921" y="1163284"/>
                      <a:pt x="1099767" y="1162672"/>
                      <a:pt x="1108464" y="1161091"/>
                    </a:cubicBezTo>
                    <a:cubicBezTo>
                      <a:pt x="1111875" y="1160471"/>
                      <a:pt x="1114878" y="1158115"/>
                      <a:pt x="1118331" y="1157801"/>
                    </a:cubicBezTo>
                    <a:cubicBezTo>
                      <a:pt x="1139106" y="1155912"/>
                      <a:pt x="1159994" y="1155608"/>
                      <a:pt x="1180826" y="1154512"/>
                    </a:cubicBezTo>
                    <a:cubicBezTo>
                      <a:pt x="1188919" y="1146419"/>
                      <a:pt x="1195551" y="1141507"/>
                      <a:pt x="1200561" y="1131488"/>
                    </a:cubicBezTo>
                    <a:cubicBezTo>
                      <a:pt x="1202112" y="1128387"/>
                      <a:pt x="1202754" y="1124909"/>
                      <a:pt x="1203851" y="1121620"/>
                    </a:cubicBezTo>
                    <a:cubicBezTo>
                      <a:pt x="1204039" y="1120118"/>
                      <a:pt x="1208651" y="1080313"/>
                      <a:pt x="1210429" y="1075571"/>
                    </a:cubicBezTo>
                    <a:cubicBezTo>
                      <a:pt x="1211518" y="1072667"/>
                      <a:pt x="1214815" y="1071186"/>
                      <a:pt x="1217008" y="1068993"/>
                    </a:cubicBezTo>
                    <a:cubicBezTo>
                      <a:pt x="1225779" y="1070089"/>
                      <a:pt x="1234624" y="1070701"/>
                      <a:pt x="1243321" y="1072282"/>
                    </a:cubicBezTo>
                    <a:cubicBezTo>
                      <a:pt x="1246732" y="1072902"/>
                      <a:pt x="1249844" y="1074659"/>
                      <a:pt x="1253189" y="1075571"/>
                    </a:cubicBezTo>
                    <a:cubicBezTo>
                      <a:pt x="1261911" y="1077950"/>
                      <a:pt x="1270637" y="1080377"/>
                      <a:pt x="1279502" y="1082150"/>
                    </a:cubicBezTo>
                    <a:cubicBezTo>
                      <a:pt x="1292551" y="1084759"/>
                      <a:pt x="1310356" y="1088049"/>
                      <a:pt x="1322262" y="1092017"/>
                    </a:cubicBezTo>
                    <a:cubicBezTo>
                      <a:pt x="1325551" y="1093113"/>
                      <a:pt x="1328745" y="1094554"/>
                      <a:pt x="1332130" y="1095306"/>
                    </a:cubicBezTo>
                    <a:cubicBezTo>
                      <a:pt x="1338640" y="1096753"/>
                      <a:pt x="1345287" y="1097499"/>
                      <a:pt x="1351865" y="1098596"/>
                    </a:cubicBezTo>
                    <a:cubicBezTo>
                      <a:pt x="1358443" y="1097499"/>
                      <a:pt x="1365356" y="1097648"/>
                      <a:pt x="1371600" y="1095306"/>
                    </a:cubicBezTo>
                    <a:cubicBezTo>
                      <a:pt x="1374504" y="1094217"/>
                      <a:pt x="1376242" y="1091150"/>
                      <a:pt x="1378179" y="1088728"/>
                    </a:cubicBezTo>
                    <a:cubicBezTo>
                      <a:pt x="1383258" y="1082379"/>
                      <a:pt x="1388221" y="1072970"/>
                      <a:pt x="1391336" y="1065703"/>
                    </a:cubicBezTo>
                    <a:cubicBezTo>
                      <a:pt x="1392702" y="1062516"/>
                      <a:pt x="1393529" y="1059125"/>
                      <a:pt x="1394625" y="1055836"/>
                    </a:cubicBezTo>
                    <a:cubicBezTo>
                      <a:pt x="1395721" y="1031715"/>
                      <a:pt x="1396194" y="1007558"/>
                      <a:pt x="1397914" y="983473"/>
                    </a:cubicBezTo>
                    <a:cubicBezTo>
                      <a:pt x="1398389" y="976821"/>
                      <a:pt x="1401203" y="970407"/>
                      <a:pt x="1401203" y="963738"/>
                    </a:cubicBezTo>
                    <a:cubicBezTo>
                      <a:pt x="1401203" y="950535"/>
                      <a:pt x="1399551" y="937368"/>
                      <a:pt x="1397914" y="924267"/>
                    </a:cubicBezTo>
                    <a:cubicBezTo>
                      <a:pt x="1397353" y="919782"/>
                      <a:pt x="1396647" y="915154"/>
                      <a:pt x="1394625" y="911111"/>
                    </a:cubicBezTo>
                    <a:cubicBezTo>
                      <a:pt x="1390032" y="901925"/>
                      <a:pt x="1375586" y="900379"/>
                      <a:pt x="1368311" y="897954"/>
                    </a:cubicBezTo>
                    <a:lnTo>
                      <a:pt x="1358444" y="894665"/>
                    </a:lnTo>
                    <a:lnTo>
                      <a:pt x="1348576" y="891375"/>
                    </a:lnTo>
                    <a:lnTo>
                      <a:pt x="1338708" y="888086"/>
                    </a:lnTo>
                    <a:cubicBezTo>
                      <a:pt x="1304720" y="889182"/>
                      <a:pt x="1270638" y="888627"/>
                      <a:pt x="1236743" y="891375"/>
                    </a:cubicBezTo>
                    <a:cubicBezTo>
                      <a:pt x="1224435" y="892373"/>
                      <a:pt x="1214669" y="899896"/>
                      <a:pt x="1203851" y="904532"/>
                    </a:cubicBezTo>
                    <a:cubicBezTo>
                      <a:pt x="1200664" y="905898"/>
                      <a:pt x="1197272" y="906725"/>
                      <a:pt x="1193983" y="907821"/>
                    </a:cubicBezTo>
                    <a:cubicBezTo>
                      <a:pt x="1191790" y="910014"/>
                      <a:pt x="1190064" y="912804"/>
                      <a:pt x="1187405" y="914400"/>
                    </a:cubicBezTo>
                    <a:cubicBezTo>
                      <a:pt x="1176366" y="921024"/>
                      <a:pt x="1167143" y="916204"/>
                      <a:pt x="1154513" y="914400"/>
                    </a:cubicBezTo>
                    <a:cubicBezTo>
                      <a:pt x="1153416" y="911111"/>
                      <a:pt x="1149857" y="907719"/>
                      <a:pt x="1151223" y="904532"/>
                    </a:cubicBezTo>
                    <a:cubicBezTo>
                      <a:pt x="1153666" y="898831"/>
                      <a:pt x="1164380" y="891375"/>
                      <a:pt x="1164380" y="891375"/>
                    </a:cubicBezTo>
                    <a:cubicBezTo>
                      <a:pt x="1197185" y="895021"/>
                      <a:pt x="1199930" y="897188"/>
                      <a:pt x="1236743" y="891375"/>
                    </a:cubicBezTo>
                    <a:cubicBezTo>
                      <a:pt x="1243592" y="890293"/>
                      <a:pt x="1249900" y="886990"/>
                      <a:pt x="1256478" y="884797"/>
                    </a:cubicBezTo>
                    <a:lnTo>
                      <a:pt x="1266346" y="881508"/>
                    </a:lnTo>
                    <a:lnTo>
                      <a:pt x="1286081" y="874929"/>
                    </a:lnTo>
                    <a:cubicBezTo>
                      <a:pt x="1289370" y="873833"/>
                      <a:pt x="1292529" y="872210"/>
                      <a:pt x="1295949" y="871640"/>
                    </a:cubicBezTo>
                    <a:lnTo>
                      <a:pt x="1315684" y="868351"/>
                    </a:lnTo>
                    <a:cubicBezTo>
                      <a:pt x="1337901" y="860945"/>
                      <a:pt x="1310544" y="869494"/>
                      <a:pt x="1345287" y="861773"/>
                    </a:cubicBezTo>
                    <a:cubicBezTo>
                      <a:pt x="1348671" y="861021"/>
                      <a:pt x="1351865" y="859580"/>
                      <a:pt x="1355154" y="858483"/>
                    </a:cubicBezTo>
                    <a:cubicBezTo>
                      <a:pt x="1357347" y="856290"/>
                      <a:pt x="1360137" y="854564"/>
                      <a:pt x="1361733" y="851905"/>
                    </a:cubicBezTo>
                    <a:cubicBezTo>
                      <a:pt x="1367020" y="843093"/>
                      <a:pt x="1365330" y="835182"/>
                      <a:pt x="1361733" y="825591"/>
                    </a:cubicBezTo>
                    <a:cubicBezTo>
                      <a:pt x="1360345" y="821890"/>
                      <a:pt x="1357347" y="819013"/>
                      <a:pt x="1355154" y="815724"/>
                    </a:cubicBezTo>
                    <a:cubicBezTo>
                      <a:pt x="1346467" y="789661"/>
                      <a:pt x="1349716" y="802828"/>
                      <a:pt x="1345287" y="776253"/>
                    </a:cubicBezTo>
                    <a:cubicBezTo>
                      <a:pt x="1323359" y="777349"/>
                      <a:pt x="1301382" y="777719"/>
                      <a:pt x="1279502" y="779542"/>
                    </a:cubicBezTo>
                    <a:cubicBezTo>
                      <a:pt x="1274997" y="779917"/>
                      <a:pt x="1270501" y="781051"/>
                      <a:pt x="1266346" y="782832"/>
                    </a:cubicBezTo>
                    <a:cubicBezTo>
                      <a:pt x="1262713" y="784389"/>
                      <a:pt x="1259767" y="787217"/>
                      <a:pt x="1256478" y="789410"/>
                    </a:cubicBezTo>
                    <a:cubicBezTo>
                      <a:pt x="1250996" y="788314"/>
                      <a:pt x="1243133" y="790773"/>
                      <a:pt x="1240032" y="786121"/>
                    </a:cubicBezTo>
                    <a:cubicBezTo>
                      <a:pt x="1237839" y="782832"/>
                      <a:pt x="1246925" y="782145"/>
                      <a:pt x="1249900" y="779542"/>
                    </a:cubicBezTo>
                    <a:cubicBezTo>
                      <a:pt x="1255734" y="774437"/>
                      <a:pt x="1260864" y="768578"/>
                      <a:pt x="1266346" y="763096"/>
                    </a:cubicBezTo>
                    <a:lnTo>
                      <a:pt x="1276213" y="753229"/>
                    </a:lnTo>
                    <a:lnTo>
                      <a:pt x="1282792" y="733493"/>
                    </a:lnTo>
                    <a:cubicBezTo>
                      <a:pt x="1283888" y="730204"/>
                      <a:pt x="1283630" y="726078"/>
                      <a:pt x="1286081" y="723626"/>
                    </a:cubicBezTo>
                    <a:cubicBezTo>
                      <a:pt x="1288274" y="721433"/>
                      <a:pt x="1290722" y="719469"/>
                      <a:pt x="1292659" y="717047"/>
                    </a:cubicBezTo>
                    <a:cubicBezTo>
                      <a:pt x="1295128" y="713960"/>
                      <a:pt x="1296443" y="709975"/>
                      <a:pt x="1299238" y="707180"/>
                    </a:cubicBezTo>
                    <a:cubicBezTo>
                      <a:pt x="1308666" y="697752"/>
                      <a:pt x="1308270" y="702663"/>
                      <a:pt x="1318973" y="697312"/>
                    </a:cubicBezTo>
                    <a:cubicBezTo>
                      <a:pt x="1327274" y="693162"/>
                      <a:pt x="1329299" y="690276"/>
                      <a:pt x="1335419" y="684155"/>
                    </a:cubicBezTo>
                    <a:cubicBezTo>
                      <a:pt x="1350390" y="639241"/>
                      <a:pt x="1334057" y="685138"/>
                      <a:pt x="1348576" y="651263"/>
                    </a:cubicBezTo>
                    <a:cubicBezTo>
                      <a:pt x="1354981" y="636318"/>
                      <a:pt x="1347503" y="645758"/>
                      <a:pt x="1358444" y="634817"/>
                    </a:cubicBezTo>
                    <a:cubicBezTo>
                      <a:pt x="1359540" y="631528"/>
                      <a:pt x="1359282" y="627401"/>
                      <a:pt x="1361733" y="624950"/>
                    </a:cubicBezTo>
                    <a:cubicBezTo>
                      <a:pt x="1373042" y="613641"/>
                      <a:pt x="1378928" y="612640"/>
                      <a:pt x="1391336" y="608503"/>
                    </a:cubicBezTo>
                    <a:cubicBezTo>
                      <a:pt x="1399011" y="609600"/>
                      <a:pt x="1406655" y="612649"/>
                      <a:pt x="1414360" y="611793"/>
                    </a:cubicBezTo>
                    <a:cubicBezTo>
                      <a:pt x="1417442" y="611451"/>
                      <a:pt x="1419551" y="607988"/>
                      <a:pt x="1420938" y="605214"/>
                    </a:cubicBezTo>
                    <a:cubicBezTo>
                      <a:pt x="1424039" y="599012"/>
                      <a:pt x="1425324" y="592057"/>
                      <a:pt x="1427517" y="585479"/>
                    </a:cubicBezTo>
                    <a:cubicBezTo>
                      <a:pt x="1428613" y="582190"/>
                      <a:pt x="1429255" y="578712"/>
                      <a:pt x="1430806" y="575611"/>
                    </a:cubicBezTo>
                    <a:lnTo>
                      <a:pt x="1437385" y="562455"/>
                    </a:lnTo>
                    <a:cubicBezTo>
                      <a:pt x="1442355" y="542573"/>
                      <a:pt x="1439245" y="553583"/>
                      <a:pt x="1447252" y="529562"/>
                    </a:cubicBezTo>
                    <a:lnTo>
                      <a:pt x="1450541" y="519695"/>
                    </a:lnTo>
                    <a:lnTo>
                      <a:pt x="1453831" y="509827"/>
                    </a:lnTo>
                    <a:cubicBezTo>
                      <a:pt x="1454927" y="488995"/>
                      <a:pt x="1455231" y="468107"/>
                      <a:pt x="1457120" y="447332"/>
                    </a:cubicBezTo>
                    <a:cubicBezTo>
                      <a:pt x="1457713" y="440807"/>
                      <a:pt x="1464864" y="429261"/>
                      <a:pt x="1466987" y="424308"/>
                    </a:cubicBezTo>
                    <a:cubicBezTo>
                      <a:pt x="1475156" y="405246"/>
                      <a:pt x="1464216" y="423531"/>
                      <a:pt x="1476855" y="404573"/>
                    </a:cubicBezTo>
                    <a:cubicBezTo>
                      <a:pt x="1479048" y="393609"/>
                      <a:pt x="1479896" y="382287"/>
                      <a:pt x="1483433" y="371680"/>
                    </a:cubicBezTo>
                    <a:cubicBezTo>
                      <a:pt x="1491313" y="348049"/>
                      <a:pt x="1481762" y="377532"/>
                      <a:pt x="1490012" y="348656"/>
                    </a:cubicBezTo>
                    <a:cubicBezTo>
                      <a:pt x="1494162" y="334129"/>
                      <a:pt x="1494083" y="341149"/>
                      <a:pt x="1496590" y="322342"/>
                    </a:cubicBezTo>
                    <a:cubicBezTo>
                      <a:pt x="1507122" y="243348"/>
                      <a:pt x="1494085" y="324206"/>
                      <a:pt x="1503169" y="269715"/>
                    </a:cubicBezTo>
                    <a:cubicBezTo>
                      <a:pt x="1504265" y="248883"/>
                      <a:pt x="1503640" y="227889"/>
                      <a:pt x="1506458" y="207220"/>
                    </a:cubicBezTo>
                    <a:cubicBezTo>
                      <a:pt x="1508081" y="195318"/>
                      <a:pt x="1515318" y="197855"/>
                      <a:pt x="1522904" y="194063"/>
                    </a:cubicBezTo>
                    <a:cubicBezTo>
                      <a:pt x="1536408" y="187312"/>
                      <a:pt x="1529149" y="189067"/>
                      <a:pt x="1539350" y="180906"/>
                    </a:cubicBezTo>
                    <a:cubicBezTo>
                      <a:pt x="1542437" y="178436"/>
                      <a:pt x="1545929" y="176521"/>
                      <a:pt x="1549218" y="174328"/>
                    </a:cubicBezTo>
                    <a:cubicBezTo>
                      <a:pt x="1548121" y="167750"/>
                      <a:pt x="1548270" y="160837"/>
                      <a:pt x="1545928" y="154593"/>
                    </a:cubicBezTo>
                    <a:cubicBezTo>
                      <a:pt x="1544839" y="151689"/>
                      <a:pt x="1541772" y="149951"/>
                      <a:pt x="1539350" y="148014"/>
                    </a:cubicBezTo>
                    <a:cubicBezTo>
                      <a:pt x="1536263" y="145544"/>
                      <a:pt x="1532569" y="143906"/>
                      <a:pt x="1529482" y="141436"/>
                    </a:cubicBezTo>
                    <a:cubicBezTo>
                      <a:pt x="1527060" y="139499"/>
                      <a:pt x="1525563" y="136453"/>
                      <a:pt x="1522904" y="134857"/>
                    </a:cubicBezTo>
                    <a:cubicBezTo>
                      <a:pt x="1519931" y="133073"/>
                      <a:pt x="1516325" y="132664"/>
                      <a:pt x="1513036" y="131568"/>
                    </a:cubicBezTo>
                    <a:cubicBezTo>
                      <a:pt x="1509747" y="129375"/>
                      <a:pt x="1506705" y="126758"/>
                      <a:pt x="1503169" y="124990"/>
                    </a:cubicBezTo>
                    <a:cubicBezTo>
                      <a:pt x="1500068" y="123439"/>
                      <a:pt x="1496274" y="123485"/>
                      <a:pt x="1493301" y="121701"/>
                    </a:cubicBezTo>
                    <a:cubicBezTo>
                      <a:pt x="1473765" y="109979"/>
                      <a:pt x="1502258" y="119834"/>
                      <a:pt x="1476855" y="108544"/>
                    </a:cubicBezTo>
                    <a:cubicBezTo>
                      <a:pt x="1470518" y="105728"/>
                      <a:pt x="1457120" y="101965"/>
                      <a:pt x="1457120" y="101965"/>
                    </a:cubicBezTo>
                    <a:cubicBezTo>
                      <a:pt x="1449445" y="103062"/>
                      <a:pt x="1441697" y="103734"/>
                      <a:pt x="1434095" y="105255"/>
                    </a:cubicBezTo>
                    <a:cubicBezTo>
                      <a:pt x="1430695" y="105935"/>
                      <a:pt x="1427695" y="108544"/>
                      <a:pt x="1424228" y="108544"/>
                    </a:cubicBezTo>
                    <a:cubicBezTo>
                      <a:pt x="1412118" y="108544"/>
                      <a:pt x="1400107" y="106351"/>
                      <a:pt x="1388046" y="105255"/>
                    </a:cubicBezTo>
                    <a:cubicBezTo>
                      <a:pt x="1383836" y="104202"/>
                      <a:pt x="1369737" y="101033"/>
                      <a:pt x="1365022" y="98676"/>
                    </a:cubicBezTo>
                    <a:cubicBezTo>
                      <a:pt x="1361486" y="96908"/>
                      <a:pt x="1358156" y="94671"/>
                      <a:pt x="1355154" y="92098"/>
                    </a:cubicBezTo>
                    <a:cubicBezTo>
                      <a:pt x="1350445" y="88062"/>
                      <a:pt x="1347157" y="82382"/>
                      <a:pt x="1341997" y="78941"/>
                    </a:cubicBezTo>
                    <a:cubicBezTo>
                      <a:pt x="1338708" y="76748"/>
                      <a:pt x="1335217" y="74831"/>
                      <a:pt x="1332130" y="72362"/>
                    </a:cubicBezTo>
                    <a:cubicBezTo>
                      <a:pt x="1329708" y="70425"/>
                      <a:pt x="1328210" y="67379"/>
                      <a:pt x="1325551" y="65784"/>
                    </a:cubicBezTo>
                    <a:cubicBezTo>
                      <a:pt x="1322578" y="64000"/>
                      <a:pt x="1318973" y="63591"/>
                      <a:pt x="1315684" y="62495"/>
                    </a:cubicBezTo>
                    <a:cubicBezTo>
                      <a:pt x="1302835" y="49646"/>
                      <a:pt x="1316316" y="61166"/>
                      <a:pt x="1299238" y="52627"/>
                    </a:cubicBezTo>
                    <a:cubicBezTo>
                      <a:pt x="1295702" y="50859"/>
                      <a:pt x="1292982" y="47655"/>
                      <a:pt x="1289370" y="46049"/>
                    </a:cubicBezTo>
                    <a:cubicBezTo>
                      <a:pt x="1289355" y="46042"/>
                      <a:pt x="1264709" y="37828"/>
                      <a:pt x="1259767" y="36181"/>
                    </a:cubicBezTo>
                    <a:cubicBezTo>
                      <a:pt x="1256478" y="35085"/>
                      <a:pt x="1253355" y="33180"/>
                      <a:pt x="1249900" y="32892"/>
                    </a:cubicBezTo>
                    <a:lnTo>
                      <a:pt x="1210429" y="29603"/>
                    </a:lnTo>
                    <a:cubicBezTo>
                      <a:pt x="1185625" y="21336"/>
                      <a:pt x="1216199" y="32488"/>
                      <a:pt x="1190694" y="19735"/>
                    </a:cubicBezTo>
                    <a:cubicBezTo>
                      <a:pt x="1187593" y="18184"/>
                      <a:pt x="1184115" y="17542"/>
                      <a:pt x="1180826" y="16446"/>
                    </a:cubicBezTo>
                    <a:cubicBezTo>
                      <a:pt x="1113611" y="19807"/>
                      <a:pt x="1114305" y="21913"/>
                      <a:pt x="1045969" y="16446"/>
                    </a:cubicBezTo>
                    <a:cubicBezTo>
                      <a:pt x="1043456" y="16245"/>
                      <a:pt x="1026357" y="11573"/>
                      <a:pt x="1022944" y="9867"/>
                    </a:cubicBezTo>
                    <a:cubicBezTo>
                      <a:pt x="997447" y="-2882"/>
                      <a:pt x="1028007" y="8265"/>
                      <a:pt x="1003209" y="0"/>
                    </a:cubicBezTo>
                    <a:cubicBezTo>
                      <a:pt x="994438" y="1096"/>
                      <a:pt x="985102" y="6"/>
                      <a:pt x="976895" y="3289"/>
                    </a:cubicBezTo>
                    <a:cubicBezTo>
                      <a:pt x="973225" y="4757"/>
                      <a:pt x="972890" y="10155"/>
                      <a:pt x="970317" y="13157"/>
                    </a:cubicBezTo>
                    <a:cubicBezTo>
                      <a:pt x="966281" y="17866"/>
                      <a:pt x="957160" y="26314"/>
                      <a:pt x="957160" y="26314"/>
                    </a:cubicBezTo>
                    <a:cubicBezTo>
                      <a:pt x="956064" y="29603"/>
                      <a:pt x="955655" y="33208"/>
                      <a:pt x="953871" y="36181"/>
                    </a:cubicBezTo>
                    <a:cubicBezTo>
                      <a:pt x="952275" y="38840"/>
                      <a:pt x="949229" y="40338"/>
                      <a:pt x="947292" y="42760"/>
                    </a:cubicBezTo>
                    <a:cubicBezTo>
                      <a:pt x="930689" y="63513"/>
                      <a:pt x="950024" y="43316"/>
                      <a:pt x="934136" y="59206"/>
                    </a:cubicBezTo>
                    <a:cubicBezTo>
                      <a:pt x="931943" y="65784"/>
                      <a:pt x="931403" y="73171"/>
                      <a:pt x="927557" y="78941"/>
                    </a:cubicBezTo>
                    <a:cubicBezTo>
                      <a:pt x="925364" y="82230"/>
                      <a:pt x="922585" y="85197"/>
                      <a:pt x="920979" y="88809"/>
                    </a:cubicBezTo>
                    <a:cubicBezTo>
                      <a:pt x="905324" y="124034"/>
                      <a:pt x="922708" y="96082"/>
                      <a:pt x="907822" y="118411"/>
                    </a:cubicBezTo>
                    <a:cubicBezTo>
                      <a:pt x="905629" y="124990"/>
                      <a:pt x="906148" y="133244"/>
                      <a:pt x="901244" y="138147"/>
                    </a:cubicBezTo>
                    <a:cubicBezTo>
                      <a:pt x="882002" y="157388"/>
                      <a:pt x="889098" y="148142"/>
                      <a:pt x="878219" y="164460"/>
                    </a:cubicBezTo>
                    <a:cubicBezTo>
                      <a:pt x="877123" y="167749"/>
                      <a:pt x="876714" y="171355"/>
                      <a:pt x="874930" y="174328"/>
                    </a:cubicBezTo>
                    <a:cubicBezTo>
                      <a:pt x="873334" y="176987"/>
                      <a:pt x="869738" y="178132"/>
                      <a:pt x="868351" y="180906"/>
                    </a:cubicBezTo>
                    <a:cubicBezTo>
                      <a:pt x="865250" y="187108"/>
                      <a:pt x="865620" y="194872"/>
                      <a:pt x="861773" y="200642"/>
                    </a:cubicBezTo>
                    <a:cubicBezTo>
                      <a:pt x="853475" y="213089"/>
                      <a:pt x="857990" y="207714"/>
                      <a:pt x="848616" y="217088"/>
                    </a:cubicBezTo>
                    <a:cubicBezTo>
                      <a:pt x="847520" y="220377"/>
                      <a:pt x="846877" y="223854"/>
                      <a:pt x="845327" y="226955"/>
                    </a:cubicBezTo>
                    <a:cubicBezTo>
                      <a:pt x="843559" y="230491"/>
                      <a:pt x="840355" y="233211"/>
                      <a:pt x="838749" y="236823"/>
                    </a:cubicBezTo>
                    <a:cubicBezTo>
                      <a:pt x="826654" y="264035"/>
                      <a:pt x="839101" y="249626"/>
                      <a:pt x="825592" y="263137"/>
                    </a:cubicBezTo>
                    <a:cubicBezTo>
                      <a:pt x="824495" y="266426"/>
                      <a:pt x="824086" y="270031"/>
                      <a:pt x="822302" y="273004"/>
                    </a:cubicBezTo>
                    <a:cubicBezTo>
                      <a:pt x="819176" y="278214"/>
                      <a:pt x="810341" y="283171"/>
                      <a:pt x="805856" y="286161"/>
                    </a:cubicBezTo>
                    <a:cubicBezTo>
                      <a:pt x="804760" y="289450"/>
                      <a:pt x="804118" y="292928"/>
                      <a:pt x="802567" y="296029"/>
                    </a:cubicBezTo>
                    <a:cubicBezTo>
                      <a:pt x="800799" y="299565"/>
                      <a:pt x="797594" y="302284"/>
                      <a:pt x="795989" y="305896"/>
                    </a:cubicBezTo>
                    <a:cubicBezTo>
                      <a:pt x="793173" y="312233"/>
                      <a:pt x="789410" y="325632"/>
                      <a:pt x="789410" y="325632"/>
                    </a:cubicBezTo>
                    <a:cubicBezTo>
                      <a:pt x="788715" y="330500"/>
                      <a:pt x="784353" y="362306"/>
                      <a:pt x="782832" y="368391"/>
                    </a:cubicBezTo>
                    <a:cubicBezTo>
                      <a:pt x="781150" y="375118"/>
                      <a:pt x="781157" y="383223"/>
                      <a:pt x="776254" y="388126"/>
                    </a:cubicBezTo>
                    <a:lnTo>
                      <a:pt x="769675" y="394705"/>
                    </a:lnTo>
                    <a:cubicBezTo>
                      <a:pt x="766201" y="405127"/>
                      <a:pt x="767095" y="405331"/>
                      <a:pt x="759808" y="414440"/>
                    </a:cubicBezTo>
                    <a:cubicBezTo>
                      <a:pt x="757871" y="416862"/>
                      <a:pt x="755166" y="418597"/>
                      <a:pt x="753229" y="421019"/>
                    </a:cubicBezTo>
                    <a:cubicBezTo>
                      <a:pt x="743461" y="433229"/>
                      <a:pt x="747549" y="437166"/>
                      <a:pt x="726915" y="444043"/>
                    </a:cubicBezTo>
                    <a:cubicBezTo>
                      <a:pt x="699825" y="453072"/>
                      <a:pt x="714044" y="449640"/>
                      <a:pt x="684156" y="453911"/>
                    </a:cubicBezTo>
                    <a:cubicBezTo>
                      <a:pt x="670999" y="452814"/>
                      <a:pt x="657631" y="453210"/>
                      <a:pt x="644685" y="450621"/>
                    </a:cubicBezTo>
                    <a:cubicBezTo>
                      <a:pt x="632365" y="448157"/>
                      <a:pt x="635689" y="442497"/>
                      <a:pt x="631528" y="434175"/>
                    </a:cubicBezTo>
                    <a:cubicBezTo>
                      <a:pt x="627379" y="425878"/>
                      <a:pt x="624490" y="423848"/>
                      <a:pt x="618372" y="417729"/>
                    </a:cubicBezTo>
                    <a:cubicBezTo>
                      <a:pt x="616179" y="411151"/>
                      <a:pt x="615639" y="403764"/>
                      <a:pt x="611793" y="397994"/>
                    </a:cubicBezTo>
                    <a:cubicBezTo>
                      <a:pt x="591547" y="367621"/>
                      <a:pt x="617384" y="404982"/>
                      <a:pt x="598636" y="381548"/>
                    </a:cubicBezTo>
                    <a:cubicBezTo>
                      <a:pt x="582039" y="360802"/>
                      <a:pt x="601364" y="380985"/>
                      <a:pt x="585479" y="365102"/>
                    </a:cubicBezTo>
                    <a:cubicBezTo>
                      <a:pt x="584383" y="361813"/>
                      <a:pt x="583741" y="358335"/>
                      <a:pt x="582190" y="355234"/>
                    </a:cubicBezTo>
                    <a:cubicBezTo>
                      <a:pt x="574149" y="339151"/>
                      <a:pt x="576458" y="352039"/>
                      <a:pt x="572323" y="335499"/>
                    </a:cubicBezTo>
                    <a:cubicBezTo>
                      <a:pt x="567774" y="317306"/>
                      <a:pt x="569460" y="316468"/>
                      <a:pt x="565744" y="296029"/>
                    </a:cubicBezTo>
                    <a:cubicBezTo>
                      <a:pt x="564935" y="291581"/>
                      <a:pt x="563754" y="287202"/>
                      <a:pt x="562455" y="282872"/>
                    </a:cubicBezTo>
                    <a:cubicBezTo>
                      <a:pt x="560463" y="276230"/>
                      <a:pt x="558070" y="269715"/>
                      <a:pt x="555877" y="263137"/>
                    </a:cubicBezTo>
                    <a:lnTo>
                      <a:pt x="549298" y="243401"/>
                    </a:lnTo>
                    <a:cubicBezTo>
                      <a:pt x="548202" y="240112"/>
                      <a:pt x="547932" y="236419"/>
                      <a:pt x="546009" y="233534"/>
                    </a:cubicBezTo>
                    <a:cubicBezTo>
                      <a:pt x="543816" y="230245"/>
                      <a:pt x="541037" y="227278"/>
                      <a:pt x="539431" y="223666"/>
                    </a:cubicBezTo>
                    <a:cubicBezTo>
                      <a:pt x="527338" y="196456"/>
                      <a:pt x="539782" y="210862"/>
                      <a:pt x="526274" y="197352"/>
                    </a:cubicBezTo>
                    <a:lnTo>
                      <a:pt x="493382" y="184196"/>
                    </a:lnTo>
                    <a:close/>
                  </a:path>
                </a:pathLst>
              </a:custGeom>
              <a:solidFill>
                <a:srgbClr val="843C0C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4" name="フリーフォーム: 図形 9">
                <a:extLst>
                  <a:ext uri="{FF2B5EF4-FFF2-40B4-BE49-F238E27FC236}">
                    <a16:creationId xmlns:a16="http://schemas.microsoft.com/office/drawing/2014/main" id="{769703E5-E465-4858-82F4-1CED1688D97B}"/>
                  </a:ext>
                </a:extLst>
              </p:cNvPr>
              <p:cNvSpPr/>
              <p:nvPr/>
            </p:nvSpPr>
            <p:spPr>
              <a:xfrm>
                <a:off x="3682466" y="4119688"/>
                <a:ext cx="1730124" cy="1309105"/>
              </a:xfrm>
              <a:custGeom>
                <a:avLst/>
                <a:gdLst>
                  <a:gd name="connsiteX0" fmla="*/ 638106 w 1730124"/>
                  <a:gd name="connsiteY0" fmla="*/ 177617 h 1309105"/>
                  <a:gd name="connsiteX1" fmla="*/ 529562 w 1730124"/>
                  <a:gd name="connsiteY1" fmla="*/ 148014 h 1309105"/>
                  <a:gd name="connsiteX2" fmla="*/ 522984 w 1730124"/>
                  <a:gd name="connsiteY2" fmla="*/ 138147 h 1309105"/>
                  <a:gd name="connsiteX3" fmla="*/ 516406 w 1730124"/>
                  <a:gd name="connsiteY3" fmla="*/ 131568 h 1309105"/>
                  <a:gd name="connsiteX4" fmla="*/ 496670 w 1730124"/>
                  <a:gd name="connsiteY4" fmla="*/ 124990 h 1309105"/>
                  <a:gd name="connsiteX5" fmla="*/ 490092 w 1730124"/>
                  <a:gd name="connsiteY5" fmla="*/ 134858 h 1309105"/>
                  <a:gd name="connsiteX6" fmla="*/ 486803 w 1730124"/>
                  <a:gd name="connsiteY6" fmla="*/ 144725 h 1309105"/>
                  <a:gd name="connsiteX7" fmla="*/ 480224 w 1730124"/>
                  <a:gd name="connsiteY7" fmla="*/ 151304 h 1309105"/>
                  <a:gd name="connsiteX8" fmla="*/ 463778 w 1730124"/>
                  <a:gd name="connsiteY8" fmla="*/ 174328 h 1309105"/>
                  <a:gd name="connsiteX9" fmla="*/ 457200 w 1730124"/>
                  <a:gd name="connsiteY9" fmla="*/ 180907 h 1309105"/>
                  <a:gd name="connsiteX10" fmla="*/ 440754 w 1730124"/>
                  <a:gd name="connsiteY10" fmla="*/ 194063 h 1309105"/>
                  <a:gd name="connsiteX11" fmla="*/ 430886 w 1730124"/>
                  <a:gd name="connsiteY11" fmla="*/ 197353 h 1309105"/>
                  <a:gd name="connsiteX12" fmla="*/ 424308 w 1730124"/>
                  <a:gd name="connsiteY12" fmla="*/ 207220 h 1309105"/>
                  <a:gd name="connsiteX13" fmla="*/ 404573 w 1730124"/>
                  <a:gd name="connsiteY13" fmla="*/ 220377 h 1309105"/>
                  <a:gd name="connsiteX14" fmla="*/ 397994 w 1730124"/>
                  <a:gd name="connsiteY14" fmla="*/ 230245 h 1309105"/>
                  <a:gd name="connsiteX15" fmla="*/ 394705 w 1730124"/>
                  <a:gd name="connsiteY15" fmla="*/ 263137 h 1309105"/>
                  <a:gd name="connsiteX16" fmla="*/ 374970 w 1730124"/>
                  <a:gd name="connsiteY16" fmla="*/ 269715 h 1309105"/>
                  <a:gd name="connsiteX17" fmla="*/ 365102 w 1730124"/>
                  <a:gd name="connsiteY17" fmla="*/ 273004 h 1309105"/>
                  <a:gd name="connsiteX18" fmla="*/ 358524 w 1730124"/>
                  <a:gd name="connsiteY18" fmla="*/ 279583 h 1309105"/>
                  <a:gd name="connsiteX19" fmla="*/ 348656 w 1730124"/>
                  <a:gd name="connsiteY19" fmla="*/ 315764 h 1309105"/>
                  <a:gd name="connsiteX20" fmla="*/ 345367 w 1730124"/>
                  <a:gd name="connsiteY20" fmla="*/ 328921 h 1309105"/>
                  <a:gd name="connsiteX21" fmla="*/ 328921 w 1730124"/>
                  <a:gd name="connsiteY21" fmla="*/ 338789 h 1309105"/>
                  <a:gd name="connsiteX22" fmla="*/ 296029 w 1730124"/>
                  <a:gd name="connsiteY22" fmla="*/ 338789 h 1309105"/>
                  <a:gd name="connsiteX23" fmla="*/ 292739 w 1730124"/>
                  <a:gd name="connsiteY23" fmla="*/ 355235 h 1309105"/>
                  <a:gd name="connsiteX24" fmla="*/ 282872 w 1730124"/>
                  <a:gd name="connsiteY24" fmla="*/ 371681 h 1309105"/>
                  <a:gd name="connsiteX25" fmla="*/ 273004 w 1730124"/>
                  <a:gd name="connsiteY25" fmla="*/ 374970 h 1309105"/>
                  <a:gd name="connsiteX26" fmla="*/ 253269 w 1730124"/>
                  <a:gd name="connsiteY26" fmla="*/ 384837 h 1309105"/>
                  <a:gd name="connsiteX27" fmla="*/ 243401 w 1730124"/>
                  <a:gd name="connsiteY27" fmla="*/ 391416 h 1309105"/>
                  <a:gd name="connsiteX28" fmla="*/ 223666 w 1730124"/>
                  <a:gd name="connsiteY28" fmla="*/ 397994 h 1309105"/>
                  <a:gd name="connsiteX29" fmla="*/ 213798 w 1730124"/>
                  <a:gd name="connsiteY29" fmla="*/ 404573 h 1309105"/>
                  <a:gd name="connsiteX30" fmla="*/ 187485 w 1730124"/>
                  <a:gd name="connsiteY30" fmla="*/ 407862 h 1309105"/>
                  <a:gd name="connsiteX31" fmla="*/ 177617 w 1730124"/>
                  <a:gd name="connsiteY31" fmla="*/ 411151 h 1309105"/>
                  <a:gd name="connsiteX32" fmla="*/ 161171 w 1730124"/>
                  <a:gd name="connsiteY32" fmla="*/ 424308 h 1309105"/>
                  <a:gd name="connsiteX33" fmla="*/ 151303 w 1730124"/>
                  <a:gd name="connsiteY33" fmla="*/ 427597 h 1309105"/>
                  <a:gd name="connsiteX34" fmla="*/ 144725 w 1730124"/>
                  <a:gd name="connsiteY34" fmla="*/ 447332 h 1309105"/>
                  <a:gd name="connsiteX35" fmla="*/ 141436 w 1730124"/>
                  <a:gd name="connsiteY35" fmla="*/ 457200 h 1309105"/>
                  <a:gd name="connsiteX36" fmla="*/ 134857 w 1730124"/>
                  <a:gd name="connsiteY36" fmla="*/ 483514 h 1309105"/>
                  <a:gd name="connsiteX37" fmla="*/ 128279 w 1730124"/>
                  <a:gd name="connsiteY37" fmla="*/ 493381 h 1309105"/>
                  <a:gd name="connsiteX38" fmla="*/ 124990 w 1730124"/>
                  <a:gd name="connsiteY38" fmla="*/ 503249 h 1309105"/>
                  <a:gd name="connsiteX39" fmla="*/ 118411 w 1730124"/>
                  <a:gd name="connsiteY39" fmla="*/ 509827 h 1309105"/>
                  <a:gd name="connsiteX40" fmla="*/ 111833 w 1730124"/>
                  <a:gd name="connsiteY40" fmla="*/ 529563 h 1309105"/>
                  <a:gd name="connsiteX41" fmla="*/ 101965 w 1730124"/>
                  <a:gd name="connsiteY41" fmla="*/ 559166 h 1309105"/>
                  <a:gd name="connsiteX42" fmla="*/ 98676 w 1730124"/>
                  <a:gd name="connsiteY42" fmla="*/ 569033 h 1309105"/>
                  <a:gd name="connsiteX43" fmla="*/ 95387 w 1730124"/>
                  <a:gd name="connsiteY43" fmla="*/ 578901 h 1309105"/>
                  <a:gd name="connsiteX44" fmla="*/ 85519 w 1730124"/>
                  <a:gd name="connsiteY44" fmla="*/ 582190 h 1309105"/>
                  <a:gd name="connsiteX45" fmla="*/ 0 w 1730124"/>
                  <a:gd name="connsiteY45" fmla="*/ 578901 h 1309105"/>
                  <a:gd name="connsiteX46" fmla="*/ 9868 w 1730124"/>
                  <a:gd name="connsiteY46" fmla="*/ 674288 h 1309105"/>
                  <a:gd name="connsiteX47" fmla="*/ 16446 w 1730124"/>
                  <a:gd name="connsiteY47" fmla="*/ 694023 h 1309105"/>
                  <a:gd name="connsiteX48" fmla="*/ 23024 w 1730124"/>
                  <a:gd name="connsiteY48" fmla="*/ 703891 h 1309105"/>
                  <a:gd name="connsiteX49" fmla="*/ 26314 w 1730124"/>
                  <a:gd name="connsiteY49" fmla="*/ 713758 h 1309105"/>
                  <a:gd name="connsiteX50" fmla="*/ 32892 w 1730124"/>
                  <a:gd name="connsiteY50" fmla="*/ 720337 h 1309105"/>
                  <a:gd name="connsiteX51" fmla="*/ 46049 w 1730124"/>
                  <a:gd name="connsiteY51" fmla="*/ 740072 h 1309105"/>
                  <a:gd name="connsiteX52" fmla="*/ 49338 w 1730124"/>
                  <a:gd name="connsiteY52" fmla="*/ 749940 h 1309105"/>
                  <a:gd name="connsiteX53" fmla="*/ 55916 w 1730124"/>
                  <a:gd name="connsiteY53" fmla="*/ 759807 h 1309105"/>
                  <a:gd name="connsiteX54" fmla="*/ 69073 w 1730124"/>
                  <a:gd name="connsiteY54" fmla="*/ 789410 h 1309105"/>
                  <a:gd name="connsiteX55" fmla="*/ 75652 w 1730124"/>
                  <a:gd name="connsiteY55" fmla="*/ 832170 h 1309105"/>
                  <a:gd name="connsiteX56" fmla="*/ 78941 w 1730124"/>
                  <a:gd name="connsiteY56" fmla="*/ 858484 h 1309105"/>
                  <a:gd name="connsiteX57" fmla="*/ 82230 w 1730124"/>
                  <a:gd name="connsiteY57" fmla="*/ 891376 h 1309105"/>
                  <a:gd name="connsiteX58" fmla="*/ 88809 w 1730124"/>
                  <a:gd name="connsiteY58" fmla="*/ 917689 h 1309105"/>
                  <a:gd name="connsiteX59" fmla="*/ 98676 w 1730124"/>
                  <a:gd name="connsiteY59" fmla="*/ 940714 h 1309105"/>
                  <a:gd name="connsiteX60" fmla="*/ 108544 w 1730124"/>
                  <a:gd name="connsiteY60" fmla="*/ 957160 h 1309105"/>
                  <a:gd name="connsiteX61" fmla="*/ 118411 w 1730124"/>
                  <a:gd name="connsiteY61" fmla="*/ 973606 h 1309105"/>
                  <a:gd name="connsiteX62" fmla="*/ 121701 w 1730124"/>
                  <a:gd name="connsiteY62" fmla="*/ 983473 h 1309105"/>
                  <a:gd name="connsiteX63" fmla="*/ 138147 w 1730124"/>
                  <a:gd name="connsiteY63" fmla="*/ 996630 h 1309105"/>
                  <a:gd name="connsiteX64" fmla="*/ 154593 w 1730124"/>
                  <a:gd name="connsiteY64" fmla="*/ 1006498 h 1309105"/>
                  <a:gd name="connsiteX65" fmla="*/ 171039 w 1730124"/>
                  <a:gd name="connsiteY65" fmla="*/ 1022944 h 1309105"/>
                  <a:gd name="connsiteX66" fmla="*/ 177617 w 1730124"/>
                  <a:gd name="connsiteY66" fmla="*/ 1032812 h 1309105"/>
                  <a:gd name="connsiteX67" fmla="*/ 184196 w 1730124"/>
                  <a:gd name="connsiteY67" fmla="*/ 1039390 h 1309105"/>
                  <a:gd name="connsiteX68" fmla="*/ 187485 w 1730124"/>
                  <a:gd name="connsiteY68" fmla="*/ 1049258 h 1309105"/>
                  <a:gd name="connsiteX69" fmla="*/ 200642 w 1730124"/>
                  <a:gd name="connsiteY69" fmla="*/ 1065704 h 1309105"/>
                  <a:gd name="connsiteX70" fmla="*/ 210509 w 1730124"/>
                  <a:gd name="connsiteY70" fmla="*/ 1082150 h 1309105"/>
                  <a:gd name="connsiteX71" fmla="*/ 213798 w 1730124"/>
                  <a:gd name="connsiteY71" fmla="*/ 1092017 h 1309105"/>
                  <a:gd name="connsiteX72" fmla="*/ 220377 w 1730124"/>
                  <a:gd name="connsiteY72" fmla="*/ 1098596 h 1309105"/>
                  <a:gd name="connsiteX73" fmla="*/ 226955 w 1730124"/>
                  <a:gd name="connsiteY73" fmla="*/ 1108463 h 1309105"/>
                  <a:gd name="connsiteX74" fmla="*/ 230245 w 1730124"/>
                  <a:gd name="connsiteY74" fmla="*/ 1118331 h 1309105"/>
                  <a:gd name="connsiteX75" fmla="*/ 243401 w 1730124"/>
                  <a:gd name="connsiteY75" fmla="*/ 1138066 h 1309105"/>
                  <a:gd name="connsiteX76" fmla="*/ 249980 w 1730124"/>
                  <a:gd name="connsiteY76" fmla="*/ 1147934 h 1309105"/>
                  <a:gd name="connsiteX77" fmla="*/ 276293 w 1730124"/>
                  <a:gd name="connsiteY77" fmla="*/ 1174248 h 1309105"/>
                  <a:gd name="connsiteX78" fmla="*/ 282872 w 1730124"/>
                  <a:gd name="connsiteY78" fmla="*/ 1180826 h 1309105"/>
                  <a:gd name="connsiteX79" fmla="*/ 289450 w 1730124"/>
                  <a:gd name="connsiteY79" fmla="*/ 1190694 h 1309105"/>
                  <a:gd name="connsiteX80" fmla="*/ 296029 w 1730124"/>
                  <a:gd name="connsiteY80" fmla="*/ 1197272 h 1309105"/>
                  <a:gd name="connsiteX81" fmla="*/ 309186 w 1730124"/>
                  <a:gd name="connsiteY81" fmla="*/ 1217007 h 1309105"/>
                  <a:gd name="connsiteX82" fmla="*/ 315764 w 1730124"/>
                  <a:gd name="connsiteY82" fmla="*/ 1226875 h 1309105"/>
                  <a:gd name="connsiteX83" fmla="*/ 319053 w 1730124"/>
                  <a:gd name="connsiteY83" fmla="*/ 1236742 h 1309105"/>
                  <a:gd name="connsiteX84" fmla="*/ 325632 w 1730124"/>
                  <a:gd name="connsiteY84" fmla="*/ 1243321 h 1309105"/>
                  <a:gd name="connsiteX85" fmla="*/ 328921 w 1730124"/>
                  <a:gd name="connsiteY85" fmla="*/ 1253189 h 1309105"/>
                  <a:gd name="connsiteX86" fmla="*/ 342078 w 1730124"/>
                  <a:gd name="connsiteY86" fmla="*/ 1269635 h 1309105"/>
                  <a:gd name="connsiteX87" fmla="*/ 345367 w 1730124"/>
                  <a:gd name="connsiteY87" fmla="*/ 1279502 h 1309105"/>
                  <a:gd name="connsiteX88" fmla="*/ 365102 w 1730124"/>
                  <a:gd name="connsiteY88" fmla="*/ 1302527 h 1309105"/>
                  <a:gd name="connsiteX89" fmla="*/ 374970 w 1730124"/>
                  <a:gd name="connsiteY89" fmla="*/ 1309105 h 1309105"/>
                  <a:gd name="connsiteX90" fmla="*/ 401283 w 1730124"/>
                  <a:gd name="connsiteY90" fmla="*/ 1302527 h 1309105"/>
                  <a:gd name="connsiteX91" fmla="*/ 407862 w 1730124"/>
                  <a:gd name="connsiteY91" fmla="*/ 1295948 h 1309105"/>
                  <a:gd name="connsiteX92" fmla="*/ 444043 w 1730124"/>
                  <a:gd name="connsiteY92" fmla="*/ 1266345 h 1309105"/>
                  <a:gd name="connsiteX93" fmla="*/ 450621 w 1730124"/>
                  <a:gd name="connsiteY93" fmla="*/ 1256478 h 1309105"/>
                  <a:gd name="connsiteX94" fmla="*/ 457200 w 1730124"/>
                  <a:gd name="connsiteY94" fmla="*/ 1236742 h 1309105"/>
                  <a:gd name="connsiteX95" fmla="*/ 470357 w 1730124"/>
                  <a:gd name="connsiteY95" fmla="*/ 1207140 h 1309105"/>
                  <a:gd name="connsiteX96" fmla="*/ 480224 w 1730124"/>
                  <a:gd name="connsiteY96" fmla="*/ 1187404 h 1309105"/>
                  <a:gd name="connsiteX97" fmla="*/ 486803 w 1730124"/>
                  <a:gd name="connsiteY97" fmla="*/ 1180826 h 1309105"/>
                  <a:gd name="connsiteX98" fmla="*/ 506538 w 1730124"/>
                  <a:gd name="connsiteY98" fmla="*/ 1174248 h 1309105"/>
                  <a:gd name="connsiteX99" fmla="*/ 516406 w 1730124"/>
                  <a:gd name="connsiteY99" fmla="*/ 1180826 h 1309105"/>
                  <a:gd name="connsiteX100" fmla="*/ 519695 w 1730124"/>
                  <a:gd name="connsiteY100" fmla="*/ 1190694 h 1309105"/>
                  <a:gd name="connsiteX101" fmla="*/ 526273 w 1730124"/>
                  <a:gd name="connsiteY101" fmla="*/ 1200561 h 1309105"/>
                  <a:gd name="connsiteX102" fmla="*/ 532852 w 1730124"/>
                  <a:gd name="connsiteY102" fmla="*/ 1220296 h 1309105"/>
                  <a:gd name="connsiteX103" fmla="*/ 546009 w 1730124"/>
                  <a:gd name="connsiteY103" fmla="*/ 1236742 h 1309105"/>
                  <a:gd name="connsiteX104" fmla="*/ 555876 w 1730124"/>
                  <a:gd name="connsiteY104" fmla="*/ 1240032 h 1309105"/>
                  <a:gd name="connsiteX105" fmla="*/ 569033 w 1730124"/>
                  <a:gd name="connsiteY105" fmla="*/ 1236742 h 1309105"/>
                  <a:gd name="connsiteX106" fmla="*/ 572322 w 1730124"/>
                  <a:gd name="connsiteY106" fmla="*/ 1226875 h 1309105"/>
                  <a:gd name="connsiteX107" fmla="*/ 575611 w 1730124"/>
                  <a:gd name="connsiteY107" fmla="*/ 1210429 h 1309105"/>
                  <a:gd name="connsiteX108" fmla="*/ 578901 w 1730124"/>
                  <a:gd name="connsiteY108" fmla="*/ 1151223 h 1309105"/>
                  <a:gd name="connsiteX109" fmla="*/ 588768 w 1730124"/>
                  <a:gd name="connsiteY109" fmla="*/ 1144645 h 1309105"/>
                  <a:gd name="connsiteX110" fmla="*/ 605214 w 1730124"/>
                  <a:gd name="connsiteY110" fmla="*/ 1134777 h 1309105"/>
                  <a:gd name="connsiteX111" fmla="*/ 611793 w 1730124"/>
                  <a:gd name="connsiteY111" fmla="*/ 1124909 h 1309105"/>
                  <a:gd name="connsiteX112" fmla="*/ 621660 w 1730124"/>
                  <a:gd name="connsiteY112" fmla="*/ 1118331 h 1309105"/>
                  <a:gd name="connsiteX113" fmla="*/ 628239 w 1730124"/>
                  <a:gd name="connsiteY113" fmla="*/ 1111753 h 1309105"/>
                  <a:gd name="connsiteX114" fmla="*/ 624950 w 1730124"/>
                  <a:gd name="connsiteY114" fmla="*/ 1068993 h 1309105"/>
                  <a:gd name="connsiteX115" fmla="*/ 624950 w 1730124"/>
                  <a:gd name="connsiteY115" fmla="*/ 1039390 h 1309105"/>
                  <a:gd name="connsiteX116" fmla="*/ 638106 w 1730124"/>
                  <a:gd name="connsiteY116" fmla="*/ 1036101 h 1309105"/>
                  <a:gd name="connsiteX117" fmla="*/ 657842 w 1730124"/>
                  <a:gd name="connsiteY117" fmla="*/ 1032812 h 1309105"/>
                  <a:gd name="connsiteX118" fmla="*/ 674288 w 1730124"/>
                  <a:gd name="connsiteY118" fmla="*/ 1022944 h 1309105"/>
                  <a:gd name="connsiteX119" fmla="*/ 684155 w 1730124"/>
                  <a:gd name="connsiteY119" fmla="*/ 1016366 h 1309105"/>
                  <a:gd name="connsiteX120" fmla="*/ 697312 w 1730124"/>
                  <a:gd name="connsiteY120" fmla="*/ 999919 h 1309105"/>
                  <a:gd name="connsiteX121" fmla="*/ 700601 w 1730124"/>
                  <a:gd name="connsiteY121" fmla="*/ 990052 h 1309105"/>
                  <a:gd name="connsiteX122" fmla="*/ 690734 w 1730124"/>
                  <a:gd name="connsiteY122" fmla="*/ 940714 h 1309105"/>
                  <a:gd name="connsiteX123" fmla="*/ 684155 w 1730124"/>
                  <a:gd name="connsiteY123" fmla="*/ 920978 h 1309105"/>
                  <a:gd name="connsiteX124" fmla="*/ 674288 w 1730124"/>
                  <a:gd name="connsiteY124" fmla="*/ 911111 h 1309105"/>
                  <a:gd name="connsiteX125" fmla="*/ 667709 w 1730124"/>
                  <a:gd name="connsiteY125" fmla="*/ 871640 h 1309105"/>
                  <a:gd name="connsiteX126" fmla="*/ 654552 w 1730124"/>
                  <a:gd name="connsiteY126" fmla="*/ 819013 h 1309105"/>
                  <a:gd name="connsiteX127" fmla="*/ 644685 w 1730124"/>
                  <a:gd name="connsiteY127" fmla="*/ 799278 h 1309105"/>
                  <a:gd name="connsiteX128" fmla="*/ 654552 w 1730124"/>
                  <a:gd name="connsiteY128" fmla="*/ 776253 h 1309105"/>
                  <a:gd name="connsiteX129" fmla="*/ 667709 w 1730124"/>
                  <a:gd name="connsiteY129" fmla="*/ 763096 h 1309105"/>
                  <a:gd name="connsiteX130" fmla="*/ 680866 w 1730124"/>
                  <a:gd name="connsiteY130" fmla="*/ 746650 h 1309105"/>
                  <a:gd name="connsiteX131" fmla="*/ 697312 w 1730124"/>
                  <a:gd name="connsiteY131" fmla="*/ 730204 h 1309105"/>
                  <a:gd name="connsiteX132" fmla="*/ 703891 w 1730124"/>
                  <a:gd name="connsiteY132" fmla="*/ 723626 h 1309105"/>
                  <a:gd name="connsiteX133" fmla="*/ 710469 w 1730124"/>
                  <a:gd name="connsiteY133" fmla="*/ 713758 h 1309105"/>
                  <a:gd name="connsiteX134" fmla="*/ 720337 w 1730124"/>
                  <a:gd name="connsiteY134" fmla="*/ 717048 h 1309105"/>
                  <a:gd name="connsiteX135" fmla="*/ 736783 w 1730124"/>
                  <a:gd name="connsiteY135" fmla="*/ 730204 h 1309105"/>
                  <a:gd name="connsiteX136" fmla="*/ 740072 w 1730124"/>
                  <a:gd name="connsiteY136" fmla="*/ 740072 h 1309105"/>
                  <a:gd name="connsiteX137" fmla="*/ 749939 w 1730124"/>
                  <a:gd name="connsiteY137" fmla="*/ 746650 h 1309105"/>
                  <a:gd name="connsiteX138" fmla="*/ 756518 w 1730124"/>
                  <a:gd name="connsiteY138" fmla="*/ 753229 h 1309105"/>
                  <a:gd name="connsiteX139" fmla="*/ 779542 w 1730124"/>
                  <a:gd name="connsiteY139" fmla="*/ 779542 h 1309105"/>
                  <a:gd name="connsiteX140" fmla="*/ 799278 w 1730124"/>
                  <a:gd name="connsiteY140" fmla="*/ 789410 h 1309105"/>
                  <a:gd name="connsiteX141" fmla="*/ 812434 w 1730124"/>
                  <a:gd name="connsiteY141" fmla="*/ 795989 h 1309105"/>
                  <a:gd name="connsiteX142" fmla="*/ 822302 w 1730124"/>
                  <a:gd name="connsiteY142" fmla="*/ 802567 h 1309105"/>
                  <a:gd name="connsiteX143" fmla="*/ 832170 w 1730124"/>
                  <a:gd name="connsiteY143" fmla="*/ 805856 h 1309105"/>
                  <a:gd name="connsiteX144" fmla="*/ 842037 w 1730124"/>
                  <a:gd name="connsiteY144" fmla="*/ 812435 h 1309105"/>
                  <a:gd name="connsiteX145" fmla="*/ 848616 w 1730124"/>
                  <a:gd name="connsiteY145" fmla="*/ 819013 h 1309105"/>
                  <a:gd name="connsiteX146" fmla="*/ 858483 w 1730124"/>
                  <a:gd name="connsiteY146" fmla="*/ 822302 h 1309105"/>
                  <a:gd name="connsiteX147" fmla="*/ 865062 w 1730124"/>
                  <a:gd name="connsiteY147" fmla="*/ 828881 h 1309105"/>
                  <a:gd name="connsiteX148" fmla="*/ 884797 w 1730124"/>
                  <a:gd name="connsiteY148" fmla="*/ 835459 h 1309105"/>
                  <a:gd name="connsiteX149" fmla="*/ 894665 w 1730124"/>
                  <a:gd name="connsiteY149" fmla="*/ 838748 h 1309105"/>
                  <a:gd name="connsiteX150" fmla="*/ 904532 w 1730124"/>
                  <a:gd name="connsiteY150" fmla="*/ 842037 h 1309105"/>
                  <a:gd name="connsiteX151" fmla="*/ 917689 w 1730124"/>
                  <a:gd name="connsiteY151" fmla="*/ 845327 h 1309105"/>
                  <a:gd name="connsiteX152" fmla="*/ 940714 w 1730124"/>
                  <a:gd name="connsiteY152" fmla="*/ 858484 h 1309105"/>
                  <a:gd name="connsiteX153" fmla="*/ 950581 w 1730124"/>
                  <a:gd name="connsiteY153" fmla="*/ 861773 h 1309105"/>
                  <a:gd name="connsiteX154" fmla="*/ 963738 w 1730124"/>
                  <a:gd name="connsiteY154" fmla="*/ 868351 h 1309105"/>
                  <a:gd name="connsiteX155" fmla="*/ 980184 w 1730124"/>
                  <a:gd name="connsiteY155" fmla="*/ 878219 h 1309105"/>
                  <a:gd name="connsiteX156" fmla="*/ 999919 w 1730124"/>
                  <a:gd name="connsiteY156" fmla="*/ 888086 h 1309105"/>
                  <a:gd name="connsiteX157" fmla="*/ 1016365 w 1730124"/>
                  <a:gd name="connsiteY157" fmla="*/ 897954 h 1309105"/>
                  <a:gd name="connsiteX158" fmla="*/ 1019655 w 1730124"/>
                  <a:gd name="connsiteY158" fmla="*/ 881508 h 1309105"/>
                  <a:gd name="connsiteX159" fmla="*/ 1022944 w 1730124"/>
                  <a:gd name="connsiteY159" fmla="*/ 851905 h 1309105"/>
                  <a:gd name="connsiteX160" fmla="*/ 1029522 w 1730124"/>
                  <a:gd name="connsiteY160" fmla="*/ 828881 h 1309105"/>
                  <a:gd name="connsiteX161" fmla="*/ 1032811 w 1730124"/>
                  <a:gd name="connsiteY161" fmla="*/ 815724 h 1309105"/>
                  <a:gd name="connsiteX162" fmla="*/ 1042679 w 1730124"/>
                  <a:gd name="connsiteY162" fmla="*/ 763096 h 1309105"/>
                  <a:gd name="connsiteX163" fmla="*/ 1055836 w 1730124"/>
                  <a:gd name="connsiteY163" fmla="*/ 743361 h 1309105"/>
                  <a:gd name="connsiteX164" fmla="*/ 1059125 w 1730124"/>
                  <a:gd name="connsiteY164" fmla="*/ 733494 h 1309105"/>
                  <a:gd name="connsiteX165" fmla="*/ 1072282 w 1730124"/>
                  <a:gd name="connsiteY165" fmla="*/ 720337 h 1309105"/>
                  <a:gd name="connsiteX166" fmla="*/ 1078860 w 1730124"/>
                  <a:gd name="connsiteY166" fmla="*/ 713758 h 1309105"/>
                  <a:gd name="connsiteX167" fmla="*/ 1088728 w 1730124"/>
                  <a:gd name="connsiteY167" fmla="*/ 707180 h 1309105"/>
                  <a:gd name="connsiteX168" fmla="*/ 1111752 w 1730124"/>
                  <a:gd name="connsiteY168" fmla="*/ 687445 h 1309105"/>
                  <a:gd name="connsiteX169" fmla="*/ 1121620 w 1730124"/>
                  <a:gd name="connsiteY169" fmla="*/ 684155 h 1309105"/>
                  <a:gd name="connsiteX170" fmla="*/ 1131488 w 1730124"/>
                  <a:gd name="connsiteY170" fmla="*/ 677577 h 1309105"/>
                  <a:gd name="connsiteX171" fmla="*/ 1151223 w 1730124"/>
                  <a:gd name="connsiteY171" fmla="*/ 674288 h 1309105"/>
                  <a:gd name="connsiteX172" fmla="*/ 1207139 w 1730124"/>
                  <a:gd name="connsiteY172" fmla="*/ 677577 h 1309105"/>
                  <a:gd name="connsiteX173" fmla="*/ 1223586 w 1730124"/>
                  <a:gd name="connsiteY173" fmla="*/ 680866 h 1309105"/>
                  <a:gd name="connsiteX174" fmla="*/ 1253188 w 1730124"/>
                  <a:gd name="connsiteY174" fmla="*/ 677577 h 1309105"/>
                  <a:gd name="connsiteX175" fmla="*/ 1266345 w 1730124"/>
                  <a:gd name="connsiteY175" fmla="*/ 664420 h 1309105"/>
                  <a:gd name="connsiteX176" fmla="*/ 1256478 w 1730124"/>
                  <a:gd name="connsiteY176" fmla="*/ 661131 h 1309105"/>
                  <a:gd name="connsiteX177" fmla="*/ 1266345 w 1730124"/>
                  <a:gd name="connsiteY177" fmla="*/ 667709 h 1309105"/>
                  <a:gd name="connsiteX178" fmla="*/ 1269634 w 1730124"/>
                  <a:gd name="connsiteY178" fmla="*/ 657842 h 1309105"/>
                  <a:gd name="connsiteX179" fmla="*/ 1266345 w 1730124"/>
                  <a:gd name="connsiteY179" fmla="*/ 647974 h 1309105"/>
                  <a:gd name="connsiteX180" fmla="*/ 1276213 w 1730124"/>
                  <a:gd name="connsiteY180" fmla="*/ 628239 h 1309105"/>
                  <a:gd name="connsiteX181" fmla="*/ 1286080 w 1730124"/>
                  <a:gd name="connsiteY181" fmla="*/ 624950 h 1309105"/>
                  <a:gd name="connsiteX182" fmla="*/ 1292659 w 1730124"/>
                  <a:gd name="connsiteY182" fmla="*/ 618371 h 1309105"/>
                  <a:gd name="connsiteX183" fmla="*/ 1322262 w 1730124"/>
                  <a:gd name="connsiteY183" fmla="*/ 608504 h 1309105"/>
                  <a:gd name="connsiteX184" fmla="*/ 1332129 w 1730124"/>
                  <a:gd name="connsiteY184" fmla="*/ 605214 h 1309105"/>
                  <a:gd name="connsiteX185" fmla="*/ 1351865 w 1730124"/>
                  <a:gd name="connsiteY185" fmla="*/ 595347 h 1309105"/>
                  <a:gd name="connsiteX186" fmla="*/ 1365021 w 1730124"/>
                  <a:gd name="connsiteY186" fmla="*/ 578901 h 1309105"/>
                  <a:gd name="connsiteX187" fmla="*/ 1371600 w 1730124"/>
                  <a:gd name="connsiteY187" fmla="*/ 572322 h 1309105"/>
                  <a:gd name="connsiteX188" fmla="*/ 1381468 w 1730124"/>
                  <a:gd name="connsiteY188" fmla="*/ 555876 h 1309105"/>
                  <a:gd name="connsiteX189" fmla="*/ 1388046 w 1730124"/>
                  <a:gd name="connsiteY189" fmla="*/ 546009 h 1309105"/>
                  <a:gd name="connsiteX190" fmla="*/ 1397914 w 1730124"/>
                  <a:gd name="connsiteY190" fmla="*/ 542719 h 1309105"/>
                  <a:gd name="connsiteX191" fmla="*/ 1417649 w 1730124"/>
                  <a:gd name="connsiteY191" fmla="*/ 532852 h 1309105"/>
                  <a:gd name="connsiteX192" fmla="*/ 1420938 w 1730124"/>
                  <a:gd name="connsiteY192" fmla="*/ 522984 h 1309105"/>
                  <a:gd name="connsiteX193" fmla="*/ 1427516 w 1730124"/>
                  <a:gd name="connsiteY193" fmla="*/ 513117 h 1309105"/>
                  <a:gd name="connsiteX194" fmla="*/ 1430806 w 1730124"/>
                  <a:gd name="connsiteY194" fmla="*/ 496671 h 1309105"/>
                  <a:gd name="connsiteX195" fmla="*/ 1427516 w 1730124"/>
                  <a:gd name="connsiteY195" fmla="*/ 476935 h 1309105"/>
                  <a:gd name="connsiteX196" fmla="*/ 1414360 w 1730124"/>
                  <a:gd name="connsiteY196" fmla="*/ 457200 h 1309105"/>
                  <a:gd name="connsiteX197" fmla="*/ 1404492 w 1730124"/>
                  <a:gd name="connsiteY197" fmla="*/ 437465 h 1309105"/>
                  <a:gd name="connsiteX198" fmla="*/ 1404492 w 1730124"/>
                  <a:gd name="connsiteY198" fmla="*/ 391416 h 1309105"/>
                  <a:gd name="connsiteX199" fmla="*/ 1411070 w 1730124"/>
                  <a:gd name="connsiteY199" fmla="*/ 384837 h 1309105"/>
                  <a:gd name="connsiteX200" fmla="*/ 1430806 w 1730124"/>
                  <a:gd name="connsiteY200" fmla="*/ 378259 h 1309105"/>
                  <a:gd name="connsiteX201" fmla="*/ 1440673 w 1730124"/>
                  <a:gd name="connsiteY201" fmla="*/ 374970 h 1309105"/>
                  <a:gd name="connsiteX202" fmla="*/ 1450541 w 1730124"/>
                  <a:gd name="connsiteY202" fmla="*/ 371681 h 1309105"/>
                  <a:gd name="connsiteX203" fmla="*/ 1457119 w 1730124"/>
                  <a:gd name="connsiteY203" fmla="*/ 365102 h 1309105"/>
                  <a:gd name="connsiteX204" fmla="*/ 1466987 w 1730124"/>
                  <a:gd name="connsiteY204" fmla="*/ 348656 h 1309105"/>
                  <a:gd name="connsiteX205" fmla="*/ 1470276 w 1730124"/>
                  <a:gd name="connsiteY205" fmla="*/ 338789 h 1309105"/>
                  <a:gd name="connsiteX206" fmla="*/ 1483433 w 1730124"/>
                  <a:gd name="connsiteY206" fmla="*/ 335499 h 1309105"/>
                  <a:gd name="connsiteX207" fmla="*/ 1509747 w 1730124"/>
                  <a:gd name="connsiteY207" fmla="*/ 328921 h 1309105"/>
                  <a:gd name="connsiteX208" fmla="*/ 1565663 w 1730124"/>
                  <a:gd name="connsiteY208" fmla="*/ 328921 h 1309105"/>
                  <a:gd name="connsiteX209" fmla="*/ 1598555 w 1730124"/>
                  <a:gd name="connsiteY209" fmla="*/ 322342 h 1309105"/>
                  <a:gd name="connsiteX210" fmla="*/ 1674207 w 1730124"/>
                  <a:gd name="connsiteY210" fmla="*/ 319053 h 1309105"/>
                  <a:gd name="connsiteX211" fmla="*/ 1690653 w 1730124"/>
                  <a:gd name="connsiteY211" fmla="*/ 289450 h 1309105"/>
                  <a:gd name="connsiteX212" fmla="*/ 1684075 w 1730124"/>
                  <a:gd name="connsiteY212" fmla="*/ 279583 h 1309105"/>
                  <a:gd name="connsiteX213" fmla="*/ 1670918 w 1730124"/>
                  <a:gd name="connsiteY213" fmla="*/ 253269 h 1309105"/>
                  <a:gd name="connsiteX214" fmla="*/ 1674207 w 1730124"/>
                  <a:gd name="connsiteY214" fmla="*/ 217088 h 1309105"/>
                  <a:gd name="connsiteX215" fmla="*/ 1680786 w 1730124"/>
                  <a:gd name="connsiteY215" fmla="*/ 210509 h 1309105"/>
                  <a:gd name="connsiteX216" fmla="*/ 1703810 w 1730124"/>
                  <a:gd name="connsiteY216" fmla="*/ 197353 h 1309105"/>
                  <a:gd name="connsiteX217" fmla="*/ 1710388 w 1730124"/>
                  <a:gd name="connsiteY217" fmla="*/ 187485 h 1309105"/>
                  <a:gd name="connsiteX218" fmla="*/ 1723545 w 1730124"/>
                  <a:gd name="connsiteY218" fmla="*/ 171039 h 1309105"/>
                  <a:gd name="connsiteX219" fmla="*/ 1730124 w 1730124"/>
                  <a:gd name="connsiteY219" fmla="*/ 151304 h 1309105"/>
                  <a:gd name="connsiteX220" fmla="*/ 1726834 w 1730124"/>
                  <a:gd name="connsiteY220" fmla="*/ 128279 h 1309105"/>
                  <a:gd name="connsiteX221" fmla="*/ 1720256 w 1730124"/>
                  <a:gd name="connsiteY221" fmla="*/ 105255 h 1309105"/>
                  <a:gd name="connsiteX222" fmla="*/ 1710388 w 1730124"/>
                  <a:gd name="connsiteY222" fmla="*/ 78941 h 1309105"/>
                  <a:gd name="connsiteX223" fmla="*/ 1700521 w 1730124"/>
                  <a:gd name="connsiteY223" fmla="*/ 72363 h 1309105"/>
                  <a:gd name="connsiteX224" fmla="*/ 1674207 w 1730124"/>
                  <a:gd name="connsiteY224" fmla="*/ 59206 h 1309105"/>
                  <a:gd name="connsiteX225" fmla="*/ 1664339 w 1730124"/>
                  <a:gd name="connsiteY225" fmla="*/ 55917 h 1309105"/>
                  <a:gd name="connsiteX226" fmla="*/ 1647893 w 1730124"/>
                  <a:gd name="connsiteY226" fmla="*/ 46049 h 1309105"/>
                  <a:gd name="connsiteX227" fmla="*/ 1638026 w 1730124"/>
                  <a:gd name="connsiteY227" fmla="*/ 39471 h 1309105"/>
                  <a:gd name="connsiteX228" fmla="*/ 1611712 w 1730124"/>
                  <a:gd name="connsiteY228" fmla="*/ 32892 h 1309105"/>
                  <a:gd name="connsiteX229" fmla="*/ 1582109 w 1730124"/>
                  <a:gd name="connsiteY229" fmla="*/ 26314 h 1309105"/>
                  <a:gd name="connsiteX230" fmla="*/ 1539350 w 1730124"/>
                  <a:gd name="connsiteY230" fmla="*/ 13157 h 1309105"/>
                  <a:gd name="connsiteX231" fmla="*/ 1529482 w 1730124"/>
                  <a:gd name="connsiteY231" fmla="*/ 9868 h 1309105"/>
                  <a:gd name="connsiteX232" fmla="*/ 1516325 w 1730124"/>
                  <a:gd name="connsiteY232" fmla="*/ 6578 h 1309105"/>
                  <a:gd name="connsiteX233" fmla="*/ 1466987 w 1730124"/>
                  <a:gd name="connsiteY233" fmla="*/ 0 h 1309105"/>
                  <a:gd name="connsiteX234" fmla="*/ 1447252 w 1730124"/>
                  <a:gd name="connsiteY234" fmla="*/ 23025 h 1309105"/>
                  <a:gd name="connsiteX235" fmla="*/ 1443962 w 1730124"/>
                  <a:gd name="connsiteY235" fmla="*/ 32892 h 1309105"/>
                  <a:gd name="connsiteX236" fmla="*/ 1437384 w 1730124"/>
                  <a:gd name="connsiteY236" fmla="*/ 72363 h 1309105"/>
                  <a:gd name="connsiteX237" fmla="*/ 1430806 w 1730124"/>
                  <a:gd name="connsiteY237" fmla="*/ 82230 h 1309105"/>
                  <a:gd name="connsiteX238" fmla="*/ 1420938 w 1730124"/>
                  <a:gd name="connsiteY238" fmla="*/ 85519 h 1309105"/>
                  <a:gd name="connsiteX239" fmla="*/ 1401203 w 1730124"/>
                  <a:gd name="connsiteY239" fmla="*/ 82230 h 1309105"/>
                  <a:gd name="connsiteX240" fmla="*/ 1394624 w 1730124"/>
                  <a:gd name="connsiteY240" fmla="*/ 75652 h 1309105"/>
                  <a:gd name="connsiteX241" fmla="*/ 1371600 w 1730124"/>
                  <a:gd name="connsiteY241" fmla="*/ 78941 h 1309105"/>
                  <a:gd name="connsiteX242" fmla="*/ 1358443 w 1730124"/>
                  <a:gd name="connsiteY242" fmla="*/ 85519 h 1309105"/>
                  <a:gd name="connsiteX243" fmla="*/ 1348575 w 1730124"/>
                  <a:gd name="connsiteY243" fmla="*/ 88809 h 1309105"/>
                  <a:gd name="connsiteX244" fmla="*/ 1338708 w 1730124"/>
                  <a:gd name="connsiteY244" fmla="*/ 95387 h 1309105"/>
                  <a:gd name="connsiteX245" fmla="*/ 1322262 w 1730124"/>
                  <a:gd name="connsiteY245" fmla="*/ 98676 h 1309105"/>
                  <a:gd name="connsiteX246" fmla="*/ 1312394 w 1730124"/>
                  <a:gd name="connsiteY246" fmla="*/ 101966 h 1309105"/>
                  <a:gd name="connsiteX247" fmla="*/ 1282791 w 1730124"/>
                  <a:gd name="connsiteY247" fmla="*/ 98676 h 1309105"/>
                  <a:gd name="connsiteX248" fmla="*/ 1269634 w 1730124"/>
                  <a:gd name="connsiteY248" fmla="*/ 111833 h 1309105"/>
                  <a:gd name="connsiteX249" fmla="*/ 1249899 w 1730124"/>
                  <a:gd name="connsiteY249" fmla="*/ 118412 h 1309105"/>
                  <a:gd name="connsiteX250" fmla="*/ 1210429 w 1730124"/>
                  <a:gd name="connsiteY250" fmla="*/ 118412 h 1309105"/>
                  <a:gd name="connsiteX251" fmla="*/ 1203850 w 1730124"/>
                  <a:gd name="connsiteY251" fmla="*/ 124990 h 1309105"/>
                  <a:gd name="connsiteX252" fmla="*/ 1193983 w 1730124"/>
                  <a:gd name="connsiteY252" fmla="*/ 148014 h 1309105"/>
                  <a:gd name="connsiteX253" fmla="*/ 1187404 w 1730124"/>
                  <a:gd name="connsiteY253" fmla="*/ 171039 h 1309105"/>
                  <a:gd name="connsiteX254" fmla="*/ 1174247 w 1730124"/>
                  <a:gd name="connsiteY254" fmla="*/ 187485 h 1309105"/>
                  <a:gd name="connsiteX255" fmla="*/ 1170958 w 1730124"/>
                  <a:gd name="connsiteY255" fmla="*/ 197353 h 1309105"/>
                  <a:gd name="connsiteX256" fmla="*/ 1151223 w 1730124"/>
                  <a:gd name="connsiteY256" fmla="*/ 203931 h 1309105"/>
                  <a:gd name="connsiteX257" fmla="*/ 1078860 w 1730124"/>
                  <a:gd name="connsiteY257" fmla="*/ 210509 h 1309105"/>
                  <a:gd name="connsiteX258" fmla="*/ 1052547 w 1730124"/>
                  <a:gd name="connsiteY258" fmla="*/ 207220 h 1309105"/>
                  <a:gd name="connsiteX259" fmla="*/ 1045968 w 1730124"/>
                  <a:gd name="connsiteY259" fmla="*/ 187485 h 1309105"/>
                  <a:gd name="connsiteX260" fmla="*/ 1026233 w 1730124"/>
                  <a:gd name="connsiteY260" fmla="*/ 177617 h 1309105"/>
                  <a:gd name="connsiteX261" fmla="*/ 1006498 w 1730124"/>
                  <a:gd name="connsiteY261" fmla="*/ 167750 h 1309105"/>
                  <a:gd name="connsiteX262" fmla="*/ 996630 w 1730124"/>
                  <a:gd name="connsiteY262" fmla="*/ 171039 h 1309105"/>
                  <a:gd name="connsiteX263" fmla="*/ 993341 w 1730124"/>
                  <a:gd name="connsiteY263" fmla="*/ 180907 h 1309105"/>
                  <a:gd name="connsiteX264" fmla="*/ 986762 w 1730124"/>
                  <a:gd name="connsiteY264" fmla="*/ 197353 h 1309105"/>
                  <a:gd name="connsiteX265" fmla="*/ 980184 w 1730124"/>
                  <a:gd name="connsiteY265" fmla="*/ 210509 h 1309105"/>
                  <a:gd name="connsiteX266" fmla="*/ 967027 w 1730124"/>
                  <a:gd name="connsiteY266" fmla="*/ 236823 h 1309105"/>
                  <a:gd name="connsiteX267" fmla="*/ 957160 w 1730124"/>
                  <a:gd name="connsiteY267" fmla="*/ 259848 h 1309105"/>
                  <a:gd name="connsiteX268" fmla="*/ 950581 w 1730124"/>
                  <a:gd name="connsiteY268" fmla="*/ 266426 h 1309105"/>
                  <a:gd name="connsiteX269" fmla="*/ 947292 w 1730124"/>
                  <a:gd name="connsiteY269" fmla="*/ 276294 h 1309105"/>
                  <a:gd name="connsiteX270" fmla="*/ 924268 w 1730124"/>
                  <a:gd name="connsiteY270" fmla="*/ 302607 h 1309105"/>
                  <a:gd name="connsiteX271" fmla="*/ 914400 w 1730124"/>
                  <a:gd name="connsiteY271" fmla="*/ 305896 h 1309105"/>
                  <a:gd name="connsiteX272" fmla="*/ 907821 w 1730124"/>
                  <a:gd name="connsiteY272" fmla="*/ 312475 h 1309105"/>
                  <a:gd name="connsiteX273" fmla="*/ 891375 w 1730124"/>
                  <a:gd name="connsiteY273" fmla="*/ 322342 h 1309105"/>
                  <a:gd name="connsiteX274" fmla="*/ 881508 w 1730124"/>
                  <a:gd name="connsiteY274" fmla="*/ 315764 h 1309105"/>
                  <a:gd name="connsiteX275" fmla="*/ 848616 w 1730124"/>
                  <a:gd name="connsiteY275" fmla="*/ 305896 h 1309105"/>
                  <a:gd name="connsiteX276" fmla="*/ 819013 w 1730124"/>
                  <a:gd name="connsiteY276" fmla="*/ 296029 h 1309105"/>
                  <a:gd name="connsiteX277" fmla="*/ 795988 w 1730124"/>
                  <a:gd name="connsiteY277" fmla="*/ 286161 h 1309105"/>
                  <a:gd name="connsiteX278" fmla="*/ 776253 w 1730124"/>
                  <a:gd name="connsiteY278" fmla="*/ 279583 h 1309105"/>
                  <a:gd name="connsiteX279" fmla="*/ 759807 w 1730124"/>
                  <a:gd name="connsiteY279" fmla="*/ 269715 h 1309105"/>
                  <a:gd name="connsiteX280" fmla="*/ 746650 w 1730124"/>
                  <a:gd name="connsiteY280" fmla="*/ 259848 h 1309105"/>
                  <a:gd name="connsiteX281" fmla="*/ 736783 w 1730124"/>
                  <a:gd name="connsiteY281" fmla="*/ 256558 h 1309105"/>
                  <a:gd name="connsiteX282" fmla="*/ 720337 w 1730124"/>
                  <a:gd name="connsiteY282" fmla="*/ 243401 h 1309105"/>
                  <a:gd name="connsiteX283" fmla="*/ 697312 w 1730124"/>
                  <a:gd name="connsiteY283" fmla="*/ 230245 h 1309105"/>
                  <a:gd name="connsiteX284" fmla="*/ 680866 w 1730124"/>
                  <a:gd name="connsiteY284" fmla="*/ 217088 h 1309105"/>
                  <a:gd name="connsiteX285" fmla="*/ 661131 w 1730124"/>
                  <a:gd name="connsiteY285" fmla="*/ 210509 h 1309105"/>
                  <a:gd name="connsiteX286" fmla="*/ 638106 w 1730124"/>
                  <a:gd name="connsiteY286" fmla="*/ 187485 h 1309105"/>
                  <a:gd name="connsiteX287" fmla="*/ 638106 w 1730124"/>
                  <a:gd name="connsiteY287" fmla="*/ 177617 h 1309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1730124" h="1309105">
                    <a:moveTo>
                      <a:pt x="638106" y="177617"/>
                    </a:moveTo>
                    <a:cubicBezTo>
                      <a:pt x="601925" y="167749"/>
                      <a:pt x="565038" y="160177"/>
                      <a:pt x="529562" y="148014"/>
                    </a:cubicBezTo>
                    <a:cubicBezTo>
                      <a:pt x="525823" y="146732"/>
                      <a:pt x="525453" y="141234"/>
                      <a:pt x="522984" y="138147"/>
                    </a:cubicBezTo>
                    <a:cubicBezTo>
                      <a:pt x="521047" y="135725"/>
                      <a:pt x="519180" y="132955"/>
                      <a:pt x="516406" y="131568"/>
                    </a:cubicBezTo>
                    <a:cubicBezTo>
                      <a:pt x="510204" y="128467"/>
                      <a:pt x="496670" y="124990"/>
                      <a:pt x="496670" y="124990"/>
                    </a:cubicBezTo>
                    <a:cubicBezTo>
                      <a:pt x="494477" y="128279"/>
                      <a:pt x="491860" y="131322"/>
                      <a:pt x="490092" y="134858"/>
                    </a:cubicBezTo>
                    <a:cubicBezTo>
                      <a:pt x="488542" y="137959"/>
                      <a:pt x="488587" y="141752"/>
                      <a:pt x="486803" y="144725"/>
                    </a:cubicBezTo>
                    <a:cubicBezTo>
                      <a:pt x="485207" y="147384"/>
                      <a:pt x="482417" y="149111"/>
                      <a:pt x="480224" y="151304"/>
                    </a:cubicBezTo>
                    <a:cubicBezTo>
                      <a:pt x="474973" y="167056"/>
                      <a:pt x="479387" y="158718"/>
                      <a:pt x="463778" y="174328"/>
                    </a:cubicBezTo>
                    <a:lnTo>
                      <a:pt x="457200" y="180907"/>
                    </a:lnTo>
                    <a:cubicBezTo>
                      <a:pt x="451083" y="187024"/>
                      <a:pt x="449049" y="189915"/>
                      <a:pt x="440754" y="194063"/>
                    </a:cubicBezTo>
                    <a:cubicBezTo>
                      <a:pt x="437653" y="195614"/>
                      <a:pt x="434175" y="196256"/>
                      <a:pt x="430886" y="197353"/>
                    </a:cubicBezTo>
                    <a:cubicBezTo>
                      <a:pt x="428693" y="200642"/>
                      <a:pt x="427283" y="204617"/>
                      <a:pt x="424308" y="207220"/>
                    </a:cubicBezTo>
                    <a:cubicBezTo>
                      <a:pt x="418358" y="212426"/>
                      <a:pt x="404573" y="220377"/>
                      <a:pt x="404573" y="220377"/>
                    </a:cubicBezTo>
                    <a:cubicBezTo>
                      <a:pt x="402380" y="223666"/>
                      <a:pt x="398883" y="226393"/>
                      <a:pt x="397994" y="230245"/>
                    </a:cubicBezTo>
                    <a:cubicBezTo>
                      <a:pt x="395516" y="240981"/>
                      <a:pt x="400257" y="253619"/>
                      <a:pt x="394705" y="263137"/>
                    </a:cubicBezTo>
                    <a:cubicBezTo>
                      <a:pt x="391211" y="269127"/>
                      <a:pt x="381548" y="267522"/>
                      <a:pt x="374970" y="269715"/>
                    </a:cubicBezTo>
                    <a:lnTo>
                      <a:pt x="365102" y="273004"/>
                    </a:lnTo>
                    <a:cubicBezTo>
                      <a:pt x="362909" y="275197"/>
                      <a:pt x="359911" y="276809"/>
                      <a:pt x="358524" y="279583"/>
                    </a:cubicBezTo>
                    <a:cubicBezTo>
                      <a:pt x="352361" y="291908"/>
                      <a:pt x="351544" y="302768"/>
                      <a:pt x="348656" y="315764"/>
                    </a:cubicBezTo>
                    <a:cubicBezTo>
                      <a:pt x="347675" y="320177"/>
                      <a:pt x="347389" y="324878"/>
                      <a:pt x="345367" y="328921"/>
                    </a:cubicBezTo>
                    <a:cubicBezTo>
                      <a:pt x="341756" y="336143"/>
                      <a:pt x="335671" y="336538"/>
                      <a:pt x="328921" y="338789"/>
                    </a:cubicBezTo>
                    <a:cubicBezTo>
                      <a:pt x="321610" y="337326"/>
                      <a:pt x="303340" y="331478"/>
                      <a:pt x="296029" y="338789"/>
                    </a:cubicBezTo>
                    <a:cubicBezTo>
                      <a:pt x="292076" y="342742"/>
                      <a:pt x="294095" y="349811"/>
                      <a:pt x="292739" y="355235"/>
                    </a:cubicBezTo>
                    <a:cubicBezTo>
                      <a:pt x="290913" y="362539"/>
                      <a:pt x="289716" y="367575"/>
                      <a:pt x="282872" y="371681"/>
                    </a:cubicBezTo>
                    <a:cubicBezTo>
                      <a:pt x="279899" y="373465"/>
                      <a:pt x="276293" y="373874"/>
                      <a:pt x="273004" y="374970"/>
                    </a:cubicBezTo>
                    <a:cubicBezTo>
                      <a:pt x="244723" y="393824"/>
                      <a:pt x="280508" y="371218"/>
                      <a:pt x="253269" y="384837"/>
                    </a:cubicBezTo>
                    <a:cubicBezTo>
                      <a:pt x="249733" y="386605"/>
                      <a:pt x="247014" y="389810"/>
                      <a:pt x="243401" y="391416"/>
                    </a:cubicBezTo>
                    <a:cubicBezTo>
                      <a:pt x="237065" y="394232"/>
                      <a:pt x="223666" y="397994"/>
                      <a:pt x="223666" y="397994"/>
                    </a:cubicBezTo>
                    <a:cubicBezTo>
                      <a:pt x="220377" y="400187"/>
                      <a:pt x="217612" y="403533"/>
                      <a:pt x="213798" y="404573"/>
                    </a:cubicBezTo>
                    <a:cubicBezTo>
                      <a:pt x="205270" y="406899"/>
                      <a:pt x="196182" y="406281"/>
                      <a:pt x="187485" y="407862"/>
                    </a:cubicBezTo>
                    <a:cubicBezTo>
                      <a:pt x="184074" y="408482"/>
                      <a:pt x="180906" y="410055"/>
                      <a:pt x="177617" y="411151"/>
                    </a:cubicBezTo>
                    <a:cubicBezTo>
                      <a:pt x="171497" y="417272"/>
                      <a:pt x="169472" y="420158"/>
                      <a:pt x="161171" y="424308"/>
                    </a:cubicBezTo>
                    <a:cubicBezTo>
                      <a:pt x="158070" y="425858"/>
                      <a:pt x="154592" y="426501"/>
                      <a:pt x="151303" y="427597"/>
                    </a:cubicBezTo>
                    <a:lnTo>
                      <a:pt x="144725" y="447332"/>
                    </a:lnTo>
                    <a:cubicBezTo>
                      <a:pt x="143629" y="450621"/>
                      <a:pt x="142116" y="453800"/>
                      <a:pt x="141436" y="457200"/>
                    </a:cubicBezTo>
                    <a:cubicBezTo>
                      <a:pt x="140184" y="463461"/>
                      <a:pt x="138230" y="476768"/>
                      <a:pt x="134857" y="483514"/>
                    </a:cubicBezTo>
                    <a:cubicBezTo>
                      <a:pt x="133089" y="487050"/>
                      <a:pt x="130472" y="490092"/>
                      <a:pt x="128279" y="493381"/>
                    </a:cubicBezTo>
                    <a:cubicBezTo>
                      <a:pt x="127183" y="496670"/>
                      <a:pt x="126774" y="500276"/>
                      <a:pt x="124990" y="503249"/>
                    </a:cubicBezTo>
                    <a:cubicBezTo>
                      <a:pt x="123394" y="505908"/>
                      <a:pt x="119798" y="507053"/>
                      <a:pt x="118411" y="509827"/>
                    </a:cubicBezTo>
                    <a:cubicBezTo>
                      <a:pt x="115310" y="516029"/>
                      <a:pt x="114026" y="522984"/>
                      <a:pt x="111833" y="529563"/>
                    </a:cubicBezTo>
                    <a:lnTo>
                      <a:pt x="101965" y="559166"/>
                    </a:lnTo>
                    <a:lnTo>
                      <a:pt x="98676" y="569033"/>
                    </a:lnTo>
                    <a:cubicBezTo>
                      <a:pt x="97580" y="572322"/>
                      <a:pt x="98676" y="577805"/>
                      <a:pt x="95387" y="578901"/>
                    </a:cubicBezTo>
                    <a:lnTo>
                      <a:pt x="85519" y="582190"/>
                    </a:lnTo>
                    <a:cubicBezTo>
                      <a:pt x="44955" y="568669"/>
                      <a:pt x="72709" y="575266"/>
                      <a:pt x="0" y="578901"/>
                    </a:cubicBezTo>
                    <a:cubicBezTo>
                      <a:pt x="1996" y="620824"/>
                      <a:pt x="-1626" y="639804"/>
                      <a:pt x="9868" y="674288"/>
                    </a:cubicBezTo>
                    <a:cubicBezTo>
                      <a:pt x="12061" y="680866"/>
                      <a:pt x="12600" y="688253"/>
                      <a:pt x="16446" y="694023"/>
                    </a:cubicBezTo>
                    <a:cubicBezTo>
                      <a:pt x="18639" y="697312"/>
                      <a:pt x="21256" y="700355"/>
                      <a:pt x="23024" y="703891"/>
                    </a:cubicBezTo>
                    <a:cubicBezTo>
                      <a:pt x="24575" y="706992"/>
                      <a:pt x="24530" y="710785"/>
                      <a:pt x="26314" y="713758"/>
                    </a:cubicBezTo>
                    <a:cubicBezTo>
                      <a:pt x="27910" y="716417"/>
                      <a:pt x="31031" y="717856"/>
                      <a:pt x="32892" y="720337"/>
                    </a:cubicBezTo>
                    <a:cubicBezTo>
                      <a:pt x="37636" y="726662"/>
                      <a:pt x="46049" y="740072"/>
                      <a:pt x="46049" y="740072"/>
                    </a:cubicBezTo>
                    <a:cubicBezTo>
                      <a:pt x="47145" y="743361"/>
                      <a:pt x="47787" y="746839"/>
                      <a:pt x="49338" y="749940"/>
                    </a:cubicBezTo>
                    <a:cubicBezTo>
                      <a:pt x="51106" y="753476"/>
                      <a:pt x="54311" y="756195"/>
                      <a:pt x="55916" y="759807"/>
                    </a:cubicBezTo>
                    <a:cubicBezTo>
                      <a:pt x="71575" y="795038"/>
                      <a:pt x="54185" y="767076"/>
                      <a:pt x="69073" y="789410"/>
                    </a:cubicBezTo>
                    <a:cubicBezTo>
                      <a:pt x="74961" y="812964"/>
                      <a:pt x="71443" y="796394"/>
                      <a:pt x="75652" y="832170"/>
                    </a:cubicBezTo>
                    <a:cubicBezTo>
                      <a:pt x="76685" y="840949"/>
                      <a:pt x="77965" y="849698"/>
                      <a:pt x="78941" y="858484"/>
                    </a:cubicBezTo>
                    <a:cubicBezTo>
                      <a:pt x="80158" y="869435"/>
                      <a:pt x="80774" y="880454"/>
                      <a:pt x="82230" y="891376"/>
                    </a:cubicBezTo>
                    <a:cubicBezTo>
                      <a:pt x="84739" y="910196"/>
                      <a:pt x="84656" y="903155"/>
                      <a:pt x="88809" y="917689"/>
                    </a:cubicBezTo>
                    <a:cubicBezTo>
                      <a:pt x="97939" y="949640"/>
                      <a:pt x="85321" y="914003"/>
                      <a:pt x="98676" y="940714"/>
                    </a:cubicBezTo>
                    <a:cubicBezTo>
                      <a:pt x="107215" y="957792"/>
                      <a:pt x="95695" y="944311"/>
                      <a:pt x="108544" y="957160"/>
                    </a:cubicBezTo>
                    <a:cubicBezTo>
                      <a:pt x="117859" y="985105"/>
                      <a:pt x="104869" y="951037"/>
                      <a:pt x="118411" y="973606"/>
                    </a:cubicBezTo>
                    <a:cubicBezTo>
                      <a:pt x="120195" y="976579"/>
                      <a:pt x="119917" y="980500"/>
                      <a:pt x="121701" y="983473"/>
                    </a:cubicBezTo>
                    <a:cubicBezTo>
                      <a:pt x="125369" y="989586"/>
                      <a:pt x="132971" y="992489"/>
                      <a:pt x="138147" y="996630"/>
                    </a:cubicBezTo>
                    <a:cubicBezTo>
                      <a:pt x="151049" y="1006951"/>
                      <a:pt x="137454" y="1000785"/>
                      <a:pt x="154593" y="1006498"/>
                    </a:cubicBezTo>
                    <a:cubicBezTo>
                      <a:pt x="172134" y="1032813"/>
                      <a:pt x="149111" y="1001016"/>
                      <a:pt x="171039" y="1022944"/>
                    </a:cubicBezTo>
                    <a:cubicBezTo>
                      <a:pt x="173834" y="1025739"/>
                      <a:pt x="175147" y="1029725"/>
                      <a:pt x="177617" y="1032812"/>
                    </a:cubicBezTo>
                    <a:cubicBezTo>
                      <a:pt x="179554" y="1035234"/>
                      <a:pt x="182003" y="1037197"/>
                      <a:pt x="184196" y="1039390"/>
                    </a:cubicBezTo>
                    <a:cubicBezTo>
                      <a:pt x="185292" y="1042679"/>
                      <a:pt x="185934" y="1046157"/>
                      <a:pt x="187485" y="1049258"/>
                    </a:cubicBezTo>
                    <a:cubicBezTo>
                      <a:pt x="191634" y="1057556"/>
                      <a:pt x="194524" y="1059586"/>
                      <a:pt x="200642" y="1065704"/>
                    </a:cubicBezTo>
                    <a:cubicBezTo>
                      <a:pt x="209959" y="1093654"/>
                      <a:pt x="196965" y="1059575"/>
                      <a:pt x="210509" y="1082150"/>
                    </a:cubicBezTo>
                    <a:cubicBezTo>
                      <a:pt x="212293" y="1085123"/>
                      <a:pt x="212014" y="1089044"/>
                      <a:pt x="213798" y="1092017"/>
                    </a:cubicBezTo>
                    <a:cubicBezTo>
                      <a:pt x="215394" y="1094676"/>
                      <a:pt x="218440" y="1096174"/>
                      <a:pt x="220377" y="1098596"/>
                    </a:cubicBezTo>
                    <a:cubicBezTo>
                      <a:pt x="222846" y="1101683"/>
                      <a:pt x="225187" y="1104927"/>
                      <a:pt x="226955" y="1108463"/>
                    </a:cubicBezTo>
                    <a:cubicBezTo>
                      <a:pt x="228506" y="1111564"/>
                      <a:pt x="228561" y="1115300"/>
                      <a:pt x="230245" y="1118331"/>
                    </a:cubicBezTo>
                    <a:cubicBezTo>
                      <a:pt x="234084" y="1125242"/>
                      <a:pt x="239016" y="1131488"/>
                      <a:pt x="243401" y="1138066"/>
                    </a:cubicBezTo>
                    <a:cubicBezTo>
                      <a:pt x="245594" y="1141355"/>
                      <a:pt x="247185" y="1145139"/>
                      <a:pt x="249980" y="1147934"/>
                    </a:cubicBezTo>
                    <a:lnTo>
                      <a:pt x="276293" y="1174248"/>
                    </a:lnTo>
                    <a:cubicBezTo>
                      <a:pt x="278486" y="1176441"/>
                      <a:pt x="281152" y="1178246"/>
                      <a:pt x="282872" y="1180826"/>
                    </a:cubicBezTo>
                    <a:cubicBezTo>
                      <a:pt x="285065" y="1184115"/>
                      <a:pt x="286980" y="1187607"/>
                      <a:pt x="289450" y="1190694"/>
                    </a:cubicBezTo>
                    <a:cubicBezTo>
                      <a:pt x="291387" y="1193116"/>
                      <a:pt x="294168" y="1194791"/>
                      <a:pt x="296029" y="1197272"/>
                    </a:cubicBezTo>
                    <a:cubicBezTo>
                      <a:pt x="300773" y="1203597"/>
                      <a:pt x="304800" y="1210429"/>
                      <a:pt x="309186" y="1217007"/>
                    </a:cubicBezTo>
                    <a:cubicBezTo>
                      <a:pt x="311379" y="1220296"/>
                      <a:pt x="314514" y="1223125"/>
                      <a:pt x="315764" y="1226875"/>
                    </a:cubicBezTo>
                    <a:cubicBezTo>
                      <a:pt x="316860" y="1230164"/>
                      <a:pt x="317269" y="1233769"/>
                      <a:pt x="319053" y="1236742"/>
                    </a:cubicBezTo>
                    <a:cubicBezTo>
                      <a:pt x="320649" y="1239401"/>
                      <a:pt x="323439" y="1241128"/>
                      <a:pt x="325632" y="1243321"/>
                    </a:cubicBezTo>
                    <a:cubicBezTo>
                      <a:pt x="326728" y="1246610"/>
                      <a:pt x="327370" y="1250088"/>
                      <a:pt x="328921" y="1253189"/>
                    </a:cubicBezTo>
                    <a:cubicBezTo>
                      <a:pt x="333070" y="1261487"/>
                      <a:pt x="335960" y="1263517"/>
                      <a:pt x="342078" y="1269635"/>
                    </a:cubicBezTo>
                    <a:cubicBezTo>
                      <a:pt x="343174" y="1272924"/>
                      <a:pt x="343817" y="1276401"/>
                      <a:pt x="345367" y="1279502"/>
                    </a:cubicBezTo>
                    <a:cubicBezTo>
                      <a:pt x="349087" y="1286943"/>
                      <a:pt x="359031" y="1298480"/>
                      <a:pt x="365102" y="1302527"/>
                    </a:cubicBezTo>
                    <a:lnTo>
                      <a:pt x="374970" y="1309105"/>
                    </a:lnTo>
                    <a:cubicBezTo>
                      <a:pt x="378507" y="1308398"/>
                      <a:pt x="396226" y="1305561"/>
                      <a:pt x="401283" y="1302527"/>
                    </a:cubicBezTo>
                    <a:cubicBezTo>
                      <a:pt x="403942" y="1300931"/>
                      <a:pt x="405381" y="1297809"/>
                      <a:pt x="407862" y="1295948"/>
                    </a:cubicBezTo>
                    <a:cubicBezTo>
                      <a:pt x="421975" y="1285363"/>
                      <a:pt x="433845" y="1281642"/>
                      <a:pt x="444043" y="1266345"/>
                    </a:cubicBezTo>
                    <a:cubicBezTo>
                      <a:pt x="446236" y="1263056"/>
                      <a:pt x="449016" y="1260090"/>
                      <a:pt x="450621" y="1256478"/>
                    </a:cubicBezTo>
                    <a:cubicBezTo>
                      <a:pt x="453437" y="1250141"/>
                      <a:pt x="453353" y="1242512"/>
                      <a:pt x="457200" y="1236742"/>
                    </a:cubicBezTo>
                    <a:cubicBezTo>
                      <a:pt x="467624" y="1221106"/>
                      <a:pt x="462529" y="1230623"/>
                      <a:pt x="470357" y="1207140"/>
                    </a:cubicBezTo>
                    <a:cubicBezTo>
                      <a:pt x="473831" y="1196718"/>
                      <a:pt x="472937" y="1196513"/>
                      <a:pt x="480224" y="1187404"/>
                    </a:cubicBezTo>
                    <a:cubicBezTo>
                      <a:pt x="482161" y="1184982"/>
                      <a:pt x="484029" y="1182213"/>
                      <a:pt x="486803" y="1180826"/>
                    </a:cubicBezTo>
                    <a:cubicBezTo>
                      <a:pt x="493005" y="1177725"/>
                      <a:pt x="506538" y="1174248"/>
                      <a:pt x="506538" y="1174248"/>
                    </a:cubicBezTo>
                    <a:cubicBezTo>
                      <a:pt x="509827" y="1176441"/>
                      <a:pt x="513936" y="1177739"/>
                      <a:pt x="516406" y="1180826"/>
                    </a:cubicBezTo>
                    <a:cubicBezTo>
                      <a:pt x="518572" y="1183533"/>
                      <a:pt x="518144" y="1187593"/>
                      <a:pt x="519695" y="1190694"/>
                    </a:cubicBezTo>
                    <a:cubicBezTo>
                      <a:pt x="521463" y="1194230"/>
                      <a:pt x="524080" y="1197272"/>
                      <a:pt x="526273" y="1200561"/>
                    </a:cubicBezTo>
                    <a:lnTo>
                      <a:pt x="532852" y="1220296"/>
                    </a:lnTo>
                    <a:cubicBezTo>
                      <a:pt x="536646" y="1231679"/>
                      <a:pt x="534105" y="1230790"/>
                      <a:pt x="546009" y="1236742"/>
                    </a:cubicBezTo>
                    <a:cubicBezTo>
                      <a:pt x="549110" y="1238293"/>
                      <a:pt x="552587" y="1238935"/>
                      <a:pt x="555876" y="1240032"/>
                    </a:cubicBezTo>
                    <a:cubicBezTo>
                      <a:pt x="560262" y="1238935"/>
                      <a:pt x="565503" y="1239566"/>
                      <a:pt x="569033" y="1236742"/>
                    </a:cubicBezTo>
                    <a:cubicBezTo>
                      <a:pt x="571740" y="1234576"/>
                      <a:pt x="571481" y="1230238"/>
                      <a:pt x="572322" y="1226875"/>
                    </a:cubicBezTo>
                    <a:cubicBezTo>
                      <a:pt x="573678" y="1221451"/>
                      <a:pt x="574515" y="1215911"/>
                      <a:pt x="575611" y="1210429"/>
                    </a:cubicBezTo>
                    <a:cubicBezTo>
                      <a:pt x="576708" y="1190694"/>
                      <a:pt x="575025" y="1170605"/>
                      <a:pt x="578901" y="1151223"/>
                    </a:cubicBezTo>
                    <a:cubicBezTo>
                      <a:pt x="579676" y="1147347"/>
                      <a:pt x="585681" y="1147114"/>
                      <a:pt x="588768" y="1144645"/>
                    </a:cubicBezTo>
                    <a:cubicBezTo>
                      <a:pt x="601668" y="1134325"/>
                      <a:pt x="588079" y="1140489"/>
                      <a:pt x="605214" y="1134777"/>
                    </a:cubicBezTo>
                    <a:cubicBezTo>
                      <a:pt x="607407" y="1131488"/>
                      <a:pt x="608998" y="1127704"/>
                      <a:pt x="611793" y="1124909"/>
                    </a:cubicBezTo>
                    <a:cubicBezTo>
                      <a:pt x="614588" y="1122114"/>
                      <a:pt x="618573" y="1120800"/>
                      <a:pt x="621660" y="1118331"/>
                    </a:cubicBezTo>
                    <a:cubicBezTo>
                      <a:pt x="624082" y="1116394"/>
                      <a:pt x="626046" y="1113946"/>
                      <a:pt x="628239" y="1111753"/>
                    </a:cubicBezTo>
                    <a:cubicBezTo>
                      <a:pt x="627143" y="1097500"/>
                      <a:pt x="626723" y="1083178"/>
                      <a:pt x="624950" y="1068993"/>
                    </a:cubicBezTo>
                    <a:cubicBezTo>
                      <a:pt x="623405" y="1056632"/>
                      <a:pt x="613677" y="1055172"/>
                      <a:pt x="624950" y="1039390"/>
                    </a:cubicBezTo>
                    <a:cubicBezTo>
                      <a:pt x="627577" y="1035712"/>
                      <a:pt x="633673" y="1036987"/>
                      <a:pt x="638106" y="1036101"/>
                    </a:cubicBezTo>
                    <a:cubicBezTo>
                      <a:pt x="644646" y="1034793"/>
                      <a:pt x="651263" y="1033908"/>
                      <a:pt x="657842" y="1032812"/>
                    </a:cubicBezTo>
                    <a:cubicBezTo>
                      <a:pt x="674977" y="1027099"/>
                      <a:pt x="661388" y="1033264"/>
                      <a:pt x="674288" y="1022944"/>
                    </a:cubicBezTo>
                    <a:cubicBezTo>
                      <a:pt x="677375" y="1020475"/>
                      <a:pt x="681068" y="1018835"/>
                      <a:pt x="684155" y="1016366"/>
                    </a:cubicBezTo>
                    <a:cubicBezTo>
                      <a:pt x="689255" y="1012286"/>
                      <a:pt x="694462" y="1005619"/>
                      <a:pt x="697312" y="999919"/>
                    </a:cubicBezTo>
                    <a:cubicBezTo>
                      <a:pt x="698862" y="996818"/>
                      <a:pt x="699505" y="993341"/>
                      <a:pt x="700601" y="990052"/>
                    </a:cubicBezTo>
                    <a:cubicBezTo>
                      <a:pt x="696546" y="953556"/>
                      <a:pt x="700452" y="969869"/>
                      <a:pt x="690734" y="940714"/>
                    </a:cubicBezTo>
                    <a:lnTo>
                      <a:pt x="684155" y="920978"/>
                    </a:lnTo>
                    <a:lnTo>
                      <a:pt x="674288" y="911111"/>
                    </a:lnTo>
                    <a:cubicBezTo>
                      <a:pt x="668235" y="892955"/>
                      <a:pt x="670301" y="901450"/>
                      <a:pt x="667709" y="871640"/>
                    </a:cubicBezTo>
                    <a:cubicBezTo>
                      <a:pt x="663314" y="821099"/>
                      <a:pt x="677436" y="834268"/>
                      <a:pt x="654552" y="819013"/>
                    </a:cubicBezTo>
                    <a:cubicBezTo>
                      <a:pt x="651227" y="814025"/>
                      <a:pt x="644685" y="806086"/>
                      <a:pt x="644685" y="799278"/>
                    </a:cubicBezTo>
                    <a:cubicBezTo>
                      <a:pt x="644685" y="790706"/>
                      <a:pt x="649181" y="782519"/>
                      <a:pt x="654552" y="776253"/>
                    </a:cubicBezTo>
                    <a:cubicBezTo>
                      <a:pt x="658588" y="771544"/>
                      <a:pt x="663323" y="767482"/>
                      <a:pt x="667709" y="763096"/>
                    </a:cubicBezTo>
                    <a:cubicBezTo>
                      <a:pt x="693359" y="737447"/>
                      <a:pt x="651820" y="779846"/>
                      <a:pt x="680866" y="746650"/>
                    </a:cubicBezTo>
                    <a:cubicBezTo>
                      <a:pt x="685971" y="740815"/>
                      <a:pt x="691830" y="735686"/>
                      <a:pt x="697312" y="730204"/>
                    </a:cubicBezTo>
                    <a:cubicBezTo>
                      <a:pt x="699505" y="728011"/>
                      <a:pt x="702171" y="726206"/>
                      <a:pt x="703891" y="723626"/>
                    </a:cubicBezTo>
                    <a:lnTo>
                      <a:pt x="710469" y="713758"/>
                    </a:lnTo>
                    <a:cubicBezTo>
                      <a:pt x="713758" y="714855"/>
                      <a:pt x="717236" y="715497"/>
                      <a:pt x="720337" y="717048"/>
                    </a:cubicBezTo>
                    <a:cubicBezTo>
                      <a:pt x="728634" y="721197"/>
                      <a:pt x="730664" y="724086"/>
                      <a:pt x="736783" y="730204"/>
                    </a:cubicBezTo>
                    <a:cubicBezTo>
                      <a:pt x="737879" y="733493"/>
                      <a:pt x="737906" y="737364"/>
                      <a:pt x="740072" y="740072"/>
                    </a:cubicBezTo>
                    <a:cubicBezTo>
                      <a:pt x="742541" y="743159"/>
                      <a:pt x="746852" y="744181"/>
                      <a:pt x="749939" y="746650"/>
                    </a:cubicBezTo>
                    <a:cubicBezTo>
                      <a:pt x="752361" y="748587"/>
                      <a:pt x="754581" y="750807"/>
                      <a:pt x="756518" y="753229"/>
                    </a:cubicBezTo>
                    <a:cubicBezTo>
                      <a:pt x="763229" y="761618"/>
                      <a:pt x="768475" y="775852"/>
                      <a:pt x="779542" y="779542"/>
                    </a:cubicBezTo>
                    <a:cubicBezTo>
                      <a:pt x="797631" y="785573"/>
                      <a:pt x="781427" y="779209"/>
                      <a:pt x="799278" y="789410"/>
                    </a:cubicBezTo>
                    <a:cubicBezTo>
                      <a:pt x="803535" y="791843"/>
                      <a:pt x="808177" y="793556"/>
                      <a:pt x="812434" y="795989"/>
                    </a:cubicBezTo>
                    <a:cubicBezTo>
                      <a:pt x="815866" y="797950"/>
                      <a:pt x="818766" y="800799"/>
                      <a:pt x="822302" y="802567"/>
                    </a:cubicBezTo>
                    <a:cubicBezTo>
                      <a:pt x="825403" y="804117"/>
                      <a:pt x="828881" y="804760"/>
                      <a:pt x="832170" y="805856"/>
                    </a:cubicBezTo>
                    <a:cubicBezTo>
                      <a:pt x="835459" y="808049"/>
                      <a:pt x="838950" y="809966"/>
                      <a:pt x="842037" y="812435"/>
                    </a:cubicBezTo>
                    <a:cubicBezTo>
                      <a:pt x="844459" y="814372"/>
                      <a:pt x="845957" y="817418"/>
                      <a:pt x="848616" y="819013"/>
                    </a:cubicBezTo>
                    <a:cubicBezTo>
                      <a:pt x="851589" y="820797"/>
                      <a:pt x="855194" y="821206"/>
                      <a:pt x="858483" y="822302"/>
                    </a:cubicBezTo>
                    <a:cubicBezTo>
                      <a:pt x="860676" y="824495"/>
                      <a:pt x="862288" y="827494"/>
                      <a:pt x="865062" y="828881"/>
                    </a:cubicBezTo>
                    <a:cubicBezTo>
                      <a:pt x="871264" y="831982"/>
                      <a:pt x="878219" y="833266"/>
                      <a:pt x="884797" y="835459"/>
                    </a:cubicBezTo>
                    <a:lnTo>
                      <a:pt x="894665" y="838748"/>
                    </a:lnTo>
                    <a:cubicBezTo>
                      <a:pt x="897954" y="839844"/>
                      <a:pt x="901169" y="841196"/>
                      <a:pt x="904532" y="842037"/>
                    </a:cubicBezTo>
                    <a:cubicBezTo>
                      <a:pt x="908918" y="843134"/>
                      <a:pt x="913456" y="843740"/>
                      <a:pt x="917689" y="845327"/>
                    </a:cubicBezTo>
                    <a:cubicBezTo>
                      <a:pt x="940761" y="853979"/>
                      <a:pt x="921623" y="848938"/>
                      <a:pt x="940714" y="858484"/>
                    </a:cubicBezTo>
                    <a:cubicBezTo>
                      <a:pt x="943815" y="860035"/>
                      <a:pt x="947394" y="860407"/>
                      <a:pt x="950581" y="861773"/>
                    </a:cubicBezTo>
                    <a:cubicBezTo>
                      <a:pt x="955088" y="863704"/>
                      <a:pt x="959352" y="866158"/>
                      <a:pt x="963738" y="868351"/>
                    </a:cubicBezTo>
                    <a:cubicBezTo>
                      <a:pt x="976585" y="881200"/>
                      <a:pt x="963106" y="869681"/>
                      <a:pt x="980184" y="878219"/>
                    </a:cubicBezTo>
                    <a:cubicBezTo>
                      <a:pt x="1005692" y="890972"/>
                      <a:pt x="975115" y="879818"/>
                      <a:pt x="999919" y="888086"/>
                    </a:cubicBezTo>
                    <a:cubicBezTo>
                      <a:pt x="1001310" y="889477"/>
                      <a:pt x="1012095" y="902224"/>
                      <a:pt x="1016365" y="897954"/>
                    </a:cubicBezTo>
                    <a:cubicBezTo>
                      <a:pt x="1020318" y="894001"/>
                      <a:pt x="1018864" y="887042"/>
                      <a:pt x="1019655" y="881508"/>
                    </a:cubicBezTo>
                    <a:cubicBezTo>
                      <a:pt x="1021059" y="871679"/>
                      <a:pt x="1021434" y="861718"/>
                      <a:pt x="1022944" y="851905"/>
                    </a:cubicBezTo>
                    <a:cubicBezTo>
                      <a:pt x="1024658" y="840763"/>
                      <a:pt x="1026656" y="838912"/>
                      <a:pt x="1029522" y="828881"/>
                    </a:cubicBezTo>
                    <a:cubicBezTo>
                      <a:pt x="1030764" y="824534"/>
                      <a:pt x="1031715" y="820110"/>
                      <a:pt x="1032811" y="815724"/>
                    </a:cubicBezTo>
                    <a:cubicBezTo>
                      <a:pt x="1033968" y="804154"/>
                      <a:pt x="1034393" y="775524"/>
                      <a:pt x="1042679" y="763096"/>
                    </a:cubicBezTo>
                    <a:lnTo>
                      <a:pt x="1055836" y="743361"/>
                    </a:lnTo>
                    <a:cubicBezTo>
                      <a:pt x="1056932" y="740072"/>
                      <a:pt x="1057110" y="736315"/>
                      <a:pt x="1059125" y="733494"/>
                    </a:cubicBezTo>
                    <a:cubicBezTo>
                      <a:pt x="1062730" y="728447"/>
                      <a:pt x="1067896" y="724723"/>
                      <a:pt x="1072282" y="720337"/>
                    </a:cubicBezTo>
                    <a:cubicBezTo>
                      <a:pt x="1074475" y="718144"/>
                      <a:pt x="1076280" y="715478"/>
                      <a:pt x="1078860" y="713758"/>
                    </a:cubicBezTo>
                    <a:cubicBezTo>
                      <a:pt x="1082149" y="711565"/>
                      <a:pt x="1085726" y="709753"/>
                      <a:pt x="1088728" y="707180"/>
                    </a:cubicBezTo>
                    <a:cubicBezTo>
                      <a:pt x="1100060" y="697467"/>
                      <a:pt x="1099669" y="693487"/>
                      <a:pt x="1111752" y="687445"/>
                    </a:cubicBezTo>
                    <a:cubicBezTo>
                      <a:pt x="1114853" y="685894"/>
                      <a:pt x="1118519" y="685706"/>
                      <a:pt x="1121620" y="684155"/>
                    </a:cubicBezTo>
                    <a:cubicBezTo>
                      <a:pt x="1125156" y="682387"/>
                      <a:pt x="1127738" y="678827"/>
                      <a:pt x="1131488" y="677577"/>
                    </a:cubicBezTo>
                    <a:cubicBezTo>
                      <a:pt x="1137815" y="675468"/>
                      <a:pt x="1144645" y="675384"/>
                      <a:pt x="1151223" y="674288"/>
                    </a:cubicBezTo>
                    <a:cubicBezTo>
                      <a:pt x="1169862" y="675384"/>
                      <a:pt x="1188545" y="675887"/>
                      <a:pt x="1207139" y="677577"/>
                    </a:cubicBezTo>
                    <a:cubicBezTo>
                      <a:pt x="1212707" y="678083"/>
                      <a:pt x="1217995" y="680866"/>
                      <a:pt x="1223586" y="680866"/>
                    </a:cubicBezTo>
                    <a:cubicBezTo>
                      <a:pt x="1233514" y="680866"/>
                      <a:pt x="1243321" y="678673"/>
                      <a:pt x="1253188" y="677577"/>
                    </a:cubicBezTo>
                    <a:cubicBezTo>
                      <a:pt x="1257574" y="673191"/>
                      <a:pt x="1272229" y="666381"/>
                      <a:pt x="1266345" y="664420"/>
                    </a:cubicBezTo>
                    <a:cubicBezTo>
                      <a:pt x="1263056" y="663324"/>
                      <a:pt x="1256478" y="657664"/>
                      <a:pt x="1256478" y="661131"/>
                    </a:cubicBezTo>
                    <a:cubicBezTo>
                      <a:pt x="1256478" y="665084"/>
                      <a:pt x="1263056" y="665516"/>
                      <a:pt x="1266345" y="667709"/>
                    </a:cubicBezTo>
                    <a:cubicBezTo>
                      <a:pt x="1267441" y="664420"/>
                      <a:pt x="1269634" y="661309"/>
                      <a:pt x="1269634" y="657842"/>
                    </a:cubicBezTo>
                    <a:cubicBezTo>
                      <a:pt x="1269634" y="654375"/>
                      <a:pt x="1266345" y="651441"/>
                      <a:pt x="1266345" y="647974"/>
                    </a:cubicBezTo>
                    <a:cubicBezTo>
                      <a:pt x="1266345" y="643206"/>
                      <a:pt x="1272887" y="630900"/>
                      <a:pt x="1276213" y="628239"/>
                    </a:cubicBezTo>
                    <a:cubicBezTo>
                      <a:pt x="1278920" y="626073"/>
                      <a:pt x="1282791" y="626046"/>
                      <a:pt x="1286080" y="624950"/>
                    </a:cubicBezTo>
                    <a:cubicBezTo>
                      <a:pt x="1288273" y="622757"/>
                      <a:pt x="1289885" y="619758"/>
                      <a:pt x="1292659" y="618371"/>
                    </a:cubicBezTo>
                    <a:cubicBezTo>
                      <a:pt x="1292665" y="618368"/>
                      <a:pt x="1317325" y="610150"/>
                      <a:pt x="1322262" y="608504"/>
                    </a:cubicBezTo>
                    <a:cubicBezTo>
                      <a:pt x="1325551" y="607408"/>
                      <a:pt x="1329244" y="607137"/>
                      <a:pt x="1332129" y="605214"/>
                    </a:cubicBezTo>
                    <a:cubicBezTo>
                      <a:pt x="1344882" y="596713"/>
                      <a:pt x="1338247" y="599886"/>
                      <a:pt x="1351865" y="595347"/>
                    </a:cubicBezTo>
                    <a:cubicBezTo>
                      <a:pt x="1367753" y="579457"/>
                      <a:pt x="1348418" y="599654"/>
                      <a:pt x="1365021" y="578901"/>
                    </a:cubicBezTo>
                    <a:cubicBezTo>
                      <a:pt x="1366958" y="576479"/>
                      <a:pt x="1369407" y="574515"/>
                      <a:pt x="1371600" y="572322"/>
                    </a:cubicBezTo>
                    <a:cubicBezTo>
                      <a:pt x="1377312" y="555187"/>
                      <a:pt x="1371148" y="568776"/>
                      <a:pt x="1381468" y="555876"/>
                    </a:cubicBezTo>
                    <a:cubicBezTo>
                      <a:pt x="1383937" y="552789"/>
                      <a:pt x="1384959" y="548478"/>
                      <a:pt x="1388046" y="546009"/>
                    </a:cubicBezTo>
                    <a:cubicBezTo>
                      <a:pt x="1390754" y="543843"/>
                      <a:pt x="1394813" y="544270"/>
                      <a:pt x="1397914" y="542719"/>
                    </a:cubicBezTo>
                    <a:cubicBezTo>
                      <a:pt x="1423411" y="529970"/>
                      <a:pt x="1392851" y="541117"/>
                      <a:pt x="1417649" y="532852"/>
                    </a:cubicBezTo>
                    <a:cubicBezTo>
                      <a:pt x="1418745" y="529563"/>
                      <a:pt x="1419387" y="526085"/>
                      <a:pt x="1420938" y="522984"/>
                    </a:cubicBezTo>
                    <a:cubicBezTo>
                      <a:pt x="1422706" y="519448"/>
                      <a:pt x="1426128" y="516818"/>
                      <a:pt x="1427516" y="513117"/>
                    </a:cubicBezTo>
                    <a:cubicBezTo>
                      <a:pt x="1429479" y="507882"/>
                      <a:pt x="1429709" y="502153"/>
                      <a:pt x="1430806" y="496671"/>
                    </a:cubicBezTo>
                    <a:cubicBezTo>
                      <a:pt x="1429709" y="490092"/>
                      <a:pt x="1430081" y="483091"/>
                      <a:pt x="1427516" y="476935"/>
                    </a:cubicBezTo>
                    <a:cubicBezTo>
                      <a:pt x="1424475" y="469637"/>
                      <a:pt x="1416861" y="464700"/>
                      <a:pt x="1414360" y="457200"/>
                    </a:cubicBezTo>
                    <a:cubicBezTo>
                      <a:pt x="1409820" y="443582"/>
                      <a:pt x="1412993" y="450217"/>
                      <a:pt x="1404492" y="437465"/>
                    </a:cubicBezTo>
                    <a:cubicBezTo>
                      <a:pt x="1398312" y="418922"/>
                      <a:pt x="1397614" y="421223"/>
                      <a:pt x="1404492" y="391416"/>
                    </a:cubicBezTo>
                    <a:cubicBezTo>
                      <a:pt x="1405189" y="388394"/>
                      <a:pt x="1408296" y="386224"/>
                      <a:pt x="1411070" y="384837"/>
                    </a:cubicBezTo>
                    <a:cubicBezTo>
                      <a:pt x="1417272" y="381736"/>
                      <a:pt x="1424227" y="380452"/>
                      <a:pt x="1430806" y="378259"/>
                    </a:cubicBezTo>
                    <a:lnTo>
                      <a:pt x="1440673" y="374970"/>
                    </a:lnTo>
                    <a:lnTo>
                      <a:pt x="1450541" y="371681"/>
                    </a:lnTo>
                    <a:cubicBezTo>
                      <a:pt x="1452734" y="369488"/>
                      <a:pt x="1455523" y="367761"/>
                      <a:pt x="1457119" y="365102"/>
                    </a:cubicBezTo>
                    <a:cubicBezTo>
                      <a:pt x="1469929" y="343753"/>
                      <a:pt x="1450320" y="365326"/>
                      <a:pt x="1466987" y="348656"/>
                    </a:cubicBezTo>
                    <a:cubicBezTo>
                      <a:pt x="1468083" y="345367"/>
                      <a:pt x="1467569" y="340955"/>
                      <a:pt x="1470276" y="338789"/>
                    </a:cubicBezTo>
                    <a:cubicBezTo>
                      <a:pt x="1473806" y="335965"/>
                      <a:pt x="1479086" y="336741"/>
                      <a:pt x="1483433" y="335499"/>
                    </a:cubicBezTo>
                    <a:cubicBezTo>
                      <a:pt x="1507021" y="328759"/>
                      <a:pt x="1476330" y="335604"/>
                      <a:pt x="1509747" y="328921"/>
                    </a:cubicBezTo>
                    <a:cubicBezTo>
                      <a:pt x="1539394" y="333156"/>
                      <a:pt x="1531148" y="333851"/>
                      <a:pt x="1565663" y="328921"/>
                    </a:cubicBezTo>
                    <a:cubicBezTo>
                      <a:pt x="1592056" y="325151"/>
                      <a:pt x="1564380" y="324699"/>
                      <a:pt x="1598555" y="322342"/>
                    </a:cubicBezTo>
                    <a:cubicBezTo>
                      <a:pt x="1623736" y="320605"/>
                      <a:pt x="1648990" y="320149"/>
                      <a:pt x="1674207" y="319053"/>
                    </a:cubicBezTo>
                    <a:cubicBezTo>
                      <a:pt x="1697478" y="311296"/>
                      <a:pt x="1699192" y="317916"/>
                      <a:pt x="1690653" y="289450"/>
                    </a:cubicBezTo>
                    <a:cubicBezTo>
                      <a:pt x="1689517" y="285664"/>
                      <a:pt x="1686268" y="282872"/>
                      <a:pt x="1684075" y="279583"/>
                    </a:cubicBezTo>
                    <a:cubicBezTo>
                      <a:pt x="1676515" y="256906"/>
                      <a:pt x="1682399" y="264752"/>
                      <a:pt x="1670918" y="253269"/>
                    </a:cubicBezTo>
                    <a:cubicBezTo>
                      <a:pt x="1672014" y="241209"/>
                      <a:pt x="1671484" y="228888"/>
                      <a:pt x="1674207" y="217088"/>
                    </a:cubicBezTo>
                    <a:cubicBezTo>
                      <a:pt x="1674904" y="214066"/>
                      <a:pt x="1678364" y="212446"/>
                      <a:pt x="1680786" y="210509"/>
                    </a:cubicBezTo>
                    <a:cubicBezTo>
                      <a:pt x="1688535" y="204310"/>
                      <a:pt x="1694806" y="201855"/>
                      <a:pt x="1703810" y="197353"/>
                    </a:cubicBezTo>
                    <a:cubicBezTo>
                      <a:pt x="1706003" y="194064"/>
                      <a:pt x="1707918" y="190572"/>
                      <a:pt x="1710388" y="187485"/>
                    </a:cubicBezTo>
                    <a:cubicBezTo>
                      <a:pt x="1717226" y="178937"/>
                      <a:pt x="1718480" y="182435"/>
                      <a:pt x="1723545" y="171039"/>
                    </a:cubicBezTo>
                    <a:cubicBezTo>
                      <a:pt x="1726361" y="164702"/>
                      <a:pt x="1730124" y="151304"/>
                      <a:pt x="1730124" y="151304"/>
                    </a:cubicBezTo>
                    <a:cubicBezTo>
                      <a:pt x="1729027" y="143629"/>
                      <a:pt x="1728221" y="135907"/>
                      <a:pt x="1726834" y="128279"/>
                    </a:cubicBezTo>
                    <a:cubicBezTo>
                      <a:pt x="1722730" y="105707"/>
                      <a:pt x="1724955" y="124052"/>
                      <a:pt x="1720256" y="105255"/>
                    </a:cubicBezTo>
                    <a:cubicBezTo>
                      <a:pt x="1717118" y="92702"/>
                      <a:pt x="1719413" y="87966"/>
                      <a:pt x="1710388" y="78941"/>
                    </a:cubicBezTo>
                    <a:cubicBezTo>
                      <a:pt x="1707593" y="76146"/>
                      <a:pt x="1703608" y="74832"/>
                      <a:pt x="1700521" y="72363"/>
                    </a:cubicBezTo>
                    <a:cubicBezTo>
                      <a:pt x="1684119" y="59241"/>
                      <a:pt x="1707885" y="70431"/>
                      <a:pt x="1674207" y="59206"/>
                    </a:cubicBezTo>
                    <a:lnTo>
                      <a:pt x="1664339" y="55917"/>
                    </a:lnTo>
                    <a:cubicBezTo>
                      <a:pt x="1651491" y="43068"/>
                      <a:pt x="1664972" y="54588"/>
                      <a:pt x="1647893" y="46049"/>
                    </a:cubicBezTo>
                    <a:cubicBezTo>
                      <a:pt x="1644357" y="44281"/>
                      <a:pt x="1641741" y="40822"/>
                      <a:pt x="1638026" y="39471"/>
                    </a:cubicBezTo>
                    <a:cubicBezTo>
                      <a:pt x="1629529" y="36381"/>
                      <a:pt x="1620289" y="35751"/>
                      <a:pt x="1611712" y="32892"/>
                    </a:cubicBezTo>
                    <a:cubicBezTo>
                      <a:pt x="1592509" y="26491"/>
                      <a:pt x="1611053" y="32102"/>
                      <a:pt x="1582109" y="26314"/>
                    </a:cubicBezTo>
                    <a:cubicBezTo>
                      <a:pt x="1567451" y="23383"/>
                      <a:pt x="1553488" y="17870"/>
                      <a:pt x="1539350" y="13157"/>
                    </a:cubicBezTo>
                    <a:cubicBezTo>
                      <a:pt x="1536061" y="12061"/>
                      <a:pt x="1532846" y="10709"/>
                      <a:pt x="1529482" y="9868"/>
                    </a:cubicBezTo>
                    <a:cubicBezTo>
                      <a:pt x="1525096" y="8771"/>
                      <a:pt x="1520758" y="7465"/>
                      <a:pt x="1516325" y="6578"/>
                    </a:cubicBezTo>
                    <a:cubicBezTo>
                      <a:pt x="1497875" y="2888"/>
                      <a:pt x="1486725" y="2193"/>
                      <a:pt x="1466987" y="0"/>
                    </a:cubicBezTo>
                    <a:cubicBezTo>
                      <a:pt x="1447102" y="4971"/>
                      <a:pt x="1455261" y="-1000"/>
                      <a:pt x="1447252" y="23025"/>
                    </a:cubicBezTo>
                    <a:lnTo>
                      <a:pt x="1443962" y="32892"/>
                    </a:lnTo>
                    <a:cubicBezTo>
                      <a:pt x="1442920" y="42270"/>
                      <a:pt x="1442894" y="61343"/>
                      <a:pt x="1437384" y="72363"/>
                    </a:cubicBezTo>
                    <a:cubicBezTo>
                      <a:pt x="1435616" y="75899"/>
                      <a:pt x="1433893" y="79761"/>
                      <a:pt x="1430806" y="82230"/>
                    </a:cubicBezTo>
                    <a:cubicBezTo>
                      <a:pt x="1428098" y="84396"/>
                      <a:pt x="1424227" y="84423"/>
                      <a:pt x="1420938" y="85519"/>
                    </a:cubicBezTo>
                    <a:cubicBezTo>
                      <a:pt x="1414360" y="84423"/>
                      <a:pt x="1407447" y="84572"/>
                      <a:pt x="1401203" y="82230"/>
                    </a:cubicBezTo>
                    <a:cubicBezTo>
                      <a:pt x="1398299" y="81141"/>
                      <a:pt x="1397706" y="75994"/>
                      <a:pt x="1394624" y="75652"/>
                    </a:cubicBezTo>
                    <a:cubicBezTo>
                      <a:pt x="1386919" y="74796"/>
                      <a:pt x="1379275" y="77845"/>
                      <a:pt x="1371600" y="78941"/>
                    </a:cubicBezTo>
                    <a:cubicBezTo>
                      <a:pt x="1367214" y="81134"/>
                      <a:pt x="1362950" y="83587"/>
                      <a:pt x="1358443" y="85519"/>
                    </a:cubicBezTo>
                    <a:cubicBezTo>
                      <a:pt x="1355256" y="86885"/>
                      <a:pt x="1351676" y="87258"/>
                      <a:pt x="1348575" y="88809"/>
                    </a:cubicBezTo>
                    <a:cubicBezTo>
                      <a:pt x="1345039" y="90577"/>
                      <a:pt x="1342409" y="93999"/>
                      <a:pt x="1338708" y="95387"/>
                    </a:cubicBezTo>
                    <a:cubicBezTo>
                      <a:pt x="1333473" y="97350"/>
                      <a:pt x="1327686" y="97320"/>
                      <a:pt x="1322262" y="98676"/>
                    </a:cubicBezTo>
                    <a:cubicBezTo>
                      <a:pt x="1318898" y="99517"/>
                      <a:pt x="1315683" y="100869"/>
                      <a:pt x="1312394" y="101966"/>
                    </a:cubicBezTo>
                    <a:cubicBezTo>
                      <a:pt x="1289370" y="94290"/>
                      <a:pt x="1299237" y="93194"/>
                      <a:pt x="1282791" y="98676"/>
                    </a:cubicBezTo>
                    <a:cubicBezTo>
                      <a:pt x="1278405" y="103062"/>
                      <a:pt x="1275518" y="109871"/>
                      <a:pt x="1269634" y="111833"/>
                    </a:cubicBezTo>
                    <a:lnTo>
                      <a:pt x="1249899" y="118412"/>
                    </a:lnTo>
                    <a:cubicBezTo>
                      <a:pt x="1233204" y="115072"/>
                      <a:pt x="1228791" y="112291"/>
                      <a:pt x="1210429" y="118412"/>
                    </a:cubicBezTo>
                    <a:cubicBezTo>
                      <a:pt x="1207487" y="119393"/>
                      <a:pt x="1206043" y="122797"/>
                      <a:pt x="1203850" y="124990"/>
                    </a:cubicBezTo>
                    <a:cubicBezTo>
                      <a:pt x="1197006" y="152369"/>
                      <a:pt x="1205339" y="125303"/>
                      <a:pt x="1193983" y="148014"/>
                    </a:cubicBezTo>
                    <a:cubicBezTo>
                      <a:pt x="1187578" y="160824"/>
                      <a:pt x="1193731" y="156274"/>
                      <a:pt x="1187404" y="171039"/>
                    </a:cubicBezTo>
                    <a:cubicBezTo>
                      <a:pt x="1184291" y="178303"/>
                      <a:pt x="1179554" y="182179"/>
                      <a:pt x="1174247" y="187485"/>
                    </a:cubicBezTo>
                    <a:cubicBezTo>
                      <a:pt x="1173151" y="190774"/>
                      <a:pt x="1173779" y="195338"/>
                      <a:pt x="1170958" y="197353"/>
                    </a:cubicBezTo>
                    <a:cubicBezTo>
                      <a:pt x="1165315" y="201383"/>
                      <a:pt x="1158022" y="202571"/>
                      <a:pt x="1151223" y="203931"/>
                    </a:cubicBezTo>
                    <a:cubicBezTo>
                      <a:pt x="1116468" y="210882"/>
                      <a:pt x="1140358" y="206892"/>
                      <a:pt x="1078860" y="210509"/>
                    </a:cubicBezTo>
                    <a:cubicBezTo>
                      <a:pt x="1070089" y="209413"/>
                      <a:pt x="1059788" y="212289"/>
                      <a:pt x="1052547" y="207220"/>
                    </a:cubicBezTo>
                    <a:cubicBezTo>
                      <a:pt x="1046866" y="203244"/>
                      <a:pt x="1051738" y="191331"/>
                      <a:pt x="1045968" y="187485"/>
                    </a:cubicBezTo>
                    <a:cubicBezTo>
                      <a:pt x="1017697" y="168638"/>
                      <a:pt x="1053463" y="191232"/>
                      <a:pt x="1026233" y="177617"/>
                    </a:cubicBezTo>
                    <a:cubicBezTo>
                      <a:pt x="1000733" y="164867"/>
                      <a:pt x="1031295" y="176016"/>
                      <a:pt x="1006498" y="167750"/>
                    </a:cubicBezTo>
                    <a:cubicBezTo>
                      <a:pt x="1003209" y="168846"/>
                      <a:pt x="999082" y="168587"/>
                      <a:pt x="996630" y="171039"/>
                    </a:cubicBezTo>
                    <a:cubicBezTo>
                      <a:pt x="994178" y="173491"/>
                      <a:pt x="994558" y="177661"/>
                      <a:pt x="993341" y="180907"/>
                    </a:cubicBezTo>
                    <a:cubicBezTo>
                      <a:pt x="991268" y="186435"/>
                      <a:pt x="989160" y="191958"/>
                      <a:pt x="986762" y="197353"/>
                    </a:cubicBezTo>
                    <a:cubicBezTo>
                      <a:pt x="984771" y="201833"/>
                      <a:pt x="982005" y="205957"/>
                      <a:pt x="980184" y="210509"/>
                    </a:cubicBezTo>
                    <a:cubicBezTo>
                      <a:pt x="970106" y="235706"/>
                      <a:pt x="979637" y="224215"/>
                      <a:pt x="967027" y="236823"/>
                    </a:cubicBezTo>
                    <a:cubicBezTo>
                      <a:pt x="964104" y="245593"/>
                      <a:pt x="962579" y="251720"/>
                      <a:pt x="957160" y="259848"/>
                    </a:cubicBezTo>
                    <a:cubicBezTo>
                      <a:pt x="955440" y="262428"/>
                      <a:pt x="952774" y="264233"/>
                      <a:pt x="950581" y="266426"/>
                    </a:cubicBezTo>
                    <a:cubicBezTo>
                      <a:pt x="949485" y="269715"/>
                      <a:pt x="948976" y="273263"/>
                      <a:pt x="947292" y="276294"/>
                    </a:cubicBezTo>
                    <a:cubicBezTo>
                      <a:pt x="939703" y="289955"/>
                      <a:pt x="936833" y="296325"/>
                      <a:pt x="924268" y="302607"/>
                    </a:cubicBezTo>
                    <a:cubicBezTo>
                      <a:pt x="921167" y="304158"/>
                      <a:pt x="917689" y="304800"/>
                      <a:pt x="914400" y="305896"/>
                    </a:cubicBezTo>
                    <a:cubicBezTo>
                      <a:pt x="912207" y="308089"/>
                      <a:pt x="910480" y="310879"/>
                      <a:pt x="907821" y="312475"/>
                    </a:cubicBezTo>
                    <a:cubicBezTo>
                      <a:pt x="886468" y="325287"/>
                      <a:pt x="908048" y="305671"/>
                      <a:pt x="891375" y="322342"/>
                    </a:cubicBezTo>
                    <a:cubicBezTo>
                      <a:pt x="888086" y="320149"/>
                      <a:pt x="885120" y="317369"/>
                      <a:pt x="881508" y="315764"/>
                    </a:cubicBezTo>
                    <a:cubicBezTo>
                      <a:pt x="865419" y="308614"/>
                      <a:pt x="863327" y="310309"/>
                      <a:pt x="848616" y="305896"/>
                    </a:cubicBezTo>
                    <a:cubicBezTo>
                      <a:pt x="848588" y="305887"/>
                      <a:pt x="823961" y="297678"/>
                      <a:pt x="819013" y="296029"/>
                    </a:cubicBezTo>
                    <a:cubicBezTo>
                      <a:pt x="787246" y="285440"/>
                      <a:pt x="836638" y="302421"/>
                      <a:pt x="795988" y="286161"/>
                    </a:cubicBezTo>
                    <a:cubicBezTo>
                      <a:pt x="789550" y="283586"/>
                      <a:pt x="776253" y="279583"/>
                      <a:pt x="776253" y="279583"/>
                    </a:cubicBezTo>
                    <a:cubicBezTo>
                      <a:pt x="760862" y="264189"/>
                      <a:pt x="779730" y="281099"/>
                      <a:pt x="759807" y="269715"/>
                    </a:cubicBezTo>
                    <a:cubicBezTo>
                      <a:pt x="755047" y="266995"/>
                      <a:pt x="751410" y="262568"/>
                      <a:pt x="746650" y="259848"/>
                    </a:cubicBezTo>
                    <a:cubicBezTo>
                      <a:pt x="743640" y="258128"/>
                      <a:pt x="739884" y="258109"/>
                      <a:pt x="736783" y="256558"/>
                    </a:cubicBezTo>
                    <a:cubicBezTo>
                      <a:pt x="723275" y="249804"/>
                      <a:pt x="730541" y="251564"/>
                      <a:pt x="720337" y="243401"/>
                    </a:cubicBezTo>
                    <a:cubicBezTo>
                      <a:pt x="712591" y="237204"/>
                      <a:pt x="706313" y="234745"/>
                      <a:pt x="697312" y="230245"/>
                    </a:cubicBezTo>
                    <a:cubicBezTo>
                      <a:pt x="691843" y="224775"/>
                      <a:pt x="688338" y="220409"/>
                      <a:pt x="680866" y="217088"/>
                    </a:cubicBezTo>
                    <a:cubicBezTo>
                      <a:pt x="674529" y="214272"/>
                      <a:pt x="661131" y="210509"/>
                      <a:pt x="661131" y="210509"/>
                    </a:cubicBezTo>
                    <a:lnTo>
                      <a:pt x="638106" y="187485"/>
                    </a:lnTo>
                    <a:lnTo>
                      <a:pt x="638106" y="177617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17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現状と課題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64</a:t>
            </a:fld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子どもの交流拠点の整備</a:t>
            </a:r>
            <a:endParaRPr kumimoji="1" lang="ja-JP" altLang="en-US" dirty="0"/>
          </a:p>
        </p:txBody>
      </p:sp>
      <p:sp>
        <p:nvSpPr>
          <p:cNvPr id="5" name="四角形: 角を丸くする 23">
            <a:extLst>
              <a:ext uri="{FF2B5EF4-FFF2-40B4-BE49-F238E27FC236}">
                <a16:creationId xmlns:a16="http://schemas.microsoft.com/office/drawing/2014/main" id="{D801CFB7-A229-4E78-B0A7-78EE6E957FC8}"/>
              </a:ext>
            </a:extLst>
          </p:cNvPr>
          <p:cNvSpPr/>
          <p:nvPr/>
        </p:nvSpPr>
        <p:spPr>
          <a:xfrm>
            <a:off x="389614" y="5534108"/>
            <a:ext cx="4049272" cy="56960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おおつ野地区の人口増加</a:t>
            </a:r>
          </a:p>
        </p:txBody>
      </p:sp>
      <p:sp>
        <p:nvSpPr>
          <p:cNvPr id="6" name="四角形: 角を丸くする 24">
            <a:extLst>
              <a:ext uri="{FF2B5EF4-FFF2-40B4-BE49-F238E27FC236}">
                <a16:creationId xmlns:a16="http://schemas.microsoft.com/office/drawing/2014/main" id="{EBDDBD5E-5B54-47A0-A42A-02EB3A7E634B}"/>
              </a:ext>
            </a:extLst>
          </p:cNvPr>
          <p:cNvSpPr/>
          <p:nvPr/>
        </p:nvSpPr>
        <p:spPr>
          <a:xfrm>
            <a:off x="4752799" y="5540946"/>
            <a:ext cx="4049272" cy="56960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小学校の跡地</a:t>
            </a:r>
          </a:p>
        </p:txBody>
      </p:sp>
      <p:pic>
        <p:nvPicPr>
          <p:cNvPr id="10" name="図 9" descr="屋外, 建物, 道路, 市 が含まれている画像&#10;&#10;自動的に生成された説明">
            <a:extLst>
              <a:ext uri="{FF2B5EF4-FFF2-40B4-BE49-F238E27FC236}">
                <a16:creationId xmlns:a16="http://schemas.microsoft.com/office/drawing/2014/main" id="{C223CDC6-3960-4B91-B678-6804B3C8F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99" y="1928578"/>
            <a:ext cx="4004427" cy="3000844"/>
          </a:xfrm>
          <a:prstGeom prst="rect">
            <a:avLst/>
          </a:prstGeom>
        </p:spPr>
      </p:pic>
      <p:sp>
        <p:nvSpPr>
          <p:cNvPr id="9" name="四角形: 角を丸くする 23">
            <a:extLst>
              <a:ext uri="{FF2B5EF4-FFF2-40B4-BE49-F238E27FC236}">
                <a16:creationId xmlns:a16="http://schemas.microsoft.com/office/drawing/2014/main" id="{D801CFB7-A229-4E78-B0A7-78EE6E957FC8}"/>
              </a:ext>
            </a:extLst>
          </p:cNvPr>
          <p:cNvSpPr/>
          <p:nvPr/>
        </p:nvSpPr>
        <p:spPr>
          <a:xfrm>
            <a:off x="389614" y="3326480"/>
            <a:ext cx="4049272" cy="56960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工場誘致</a:t>
            </a:r>
          </a:p>
        </p:txBody>
      </p:sp>
      <p:sp>
        <p:nvSpPr>
          <p:cNvPr id="11" name="四角形: 角を丸くする 23">
            <a:extLst>
              <a:ext uri="{FF2B5EF4-FFF2-40B4-BE49-F238E27FC236}">
                <a16:creationId xmlns:a16="http://schemas.microsoft.com/office/drawing/2014/main" id="{D801CFB7-A229-4E78-B0A7-78EE6E957FC8}"/>
              </a:ext>
            </a:extLst>
          </p:cNvPr>
          <p:cNvSpPr/>
          <p:nvPr/>
        </p:nvSpPr>
        <p:spPr>
          <a:xfrm>
            <a:off x="389614" y="2489657"/>
            <a:ext cx="4049272" cy="56960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おおつ野ヒルズ</a:t>
            </a:r>
          </a:p>
        </p:txBody>
      </p:sp>
      <p:sp>
        <p:nvSpPr>
          <p:cNvPr id="7" name="下矢印 6"/>
          <p:cNvSpPr/>
          <p:nvPr/>
        </p:nvSpPr>
        <p:spPr>
          <a:xfrm>
            <a:off x="1832359" y="4163303"/>
            <a:ext cx="1163782" cy="978408"/>
          </a:xfrm>
          <a:prstGeom prst="downArrow">
            <a:avLst/>
          </a:prstGeom>
          <a:noFill/>
          <a:ln w="38100">
            <a:solidFill>
              <a:srgbClr val="EE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56733" y="498662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上大津西小学校</a:t>
            </a:r>
          </a:p>
        </p:txBody>
      </p:sp>
    </p:spTree>
    <p:extLst>
      <p:ext uri="{BB962C8B-B14F-4D97-AF65-F5344CB8AC3E}">
        <p14:creationId xmlns:p14="http://schemas.microsoft.com/office/powerpoint/2010/main" val="31047329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目標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65</a:t>
            </a:fld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子どもの交流拠点の整備</a:t>
            </a:r>
            <a:endParaRPr kumimoji="1" lang="ja-JP" altLang="en-US" dirty="0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35BF8B06-925D-432D-BF09-8FB7FC311E89}"/>
              </a:ext>
            </a:extLst>
          </p:cNvPr>
          <p:cNvSpPr/>
          <p:nvPr/>
        </p:nvSpPr>
        <p:spPr>
          <a:xfrm>
            <a:off x="331657" y="1536040"/>
            <a:ext cx="3407828" cy="189296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人口増加</a:t>
            </a:r>
          </a:p>
        </p:txBody>
      </p:sp>
      <p:sp>
        <p:nvSpPr>
          <p:cNvPr id="19" name="四角形: 角を丸くする 13">
            <a:extLst>
              <a:ext uri="{FF2B5EF4-FFF2-40B4-BE49-F238E27FC236}">
                <a16:creationId xmlns:a16="http://schemas.microsoft.com/office/drawing/2014/main" id="{8A5D2757-38A8-4C4C-86EA-46665C9E20D8}"/>
              </a:ext>
            </a:extLst>
          </p:cNvPr>
          <p:cNvSpPr/>
          <p:nvPr/>
        </p:nvSpPr>
        <p:spPr>
          <a:xfrm>
            <a:off x="331655" y="4035854"/>
            <a:ext cx="3407829" cy="189296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廃校跡地</a:t>
            </a:r>
          </a:p>
        </p:txBody>
      </p:sp>
      <p:sp>
        <p:nvSpPr>
          <p:cNvPr id="20" name="二等辺三角形 19">
            <a:extLst>
              <a:ext uri="{FF2B5EF4-FFF2-40B4-BE49-F238E27FC236}">
                <a16:creationId xmlns:a16="http://schemas.microsoft.com/office/drawing/2014/main" id="{E9BE8E0F-3582-4F3A-A35C-546A340BAD94}"/>
              </a:ext>
            </a:extLst>
          </p:cNvPr>
          <p:cNvSpPr/>
          <p:nvPr/>
        </p:nvSpPr>
        <p:spPr>
          <a:xfrm rot="5400000">
            <a:off x="3637978" y="2180564"/>
            <a:ext cx="1228298" cy="603913"/>
          </a:xfrm>
          <a:prstGeom prst="triangl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6F18B27B-16F1-46DB-A398-F28612184438}"/>
              </a:ext>
            </a:extLst>
          </p:cNvPr>
          <p:cNvSpPr/>
          <p:nvPr/>
        </p:nvSpPr>
        <p:spPr>
          <a:xfrm>
            <a:off x="4764770" y="1536040"/>
            <a:ext cx="4035630" cy="1892960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地域コミュニティ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の創出</a:t>
            </a:r>
            <a:endParaRPr kumimoji="1"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1A1DA11C-D3F9-48A0-99CF-367A200D3864}"/>
              </a:ext>
            </a:extLst>
          </p:cNvPr>
          <p:cNvSpPr/>
          <p:nvPr/>
        </p:nvSpPr>
        <p:spPr>
          <a:xfrm>
            <a:off x="4764770" y="4080209"/>
            <a:ext cx="4035630" cy="1892960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子どもの交流拠点</a:t>
            </a:r>
          </a:p>
        </p:txBody>
      </p:sp>
      <p:sp>
        <p:nvSpPr>
          <p:cNvPr id="23" name="二等辺三角形 22">
            <a:extLst>
              <a:ext uri="{FF2B5EF4-FFF2-40B4-BE49-F238E27FC236}">
                <a16:creationId xmlns:a16="http://schemas.microsoft.com/office/drawing/2014/main" id="{898CE755-41D2-44D2-94A3-D75A9CAF9C88}"/>
              </a:ext>
            </a:extLst>
          </p:cNvPr>
          <p:cNvSpPr/>
          <p:nvPr/>
        </p:nvSpPr>
        <p:spPr>
          <a:xfrm rot="5400000">
            <a:off x="3637977" y="4724733"/>
            <a:ext cx="1228298" cy="603913"/>
          </a:xfrm>
          <a:prstGeom prst="triangl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13116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C61688-84D6-459B-BB9E-ABFD4AE3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66</a:t>
            </a:fld>
            <a:endParaRPr kumimoji="1" lang="ja-JP" altLang="en-US" dirty="0"/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B20C7DF2-3129-410A-977F-2C82387C17E9}"/>
              </a:ext>
            </a:extLst>
          </p:cNvPr>
          <p:cNvSpPr txBox="1">
            <a:spLocks/>
          </p:cNvSpPr>
          <p:nvPr/>
        </p:nvSpPr>
        <p:spPr>
          <a:xfrm>
            <a:off x="0" y="311495"/>
            <a:ext cx="5810865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r>
              <a:rPr lang="ja-JP" altLang="en-US" dirty="0"/>
              <a:t>提案</a:t>
            </a:r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ECC7D617-3F17-40F7-B92B-EFAE4C5E614E}"/>
              </a:ext>
            </a:extLst>
          </p:cNvPr>
          <p:cNvSpPr txBox="1">
            <a:spLocks/>
          </p:cNvSpPr>
          <p:nvPr/>
        </p:nvSpPr>
        <p:spPr>
          <a:xfrm>
            <a:off x="15485" y="18467"/>
            <a:ext cx="6968971" cy="546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b="1" kern="120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子どもの交流拠点の整備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600167" y="1404000"/>
            <a:ext cx="7788759" cy="1370933"/>
            <a:chOff x="522718" y="1123446"/>
            <a:chExt cx="7788759" cy="1370933"/>
          </a:xfrm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B9DFCC1F-0957-417E-AF6F-F034D3F207C2}"/>
                </a:ext>
              </a:extLst>
            </p:cNvPr>
            <p:cNvSpPr/>
            <p:nvPr/>
          </p:nvSpPr>
          <p:spPr>
            <a:xfrm>
              <a:off x="522718" y="1408249"/>
              <a:ext cx="7788759" cy="1086130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四角形: 角を丸くする 5">
              <a:extLst>
                <a:ext uri="{FF2B5EF4-FFF2-40B4-BE49-F238E27FC236}">
                  <a16:creationId xmlns:a16="http://schemas.microsoft.com/office/drawing/2014/main" id="{B311A575-97EC-461F-A1E5-3C4EEE3045EC}"/>
                </a:ext>
              </a:extLst>
            </p:cNvPr>
            <p:cNvSpPr/>
            <p:nvPr/>
          </p:nvSpPr>
          <p:spPr>
            <a:xfrm>
              <a:off x="522721" y="1123446"/>
              <a:ext cx="7788753" cy="56960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廃校を活用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6CE88528-144E-452B-A87D-8A8FADB8BDB3}"/>
                </a:ext>
              </a:extLst>
            </p:cNvPr>
            <p:cNvSpPr txBox="1"/>
            <p:nvPr/>
          </p:nvSpPr>
          <p:spPr>
            <a:xfrm>
              <a:off x="595725" y="1878234"/>
              <a:ext cx="7642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廃校予定の上大津西小学校を改修</a:t>
              </a:r>
              <a:endPara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600167" y="3095790"/>
            <a:ext cx="7788759" cy="1370933"/>
            <a:chOff x="522712" y="2899872"/>
            <a:chExt cx="7788759" cy="1370933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66CE3F3B-9D64-44D5-9A7A-4508CA3D0318}"/>
                </a:ext>
              </a:extLst>
            </p:cNvPr>
            <p:cNvSpPr/>
            <p:nvPr/>
          </p:nvSpPr>
          <p:spPr>
            <a:xfrm>
              <a:off x="522712" y="3184675"/>
              <a:ext cx="7788759" cy="1086130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四角形: 角を丸くする 5">
              <a:extLst>
                <a:ext uri="{FF2B5EF4-FFF2-40B4-BE49-F238E27FC236}">
                  <a16:creationId xmlns:a16="http://schemas.microsoft.com/office/drawing/2014/main" id="{14DC2174-7813-4E4C-8CF6-179AAF14E196}"/>
                </a:ext>
              </a:extLst>
            </p:cNvPr>
            <p:cNvSpPr/>
            <p:nvPr/>
          </p:nvSpPr>
          <p:spPr>
            <a:xfrm>
              <a:off x="522715" y="2899872"/>
              <a:ext cx="7788753" cy="56960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子供を通した交流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D0107B6E-972A-4AC0-8633-7BF9108EF250}"/>
                </a:ext>
              </a:extLst>
            </p:cNvPr>
            <p:cNvSpPr txBox="1"/>
            <p:nvPr/>
          </p:nvSpPr>
          <p:spPr>
            <a:xfrm>
              <a:off x="595719" y="3654660"/>
              <a:ext cx="7642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子供同士だけでなく、親同士も交流できる施設に</a:t>
              </a:r>
              <a:endPara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600167" y="4788000"/>
            <a:ext cx="7788759" cy="1370933"/>
            <a:chOff x="522712" y="4676298"/>
            <a:chExt cx="7788759" cy="1370933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CD43F0DA-ABDB-4CEA-ABD7-529F2C1D8A51}"/>
                </a:ext>
              </a:extLst>
            </p:cNvPr>
            <p:cNvSpPr/>
            <p:nvPr/>
          </p:nvSpPr>
          <p:spPr>
            <a:xfrm>
              <a:off x="522712" y="4961101"/>
              <a:ext cx="7788759" cy="1086130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四角形: 角を丸くする 5">
              <a:extLst>
                <a:ext uri="{FF2B5EF4-FFF2-40B4-BE49-F238E27FC236}">
                  <a16:creationId xmlns:a16="http://schemas.microsoft.com/office/drawing/2014/main" id="{3BC514D3-76D2-4BE1-8281-6C90F00097E5}"/>
                </a:ext>
              </a:extLst>
            </p:cNvPr>
            <p:cNvSpPr/>
            <p:nvPr/>
          </p:nvSpPr>
          <p:spPr>
            <a:xfrm>
              <a:off x="522715" y="4676298"/>
              <a:ext cx="7788753" cy="56960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まちの魅力向上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99F1E88A-8C93-4F70-ABA2-4F515293DD1B}"/>
                </a:ext>
              </a:extLst>
            </p:cNvPr>
            <p:cNvSpPr txBox="1"/>
            <p:nvPr/>
          </p:nvSpPr>
          <p:spPr>
            <a:xfrm>
              <a:off x="595719" y="5431086"/>
              <a:ext cx="7642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手厚い福祉で、人口増加に対応</a:t>
              </a:r>
              <a:endPara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9254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C61688-84D6-459B-BB9E-ABFD4AE3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39BB1-A036-403D-99BA-CF8010E78B90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B20C7DF2-3129-410A-977F-2C82387C17E9}"/>
              </a:ext>
            </a:extLst>
          </p:cNvPr>
          <p:cNvSpPr txBox="1">
            <a:spLocks/>
          </p:cNvSpPr>
          <p:nvPr/>
        </p:nvSpPr>
        <p:spPr>
          <a:xfrm>
            <a:off x="0" y="311495"/>
            <a:ext cx="5810865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費用</a:t>
            </a:r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ECC7D617-3F17-40F7-B92B-EFAE4C5E614E}"/>
              </a:ext>
            </a:extLst>
          </p:cNvPr>
          <p:cNvSpPr txBox="1">
            <a:spLocks/>
          </p:cNvSpPr>
          <p:nvPr/>
        </p:nvSpPr>
        <p:spPr>
          <a:xfrm>
            <a:off x="15485" y="18467"/>
            <a:ext cx="4556515" cy="546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b="1" kern="120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子どもの交流拠点の整備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8FB8B35-01F3-47B5-84AB-D294ED5FC16D}"/>
              </a:ext>
            </a:extLst>
          </p:cNvPr>
          <p:cNvSpPr/>
          <p:nvPr/>
        </p:nvSpPr>
        <p:spPr>
          <a:xfrm>
            <a:off x="522724" y="1928776"/>
            <a:ext cx="4445058" cy="5688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施設整備のための事業</a:t>
            </a: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2B5DC719-AEC7-4250-816E-90AB9F1E9D40}"/>
              </a:ext>
            </a:extLst>
          </p:cNvPr>
          <p:cNvSpPr/>
          <p:nvPr/>
        </p:nvSpPr>
        <p:spPr>
          <a:xfrm>
            <a:off x="522722" y="3722400"/>
            <a:ext cx="4445058" cy="569607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事業継続費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55E6DA7-A6B4-43BE-8AE6-B1699E24A859}"/>
              </a:ext>
            </a:extLst>
          </p:cNvPr>
          <p:cNvSpPr txBox="1"/>
          <p:nvPr/>
        </p:nvSpPr>
        <p:spPr>
          <a:xfrm>
            <a:off x="5278055" y="1944486"/>
            <a:ext cx="328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8000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F20DC2C-9A3E-436C-9537-7B8C07F8B034}"/>
              </a:ext>
            </a:extLst>
          </p:cNvPr>
          <p:cNvSpPr txBox="1"/>
          <p:nvPr/>
        </p:nvSpPr>
        <p:spPr>
          <a:xfrm>
            <a:off x="5110101" y="3737094"/>
            <a:ext cx="3451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-2000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3E984A32-D4FF-40E7-86C8-B6784A4E47F9}"/>
              </a:ext>
            </a:extLst>
          </p:cNvPr>
          <p:cNvSpPr/>
          <p:nvPr/>
        </p:nvSpPr>
        <p:spPr>
          <a:xfrm>
            <a:off x="522724" y="5450316"/>
            <a:ext cx="8038700" cy="797848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6000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</a:p>
        </p:txBody>
      </p:sp>
    </p:spTree>
    <p:extLst>
      <p:ext uri="{BB962C8B-B14F-4D97-AF65-F5344CB8AC3E}">
        <p14:creationId xmlns:p14="http://schemas.microsoft.com/office/powerpoint/2010/main" val="33531525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効果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68</a:t>
            </a:fld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子どもの交流拠点の整備</a:t>
            </a:r>
            <a:endParaRPr kumimoji="1" lang="ja-JP" altLang="en-US" dirty="0"/>
          </a:p>
        </p:txBody>
      </p:sp>
      <p:sp>
        <p:nvSpPr>
          <p:cNvPr id="8" name="四角形: 角を丸くする 5">
            <a:extLst>
              <a:ext uri="{FF2B5EF4-FFF2-40B4-BE49-F238E27FC236}">
                <a16:creationId xmlns:a16="http://schemas.microsoft.com/office/drawing/2014/main" id="{6033ECA0-99AB-4B92-8EA4-D7F8504C3161}"/>
              </a:ext>
            </a:extLst>
          </p:cNvPr>
          <p:cNvSpPr/>
          <p:nvPr/>
        </p:nvSpPr>
        <p:spPr>
          <a:xfrm>
            <a:off x="228804" y="1745773"/>
            <a:ext cx="8686392" cy="1116000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地域コミュニティの活性化</a:t>
            </a:r>
          </a:p>
        </p:txBody>
      </p:sp>
      <p:sp>
        <p:nvSpPr>
          <p:cNvPr id="9" name="四角形: 角を丸くする 9">
            <a:extLst>
              <a:ext uri="{FF2B5EF4-FFF2-40B4-BE49-F238E27FC236}">
                <a16:creationId xmlns:a16="http://schemas.microsoft.com/office/drawing/2014/main" id="{96F1EBD7-6841-40AD-A669-D85D6650AA38}"/>
              </a:ext>
            </a:extLst>
          </p:cNvPr>
          <p:cNvSpPr/>
          <p:nvPr/>
        </p:nvSpPr>
        <p:spPr>
          <a:xfrm>
            <a:off x="222477" y="3129250"/>
            <a:ext cx="8686392" cy="1116000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廃校の活用</a:t>
            </a:r>
          </a:p>
        </p:txBody>
      </p:sp>
      <p:sp>
        <p:nvSpPr>
          <p:cNvPr id="11" name="四角形: 角を丸くする 11">
            <a:extLst>
              <a:ext uri="{FF2B5EF4-FFF2-40B4-BE49-F238E27FC236}">
                <a16:creationId xmlns:a16="http://schemas.microsoft.com/office/drawing/2014/main" id="{E98FC6B5-F77D-4C2A-B8A2-FE98FAF8C6A5}"/>
              </a:ext>
            </a:extLst>
          </p:cNvPr>
          <p:cNvSpPr/>
          <p:nvPr/>
        </p:nvSpPr>
        <p:spPr>
          <a:xfrm>
            <a:off x="222477" y="4514068"/>
            <a:ext cx="8686392" cy="1116000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親子の交流</a:t>
            </a:r>
          </a:p>
        </p:txBody>
      </p:sp>
    </p:spTree>
    <p:extLst>
      <p:ext uri="{BB962C8B-B14F-4D97-AF65-F5344CB8AC3E}">
        <p14:creationId xmlns:p14="http://schemas.microsoft.com/office/powerpoint/2010/main" val="31699327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図表 18">
            <a:extLst>
              <a:ext uri="{FF2B5EF4-FFF2-40B4-BE49-F238E27FC236}">
                <a16:creationId xmlns:a16="http://schemas.microsoft.com/office/drawing/2014/main" id="{C07C74F9-52E1-4777-9013-A4BC205B0E4C}"/>
              </a:ext>
            </a:extLst>
          </p:cNvPr>
          <p:cNvGraphicFramePr/>
          <p:nvPr>
            <p:extLst/>
          </p:nvPr>
        </p:nvGraphicFramePr>
        <p:xfrm>
          <a:off x="-615600" y="1886400"/>
          <a:ext cx="6007510" cy="375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C61688-84D6-459B-BB9E-ABFD4AE3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39BB1-A036-403D-99BA-CF8010E78B90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493"/>
            <a:ext cx="6968971" cy="797848"/>
          </a:xfrm>
        </p:spPr>
        <p:txBody>
          <a:bodyPr/>
          <a:lstStyle/>
          <a:p>
            <a:r>
              <a:rPr kumimoji="1" lang="ja-JP" altLang="en-US" dirty="0"/>
              <a:t>地域住民の防災意識向上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4AD6E5C-8BBB-43CA-A518-A43F908FD907}"/>
              </a:ext>
            </a:extLst>
          </p:cNvPr>
          <p:cNvGrpSpPr/>
          <p:nvPr/>
        </p:nvGrpSpPr>
        <p:grpSpPr>
          <a:xfrm>
            <a:off x="5124653" y="1720800"/>
            <a:ext cx="3195617" cy="3925290"/>
            <a:chOff x="3413840" y="1503503"/>
            <a:chExt cx="3195617" cy="3925290"/>
          </a:xfrm>
          <a:solidFill>
            <a:srgbClr val="0070C0"/>
          </a:solidFill>
        </p:grpSpPr>
        <p:sp>
          <p:nvSpPr>
            <p:cNvPr id="13" name="フリーフォーム: 図形 6">
              <a:extLst>
                <a:ext uri="{FF2B5EF4-FFF2-40B4-BE49-F238E27FC236}">
                  <a16:creationId xmlns:a16="http://schemas.microsoft.com/office/drawing/2014/main" id="{6718BCF8-2A4F-4FB5-90FE-DBBBCB99AA28}"/>
                </a:ext>
              </a:extLst>
            </p:cNvPr>
            <p:cNvSpPr/>
            <p:nvPr/>
          </p:nvSpPr>
          <p:spPr>
            <a:xfrm>
              <a:off x="3413840" y="1503503"/>
              <a:ext cx="1572242" cy="1901163"/>
            </a:xfrm>
            <a:custGeom>
              <a:avLst/>
              <a:gdLst>
                <a:gd name="connsiteX0" fmla="*/ 371681 w 1572242"/>
                <a:gd name="connsiteY0" fmla="*/ 65784 h 1901163"/>
                <a:gd name="connsiteX1" fmla="*/ 276294 w 1572242"/>
                <a:gd name="connsiteY1" fmla="*/ 13157 h 1901163"/>
                <a:gd name="connsiteX2" fmla="*/ 269715 w 1572242"/>
                <a:gd name="connsiteY2" fmla="*/ 6579 h 1901163"/>
                <a:gd name="connsiteX3" fmla="*/ 249980 w 1572242"/>
                <a:gd name="connsiteY3" fmla="*/ 0 h 1901163"/>
                <a:gd name="connsiteX4" fmla="*/ 226956 w 1572242"/>
                <a:gd name="connsiteY4" fmla="*/ 3290 h 1901163"/>
                <a:gd name="connsiteX5" fmla="*/ 220377 w 1572242"/>
                <a:gd name="connsiteY5" fmla="*/ 9868 h 1901163"/>
                <a:gd name="connsiteX6" fmla="*/ 210510 w 1572242"/>
                <a:gd name="connsiteY6" fmla="*/ 16446 h 1901163"/>
                <a:gd name="connsiteX7" fmla="*/ 197353 w 1572242"/>
                <a:gd name="connsiteY7" fmla="*/ 32892 h 1901163"/>
                <a:gd name="connsiteX8" fmla="*/ 190774 w 1572242"/>
                <a:gd name="connsiteY8" fmla="*/ 52628 h 1901163"/>
                <a:gd name="connsiteX9" fmla="*/ 187485 w 1572242"/>
                <a:gd name="connsiteY9" fmla="*/ 65784 h 1901163"/>
                <a:gd name="connsiteX10" fmla="*/ 180907 w 1572242"/>
                <a:gd name="connsiteY10" fmla="*/ 95387 h 1901163"/>
                <a:gd name="connsiteX11" fmla="*/ 174328 w 1572242"/>
                <a:gd name="connsiteY11" fmla="*/ 105255 h 1901163"/>
                <a:gd name="connsiteX12" fmla="*/ 157882 w 1572242"/>
                <a:gd name="connsiteY12" fmla="*/ 118412 h 1901163"/>
                <a:gd name="connsiteX13" fmla="*/ 151304 w 1572242"/>
                <a:gd name="connsiteY13" fmla="*/ 128279 h 1901163"/>
                <a:gd name="connsiteX14" fmla="*/ 134858 w 1572242"/>
                <a:gd name="connsiteY14" fmla="*/ 141436 h 1901163"/>
                <a:gd name="connsiteX15" fmla="*/ 118412 w 1572242"/>
                <a:gd name="connsiteY15" fmla="*/ 151304 h 1901163"/>
                <a:gd name="connsiteX16" fmla="*/ 111833 w 1572242"/>
                <a:gd name="connsiteY16" fmla="*/ 157882 h 1901163"/>
                <a:gd name="connsiteX17" fmla="*/ 105255 w 1572242"/>
                <a:gd name="connsiteY17" fmla="*/ 177618 h 1901163"/>
                <a:gd name="connsiteX18" fmla="*/ 108544 w 1572242"/>
                <a:gd name="connsiteY18" fmla="*/ 203931 h 1901163"/>
                <a:gd name="connsiteX19" fmla="*/ 115122 w 1572242"/>
                <a:gd name="connsiteY19" fmla="*/ 210510 h 1901163"/>
                <a:gd name="connsiteX20" fmla="*/ 121701 w 1572242"/>
                <a:gd name="connsiteY20" fmla="*/ 230245 h 1901163"/>
                <a:gd name="connsiteX21" fmla="*/ 128279 w 1572242"/>
                <a:gd name="connsiteY21" fmla="*/ 240113 h 1901163"/>
                <a:gd name="connsiteX22" fmla="*/ 141436 w 1572242"/>
                <a:gd name="connsiteY22" fmla="*/ 269715 h 1901163"/>
                <a:gd name="connsiteX23" fmla="*/ 161171 w 1572242"/>
                <a:gd name="connsiteY23" fmla="*/ 279583 h 1901163"/>
                <a:gd name="connsiteX24" fmla="*/ 171039 w 1572242"/>
                <a:gd name="connsiteY24" fmla="*/ 286161 h 1901163"/>
                <a:gd name="connsiteX25" fmla="*/ 190774 w 1572242"/>
                <a:gd name="connsiteY25" fmla="*/ 292740 h 1901163"/>
                <a:gd name="connsiteX26" fmla="*/ 210510 w 1572242"/>
                <a:gd name="connsiteY26" fmla="*/ 312475 h 1901163"/>
                <a:gd name="connsiteX27" fmla="*/ 217088 w 1572242"/>
                <a:gd name="connsiteY27" fmla="*/ 319054 h 1901163"/>
                <a:gd name="connsiteX28" fmla="*/ 226956 w 1572242"/>
                <a:gd name="connsiteY28" fmla="*/ 325632 h 1901163"/>
                <a:gd name="connsiteX29" fmla="*/ 253269 w 1572242"/>
                <a:gd name="connsiteY29" fmla="*/ 348656 h 1901163"/>
                <a:gd name="connsiteX30" fmla="*/ 259848 w 1572242"/>
                <a:gd name="connsiteY30" fmla="*/ 368392 h 1901163"/>
                <a:gd name="connsiteX31" fmla="*/ 263137 w 1572242"/>
                <a:gd name="connsiteY31" fmla="*/ 378259 h 1901163"/>
                <a:gd name="connsiteX32" fmla="*/ 276294 w 1572242"/>
                <a:gd name="connsiteY32" fmla="*/ 407862 h 1901163"/>
                <a:gd name="connsiteX33" fmla="*/ 282872 w 1572242"/>
                <a:gd name="connsiteY33" fmla="*/ 427597 h 1901163"/>
                <a:gd name="connsiteX34" fmla="*/ 296029 w 1572242"/>
                <a:gd name="connsiteY34" fmla="*/ 444043 h 1901163"/>
                <a:gd name="connsiteX35" fmla="*/ 315764 w 1572242"/>
                <a:gd name="connsiteY35" fmla="*/ 467068 h 1901163"/>
                <a:gd name="connsiteX36" fmla="*/ 322343 w 1572242"/>
                <a:gd name="connsiteY36" fmla="*/ 486803 h 1901163"/>
                <a:gd name="connsiteX37" fmla="*/ 325632 w 1572242"/>
                <a:gd name="connsiteY37" fmla="*/ 496671 h 1901163"/>
                <a:gd name="connsiteX38" fmla="*/ 328921 w 1572242"/>
                <a:gd name="connsiteY38" fmla="*/ 506538 h 1901163"/>
                <a:gd name="connsiteX39" fmla="*/ 335499 w 1572242"/>
                <a:gd name="connsiteY39" fmla="*/ 539431 h 1901163"/>
                <a:gd name="connsiteX40" fmla="*/ 335499 w 1572242"/>
                <a:gd name="connsiteY40" fmla="*/ 667710 h 1901163"/>
                <a:gd name="connsiteX41" fmla="*/ 328921 w 1572242"/>
                <a:gd name="connsiteY41" fmla="*/ 687445 h 1901163"/>
                <a:gd name="connsiteX42" fmla="*/ 325632 w 1572242"/>
                <a:gd name="connsiteY42" fmla="*/ 697313 h 1901163"/>
                <a:gd name="connsiteX43" fmla="*/ 315764 w 1572242"/>
                <a:gd name="connsiteY43" fmla="*/ 726915 h 1901163"/>
                <a:gd name="connsiteX44" fmla="*/ 305897 w 1572242"/>
                <a:gd name="connsiteY44" fmla="*/ 746651 h 1901163"/>
                <a:gd name="connsiteX45" fmla="*/ 292740 w 1572242"/>
                <a:gd name="connsiteY45" fmla="*/ 759808 h 1901163"/>
                <a:gd name="connsiteX46" fmla="*/ 286161 w 1572242"/>
                <a:gd name="connsiteY46" fmla="*/ 766386 h 1901163"/>
                <a:gd name="connsiteX47" fmla="*/ 273004 w 1572242"/>
                <a:gd name="connsiteY47" fmla="*/ 782832 h 1901163"/>
                <a:gd name="connsiteX48" fmla="*/ 266426 w 1572242"/>
                <a:gd name="connsiteY48" fmla="*/ 792700 h 1901163"/>
                <a:gd name="connsiteX49" fmla="*/ 256558 w 1572242"/>
                <a:gd name="connsiteY49" fmla="*/ 799278 h 1901163"/>
                <a:gd name="connsiteX50" fmla="*/ 240112 w 1572242"/>
                <a:gd name="connsiteY50" fmla="*/ 815724 h 1901163"/>
                <a:gd name="connsiteX51" fmla="*/ 223666 w 1572242"/>
                <a:gd name="connsiteY51" fmla="*/ 828881 h 1901163"/>
                <a:gd name="connsiteX52" fmla="*/ 220377 w 1572242"/>
                <a:gd name="connsiteY52" fmla="*/ 838749 h 1901163"/>
                <a:gd name="connsiteX53" fmla="*/ 223666 w 1572242"/>
                <a:gd name="connsiteY53" fmla="*/ 851905 h 1901163"/>
                <a:gd name="connsiteX54" fmla="*/ 230245 w 1572242"/>
                <a:gd name="connsiteY54" fmla="*/ 871641 h 1901163"/>
                <a:gd name="connsiteX55" fmla="*/ 233534 w 1572242"/>
                <a:gd name="connsiteY55" fmla="*/ 881508 h 1901163"/>
                <a:gd name="connsiteX56" fmla="*/ 240112 w 1572242"/>
                <a:gd name="connsiteY56" fmla="*/ 888087 h 1901163"/>
                <a:gd name="connsiteX57" fmla="*/ 253269 w 1572242"/>
                <a:gd name="connsiteY57" fmla="*/ 927557 h 1901163"/>
                <a:gd name="connsiteX58" fmla="*/ 256558 w 1572242"/>
                <a:gd name="connsiteY58" fmla="*/ 937425 h 1901163"/>
                <a:gd name="connsiteX59" fmla="*/ 269715 w 1572242"/>
                <a:gd name="connsiteY59" fmla="*/ 953871 h 1901163"/>
                <a:gd name="connsiteX60" fmla="*/ 279583 w 1572242"/>
                <a:gd name="connsiteY60" fmla="*/ 970317 h 1901163"/>
                <a:gd name="connsiteX61" fmla="*/ 282872 w 1572242"/>
                <a:gd name="connsiteY61" fmla="*/ 980184 h 1901163"/>
                <a:gd name="connsiteX62" fmla="*/ 292740 w 1572242"/>
                <a:gd name="connsiteY62" fmla="*/ 983474 h 1901163"/>
                <a:gd name="connsiteX63" fmla="*/ 315764 w 1572242"/>
                <a:gd name="connsiteY63" fmla="*/ 986763 h 1901163"/>
                <a:gd name="connsiteX64" fmla="*/ 345367 w 1572242"/>
                <a:gd name="connsiteY64" fmla="*/ 993341 h 1901163"/>
                <a:gd name="connsiteX65" fmla="*/ 355235 w 1572242"/>
                <a:gd name="connsiteY65" fmla="*/ 999920 h 1901163"/>
                <a:gd name="connsiteX66" fmla="*/ 365102 w 1572242"/>
                <a:gd name="connsiteY66" fmla="*/ 1003209 h 1901163"/>
                <a:gd name="connsiteX67" fmla="*/ 378259 w 1572242"/>
                <a:gd name="connsiteY67" fmla="*/ 1016366 h 1901163"/>
                <a:gd name="connsiteX68" fmla="*/ 381548 w 1572242"/>
                <a:gd name="connsiteY68" fmla="*/ 1026233 h 1901163"/>
                <a:gd name="connsiteX69" fmla="*/ 371681 w 1572242"/>
                <a:gd name="connsiteY69" fmla="*/ 1049258 h 1901163"/>
                <a:gd name="connsiteX70" fmla="*/ 361813 w 1572242"/>
                <a:gd name="connsiteY70" fmla="*/ 1052547 h 1901163"/>
                <a:gd name="connsiteX71" fmla="*/ 328921 w 1572242"/>
                <a:gd name="connsiteY71" fmla="*/ 1049258 h 1901163"/>
                <a:gd name="connsiteX72" fmla="*/ 309186 w 1572242"/>
                <a:gd name="connsiteY72" fmla="*/ 1042679 h 1901163"/>
                <a:gd name="connsiteX73" fmla="*/ 289451 w 1572242"/>
                <a:gd name="connsiteY73" fmla="*/ 1052547 h 1901163"/>
                <a:gd name="connsiteX74" fmla="*/ 282872 w 1572242"/>
                <a:gd name="connsiteY74" fmla="*/ 1062415 h 1901163"/>
                <a:gd name="connsiteX75" fmla="*/ 263137 w 1572242"/>
                <a:gd name="connsiteY75" fmla="*/ 1068993 h 1901163"/>
                <a:gd name="connsiteX76" fmla="*/ 249980 w 1572242"/>
                <a:gd name="connsiteY76" fmla="*/ 1072282 h 1901163"/>
                <a:gd name="connsiteX77" fmla="*/ 230245 w 1572242"/>
                <a:gd name="connsiteY77" fmla="*/ 1078861 h 1901163"/>
                <a:gd name="connsiteX78" fmla="*/ 210510 w 1572242"/>
                <a:gd name="connsiteY78" fmla="*/ 1065704 h 1901163"/>
                <a:gd name="connsiteX79" fmla="*/ 203931 w 1572242"/>
                <a:gd name="connsiteY79" fmla="*/ 1059125 h 1901163"/>
                <a:gd name="connsiteX80" fmla="*/ 184196 w 1572242"/>
                <a:gd name="connsiteY80" fmla="*/ 1045969 h 1901163"/>
                <a:gd name="connsiteX81" fmla="*/ 167750 w 1572242"/>
                <a:gd name="connsiteY81" fmla="*/ 1036101 h 1901163"/>
                <a:gd name="connsiteX82" fmla="*/ 154593 w 1572242"/>
                <a:gd name="connsiteY82" fmla="*/ 1022944 h 1901163"/>
                <a:gd name="connsiteX83" fmla="*/ 144725 w 1572242"/>
                <a:gd name="connsiteY83" fmla="*/ 1016366 h 1901163"/>
                <a:gd name="connsiteX84" fmla="*/ 131569 w 1572242"/>
                <a:gd name="connsiteY84" fmla="*/ 999920 h 1901163"/>
                <a:gd name="connsiteX85" fmla="*/ 124990 w 1572242"/>
                <a:gd name="connsiteY85" fmla="*/ 980184 h 1901163"/>
                <a:gd name="connsiteX86" fmla="*/ 128279 w 1572242"/>
                <a:gd name="connsiteY86" fmla="*/ 967028 h 1901163"/>
                <a:gd name="connsiteX87" fmla="*/ 131569 w 1572242"/>
                <a:gd name="connsiteY87" fmla="*/ 957160 h 1901163"/>
                <a:gd name="connsiteX88" fmla="*/ 128279 w 1572242"/>
                <a:gd name="connsiteY88" fmla="*/ 947292 h 1901163"/>
                <a:gd name="connsiteX89" fmla="*/ 62495 w 1572242"/>
                <a:gd name="connsiteY89" fmla="*/ 950582 h 1901163"/>
                <a:gd name="connsiteX90" fmla="*/ 42760 w 1572242"/>
                <a:gd name="connsiteY90" fmla="*/ 953871 h 1901163"/>
                <a:gd name="connsiteX91" fmla="*/ 32892 w 1572242"/>
                <a:gd name="connsiteY91" fmla="*/ 960449 h 1901163"/>
                <a:gd name="connsiteX92" fmla="*/ 23025 w 1572242"/>
                <a:gd name="connsiteY92" fmla="*/ 963738 h 1901163"/>
                <a:gd name="connsiteX93" fmla="*/ 19735 w 1572242"/>
                <a:gd name="connsiteY93" fmla="*/ 973606 h 1901163"/>
                <a:gd name="connsiteX94" fmla="*/ 16446 w 1572242"/>
                <a:gd name="connsiteY94" fmla="*/ 1022944 h 1901163"/>
                <a:gd name="connsiteX95" fmla="*/ 6579 w 1572242"/>
                <a:gd name="connsiteY95" fmla="*/ 1029523 h 1901163"/>
                <a:gd name="connsiteX96" fmla="*/ 0 w 1572242"/>
                <a:gd name="connsiteY96" fmla="*/ 1036101 h 1901163"/>
                <a:gd name="connsiteX97" fmla="*/ 19735 w 1572242"/>
                <a:gd name="connsiteY97" fmla="*/ 1072282 h 1901163"/>
                <a:gd name="connsiteX98" fmla="*/ 39471 w 1572242"/>
                <a:gd name="connsiteY98" fmla="*/ 1078861 h 1901163"/>
                <a:gd name="connsiteX99" fmla="*/ 46049 w 1572242"/>
                <a:gd name="connsiteY99" fmla="*/ 1088728 h 1901163"/>
                <a:gd name="connsiteX100" fmla="*/ 39471 w 1572242"/>
                <a:gd name="connsiteY100" fmla="*/ 1141356 h 1901163"/>
                <a:gd name="connsiteX101" fmla="*/ 32892 w 1572242"/>
                <a:gd name="connsiteY101" fmla="*/ 1161091 h 1901163"/>
                <a:gd name="connsiteX102" fmla="*/ 29603 w 1572242"/>
                <a:gd name="connsiteY102" fmla="*/ 1170959 h 1901163"/>
                <a:gd name="connsiteX103" fmla="*/ 13157 w 1572242"/>
                <a:gd name="connsiteY103" fmla="*/ 1187405 h 1901163"/>
                <a:gd name="connsiteX104" fmla="*/ 9868 w 1572242"/>
                <a:gd name="connsiteY104" fmla="*/ 1197272 h 1901163"/>
                <a:gd name="connsiteX105" fmla="*/ 13157 w 1572242"/>
                <a:gd name="connsiteY105" fmla="*/ 1207140 h 1901163"/>
                <a:gd name="connsiteX106" fmla="*/ 29603 w 1572242"/>
                <a:gd name="connsiteY106" fmla="*/ 1223586 h 1901163"/>
                <a:gd name="connsiteX107" fmla="*/ 49338 w 1572242"/>
                <a:gd name="connsiteY107" fmla="*/ 1230164 h 1901163"/>
                <a:gd name="connsiteX108" fmla="*/ 55917 w 1572242"/>
                <a:gd name="connsiteY108" fmla="*/ 1236743 h 1901163"/>
                <a:gd name="connsiteX109" fmla="*/ 65784 w 1572242"/>
                <a:gd name="connsiteY109" fmla="*/ 1253189 h 1901163"/>
                <a:gd name="connsiteX110" fmla="*/ 69074 w 1572242"/>
                <a:gd name="connsiteY110" fmla="*/ 1263056 h 1901163"/>
                <a:gd name="connsiteX111" fmla="*/ 62495 w 1572242"/>
                <a:gd name="connsiteY111" fmla="*/ 1292659 h 1901163"/>
                <a:gd name="connsiteX112" fmla="*/ 65784 w 1572242"/>
                <a:gd name="connsiteY112" fmla="*/ 1302527 h 1901163"/>
                <a:gd name="connsiteX113" fmla="*/ 85520 w 1572242"/>
                <a:gd name="connsiteY113" fmla="*/ 1322262 h 1901163"/>
                <a:gd name="connsiteX114" fmla="*/ 92098 w 1572242"/>
                <a:gd name="connsiteY114" fmla="*/ 1328841 h 1901163"/>
                <a:gd name="connsiteX115" fmla="*/ 105255 w 1572242"/>
                <a:gd name="connsiteY115" fmla="*/ 1345287 h 1901163"/>
                <a:gd name="connsiteX116" fmla="*/ 108544 w 1572242"/>
                <a:gd name="connsiteY116" fmla="*/ 1355154 h 1901163"/>
                <a:gd name="connsiteX117" fmla="*/ 134858 w 1572242"/>
                <a:gd name="connsiteY117" fmla="*/ 1368311 h 1901163"/>
                <a:gd name="connsiteX118" fmla="*/ 144725 w 1572242"/>
                <a:gd name="connsiteY118" fmla="*/ 1371600 h 1901163"/>
                <a:gd name="connsiteX119" fmla="*/ 154593 w 1572242"/>
                <a:gd name="connsiteY119" fmla="*/ 1388046 h 1901163"/>
                <a:gd name="connsiteX120" fmla="*/ 167750 w 1572242"/>
                <a:gd name="connsiteY120" fmla="*/ 1401203 h 1901163"/>
                <a:gd name="connsiteX121" fmla="*/ 180907 w 1572242"/>
                <a:gd name="connsiteY121" fmla="*/ 1427517 h 1901163"/>
                <a:gd name="connsiteX122" fmla="*/ 190774 w 1572242"/>
                <a:gd name="connsiteY122" fmla="*/ 1430806 h 1901163"/>
                <a:gd name="connsiteX123" fmla="*/ 210510 w 1572242"/>
                <a:gd name="connsiteY123" fmla="*/ 1434095 h 1901163"/>
                <a:gd name="connsiteX124" fmla="*/ 217088 w 1572242"/>
                <a:gd name="connsiteY124" fmla="*/ 1440674 h 1901163"/>
                <a:gd name="connsiteX125" fmla="*/ 230245 w 1572242"/>
                <a:gd name="connsiteY125" fmla="*/ 1457120 h 1901163"/>
                <a:gd name="connsiteX126" fmla="*/ 249980 w 1572242"/>
                <a:gd name="connsiteY126" fmla="*/ 1466987 h 1901163"/>
                <a:gd name="connsiteX127" fmla="*/ 259848 w 1572242"/>
                <a:gd name="connsiteY127" fmla="*/ 1486723 h 1901163"/>
                <a:gd name="connsiteX128" fmla="*/ 279583 w 1572242"/>
                <a:gd name="connsiteY128" fmla="*/ 1496590 h 1901163"/>
                <a:gd name="connsiteX129" fmla="*/ 292740 w 1572242"/>
                <a:gd name="connsiteY129" fmla="*/ 1509747 h 1901163"/>
                <a:gd name="connsiteX130" fmla="*/ 302607 w 1572242"/>
                <a:gd name="connsiteY130" fmla="*/ 1516325 h 1901163"/>
                <a:gd name="connsiteX131" fmla="*/ 394705 w 1572242"/>
                <a:gd name="connsiteY131" fmla="*/ 1526193 h 1901163"/>
                <a:gd name="connsiteX132" fmla="*/ 414440 w 1572242"/>
                <a:gd name="connsiteY132" fmla="*/ 1529482 h 1901163"/>
                <a:gd name="connsiteX133" fmla="*/ 513117 w 1572242"/>
                <a:gd name="connsiteY133" fmla="*/ 1532772 h 1901163"/>
                <a:gd name="connsiteX134" fmla="*/ 546009 w 1572242"/>
                <a:gd name="connsiteY134" fmla="*/ 1545928 h 1901163"/>
                <a:gd name="connsiteX135" fmla="*/ 575612 w 1572242"/>
                <a:gd name="connsiteY135" fmla="*/ 1559085 h 1901163"/>
                <a:gd name="connsiteX136" fmla="*/ 582190 w 1572242"/>
                <a:gd name="connsiteY136" fmla="*/ 1565664 h 1901163"/>
                <a:gd name="connsiteX137" fmla="*/ 585479 w 1572242"/>
                <a:gd name="connsiteY137" fmla="*/ 1575531 h 1901163"/>
                <a:gd name="connsiteX138" fmla="*/ 592058 w 1572242"/>
                <a:gd name="connsiteY138" fmla="*/ 1582110 h 1901163"/>
                <a:gd name="connsiteX139" fmla="*/ 605215 w 1572242"/>
                <a:gd name="connsiteY139" fmla="*/ 1598556 h 1901163"/>
                <a:gd name="connsiteX140" fmla="*/ 608504 w 1572242"/>
                <a:gd name="connsiteY140" fmla="*/ 1608423 h 1901163"/>
                <a:gd name="connsiteX141" fmla="*/ 618371 w 1572242"/>
                <a:gd name="connsiteY141" fmla="*/ 1615002 h 1901163"/>
                <a:gd name="connsiteX142" fmla="*/ 631528 w 1572242"/>
                <a:gd name="connsiteY142" fmla="*/ 1628159 h 1901163"/>
                <a:gd name="connsiteX143" fmla="*/ 638107 w 1572242"/>
                <a:gd name="connsiteY143" fmla="*/ 1634737 h 1901163"/>
                <a:gd name="connsiteX144" fmla="*/ 661131 w 1572242"/>
                <a:gd name="connsiteY144" fmla="*/ 1661051 h 1901163"/>
                <a:gd name="connsiteX145" fmla="*/ 667710 w 1572242"/>
                <a:gd name="connsiteY145" fmla="*/ 1667629 h 1901163"/>
                <a:gd name="connsiteX146" fmla="*/ 677577 w 1572242"/>
                <a:gd name="connsiteY146" fmla="*/ 1674208 h 1901163"/>
                <a:gd name="connsiteX147" fmla="*/ 684156 w 1572242"/>
                <a:gd name="connsiteY147" fmla="*/ 1680786 h 1901163"/>
                <a:gd name="connsiteX148" fmla="*/ 694023 w 1572242"/>
                <a:gd name="connsiteY148" fmla="*/ 1687364 h 1901163"/>
                <a:gd name="connsiteX149" fmla="*/ 710469 w 1572242"/>
                <a:gd name="connsiteY149" fmla="*/ 1703810 h 1901163"/>
                <a:gd name="connsiteX150" fmla="*/ 717048 w 1572242"/>
                <a:gd name="connsiteY150" fmla="*/ 1710389 h 1901163"/>
                <a:gd name="connsiteX151" fmla="*/ 726915 w 1572242"/>
                <a:gd name="connsiteY151" fmla="*/ 1713678 h 1901163"/>
                <a:gd name="connsiteX152" fmla="*/ 740072 w 1572242"/>
                <a:gd name="connsiteY152" fmla="*/ 1726835 h 1901163"/>
                <a:gd name="connsiteX153" fmla="*/ 753229 w 1572242"/>
                <a:gd name="connsiteY153" fmla="*/ 1743281 h 1901163"/>
                <a:gd name="connsiteX154" fmla="*/ 763097 w 1572242"/>
                <a:gd name="connsiteY154" fmla="*/ 1763016 h 1901163"/>
                <a:gd name="connsiteX155" fmla="*/ 769675 w 1572242"/>
                <a:gd name="connsiteY155" fmla="*/ 1782751 h 1901163"/>
                <a:gd name="connsiteX156" fmla="*/ 772964 w 1572242"/>
                <a:gd name="connsiteY156" fmla="*/ 1792619 h 1901163"/>
                <a:gd name="connsiteX157" fmla="*/ 779543 w 1572242"/>
                <a:gd name="connsiteY157" fmla="*/ 1799197 h 1901163"/>
                <a:gd name="connsiteX158" fmla="*/ 792699 w 1572242"/>
                <a:gd name="connsiteY158" fmla="*/ 1818933 h 1901163"/>
                <a:gd name="connsiteX159" fmla="*/ 805856 w 1572242"/>
                <a:gd name="connsiteY159" fmla="*/ 1832090 h 1901163"/>
                <a:gd name="connsiteX160" fmla="*/ 822302 w 1572242"/>
                <a:gd name="connsiteY160" fmla="*/ 1848536 h 1901163"/>
                <a:gd name="connsiteX161" fmla="*/ 828881 w 1572242"/>
                <a:gd name="connsiteY161" fmla="*/ 1855114 h 1901163"/>
                <a:gd name="connsiteX162" fmla="*/ 858484 w 1572242"/>
                <a:gd name="connsiteY162" fmla="*/ 1864982 h 1901163"/>
                <a:gd name="connsiteX163" fmla="*/ 868351 w 1572242"/>
                <a:gd name="connsiteY163" fmla="*/ 1868271 h 1901163"/>
                <a:gd name="connsiteX164" fmla="*/ 888086 w 1572242"/>
                <a:gd name="connsiteY164" fmla="*/ 1878138 h 1901163"/>
                <a:gd name="connsiteX165" fmla="*/ 917689 w 1572242"/>
                <a:gd name="connsiteY165" fmla="*/ 1894584 h 1901163"/>
                <a:gd name="connsiteX166" fmla="*/ 924268 w 1572242"/>
                <a:gd name="connsiteY166" fmla="*/ 1901163 h 1901163"/>
                <a:gd name="connsiteX167" fmla="*/ 944003 w 1572242"/>
                <a:gd name="connsiteY167" fmla="*/ 1894584 h 1901163"/>
                <a:gd name="connsiteX168" fmla="*/ 970317 w 1572242"/>
                <a:gd name="connsiteY168" fmla="*/ 1874849 h 1901163"/>
                <a:gd name="connsiteX169" fmla="*/ 973606 w 1572242"/>
                <a:gd name="connsiteY169" fmla="*/ 1864982 h 1901163"/>
                <a:gd name="connsiteX170" fmla="*/ 983474 w 1572242"/>
                <a:gd name="connsiteY170" fmla="*/ 1848536 h 1901163"/>
                <a:gd name="connsiteX171" fmla="*/ 990052 w 1572242"/>
                <a:gd name="connsiteY171" fmla="*/ 1812354 h 1901163"/>
                <a:gd name="connsiteX172" fmla="*/ 1003209 w 1572242"/>
                <a:gd name="connsiteY172" fmla="*/ 1795908 h 1901163"/>
                <a:gd name="connsiteX173" fmla="*/ 1006498 w 1572242"/>
                <a:gd name="connsiteY173" fmla="*/ 1786041 h 1901163"/>
                <a:gd name="connsiteX174" fmla="*/ 1013076 w 1572242"/>
                <a:gd name="connsiteY174" fmla="*/ 1779462 h 1901163"/>
                <a:gd name="connsiteX175" fmla="*/ 1019655 w 1572242"/>
                <a:gd name="connsiteY175" fmla="*/ 1759727 h 1901163"/>
                <a:gd name="connsiteX176" fmla="*/ 1029522 w 1572242"/>
                <a:gd name="connsiteY176" fmla="*/ 1730124 h 1901163"/>
                <a:gd name="connsiteX177" fmla="*/ 1032812 w 1572242"/>
                <a:gd name="connsiteY177" fmla="*/ 1720256 h 1901163"/>
                <a:gd name="connsiteX178" fmla="*/ 1039390 w 1572242"/>
                <a:gd name="connsiteY178" fmla="*/ 1710389 h 1901163"/>
                <a:gd name="connsiteX179" fmla="*/ 1042679 w 1572242"/>
                <a:gd name="connsiteY179" fmla="*/ 1700521 h 1901163"/>
                <a:gd name="connsiteX180" fmla="*/ 1049258 w 1572242"/>
                <a:gd name="connsiteY180" fmla="*/ 1693943 h 1901163"/>
                <a:gd name="connsiteX181" fmla="*/ 1055836 w 1572242"/>
                <a:gd name="connsiteY181" fmla="*/ 1674208 h 1901163"/>
                <a:gd name="connsiteX182" fmla="*/ 1065704 w 1572242"/>
                <a:gd name="connsiteY182" fmla="*/ 1641315 h 1901163"/>
                <a:gd name="connsiteX183" fmla="*/ 1068993 w 1572242"/>
                <a:gd name="connsiteY183" fmla="*/ 1621580 h 1901163"/>
                <a:gd name="connsiteX184" fmla="*/ 1065704 w 1572242"/>
                <a:gd name="connsiteY184" fmla="*/ 1591977 h 1901163"/>
                <a:gd name="connsiteX185" fmla="*/ 1062415 w 1572242"/>
                <a:gd name="connsiteY185" fmla="*/ 1582110 h 1901163"/>
                <a:gd name="connsiteX186" fmla="*/ 1059125 w 1572242"/>
                <a:gd name="connsiteY186" fmla="*/ 1568953 h 1901163"/>
                <a:gd name="connsiteX187" fmla="*/ 1068993 w 1572242"/>
                <a:gd name="connsiteY187" fmla="*/ 1516325 h 1901163"/>
                <a:gd name="connsiteX188" fmla="*/ 1078861 w 1572242"/>
                <a:gd name="connsiteY188" fmla="*/ 1509747 h 1901163"/>
                <a:gd name="connsiteX189" fmla="*/ 1085439 w 1572242"/>
                <a:gd name="connsiteY189" fmla="*/ 1499879 h 1901163"/>
                <a:gd name="connsiteX190" fmla="*/ 1088728 w 1572242"/>
                <a:gd name="connsiteY190" fmla="*/ 1490012 h 1901163"/>
                <a:gd name="connsiteX191" fmla="*/ 1095307 w 1572242"/>
                <a:gd name="connsiteY191" fmla="*/ 1483433 h 1901163"/>
                <a:gd name="connsiteX192" fmla="*/ 1105174 w 1572242"/>
                <a:gd name="connsiteY192" fmla="*/ 1466987 h 1901163"/>
                <a:gd name="connsiteX193" fmla="*/ 1108463 w 1572242"/>
                <a:gd name="connsiteY193" fmla="*/ 1457120 h 1901163"/>
                <a:gd name="connsiteX194" fmla="*/ 1115042 w 1572242"/>
                <a:gd name="connsiteY194" fmla="*/ 1450541 h 1901163"/>
                <a:gd name="connsiteX195" fmla="*/ 1121620 w 1572242"/>
                <a:gd name="connsiteY195" fmla="*/ 1440674 h 1901163"/>
                <a:gd name="connsiteX196" fmla="*/ 1128199 w 1572242"/>
                <a:gd name="connsiteY196" fmla="*/ 1434095 h 1901163"/>
                <a:gd name="connsiteX197" fmla="*/ 1141356 w 1572242"/>
                <a:gd name="connsiteY197" fmla="*/ 1414360 h 1901163"/>
                <a:gd name="connsiteX198" fmla="*/ 1151223 w 1572242"/>
                <a:gd name="connsiteY198" fmla="*/ 1384757 h 1901163"/>
                <a:gd name="connsiteX199" fmla="*/ 1154512 w 1572242"/>
                <a:gd name="connsiteY199" fmla="*/ 1374890 h 1901163"/>
                <a:gd name="connsiteX200" fmla="*/ 1157802 w 1572242"/>
                <a:gd name="connsiteY200" fmla="*/ 1365022 h 1901163"/>
                <a:gd name="connsiteX201" fmla="*/ 1161091 w 1572242"/>
                <a:gd name="connsiteY201" fmla="*/ 1341997 h 1901163"/>
                <a:gd name="connsiteX202" fmla="*/ 1154512 w 1572242"/>
                <a:gd name="connsiteY202" fmla="*/ 1276213 h 1901163"/>
                <a:gd name="connsiteX203" fmla="*/ 1147934 w 1572242"/>
                <a:gd name="connsiteY203" fmla="*/ 1266346 h 1901163"/>
                <a:gd name="connsiteX204" fmla="*/ 1138066 w 1572242"/>
                <a:gd name="connsiteY204" fmla="*/ 1263056 h 1901163"/>
                <a:gd name="connsiteX205" fmla="*/ 1118331 w 1572242"/>
                <a:gd name="connsiteY205" fmla="*/ 1249900 h 1901163"/>
                <a:gd name="connsiteX206" fmla="*/ 1098596 w 1572242"/>
                <a:gd name="connsiteY206" fmla="*/ 1226875 h 1901163"/>
                <a:gd name="connsiteX207" fmla="*/ 1092017 w 1572242"/>
                <a:gd name="connsiteY207" fmla="*/ 1207140 h 1901163"/>
                <a:gd name="connsiteX208" fmla="*/ 1088728 w 1572242"/>
                <a:gd name="connsiteY208" fmla="*/ 1197272 h 1901163"/>
                <a:gd name="connsiteX209" fmla="*/ 1085439 w 1572242"/>
                <a:gd name="connsiteY209" fmla="*/ 1131488 h 1901163"/>
                <a:gd name="connsiteX210" fmla="*/ 1075571 w 1572242"/>
                <a:gd name="connsiteY210" fmla="*/ 1082150 h 1901163"/>
                <a:gd name="connsiteX211" fmla="*/ 1072282 w 1572242"/>
                <a:gd name="connsiteY211" fmla="*/ 1072282 h 1901163"/>
                <a:gd name="connsiteX212" fmla="*/ 1065704 w 1572242"/>
                <a:gd name="connsiteY212" fmla="*/ 1062415 h 1901163"/>
                <a:gd name="connsiteX213" fmla="*/ 1062415 w 1572242"/>
                <a:gd name="connsiteY213" fmla="*/ 1052547 h 1901163"/>
                <a:gd name="connsiteX214" fmla="*/ 1055836 w 1572242"/>
                <a:gd name="connsiteY214" fmla="*/ 983474 h 1901163"/>
                <a:gd name="connsiteX215" fmla="*/ 1042679 w 1572242"/>
                <a:gd name="connsiteY215" fmla="*/ 953871 h 1901163"/>
                <a:gd name="connsiteX216" fmla="*/ 1039390 w 1572242"/>
                <a:gd name="connsiteY216" fmla="*/ 944003 h 1901163"/>
                <a:gd name="connsiteX217" fmla="*/ 1042679 w 1572242"/>
                <a:gd name="connsiteY217" fmla="*/ 920979 h 1901163"/>
                <a:gd name="connsiteX218" fmla="*/ 1049258 w 1572242"/>
                <a:gd name="connsiteY218" fmla="*/ 914400 h 1901163"/>
                <a:gd name="connsiteX219" fmla="*/ 1092017 w 1572242"/>
                <a:gd name="connsiteY219" fmla="*/ 904533 h 1901163"/>
                <a:gd name="connsiteX220" fmla="*/ 1174248 w 1572242"/>
                <a:gd name="connsiteY220" fmla="*/ 901243 h 1901163"/>
                <a:gd name="connsiteX221" fmla="*/ 1197272 w 1572242"/>
                <a:gd name="connsiteY221" fmla="*/ 894665 h 1901163"/>
                <a:gd name="connsiteX222" fmla="*/ 1200561 w 1572242"/>
                <a:gd name="connsiteY222" fmla="*/ 884797 h 1901163"/>
                <a:gd name="connsiteX223" fmla="*/ 1197272 w 1572242"/>
                <a:gd name="connsiteY223" fmla="*/ 871641 h 1901163"/>
                <a:gd name="connsiteX224" fmla="*/ 1213718 w 1572242"/>
                <a:gd name="connsiteY224" fmla="*/ 855195 h 1901163"/>
                <a:gd name="connsiteX225" fmla="*/ 1217007 w 1572242"/>
                <a:gd name="connsiteY225" fmla="*/ 845327 h 1901163"/>
                <a:gd name="connsiteX226" fmla="*/ 1207140 w 1572242"/>
                <a:gd name="connsiteY226" fmla="*/ 838749 h 1901163"/>
                <a:gd name="connsiteX227" fmla="*/ 1200561 w 1572242"/>
                <a:gd name="connsiteY227" fmla="*/ 832170 h 1901163"/>
                <a:gd name="connsiteX228" fmla="*/ 1190694 w 1572242"/>
                <a:gd name="connsiteY228" fmla="*/ 828881 h 1901163"/>
                <a:gd name="connsiteX229" fmla="*/ 1151223 w 1572242"/>
                <a:gd name="connsiteY229" fmla="*/ 825592 h 1901163"/>
                <a:gd name="connsiteX230" fmla="*/ 1151223 w 1572242"/>
                <a:gd name="connsiteY230" fmla="*/ 786121 h 1901163"/>
                <a:gd name="connsiteX231" fmla="*/ 1161091 w 1572242"/>
                <a:gd name="connsiteY231" fmla="*/ 782832 h 1901163"/>
                <a:gd name="connsiteX232" fmla="*/ 1184115 w 1572242"/>
                <a:gd name="connsiteY232" fmla="*/ 786121 h 1901163"/>
                <a:gd name="connsiteX233" fmla="*/ 1190694 w 1572242"/>
                <a:gd name="connsiteY233" fmla="*/ 792700 h 1901163"/>
                <a:gd name="connsiteX234" fmla="*/ 1200561 w 1572242"/>
                <a:gd name="connsiteY234" fmla="*/ 795989 h 1901163"/>
                <a:gd name="connsiteX235" fmla="*/ 1200561 w 1572242"/>
                <a:gd name="connsiteY235" fmla="*/ 694023 h 1901163"/>
                <a:gd name="connsiteX236" fmla="*/ 1210429 w 1572242"/>
                <a:gd name="connsiteY236" fmla="*/ 690734 h 1901163"/>
                <a:gd name="connsiteX237" fmla="*/ 1223586 w 1572242"/>
                <a:gd name="connsiteY237" fmla="*/ 687445 h 1901163"/>
                <a:gd name="connsiteX238" fmla="*/ 1233453 w 1572242"/>
                <a:gd name="connsiteY238" fmla="*/ 684156 h 1901163"/>
                <a:gd name="connsiteX239" fmla="*/ 1253189 w 1572242"/>
                <a:gd name="connsiteY239" fmla="*/ 680866 h 1901163"/>
                <a:gd name="connsiteX240" fmla="*/ 1272924 w 1572242"/>
                <a:gd name="connsiteY240" fmla="*/ 674288 h 1901163"/>
                <a:gd name="connsiteX241" fmla="*/ 1282792 w 1572242"/>
                <a:gd name="connsiteY241" fmla="*/ 670999 h 1901163"/>
                <a:gd name="connsiteX242" fmla="*/ 1302527 w 1572242"/>
                <a:gd name="connsiteY242" fmla="*/ 664420 h 1901163"/>
                <a:gd name="connsiteX243" fmla="*/ 1322262 w 1572242"/>
                <a:gd name="connsiteY243" fmla="*/ 654553 h 1901163"/>
                <a:gd name="connsiteX244" fmla="*/ 1348576 w 1572242"/>
                <a:gd name="connsiteY244" fmla="*/ 641396 h 1901163"/>
                <a:gd name="connsiteX245" fmla="*/ 1358443 w 1572242"/>
                <a:gd name="connsiteY245" fmla="*/ 638107 h 1901163"/>
                <a:gd name="connsiteX246" fmla="*/ 1381468 w 1572242"/>
                <a:gd name="connsiteY246" fmla="*/ 628239 h 1901163"/>
                <a:gd name="connsiteX247" fmla="*/ 1391335 w 1572242"/>
                <a:gd name="connsiteY247" fmla="*/ 621661 h 1901163"/>
                <a:gd name="connsiteX248" fmla="*/ 1476855 w 1572242"/>
                <a:gd name="connsiteY248" fmla="*/ 618372 h 1901163"/>
                <a:gd name="connsiteX249" fmla="*/ 1496590 w 1572242"/>
                <a:gd name="connsiteY249" fmla="*/ 611793 h 1901163"/>
                <a:gd name="connsiteX250" fmla="*/ 1513036 w 1572242"/>
                <a:gd name="connsiteY250" fmla="*/ 601925 h 1901163"/>
                <a:gd name="connsiteX251" fmla="*/ 1529482 w 1572242"/>
                <a:gd name="connsiteY251" fmla="*/ 588769 h 1901163"/>
                <a:gd name="connsiteX252" fmla="*/ 1545928 w 1572242"/>
                <a:gd name="connsiteY252" fmla="*/ 572323 h 1901163"/>
                <a:gd name="connsiteX253" fmla="*/ 1552507 w 1572242"/>
                <a:gd name="connsiteY253" fmla="*/ 565744 h 1901163"/>
                <a:gd name="connsiteX254" fmla="*/ 1568953 w 1572242"/>
                <a:gd name="connsiteY254" fmla="*/ 552587 h 1901163"/>
                <a:gd name="connsiteX255" fmla="*/ 1572242 w 1572242"/>
                <a:gd name="connsiteY255" fmla="*/ 542720 h 1901163"/>
                <a:gd name="connsiteX256" fmla="*/ 1562374 w 1572242"/>
                <a:gd name="connsiteY256" fmla="*/ 490092 h 1901163"/>
                <a:gd name="connsiteX257" fmla="*/ 1559085 w 1572242"/>
                <a:gd name="connsiteY257" fmla="*/ 480225 h 1901163"/>
                <a:gd name="connsiteX258" fmla="*/ 1552507 w 1572242"/>
                <a:gd name="connsiteY258" fmla="*/ 470357 h 1901163"/>
                <a:gd name="connsiteX259" fmla="*/ 1539350 w 1572242"/>
                <a:gd name="connsiteY259" fmla="*/ 457200 h 1901163"/>
                <a:gd name="connsiteX260" fmla="*/ 1526193 w 1572242"/>
                <a:gd name="connsiteY260" fmla="*/ 417730 h 1901163"/>
                <a:gd name="connsiteX261" fmla="*/ 1522904 w 1572242"/>
                <a:gd name="connsiteY261" fmla="*/ 407862 h 1901163"/>
                <a:gd name="connsiteX262" fmla="*/ 1516325 w 1572242"/>
                <a:gd name="connsiteY262" fmla="*/ 401284 h 1901163"/>
                <a:gd name="connsiteX263" fmla="*/ 1493301 w 1572242"/>
                <a:gd name="connsiteY263" fmla="*/ 378259 h 1901163"/>
                <a:gd name="connsiteX264" fmla="*/ 1486722 w 1572242"/>
                <a:gd name="connsiteY264" fmla="*/ 371681 h 1901163"/>
                <a:gd name="connsiteX265" fmla="*/ 1476855 w 1572242"/>
                <a:gd name="connsiteY265" fmla="*/ 368392 h 1901163"/>
                <a:gd name="connsiteX266" fmla="*/ 1460409 w 1572242"/>
                <a:gd name="connsiteY266" fmla="*/ 351946 h 1901163"/>
                <a:gd name="connsiteX267" fmla="*/ 1453830 w 1572242"/>
                <a:gd name="connsiteY267" fmla="*/ 345367 h 1901163"/>
                <a:gd name="connsiteX268" fmla="*/ 1443963 w 1572242"/>
                <a:gd name="connsiteY268" fmla="*/ 342078 h 1901163"/>
                <a:gd name="connsiteX269" fmla="*/ 1427517 w 1572242"/>
                <a:gd name="connsiteY269" fmla="*/ 332210 h 1901163"/>
                <a:gd name="connsiteX270" fmla="*/ 1407781 w 1572242"/>
                <a:gd name="connsiteY270" fmla="*/ 322343 h 1901163"/>
                <a:gd name="connsiteX271" fmla="*/ 1391335 w 1572242"/>
                <a:gd name="connsiteY271" fmla="*/ 312475 h 1901163"/>
                <a:gd name="connsiteX272" fmla="*/ 1381468 w 1572242"/>
                <a:gd name="connsiteY272" fmla="*/ 305897 h 1901163"/>
                <a:gd name="connsiteX273" fmla="*/ 1365022 w 1572242"/>
                <a:gd name="connsiteY273" fmla="*/ 302608 h 1901163"/>
                <a:gd name="connsiteX274" fmla="*/ 1305816 w 1572242"/>
                <a:gd name="connsiteY274" fmla="*/ 292740 h 1901163"/>
                <a:gd name="connsiteX275" fmla="*/ 1282792 w 1572242"/>
                <a:gd name="connsiteY275" fmla="*/ 286161 h 1901163"/>
                <a:gd name="connsiteX276" fmla="*/ 1276213 w 1572242"/>
                <a:gd name="connsiteY276" fmla="*/ 279583 h 1901163"/>
                <a:gd name="connsiteX277" fmla="*/ 1256478 w 1572242"/>
                <a:gd name="connsiteY277" fmla="*/ 273005 h 1901163"/>
                <a:gd name="connsiteX278" fmla="*/ 1236743 w 1572242"/>
                <a:gd name="connsiteY278" fmla="*/ 266426 h 1901163"/>
                <a:gd name="connsiteX279" fmla="*/ 1164380 w 1572242"/>
                <a:gd name="connsiteY279" fmla="*/ 256559 h 1901163"/>
                <a:gd name="connsiteX280" fmla="*/ 1141356 w 1572242"/>
                <a:gd name="connsiteY280" fmla="*/ 253269 h 1901163"/>
                <a:gd name="connsiteX281" fmla="*/ 1105174 w 1572242"/>
                <a:gd name="connsiteY281" fmla="*/ 243402 h 1901163"/>
                <a:gd name="connsiteX282" fmla="*/ 1092017 w 1572242"/>
                <a:gd name="connsiteY282" fmla="*/ 240113 h 1901163"/>
                <a:gd name="connsiteX283" fmla="*/ 1072282 w 1572242"/>
                <a:gd name="connsiteY283" fmla="*/ 233534 h 1901163"/>
                <a:gd name="connsiteX284" fmla="*/ 1039390 w 1572242"/>
                <a:gd name="connsiteY284" fmla="*/ 230245 h 1901163"/>
                <a:gd name="connsiteX285" fmla="*/ 1029522 w 1572242"/>
                <a:gd name="connsiteY285" fmla="*/ 187485 h 1901163"/>
                <a:gd name="connsiteX286" fmla="*/ 1026233 w 1572242"/>
                <a:gd name="connsiteY286" fmla="*/ 161172 h 1901163"/>
                <a:gd name="connsiteX287" fmla="*/ 1016366 w 1572242"/>
                <a:gd name="connsiteY287" fmla="*/ 128279 h 1901163"/>
                <a:gd name="connsiteX288" fmla="*/ 1003209 w 1572242"/>
                <a:gd name="connsiteY288" fmla="*/ 111833 h 1901163"/>
                <a:gd name="connsiteX289" fmla="*/ 986763 w 1572242"/>
                <a:gd name="connsiteY289" fmla="*/ 88809 h 1901163"/>
                <a:gd name="connsiteX290" fmla="*/ 947292 w 1572242"/>
                <a:gd name="connsiteY290" fmla="*/ 92098 h 1901163"/>
                <a:gd name="connsiteX291" fmla="*/ 937425 w 1572242"/>
                <a:gd name="connsiteY291" fmla="*/ 98677 h 1901163"/>
                <a:gd name="connsiteX292" fmla="*/ 917689 w 1572242"/>
                <a:gd name="connsiteY292" fmla="*/ 105255 h 1901163"/>
                <a:gd name="connsiteX293" fmla="*/ 907822 w 1572242"/>
                <a:gd name="connsiteY293" fmla="*/ 108544 h 1901163"/>
                <a:gd name="connsiteX294" fmla="*/ 858484 w 1572242"/>
                <a:gd name="connsiteY294" fmla="*/ 105255 h 1901163"/>
                <a:gd name="connsiteX295" fmla="*/ 848616 w 1572242"/>
                <a:gd name="connsiteY295" fmla="*/ 88809 h 1901163"/>
                <a:gd name="connsiteX296" fmla="*/ 838748 w 1572242"/>
                <a:gd name="connsiteY296" fmla="*/ 82231 h 1901163"/>
                <a:gd name="connsiteX297" fmla="*/ 809145 w 1572242"/>
                <a:gd name="connsiteY297" fmla="*/ 72363 h 1901163"/>
                <a:gd name="connsiteX298" fmla="*/ 799278 w 1572242"/>
                <a:gd name="connsiteY298" fmla="*/ 69074 h 1901163"/>
                <a:gd name="connsiteX299" fmla="*/ 789410 w 1572242"/>
                <a:gd name="connsiteY299" fmla="*/ 62495 h 1901163"/>
                <a:gd name="connsiteX300" fmla="*/ 743361 w 1572242"/>
                <a:gd name="connsiteY300" fmla="*/ 49338 h 1901163"/>
                <a:gd name="connsiteX301" fmla="*/ 720337 w 1572242"/>
                <a:gd name="connsiteY301" fmla="*/ 42760 h 1901163"/>
                <a:gd name="connsiteX302" fmla="*/ 690734 w 1572242"/>
                <a:gd name="connsiteY302" fmla="*/ 32892 h 1901163"/>
                <a:gd name="connsiteX303" fmla="*/ 680866 w 1572242"/>
                <a:gd name="connsiteY303" fmla="*/ 29603 h 1901163"/>
                <a:gd name="connsiteX304" fmla="*/ 670999 w 1572242"/>
                <a:gd name="connsiteY304" fmla="*/ 23025 h 1901163"/>
                <a:gd name="connsiteX305" fmla="*/ 664420 w 1572242"/>
                <a:gd name="connsiteY305" fmla="*/ 16446 h 1901163"/>
                <a:gd name="connsiteX306" fmla="*/ 644685 w 1572242"/>
                <a:gd name="connsiteY306" fmla="*/ 9868 h 1901163"/>
                <a:gd name="connsiteX307" fmla="*/ 608504 w 1572242"/>
                <a:gd name="connsiteY307" fmla="*/ 16446 h 1901163"/>
                <a:gd name="connsiteX308" fmla="*/ 601925 w 1572242"/>
                <a:gd name="connsiteY308" fmla="*/ 23025 h 1901163"/>
                <a:gd name="connsiteX309" fmla="*/ 572322 w 1572242"/>
                <a:gd name="connsiteY309" fmla="*/ 36182 h 1901163"/>
                <a:gd name="connsiteX310" fmla="*/ 562455 w 1572242"/>
                <a:gd name="connsiteY310" fmla="*/ 39471 h 1901163"/>
                <a:gd name="connsiteX311" fmla="*/ 486803 w 1572242"/>
                <a:gd name="connsiteY311" fmla="*/ 42760 h 1901163"/>
                <a:gd name="connsiteX312" fmla="*/ 470357 w 1572242"/>
                <a:gd name="connsiteY312" fmla="*/ 52628 h 1901163"/>
                <a:gd name="connsiteX313" fmla="*/ 460489 w 1572242"/>
                <a:gd name="connsiteY313" fmla="*/ 55917 h 1901163"/>
                <a:gd name="connsiteX314" fmla="*/ 450622 w 1572242"/>
                <a:gd name="connsiteY314" fmla="*/ 62495 h 1901163"/>
                <a:gd name="connsiteX315" fmla="*/ 444043 w 1572242"/>
                <a:gd name="connsiteY315" fmla="*/ 69074 h 1901163"/>
                <a:gd name="connsiteX316" fmla="*/ 424308 w 1572242"/>
                <a:gd name="connsiteY316" fmla="*/ 75652 h 1901163"/>
                <a:gd name="connsiteX317" fmla="*/ 414440 w 1572242"/>
                <a:gd name="connsiteY317" fmla="*/ 78941 h 1901163"/>
                <a:gd name="connsiteX318" fmla="*/ 371681 w 1572242"/>
                <a:gd name="connsiteY318" fmla="*/ 65784 h 190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</a:cxnLst>
              <a:rect l="l" t="t" r="r" b="b"/>
              <a:pathLst>
                <a:path w="1572242" h="1901163">
                  <a:moveTo>
                    <a:pt x="371681" y="65784"/>
                  </a:moveTo>
                  <a:cubicBezTo>
                    <a:pt x="339885" y="48242"/>
                    <a:pt x="307698" y="31391"/>
                    <a:pt x="276294" y="13157"/>
                  </a:cubicBezTo>
                  <a:cubicBezTo>
                    <a:pt x="273612" y="11600"/>
                    <a:pt x="272489" y="7966"/>
                    <a:pt x="269715" y="6579"/>
                  </a:cubicBezTo>
                  <a:cubicBezTo>
                    <a:pt x="263513" y="3478"/>
                    <a:pt x="249980" y="0"/>
                    <a:pt x="249980" y="0"/>
                  </a:cubicBezTo>
                  <a:cubicBezTo>
                    <a:pt x="242305" y="1097"/>
                    <a:pt x="234311" y="838"/>
                    <a:pt x="226956" y="3290"/>
                  </a:cubicBezTo>
                  <a:cubicBezTo>
                    <a:pt x="224014" y="4271"/>
                    <a:pt x="222799" y="7931"/>
                    <a:pt x="220377" y="9868"/>
                  </a:cubicBezTo>
                  <a:cubicBezTo>
                    <a:pt x="217290" y="12337"/>
                    <a:pt x="213799" y="14253"/>
                    <a:pt x="210510" y="16446"/>
                  </a:cubicBezTo>
                  <a:cubicBezTo>
                    <a:pt x="198509" y="52441"/>
                    <a:pt x="218610" y="-1120"/>
                    <a:pt x="197353" y="32892"/>
                  </a:cubicBezTo>
                  <a:cubicBezTo>
                    <a:pt x="193678" y="38773"/>
                    <a:pt x="192456" y="45900"/>
                    <a:pt x="190774" y="52628"/>
                  </a:cubicBezTo>
                  <a:cubicBezTo>
                    <a:pt x="189678" y="57013"/>
                    <a:pt x="188371" y="61351"/>
                    <a:pt x="187485" y="65784"/>
                  </a:cubicBezTo>
                  <a:cubicBezTo>
                    <a:pt x="185801" y="74205"/>
                    <a:pt x="185175" y="86852"/>
                    <a:pt x="180907" y="95387"/>
                  </a:cubicBezTo>
                  <a:cubicBezTo>
                    <a:pt x="179139" y="98923"/>
                    <a:pt x="177123" y="102460"/>
                    <a:pt x="174328" y="105255"/>
                  </a:cubicBezTo>
                  <a:cubicBezTo>
                    <a:pt x="157230" y="122353"/>
                    <a:pt x="170904" y="102134"/>
                    <a:pt x="157882" y="118412"/>
                  </a:cubicBezTo>
                  <a:cubicBezTo>
                    <a:pt x="155413" y="121499"/>
                    <a:pt x="153773" y="125192"/>
                    <a:pt x="151304" y="128279"/>
                  </a:cubicBezTo>
                  <a:cubicBezTo>
                    <a:pt x="144244" y="137104"/>
                    <a:pt x="144357" y="133837"/>
                    <a:pt x="134858" y="141436"/>
                  </a:cubicBezTo>
                  <a:cubicBezTo>
                    <a:pt x="121958" y="151756"/>
                    <a:pt x="135547" y="145592"/>
                    <a:pt x="118412" y="151304"/>
                  </a:cubicBezTo>
                  <a:cubicBezTo>
                    <a:pt x="116219" y="153497"/>
                    <a:pt x="113220" y="155108"/>
                    <a:pt x="111833" y="157882"/>
                  </a:cubicBezTo>
                  <a:cubicBezTo>
                    <a:pt x="108732" y="164084"/>
                    <a:pt x="105255" y="177618"/>
                    <a:pt x="105255" y="177618"/>
                  </a:cubicBezTo>
                  <a:cubicBezTo>
                    <a:pt x="106351" y="186389"/>
                    <a:pt x="106004" y="195464"/>
                    <a:pt x="108544" y="203931"/>
                  </a:cubicBezTo>
                  <a:cubicBezTo>
                    <a:pt x="109435" y="206901"/>
                    <a:pt x="113735" y="207736"/>
                    <a:pt x="115122" y="210510"/>
                  </a:cubicBezTo>
                  <a:cubicBezTo>
                    <a:pt x="118223" y="216712"/>
                    <a:pt x="117855" y="224475"/>
                    <a:pt x="121701" y="230245"/>
                  </a:cubicBezTo>
                  <a:cubicBezTo>
                    <a:pt x="123894" y="233534"/>
                    <a:pt x="126673" y="236501"/>
                    <a:pt x="128279" y="240113"/>
                  </a:cubicBezTo>
                  <a:cubicBezTo>
                    <a:pt x="133489" y="251836"/>
                    <a:pt x="132505" y="260784"/>
                    <a:pt x="141436" y="269715"/>
                  </a:cubicBezTo>
                  <a:cubicBezTo>
                    <a:pt x="150863" y="279142"/>
                    <a:pt x="150470" y="274233"/>
                    <a:pt x="161171" y="279583"/>
                  </a:cubicBezTo>
                  <a:cubicBezTo>
                    <a:pt x="164707" y="281351"/>
                    <a:pt x="167427" y="284555"/>
                    <a:pt x="171039" y="286161"/>
                  </a:cubicBezTo>
                  <a:cubicBezTo>
                    <a:pt x="177376" y="288977"/>
                    <a:pt x="190774" y="292740"/>
                    <a:pt x="190774" y="292740"/>
                  </a:cubicBezTo>
                  <a:lnTo>
                    <a:pt x="210510" y="312475"/>
                  </a:lnTo>
                  <a:cubicBezTo>
                    <a:pt x="212703" y="314668"/>
                    <a:pt x="214508" y="317334"/>
                    <a:pt x="217088" y="319054"/>
                  </a:cubicBezTo>
                  <a:cubicBezTo>
                    <a:pt x="220377" y="321247"/>
                    <a:pt x="223981" y="323029"/>
                    <a:pt x="226956" y="325632"/>
                  </a:cubicBezTo>
                  <a:cubicBezTo>
                    <a:pt x="257746" y="352572"/>
                    <a:pt x="231063" y="333852"/>
                    <a:pt x="253269" y="348656"/>
                  </a:cubicBezTo>
                  <a:lnTo>
                    <a:pt x="259848" y="368392"/>
                  </a:lnTo>
                  <a:cubicBezTo>
                    <a:pt x="260944" y="371681"/>
                    <a:pt x="261214" y="375374"/>
                    <a:pt x="263137" y="378259"/>
                  </a:cubicBezTo>
                  <a:cubicBezTo>
                    <a:pt x="273561" y="393896"/>
                    <a:pt x="268466" y="384378"/>
                    <a:pt x="276294" y="407862"/>
                  </a:cubicBezTo>
                  <a:lnTo>
                    <a:pt x="282872" y="427597"/>
                  </a:lnTo>
                  <a:cubicBezTo>
                    <a:pt x="305269" y="449994"/>
                    <a:pt x="271133" y="414998"/>
                    <a:pt x="296029" y="444043"/>
                  </a:cubicBezTo>
                  <a:cubicBezTo>
                    <a:pt x="303556" y="452825"/>
                    <a:pt x="311116" y="456610"/>
                    <a:pt x="315764" y="467068"/>
                  </a:cubicBezTo>
                  <a:cubicBezTo>
                    <a:pt x="318580" y="473405"/>
                    <a:pt x="320150" y="480225"/>
                    <a:pt x="322343" y="486803"/>
                  </a:cubicBezTo>
                  <a:lnTo>
                    <a:pt x="325632" y="496671"/>
                  </a:lnTo>
                  <a:cubicBezTo>
                    <a:pt x="326728" y="499960"/>
                    <a:pt x="328241" y="503138"/>
                    <a:pt x="328921" y="506538"/>
                  </a:cubicBezTo>
                  <a:lnTo>
                    <a:pt x="335499" y="539431"/>
                  </a:lnTo>
                  <a:cubicBezTo>
                    <a:pt x="338070" y="590847"/>
                    <a:pt x="341616" y="616737"/>
                    <a:pt x="335499" y="667710"/>
                  </a:cubicBezTo>
                  <a:cubicBezTo>
                    <a:pt x="334673" y="674595"/>
                    <a:pt x="331114" y="680867"/>
                    <a:pt x="328921" y="687445"/>
                  </a:cubicBezTo>
                  <a:lnTo>
                    <a:pt x="325632" y="697313"/>
                  </a:lnTo>
                  <a:lnTo>
                    <a:pt x="315764" y="726915"/>
                  </a:lnTo>
                  <a:cubicBezTo>
                    <a:pt x="312581" y="736465"/>
                    <a:pt x="312852" y="738536"/>
                    <a:pt x="305897" y="746651"/>
                  </a:cubicBezTo>
                  <a:cubicBezTo>
                    <a:pt x="301861" y="751360"/>
                    <a:pt x="297126" y="755422"/>
                    <a:pt x="292740" y="759808"/>
                  </a:cubicBezTo>
                  <a:lnTo>
                    <a:pt x="286161" y="766386"/>
                  </a:lnTo>
                  <a:cubicBezTo>
                    <a:pt x="279758" y="785598"/>
                    <a:pt x="287883" y="767953"/>
                    <a:pt x="273004" y="782832"/>
                  </a:cubicBezTo>
                  <a:cubicBezTo>
                    <a:pt x="270209" y="785627"/>
                    <a:pt x="269221" y="789905"/>
                    <a:pt x="266426" y="792700"/>
                  </a:cubicBezTo>
                  <a:cubicBezTo>
                    <a:pt x="263631" y="795495"/>
                    <a:pt x="259533" y="796675"/>
                    <a:pt x="256558" y="799278"/>
                  </a:cubicBezTo>
                  <a:cubicBezTo>
                    <a:pt x="250723" y="804383"/>
                    <a:pt x="246563" y="811424"/>
                    <a:pt x="240112" y="815724"/>
                  </a:cubicBezTo>
                  <a:cubicBezTo>
                    <a:pt x="227665" y="824022"/>
                    <a:pt x="233040" y="819507"/>
                    <a:pt x="223666" y="828881"/>
                  </a:cubicBezTo>
                  <a:cubicBezTo>
                    <a:pt x="222570" y="832170"/>
                    <a:pt x="220377" y="835282"/>
                    <a:pt x="220377" y="838749"/>
                  </a:cubicBezTo>
                  <a:cubicBezTo>
                    <a:pt x="220377" y="843269"/>
                    <a:pt x="222367" y="847575"/>
                    <a:pt x="223666" y="851905"/>
                  </a:cubicBezTo>
                  <a:cubicBezTo>
                    <a:pt x="225659" y="858547"/>
                    <a:pt x="228052" y="865062"/>
                    <a:pt x="230245" y="871641"/>
                  </a:cubicBezTo>
                  <a:cubicBezTo>
                    <a:pt x="231341" y="874930"/>
                    <a:pt x="231083" y="879056"/>
                    <a:pt x="233534" y="881508"/>
                  </a:cubicBezTo>
                  <a:lnTo>
                    <a:pt x="240112" y="888087"/>
                  </a:lnTo>
                  <a:lnTo>
                    <a:pt x="253269" y="927557"/>
                  </a:lnTo>
                  <a:cubicBezTo>
                    <a:pt x="254365" y="930846"/>
                    <a:pt x="254635" y="934540"/>
                    <a:pt x="256558" y="937425"/>
                  </a:cubicBezTo>
                  <a:cubicBezTo>
                    <a:pt x="264857" y="949872"/>
                    <a:pt x="260342" y="944497"/>
                    <a:pt x="269715" y="953871"/>
                  </a:cubicBezTo>
                  <a:cubicBezTo>
                    <a:pt x="279031" y="981820"/>
                    <a:pt x="266038" y="947743"/>
                    <a:pt x="279583" y="970317"/>
                  </a:cubicBezTo>
                  <a:cubicBezTo>
                    <a:pt x="281367" y="973290"/>
                    <a:pt x="280421" y="977733"/>
                    <a:pt x="282872" y="980184"/>
                  </a:cubicBezTo>
                  <a:cubicBezTo>
                    <a:pt x="285324" y="982636"/>
                    <a:pt x="289340" y="982794"/>
                    <a:pt x="292740" y="983474"/>
                  </a:cubicBezTo>
                  <a:cubicBezTo>
                    <a:pt x="300342" y="984995"/>
                    <a:pt x="308102" y="985584"/>
                    <a:pt x="315764" y="986763"/>
                  </a:cubicBezTo>
                  <a:cubicBezTo>
                    <a:pt x="337265" y="990071"/>
                    <a:pt x="330032" y="988230"/>
                    <a:pt x="345367" y="993341"/>
                  </a:cubicBezTo>
                  <a:cubicBezTo>
                    <a:pt x="348656" y="995534"/>
                    <a:pt x="351699" y="998152"/>
                    <a:pt x="355235" y="999920"/>
                  </a:cubicBezTo>
                  <a:cubicBezTo>
                    <a:pt x="358336" y="1001471"/>
                    <a:pt x="362281" y="1001194"/>
                    <a:pt x="365102" y="1003209"/>
                  </a:cubicBezTo>
                  <a:cubicBezTo>
                    <a:pt x="370149" y="1006814"/>
                    <a:pt x="378259" y="1016366"/>
                    <a:pt x="378259" y="1016366"/>
                  </a:cubicBezTo>
                  <a:cubicBezTo>
                    <a:pt x="379355" y="1019655"/>
                    <a:pt x="381548" y="1022766"/>
                    <a:pt x="381548" y="1026233"/>
                  </a:cubicBezTo>
                  <a:cubicBezTo>
                    <a:pt x="381548" y="1035785"/>
                    <a:pt x="380050" y="1044236"/>
                    <a:pt x="371681" y="1049258"/>
                  </a:cubicBezTo>
                  <a:cubicBezTo>
                    <a:pt x="368708" y="1051042"/>
                    <a:pt x="365102" y="1051451"/>
                    <a:pt x="361813" y="1052547"/>
                  </a:cubicBezTo>
                  <a:cubicBezTo>
                    <a:pt x="350849" y="1051451"/>
                    <a:pt x="339751" y="1051289"/>
                    <a:pt x="328921" y="1049258"/>
                  </a:cubicBezTo>
                  <a:cubicBezTo>
                    <a:pt x="322106" y="1047980"/>
                    <a:pt x="309186" y="1042679"/>
                    <a:pt x="309186" y="1042679"/>
                  </a:cubicBezTo>
                  <a:cubicBezTo>
                    <a:pt x="301161" y="1045354"/>
                    <a:pt x="295826" y="1046172"/>
                    <a:pt x="289451" y="1052547"/>
                  </a:cubicBezTo>
                  <a:cubicBezTo>
                    <a:pt x="286656" y="1055342"/>
                    <a:pt x="286224" y="1060320"/>
                    <a:pt x="282872" y="1062415"/>
                  </a:cubicBezTo>
                  <a:cubicBezTo>
                    <a:pt x="276992" y="1066090"/>
                    <a:pt x="269864" y="1067311"/>
                    <a:pt x="263137" y="1068993"/>
                  </a:cubicBezTo>
                  <a:cubicBezTo>
                    <a:pt x="258751" y="1070089"/>
                    <a:pt x="254310" y="1070983"/>
                    <a:pt x="249980" y="1072282"/>
                  </a:cubicBezTo>
                  <a:cubicBezTo>
                    <a:pt x="243338" y="1074275"/>
                    <a:pt x="230245" y="1078861"/>
                    <a:pt x="230245" y="1078861"/>
                  </a:cubicBezTo>
                  <a:cubicBezTo>
                    <a:pt x="223667" y="1074475"/>
                    <a:pt x="216101" y="1071295"/>
                    <a:pt x="210510" y="1065704"/>
                  </a:cubicBezTo>
                  <a:cubicBezTo>
                    <a:pt x="208317" y="1063511"/>
                    <a:pt x="206412" y="1060986"/>
                    <a:pt x="203931" y="1059125"/>
                  </a:cubicBezTo>
                  <a:cubicBezTo>
                    <a:pt x="197606" y="1054381"/>
                    <a:pt x="189786" y="1051559"/>
                    <a:pt x="184196" y="1045969"/>
                  </a:cubicBezTo>
                  <a:cubicBezTo>
                    <a:pt x="175166" y="1036939"/>
                    <a:pt x="180559" y="1040371"/>
                    <a:pt x="167750" y="1036101"/>
                  </a:cubicBezTo>
                  <a:cubicBezTo>
                    <a:pt x="163364" y="1031715"/>
                    <a:pt x="159754" y="1026384"/>
                    <a:pt x="154593" y="1022944"/>
                  </a:cubicBezTo>
                  <a:cubicBezTo>
                    <a:pt x="151304" y="1020751"/>
                    <a:pt x="147812" y="1018836"/>
                    <a:pt x="144725" y="1016366"/>
                  </a:cubicBezTo>
                  <a:cubicBezTo>
                    <a:pt x="140013" y="1012596"/>
                    <a:pt x="133926" y="1005223"/>
                    <a:pt x="131569" y="999920"/>
                  </a:cubicBezTo>
                  <a:cubicBezTo>
                    <a:pt x="128753" y="993583"/>
                    <a:pt x="124990" y="980184"/>
                    <a:pt x="124990" y="980184"/>
                  </a:cubicBezTo>
                  <a:cubicBezTo>
                    <a:pt x="126086" y="975799"/>
                    <a:pt x="127037" y="971374"/>
                    <a:pt x="128279" y="967028"/>
                  </a:cubicBezTo>
                  <a:cubicBezTo>
                    <a:pt x="129232" y="963694"/>
                    <a:pt x="131569" y="960627"/>
                    <a:pt x="131569" y="957160"/>
                  </a:cubicBezTo>
                  <a:cubicBezTo>
                    <a:pt x="131569" y="953693"/>
                    <a:pt x="129376" y="950581"/>
                    <a:pt x="128279" y="947292"/>
                  </a:cubicBezTo>
                  <a:cubicBezTo>
                    <a:pt x="106351" y="948389"/>
                    <a:pt x="84386" y="948898"/>
                    <a:pt x="62495" y="950582"/>
                  </a:cubicBezTo>
                  <a:cubicBezTo>
                    <a:pt x="55846" y="951094"/>
                    <a:pt x="49087" y="951762"/>
                    <a:pt x="42760" y="953871"/>
                  </a:cubicBezTo>
                  <a:cubicBezTo>
                    <a:pt x="39010" y="955121"/>
                    <a:pt x="36428" y="958681"/>
                    <a:pt x="32892" y="960449"/>
                  </a:cubicBezTo>
                  <a:cubicBezTo>
                    <a:pt x="29791" y="961999"/>
                    <a:pt x="26314" y="962642"/>
                    <a:pt x="23025" y="963738"/>
                  </a:cubicBezTo>
                  <a:cubicBezTo>
                    <a:pt x="21928" y="967027"/>
                    <a:pt x="20118" y="970160"/>
                    <a:pt x="19735" y="973606"/>
                  </a:cubicBezTo>
                  <a:cubicBezTo>
                    <a:pt x="17915" y="989988"/>
                    <a:pt x="20221" y="1006900"/>
                    <a:pt x="16446" y="1022944"/>
                  </a:cubicBezTo>
                  <a:cubicBezTo>
                    <a:pt x="15541" y="1026792"/>
                    <a:pt x="9666" y="1027054"/>
                    <a:pt x="6579" y="1029523"/>
                  </a:cubicBezTo>
                  <a:cubicBezTo>
                    <a:pt x="4157" y="1031460"/>
                    <a:pt x="2193" y="1033908"/>
                    <a:pt x="0" y="1036101"/>
                  </a:cubicBezTo>
                  <a:cubicBezTo>
                    <a:pt x="2422" y="1050634"/>
                    <a:pt x="1063" y="1066058"/>
                    <a:pt x="19735" y="1072282"/>
                  </a:cubicBezTo>
                  <a:lnTo>
                    <a:pt x="39471" y="1078861"/>
                  </a:lnTo>
                  <a:cubicBezTo>
                    <a:pt x="41664" y="1082150"/>
                    <a:pt x="45786" y="1084784"/>
                    <a:pt x="46049" y="1088728"/>
                  </a:cubicBezTo>
                  <a:cubicBezTo>
                    <a:pt x="47092" y="1104368"/>
                    <a:pt x="44350" y="1125093"/>
                    <a:pt x="39471" y="1141356"/>
                  </a:cubicBezTo>
                  <a:cubicBezTo>
                    <a:pt x="37478" y="1147998"/>
                    <a:pt x="35085" y="1154513"/>
                    <a:pt x="32892" y="1161091"/>
                  </a:cubicBezTo>
                  <a:cubicBezTo>
                    <a:pt x="31796" y="1164380"/>
                    <a:pt x="32055" y="1168507"/>
                    <a:pt x="29603" y="1170959"/>
                  </a:cubicBezTo>
                  <a:lnTo>
                    <a:pt x="13157" y="1187405"/>
                  </a:lnTo>
                  <a:cubicBezTo>
                    <a:pt x="12061" y="1190694"/>
                    <a:pt x="9868" y="1193805"/>
                    <a:pt x="9868" y="1197272"/>
                  </a:cubicBezTo>
                  <a:cubicBezTo>
                    <a:pt x="9868" y="1200739"/>
                    <a:pt x="11607" y="1204039"/>
                    <a:pt x="13157" y="1207140"/>
                  </a:cubicBezTo>
                  <a:cubicBezTo>
                    <a:pt x="17230" y="1215286"/>
                    <a:pt x="21144" y="1219827"/>
                    <a:pt x="29603" y="1223586"/>
                  </a:cubicBezTo>
                  <a:cubicBezTo>
                    <a:pt x="35940" y="1226402"/>
                    <a:pt x="49338" y="1230164"/>
                    <a:pt x="49338" y="1230164"/>
                  </a:cubicBezTo>
                  <a:cubicBezTo>
                    <a:pt x="51531" y="1232357"/>
                    <a:pt x="54321" y="1234084"/>
                    <a:pt x="55917" y="1236743"/>
                  </a:cubicBezTo>
                  <a:cubicBezTo>
                    <a:pt x="68729" y="1258096"/>
                    <a:pt x="49113" y="1236516"/>
                    <a:pt x="65784" y="1253189"/>
                  </a:cubicBezTo>
                  <a:cubicBezTo>
                    <a:pt x="66881" y="1256478"/>
                    <a:pt x="69074" y="1259589"/>
                    <a:pt x="69074" y="1263056"/>
                  </a:cubicBezTo>
                  <a:cubicBezTo>
                    <a:pt x="69074" y="1274632"/>
                    <a:pt x="65887" y="1282484"/>
                    <a:pt x="62495" y="1292659"/>
                  </a:cubicBezTo>
                  <a:cubicBezTo>
                    <a:pt x="63591" y="1295948"/>
                    <a:pt x="63769" y="1299706"/>
                    <a:pt x="65784" y="1302527"/>
                  </a:cubicBezTo>
                  <a:cubicBezTo>
                    <a:pt x="65792" y="1302539"/>
                    <a:pt x="82226" y="1318968"/>
                    <a:pt x="85520" y="1322262"/>
                  </a:cubicBezTo>
                  <a:cubicBezTo>
                    <a:pt x="87713" y="1324455"/>
                    <a:pt x="90378" y="1326261"/>
                    <a:pt x="92098" y="1328841"/>
                  </a:cubicBezTo>
                  <a:cubicBezTo>
                    <a:pt x="100396" y="1341288"/>
                    <a:pt x="95881" y="1335913"/>
                    <a:pt x="105255" y="1345287"/>
                  </a:cubicBezTo>
                  <a:cubicBezTo>
                    <a:pt x="106351" y="1348576"/>
                    <a:pt x="106760" y="1352181"/>
                    <a:pt x="108544" y="1355154"/>
                  </a:cubicBezTo>
                  <a:cubicBezTo>
                    <a:pt x="114286" y="1364724"/>
                    <a:pt x="125014" y="1365030"/>
                    <a:pt x="134858" y="1368311"/>
                  </a:cubicBezTo>
                  <a:lnTo>
                    <a:pt x="144725" y="1371600"/>
                  </a:lnTo>
                  <a:cubicBezTo>
                    <a:pt x="169035" y="1395910"/>
                    <a:pt x="133243" y="1358157"/>
                    <a:pt x="154593" y="1388046"/>
                  </a:cubicBezTo>
                  <a:cubicBezTo>
                    <a:pt x="158198" y="1393093"/>
                    <a:pt x="167750" y="1401203"/>
                    <a:pt x="167750" y="1401203"/>
                  </a:cubicBezTo>
                  <a:cubicBezTo>
                    <a:pt x="171030" y="1411045"/>
                    <a:pt x="171338" y="1421776"/>
                    <a:pt x="180907" y="1427517"/>
                  </a:cubicBezTo>
                  <a:cubicBezTo>
                    <a:pt x="183880" y="1429301"/>
                    <a:pt x="187390" y="1430054"/>
                    <a:pt x="190774" y="1430806"/>
                  </a:cubicBezTo>
                  <a:cubicBezTo>
                    <a:pt x="197285" y="1432253"/>
                    <a:pt x="203931" y="1432999"/>
                    <a:pt x="210510" y="1434095"/>
                  </a:cubicBezTo>
                  <a:cubicBezTo>
                    <a:pt x="212703" y="1436288"/>
                    <a:pt x="215151" y="1438252"/>
                    <a:pt x="217088" y="1440674"/>
                  </a:cubicBezTo>
                  <a:cubicBezTo>
                    <a:pt x="224685" y="1450171"/>
                    <a:pt x="221421" y="1450061"/>
                    <a:pt x="230245" y="1457120"/>
                  </a:cubicBezTo>
                  <a:cubicBezTo>
                    <a:pt x="239354" y="1464407"/>
                    <a:pt x="239558" y="1463513"/>
                    <a:pt x="249980" y="1466987"/>
                  </a:cubicBezTo>
                  <a:cubicBezTo>
                    <a:pt x="273620" y="1490630"/>
                    <a:pt x="235594" y="1450342"/>
                    <a:pt x="259848" y="1486723"/>
                  </a:cubicBezTo>
                  <a:cubicBezTo>
                    <a:pt x="263492" y="1492189"/>
                    <a:pt x="273954" y="1494714"/>
                    <a:pt x="279583" y="1496590"/>
                  </a:cubicBezTo>
                  <a:cubicBezTo>
                    <a:pt x="283969" y="1500976"/>
                    <a:pt x="287579" y="1506307"/>
                    <a:pt x="292740" y="1509747"/>
                  </a:cubicBezTo>
                  <a:cubicBezTo>
                    <a:pt x="296029" y="1511940"/>
                    <a:pt x="298995" y="1514720"/>
                    <a:pt x="302607" y="1516325"/>
                  </a:cubicBezTo>
                  <a:cubicBezTo>
                    <a:pt x="333376" y="1530000"/>
                    <a:pt x="356758" y="1524468"/>
                    <a:pt x="394705" y="1526193"/>
                  </a:cubicBezTo>
                  <a:cubicBezTo>
                    <a:pt x="401283" y="1527289"/>
                    <a:pt x="407781" y="1529112"/>
                    <a:pt x="414440" y="1529482"/>
                  </a:cubicBezTo>
                  <a:cubicBezTo>
                    <a:pt x="447300" y="1531308"/>
                    <a:pt x="480320" y="1530039"/>
                    <a:pt x="513117" y="1532772"/>
                  </a:cubicBezTo>
                  <a:cubicBezTo>
                    <a:pt x="526894" y="1533920"/>
                    <a:pt x="534152" y="1541185"/>
                    <a:pt x="546009" y="1545928"/>
                  </a:cubicBezTo>
                  <a:cubicBezTo>
                    <a:pt x="564258" y="1553228"/>
                    <a:pt x="562959" y="1548963"/>
                    <a:pt x="575612" y="1559085"/>
                  </a:cubicBezTo>
                  <a:cubicBezTo>
                    <a:pt x="578034" y="1561022"/>
                    <a:pt x="579997" y="1563471"/>
                    <a:pt x="582190" y="1565664"/>
                  </a:cubicBezTo>
                  <a:cubicBezTo>
                    <a:pt x="583286" y="1568953"/>
                    <a:pt x="583695" y="1572558"/>
                    <a:pt x="585479" y="1575531"/>
                  </a:cubicBezTo>
                  <a:cubicBezTo>
                    <a:pt x="587075" y="1578190"/>
                    <a:pt x="590121" y="1579688"/>
                    <a:pt x="592058" y="1582110"/>
                  </a:cubicBezTo>
                  <a:cubicBezTo>
                    <a:pt x="608656" y="1602857"/>
                    <a:pt x="589329" y="1582670"/>
                    <a:pt x="605215" y="1598556"/>
                  </a:cubicBezTo>
                  <a:cubicBezTo>
                    <a:pt x="606311" y="1601845"/>
                    <a:pt x="606338" y="1605716"/>
                    <a:pt x="608504" y="1608423"/>
                  </a:cubicBezTo>
                  <a:cubicBezTo>
                    <a:pt x="610973" y="1611510"/>
                    <a:pt x="615370" y="1612429"/>
                    <a:pt x="618371" y="1615002"/>
                  </a:cubicBezTo>
                  <a:cubicBezTo>
                    <a:pt x="623080" y="1619039"/>
                    <a:pt x="627142" y="1623773"/>
                    <a:pt x="631528" y="1628159"/>
                  </a:cubicBezTo>
                  <a:cubicBezTo>
                    <a:pt x="633721" y="1630352"/>
                    <a:pt x="636387" y="1632157"/>
                    <a:pt x="638107" y="1634737"/>
                  </a:cubicBezTo>
                  <a:cubicBezTo>
                    <a:pt x="648984" y="1651055"/>
                    <a:pt x="641891" y="1641812"/>
                    <a:pt x="661131" y="1661051"/>
                  </a:cubicBezTo>
                  <a:cubicBezTo>
                    <a:pt x="663324" y="1663244"/>
                    <a:pt x="665130" y="1665909"/>
                    <a:pt x="667710" y="1667629"/>
                  </a:cubicBezTo>
                  <a:cubicBezTo>
                    <a:pt x="670999" y="1669822"/>
                    <a:pt x="674490" y="1671739"/>
                    <a:pt x="677577" y="1674208"/>
                  </a:cubicBezTo>
                  <a:cubicBezTo>
                    <a:pt x="679999" y="1676145"/>
                    <a:pt x="681734" y="1678849"/>
                    <a:pt x="684156" y="1680786"/>
                  </a:cubicBezTo>
                  <a:cubicBezTo>
                    <a:pt x="687243" y="1683255"/>
                    <a:pt x="691048" y="1684761"/>
                    <a:pt x="694023" y="1687364"/>
                  </a:cubicBezTo>
                  <a:cubicBezTo>
                    <a:pt x="699858" y="1692469"/>
                    <a:pt x="704987" y="1698328"/>
                    <a:pt x="710469" y="1703810"/>
                  </a:cubicBezTo>
                  <a:cubicBezTo>
                    <a:pt x="712662" y="1706003"/>
                    <a:pt x="714106" y="1709408"/>
                    <a:pt x="717048" y="1710389"/>
                  </a:cubicBezTo>
                  <a:lnTo>
                    <a:pt x="726915" y="1713678"/>
                  </a:lnTo>
                  <a:cubicBezTo>
                    <a:pt x="731301" y="1718064"/>
                    <a:pt x="736631" y="1721675"/>
                    <a:pt x="740072" y="1726835"/>
                  </a:cubicBezTo>
                  <a:cubicBezTo>
                    <a:pt x="748371" y="1739282"/>
                    <a:pt x="743856" y="1733907"/>
                    <a:pt x="753229" y="1743281"/>
                  </a:cubicBezTo>
                  <a:cubicBezTo>
                    <a:pt x="765223" y="1779266"/>
                    <a:pt x="746095" y="1724763"/>
                    <a:pt x="763097" y="1763016"/>
                  </a:cubicBezTo>
                  <a:cubicBezTo>
                    <a:pt x="765913" y="1769352"/>
                    <a:pt x="767482" y="1776173"/>
                    <a:pt x="769675" y="1782751"/>
                  </a:cubicBezTo>
                  <a:cubicBezTo>
                    <a:pt x="770771" y="1786040"/>
                    <a:pt x="770512" y="1790167"/>
                    <a:pt x="772964" y="1792619"/>
                  </a:cubicBezTo>
                  <a:cubicBezTo>
                    <a:pt x="775157" y="1794812"/>
                    <a:pt x="777682" y="1796716"/>
                    <a:pt x="779543" y="1799197"/>
                  </a:cubicBezTo>
                  <a:cubicBezTo>
                    <a:pt x="784287" y="1805522"/>
                    <a:pt x="787108" y="1813342"/>
                    <a:pt x="792699" y="1818933"/>
                  </a:cubicBezTo>
                  <a:lnTo>
                    <a:pt x="805856" y="1832090"/>
                  </a:lnTo>
                  <a:lnTo>
                    <a:pt x="822302" y="1848536"/>
                  </a:lnTo>
                  <a:cubicBezTo>
                    <a:pt x="824495" y="1850729"/>
                    <a:pt x="825939" y="1854133"/>
                    <a:pt x="828881" y="1855114"/>
                  </a:cubicBezTo>
                  <a:lnTo>
                    <a:pt x="858484" y="1864982"/>
                  </a:lnTo>
                  <a:cubicBezTo>
                    <a:pt x="861773" y="1866078"/>
                    <a:pt x="865466" y="1866348"/>
                    <a:pt x="868351" y="1868271"/>
                  </a:cubicBezTo>
                  <a:cubicBezTo>
                    <a:pt x="881104" y="1876772"/>
                    <a:pt x="874469" y="1873599"/>
                    <a:pt x="888086" y="1878138"/>
                  </a:cubicBezTo>
                  <a:cubicBezTo>
                    <a:pt x="910707" y="1893218"/>
                    <a:pt x="900321" y="1888795"/>
                    <a:pt x="917689" y="1894584"/>
                  </a:cubicBezTo>
                  <a:cubicBezTo>
                    <a:pt x="919882" y="1896777"/>
                    <a:pt x="921167" y="1901163"/>
                    <a:pt x="924268" y="1901163"/>
                  </a:cubicBezTo>
                  <a:cubicBezTo>
                    <a:pt x="931202" y="1901163"/>
                    <a:pt x="938233" y="1898430"/>
                    <a:pt x="944003" y="1894584"/>
                  </a:cubicBezTo>
                  <a:cubicBezTo>
                    <a:pt x="966319" y="1879708"/>
                    <a:pt x="958148" y="1887018"/>
                    <a:pt x="970317" y="1874849"/>
                  </a:cubicBezTo>
                  <a:cubicBezTo>
                    <a:pt x="971413" y="1871560"/>
                    <a:pt x="971822" y="1867955"/>
                    <a:pt x="973606" y="1864982"/>
                  </a:cubicBezTo>
                  <a:cubicBezTo>
                    <a:pt x="987153" y="1842402"/>
                    <a:pt x="974152" y="1876493"/>
                    <a:pt x="983474" y="1848536"/>
                  </a:cubicBezTo>
                  <a:cubicBezTo>
                    <a:pt x="983843" y="1846319"/>
                    <a:pt x="988673" y="1816032"/>
                    <a:pt x="990052" y="1812354"/>
                  </a:cubicBezTo>
                  <a:cubicBezTo>
                    <a:pt x="992541" y="1805715"/>
                    <a:pt x="998393" y="1800724"/>
                    <a:pt x="1003209" y="1795908"/>
                  </a:cubicBezTo>
                  <a:cubicBezTo>
                    <a:pt x="1004305" y="1792619"/>
                    <a:pt x="1004714" y="1789014"/>
                    <a:pt x="1006498" y="1786041"/>
                  </a:cubicBezTo>
                  <a:cubicBezTo>
                    <a:pt x="1008093" y="1783382"/>
                    <a:pt x="1011689" y="1782236"/>
                    <a:pt x="1013076" y="1779462"/>
                  </a:cubicBezTo>
                  <a:cubicBezTo>
                    <a:pt x="1016177" y="1773260"/>
                    <a:pt x="1017462" y="1766305"/>
                    <a:pt x="1019655" y="1759727"/>
                  </a:cubicBezTo>
                  <a:lnTo>
                    <a:pt x="1029522" y="1730124"/>
                  </a:lnTo>
                  <a:cubicBezTo>
                    <a:pt x="1030619" y="1726835"/>
                    <a:pt x="1030889" y="1723141"/>
                    <a:pt x="1032812" y="1720256"/>
                  </a:cubicBezTo>
                  <a:lnTo>
                    <a:pt x="1039390" y="1710389"/>
                  </a:lnTo>
                  <a:cubicBezTo>
                    <a:pt x="1040486" y="1707100"/>
                    <a:pt x="1040895" y="1703494"/>
                    <a:pt x="1042679" y="1700521"/>
                  </a:cubicBezTo>
                  <a:cubicBezTo>
                    <a:pt x="1044275" y="1697862"/>
                    <a:pt x="1047871" y="1696717"/>
                    <a:pt x="1049258" y="1693943"/>
                  </a:cubicBezTo>
                  <a:cubicBezTo>
                    <a:pt x="1052359" y="1687741"/>
                    <a:pt x="1053643" y="1680786"/>
                    <a:pt x="1055836" y="1674208"/>
                  </a:cubicBezTo>
                  <a:cubicBezTo>
                    <a:pt x="1059471" y="1663303"/>
                    <a:pt x="1063443" y="1652622"/>
                    <a:pt x="1065704" y="1641315"/>
                  </a:cubicBezTo>
                  <a:cubicBezTo>
                    <a:pt x="1067012" y="1634775"/>
                    <a:pt x="1067897" y="1628158"/>
                    <a:pt x="1068993" y="1621580"/>
                  </a:cubicBezTo>
                  <a:cubicBezTo>
                    <a:pt x="1067897" y="1611712"/>
                    <a:pt x="1067336" y="1601770"/>
                    <a:pt x="1065704" y="1591977"/>
                  </a:cubicBezTo>
                  <a:cubicBezTo>
                    <a:pt x="1065134" y="1588557"/>
                    <a:pt x="1063368" y="1585443"/>
                    <a:pt x="1062415" y="1582110"/>
                  </a:cubicBezTo>
                  <a:cubicBezTo>
                    <a:pt x="1061173" y="1577763"/>
                    <a:pt x="1060222" y="1573339"/>
                    <a:pt x="1059125" y="1568953"/>
                  </a:cubicBezTo>
                  <a:cubicBezTo>
                    <a:pt x="1060531" y="1550677"/>
                    <a:pt x="1055091" y="1530227"/>
                    <a:pt x="1068993" y="1516325"/>
                  </a:cubicBezTo>
                  <a:cubicBezTo>
                    <a:pt x="1071788" y="1513530"/>
                    <a:pt x="1075572" y="1511940"/>
                    <a:pt x="1078861" y="1509747"/>
                  </a:cubicBezTo>
                  <a:cubicBezTo>
                    <a:pt x="1081054" y="1506458"/>
                    <a:pt x="1083671" y="1503415"/>
                    <a:pt x="1085439" y="1499879"/>
                  </a:cubicBezTo>
                  <a:cubicBezTo>
                    <a:pt x="1086989" y="1496778"/>
                    <a:pt x="1086944" y="1492985"/>
                    <a:pt x="1088728" y="1490012"/>
                  </a:cubicBezTo>
                  <a:cubicBezTo>
                    <a:pt x="1090324" y="1487353"/>
                    <a:pt x="1093114" y="1485626"/>
                    <a:pt x="1095307" y="1483433"/>
                  </a:cubicBezTo>
                  <a:cubicBezTo>
                    <a:pt x="1104624" y="1455483"/>
                    <a:pt x="1091630" y="1489562"/>
                    <a:pt x="1105174" y="1466987"/>
                  </a:cubicBezTo>
                  <a:cubicBezTo>
                    <a:pt x="1106958" y="1464014"/>
                    <a:pt x="1106679" y="1460093"/>
                    <a:pt x="1108463" y="1457120"/>
                  </a:cubicBezTo>
                  <a:cubicBezTo>
                    <a:pt x="1110059" y="1454461"/>
                    <a:pt x="1113105" y="1452963"/>
                    <a:pt x="1115042" y="1450541"/>
                  </a:cubicBezTo>
                  <a:cubicBezTo>
                    <a:pt x="1117511" y="1447454"/>
                    <a:pt x="1119151" y="1443761"/>
                    <a:pt x="1121620" y="1440674"/>
                  </a:cubicBezTo>
                  <a:cubicBezTo>
                    <a:pt x="1123557" y="1438252"/>
                    <a:pt x="1126338" y="1436576"/>
                    <a:pt x="1128199" y="1434095"/>
                  </a:cubicBezTo>
                  <a:cubicBezTo>
                    <a:pt x="1132943" y="1427770"/>
                    <a:pt x="1141356" y="1414360"/>
                    <a:pt x="1141356" y="1414360"/>
                  </a:cubicBezTo>
                  <a:lnTo>
                    <a:pt x="1151223" y="1384757"/>
                  </a:lnTo>
                  <a:lnTo>
                    <a:pt x="1154512" y="1374890"/>
                  </a:lnTo>
                  <a:lnTo>
                    <a:pt x="1157802" y="1365022"/>
                  </a:lnTo>
                  <a:cubicBezTo>
                    <a:pt x="1158898" y="1357347"/>
                    <a:pt x="1161091" y="1349750"/>
                    <a:pt x="1161091" y="1341997"/>
                  </a:cubicBezTo>
                  <a:cubicBezTo>
                    <a:pt x="1161091" y="1339094"/>
                    <a:pt x="1163059" y="1293306"/>
                    <a:pt x="1154512" y="1276213"/>
                  </a:cubicBezTo>
                  <a:cubicBezTo>
                    <a:pt x="1152744" y="1272677"/>
                    <a:pt x="1151021" y="1268815"/>
                    <a:pt x="1147934" y="1266346"/>
                  </a:cubicBezTo>
                  <a:cubicBezTo>
                    <a:pt x="1145226" y="1264180"/>
                    <a:pt x="1141097" y="1264740"/>
                    <a:pt x="1138066" y="1263056"/>
                  </a:cubicBezTo>
                  <a:cubicBezTo>
                    <a:pt x="1131155" y="1259217"/>
                    <a:pt x="1123921" y="1255490"/>
                    <a:pt x="1118331" y="1249900"/>
                  </a:cubicBezTo>
                  <a:cubicBezTo>
                    <a:pt x="1111807" y="1243376"/>
                    <a:pt x="1102605" y="1235894"/>
                    <a:pt x="1098596" y="1226875"/>
                  </a:cubicBezTo>
                  <a:cubicBezTo>
                    <a:pt x="1095780" y="1220538"/>
                    <a:pt x="1094210" y="1213718"/>
                    <a:pt x="1092017" y="1207140"/>
                  </a:cubicBezTo>
                  <a:lnTo>
                    <a:pt x="1088728" y="1197272"/>
                  </a:lnTo>
                  <a:cubicBezTo>
                    <a:pt x="1087632" y="1175344"/>
                    <a:pt x="1086949" y="1153391"/>
                    <a:pt x="1085439" y="1131488"/>
                  </a:cubicBezTo>
                  <a:cubicBezTo>
                    <a:pt x="1083323" y="1100807"/>
                    <a:pt x="1083936" y="1107243"/>
                    <a:pt x="1075571" y="1082150"/>
                  </a:cubicBezTo>
                  <a:cubicBezTo>
                    <a:pt x="1074475" y="1078861"/>
                    <a:pt x="1074205" y="1075167"/>
                    <a:pt x="1072282" y="1072282"/>
                  </a:cubicBezTo>
                  <a:lnTo>
                    <a:pt x="1065704" y="1062415"/>
                  </a:lnTo>
                  <a:cubicBezTo>
                    <a:pt x="1064608" y="1059126"/>
                    <a:pt x="1062744" y="1055999"/>
                    <a:pt x="1062415" y="1052547"/>
                  </a:cubicBezTo>
                  <a:cubicBezTo>
                    <a:pt x="1062260" y="1050915"/>
                    <a:pt x="1064792" y="1001387"/>
                    <a:pt x="1055836" y="983474"/>
                  </a:cubicBezTo>
                  <a:cubicBezTo>
                    <a:pt x="1040200" y="952201"/>
                    <a:pt x="1059650" y="1004782"/>
                    <a:pt x="1042679" y="953871"/>
                  </a:cubicBezTo>
                  <a:lnTo>
                    <a:pt x="1039390" y="944003"/>
                  </a:lnTo>
                  <a:cubicBezTo>
                    <a:pt x="1040486" y="936328"/>
                    <a:pt x="1040227" y="928334"/>
                    <a:pt x="1042679" y="920979"/>
                  </a:cubicBezTo>
                  <a:cubicBezTo>
                    <a:pt x="1043660" y="918037"/>
                    <a:pt x="1046484" y="915787"/>
                    <a:pt x="1049258" y="914400"/>
                  </a:cubicBezTo>
                  <a:cubicBezTo>
                    <a:pt x="1061117" y="908470"/>
                    <a:pt x="1079157" y="905337"/>
                    <a:pt x="1092017" y="904533"/>
                  </a:cubicBezTo>
                  <a:cubicBezTo>
                    <a:pt x="1119396" y="902822"/>
                    <a:pt x="1146838" y="902340"/>
                    <a:pt x="1174248" y="901243"/>
                  </a:cubicBezTo>
                  <a:cubicBezTo>
                    <a:pt x="1174362" y="901215"/>
                    <a:pt x="1195700" y="896237"/>
                    <a:pt x="1197272" y="894665"/>
                  </a:cubicBezTo>
                  <a:cubicBezTo>
                    <a:pt x="1199724" y="892213"/>
                    <a:pt x="1199465" y="888086"/>
                    <a:pt x="1200561" y="884797"/>
                  </a:cubicBezTo>
                  <a:cubicBezTo>
                    <a:pt x="1199465" y="880412"/>
                    <a:pt x="1196633" y="876116"/>
                    <a:pt x="1197272" y="871641"/>
                  </a:cubicBezTo>
                  <a:cubicBezTo>
                    <a:pt x="1198426" y="863562"/>
                    <a:pt x="1208178" y="858888"/>
                    <a:pt x="1213718" y="855195"/>
                  </a:cubicBezTo>
                  <a:cubicBezTo>
                    <a:pt x="1214814" y="851906"/>
                    <a:pt x="1218295" y="848546"/>
                    <a:pt x="1217007" y="845327"/>
                  </a:cubicBezTo>
                  <a:cubicBezTo>
                    <a:pt x="1215539" y="841657"/>
                    <a:pt x="1210227" y="841218"/>
                    <a:pt x="1207140" y="838749"/>
                  </a:cubicBezTo>
                  <a:cubicBezTo>
                    <a:pt x="1204718" y="836812"/>
                    <a:pt x="1203220" y="833766"/>
                    <a:pt x="1200561" y="832170"/>
                  </a:cubicBezTo>
                  <a:cubicBezTo>
                    <a:pt x="1197588" y="830386"/>
                    <a:pt x="1194131" y="829339"/>
                    <a:pt x="1190694" y="828881"/>
                  </a:cubicBezTo>
                  <a:cubicBezTo>
                    <a:pt x="1177607" y="827136"/>
                    <a:pt x="1164380" y="826688"/>
                    <a:pt x="1151223" y="825592"/>
                  </a:cubicBezTo>
                  <a:cubicBezTo>
                    <a:pt x="1146310" y="810852"/>
                    <a:pt x="1143211" y="806150"/>
                    <a:pt x="1151223" y="786121"/>
                  </a:cubicBezTo>
                  <a:cubicBezTo>
                    <a:pt x="1152511" y="782902"/>
                    <a:pt x="1157802" y="783928"/>
                    <a:pt x="1161091" y="782832"/>
                  </a:cubicBezTo>
                  <a:cubicBezTo>
                    <a:pt x="1168766" y="783928"/>
                    <a:pt x="1176760" y="783669"/>
                    <a:pt x="1184115" y="786121"/>
                  </a:cubicBezTo>
                  <a:cubicBezTo>
                    <a:pt x="1187057" y="787102"/>
                    <a:pt x="1188035" y="791104"/>
                    <a:pt x="1190694" y="792700"/>
                  </a:cubicBezTo>
                  <a:cubicBezTo>
                    <a:pt x="1193667" y="794484"/>
                    <a:pt x="1197272" y="794893"/>
                    <a:pt x="1200561" y="795989"/>
                  </a:cubicBezTo>
                  <a:cubicBezTo>
                    <a:pt x="1198277" y="764008"/>
                    <a:pt x="1193535" y="725638"/>
                    <a:pt x="1200561" y="694023"/>
                  </a:cubicBezTo>
                  <a:cubicBezTo>
                    <a:pt x="1201313" y="690638"/>
                    <a:pt x="1207095" y="691686"/>
                    <a:pt x="1210429" y="690734"/>
                  </a:cubicBezTo>
                  <a:cubicBezTo>
                    <a:pt x="1214776" y="689492"/>
                    <a:pt x="1219239" y="688687"/>
                    <a:pt x="1223586" y="687445"/>
                  </a:cubicBezTo>
                  <a:cubicBezTo>
                    <a:pt x="1226920" y="686493"/>
                    <a:pt x="1230069" y="684908"/>
                    <a:pt x="1233453" y="684156"/>
                  </a:cubicBezTo>
                  <a:cubicBezTo>
                    <a:pt x="1239964" y="682709"/>
                    <a:pt x="1246719" y="682484"/>
                    <a:pt x="1253189" y="680866"/>
                  </a:cubicBezTo>
                  <a:cubicBezTo>
                    <a:pt x="1259916" y="679184"/>
                    <a:pt x="1266346" y="676481"/>
                    <a:pt x="1272924" y="674288"/>
                  </a:cubicBezTo>
                  <a:lnTo>
                    <a:pt x="1282792" y="670999"/>
                  </a:lnTo>
                  <a:cubicBezTo>
                    <a:pt x="1282796" y="670998"/>
                    <a:pt x="1302524" y="664422"/>
                    <a:pt x="1302527" y="664420"/>
                  </a:cubicBezTo>
                  <a:cubicBezTo>
                    <a:pt x="1315279" y="655919"/>
                    <a:pt x="1308644" y="659092"/>
                    <a:pt x="1322262" y="654553"/>
                  </a:cubicBezTo>
                  <a:cubicBezTo>
                    <a:pt x="1333743" y="643070"/>
                    <a:pt x="1325898" y="648955"/>
                    <a:pt x="1348576" y="641396"/>
                  </a:cubicBezTo>
                  <a:lnTo>
                    <a:pt x="1358443" y="638107"/>
                  </a:lnTo>
                  <a:cubicBezTo>
                    <a:pt x="1383215" y="621592"/>
                    <a:pt x="1351734" y="640982"/>
                    <a:pt x="1381468" y="628239"/>
                  </a:cubicBezTo>
                  <a:cubicBezTo>
                    <a:pt x="1385101" y="626682"/>
                    <a:pt x="1387403" y="622068"/>
                    <a:pt x="1391335" y="621661"/>
                  </a:cubicBezTo>
                  <a:cubicBezTo>
                    <a:pt x="1419711" y="618726"/>
                    <a:pt x="1448348" y="619468"/>
                    <a:pt x="1476855" y="618372"/>
                  </a:cubicBezTo>
                  <a:cubicBezTo>
                    <a:pt x="1483433" y="616179"/>
                    <a:pt x="1491686" y="616696"/>
                    <a:pt x="1496590" y="611793"/>
                  </a:cubicBezTo>
                  <a:cubicBezTo>
                    <a:pt x="1505621" y="602764"/>
                    <a:pt x="1500227" y="606196"/>
                    <a:pt x="1513036" y="601925"/>
                  </a:cubicBezTo>
                  <a:cubicBezTo>
                    <a:pt x="1538706" y="576258"/>
                    <a:pt x="1496263" y="617836"/>
                    <a:pt x="1529482" y="588769"/>
                  </a:cubicBezTo>
                  <a:cubicBezTo>
                    <a:pt x="1535317" y="583664"/>
                    <a:pt x="1540446" y="577805"/>
                    <a:pt x="1545928" y="572323"/>
                  </a:cubicBezTo>
                  <a:cubicBezTo>
                    <a:pt x="1548121" y="570130"/>
                    <a:pt x="1549927" y="567464"/>
                    <a:pt x="1552507" y="565744"/>
                  </a:cubicBezTo>
                  <a:cubicBezTo>
                    <a:pt x="1564954" y="557446"/>
                    <a:pt x="1559579" y="561961"/>
                    <a:pt x="1568953" y="552587"/>
                  </a:cubicBezTo>
                  <a:cubicBezTo>
                    <a:pt x="1570049" y="549298"/>
                    <a:pt x="1572242" y="546187"/>
                    <a:pt x="1572242" y="542720"/>
                  </a:cubicBezTo>
                  <a:cubicBezTo>
                    <a:pt x="1572242" y="514864"/>
                    <a:pt x="1569933" y="512769"/>
                    <a:pt x="1562374" y="490092"/>
                  </a:cubicBezTo>
                  <a:cubicBezTo>
                    <a:pt x="1561278" y="486803"/>
                    <a:pt x="1561008" y="483110"/>
                    <a:pt x="1559085" y="480225"/>
                  </a:cubicBezTo>
                  <a:cubicBezTo>
                    <a:pt x="1556892" y="476936"/>
                    <a:pt x="1555080" y="473359"/>
                    <a:pt x="1552507" y="470357"/>
                  </a:cubicBezTo>
                  <a:cubicBezTo>
                    <a:pt x="1548471" y="465648"/>
                    <a:pt x="1539350" y="457200"/>
                    <a:pt x="1539350" y="457200"/>
                  </a:cubicBezTo>
                  <a:lnTo>
                    <a:pt x="1526193" y="417730"/>
                  </a:lnTo>
                  <a:cubicBezTo>
                    <a:pt x="1525097" y="414441"/>
                    <a:pt x="1525356" y="410314"/>
                    <a:pt x="1522904" y="407862"/>
                  </a:cubicBezTo>
                  <a:cubicBezTo>
                    <a:pt x="1520711" y="405669"/>
                    <a:pt x="1518186" y="403765"/>
                    <a:pt x="1516325" y="401284"/>
                  </a:cubicBezTo>
                  <a:cubicBezTo>
                    <a:pt x="1498731" y="377826"/>
                    <a:pt x="1511772" y="384417"/>
                    <a:pt x="1493301" y="378259"/>
                  </a:cubicBezTo>
                  <a:cubicBezTo>
                    <a:pt x="1491108" y="376066"/>
                    <a:pt x="1489381" y="373276"/>
                    <a:pt x="1486722" y="371681"/>
                  </a:cubicBezTo>
                  <a:cubicBezTo>
                    <a:pt x="1483749" y="369897"/>
                    <a:pt x="1479629" y="370472"/>
                    <a:pt x="1476855" y="368392"/>
                  </a:cubicBezTo>
                  <a:cubicBezTo>
                    <a:pt x="1470653" y="363740"/>
                    <a:pt x="1465891" y="357428"/>
                    <a:pt x="1460409" y="351946"/>
                  </a:cubicBezTo>
                  <a:cubicBezTo>
                    <a:pt x="1458216" y="349753"/>
                    <a:pt x="1456772" y="346348"/>
                    <a:pt x="1453830" y="345367"/>
                  </a:cubicBezTo>
                  <a:lnTo>
                    <a:pt x="1443963" y="342078"/>
                  </a:lnTo>
                  <a:cubicBezTo>
                    <a:pt x="1431114" y="329231"/>
                    <a:pt x="1444595" y="340749"/>
                    <a:pt x="1427517" y="332210"/>
                  </a:cubicBezTo>
                  <a:cubicBezTo>
                    <a:pt x="1402023" y="319462"/>
                    <a:pt x="1432574" y="330607"/>
                    <a:pt x="1407781" y="322343"/>
                  </a:cubicBezTo>
                  <a:cubicBezTo>
                    <a:pt x="1394933" y="309494"/>
                    <a:pt x="1408414" y="321014"/>
                    <a:pt x="1391335" y="312475"/>
                  </a:cubicBezTo>
                  <a:cubicBezTo>
                    <a:pt x="1387799" y="310707"/>
                    <a:pt x="1385169" y="307285"/>
                    <a:pt x="1381468" y="305897"/>
                  </a:cubicBezTo>
                  <a:cubicBezTo>
                    <a:pt x="1376233" y="303934"/>
                    <a:pt x="1370416" y="304079"/>
                    <a:pt x="1365022" y="302608"/>
                  </a:cubicBezTo>
                  <a:cubicBezTo>
                    <a:pt x="1322436" y="290994"/>
                    <a:pt x="1371854" y="298243"/>
                    <a:pt x="1305816" y="292740"/>
                  </a:cubicBezTo>
                  <a:cubicBezTo>
                    <a:pt x="1303352" y="292124"/>
                    <a:pt x="1286167" y="288186"/>
                    <a:pt x="1282792" y="286161"/>
                  </a:cubicBezTo>
                  <a:cubicBezTo>
                    <a:pt x="1280133" y="284565"/>
                    <a:pt x="1278987" y="280970"/>
                    <a:pt x="1276213" y="279583"/>
                  </a:cubicBezTo>
                  <a:cubicBezTo>
                    <a:pt x="1270011" y="276482"/>
                    <a:pt x="1263056" y="275198"/>
                    <a:pt x="1256478" y="273005"/>
                  </a:cubicBezTo>
                  <a:cubicBezTo>
                    <a:pt x="1256468" y="273002"/>
                    <a:pt x="1236754" y="266429"/>
                    <a:pt x="1236743" y="266426"/>
                  </a:cubicBezTo>
                  <a:cubicBezTo>
                    <a:pt x="1195500" y="256116"/>
                    <a:pt x="1219447" y="260492"/>
                    <a:pt x="1164380" y="256559"/>
                  </a:cubicBezTo>
                  <a:cubicBezTo>
                    <a:pt x="1156705" y="255462"/>
                    <a:pt x="1148958" y="254789"/>
                    <a:pt x="1141356" y="253269"/>
                  </a:cubicBezTo>
                  <a:cubicBezTo>
                    <a:pt x="1102261" y="245450"/>
                    <a:pt x="1127231" y="249703"/>
                    <a:pt x="1105174" y="243402"/>
                  </a:cubicBezTo>
                  <a:cubicBezTo>
                    <a:pt x="1100827" y="242160"/>
                    <a:pt x="1096347" y="241412"/>
                    <a:pt x="1092017" y="240113"/>
                  </a:cubicBezTo>
                  <a:cubicBezTo>
                    <a:pt x="1085375" y="238120"/>
                    <a:pt x="1079182" y="234224"/>
                    <a:pt x="1072282" y="233534"/>
                  </a:cubicBezTo>
                  <a:lnTo>
                    <a:pt x="1039390" y="230245"/>
                  </a:lnTo>
                  <a:cubicBezTo>
                    <a:pt x="1024088" y="214941"/>
                    <a:pt x="1033722" y="227384"/>
                    <a:pt x="1029522" y="187485"/>
                  </a:cubicBezTo>
                  <a:cubicBezTo>
                    <a:pt x="1028597" y="178694"/>
                    <a:pt x="1027686" y="169891"/>
                    <a:pt x="1026233" y="161172"/>
                  </a:cubicBezTo>
                  <a:cubicBezTo>
                    <a:pt x="1025339" y="155806"/>
                    <a:pt x="1018120" y="130033"/>
                    <a:pt x="1016366" y="128279"/>
                  </a:cubicBezTo>
                  <a:cubicBezTo>
                    <a:pt x="1010896" y="122810"/>
                    <a:pt x="1006530" y="119305"/>
                    <a:pt x="1003209" y="111833"/>
                  </a:cubicBezTo>
                  <a:cubicBezTo>
                    <a:pt x="992531" y="87808"/>
                    <a:pt x="1004709" y="94791"/>
                    <a:pt x="986763" y="88809"/>
                  </a:cubicBezTo>
                  <a:cubicBezTo>
                    <a:pt x="973606" y="89905"/>
                    <a:pt x="960238" y="89509"/>
                    <a:pt x="947292" y="92098"/>
                  </a:cubicBezTo>
                  <a:cubicBezTo>
                    <a:pt x="943416" y="92873"/>
                    <a:pt x="941037" y="97071"/>
                    <a:pt x="937425" y="98677"/>
                  </a:cubicBezTo>
                  <a:cubicBezTo>
                    <a:pt x="931088" y="101493"/>
                    <a:pt x="924268" y="103062"/>
                    <a:pt x="917689" y="105255"/>
                  </a:cubicBezTo>
                  <a:lnTo>
                    <a:pt x="907822" y="108544"/>
                  </a:lnTo>
                  <a:cubicBezTo>
                    <a:pt x="891376" y="107448"/>
                    <a:pt x="874716" y="108119"/>
                    <a:pt x="858484" y="105255"/>
                  </a:cubicBezTo>
                  <a:cubicBezTo>
                    <a:pt x="850153" y="103785"/>
                    <a:pt x="852103" y="93167"/>
                    <a:pt x="848616" y="88809"/>
                  </a:cubicBezTo>
                  <a:cubicBezTo>
                    <a:pt x="846146" y="85722"/>
                    <a:pt x="842360" y="83837"/>
                    <a:pt x="838748" y="82231"/>
                  </a:cubicBezTo>
                  <a:cubicBezTo>
                    <a:pt x="838733" y="82224"/>
                    <a:pt x="814087" y="74010"/>
                    <a:pt x="809145" y="72363"/>
                  </a:cubicBezTo>
                  <a:lnTo>
                    <a:pt x="799278" y="69074"/>
                  </a:lnTo>
                  <a:cubicBezTo>
                    <a:pt x="795989" y="66881"/>
                    <a:pt x="793023" y="64101"/>
                    <a:pt x="789410" y="62495"/>
                  </a:cubicBezTo>
                  <a:cubicBezTo>
                    <a:pt x="770414" y="54052"/>
                    <a:pt x="764255" y="56303"/>
                    <a:pt x="743361" y="49338"/>
                  </a:cubicBezTo>
                  <a:cubicBezTo>
                    <a:pt x="710211" y="38288"/>
                    <a:pt x="761625" y="55146"/>
                    <a:pt x="720337" y="42760"/>
                  </a:cubicBezTo>
                  <a:cubicBezTo>
                    <a:pt x="720264" y="42738"/>
                    <a:pt x="695704" y="34549"/>
                    <a:pt x="690734" y="32892"/>
                  </a:cubicBezTo>
                  <a:lnTo>
                    <a:pt x="680866" y="29603"/>
                  </a:lnTo>
                  <a:cubicBezTo>
                    <a:pt x="677577" y="27410"/>
                    <a:pt x="674086" y="25494"/>
                    <a:pt x="670999" y="23025"/>
                  </a:cubicBezTo>
                  <a:cubicBezTo>
                    <a:pt x="668577" y="21088"/>
                    <a:pt x="667194" y="17833"/>
                    <a:pt x="664420" y="16446"/>
                  </a:cubicBezTo>
                  <a:cubicBezTo>
                    <a:pt x="658218" y="13345"/>
                    <a:pt x="644685" y="9868"/>
                    <a:pt x="644685" y="9868"/>
                  </a:cubicBezTo>
                  <a:cubicBezTo>
                    <a:pt x="641059" y="10321"/>
                    <a:pt x="616509" y="11643"/>
                    <a:pt x="608504" y="16446"/>
                  </a:cubicBezTo>
                  <a:cubicBezTo>
                    <a:pt x="605845" y="18042"/>
                    <a:pt x="604347" y="21088"/>
                    <a:pt x="601925" y="23025"/>
                  </a:cubicBezTo>
                  <a:cubicBezTo>
                    <a:pt x="590756" y="31960"/>
                    <a:pt x="587969" y="30966"/>
                    <a:pt x="572322" y="36182"/>
                  </a:cubicBezTo>
                  <a:cubicBezTo>
                    <a:pt x="569033" y="37278"/>
                    <a:pt x="565919" y="39320"/>
                    <a:pt x="562455" y="39471"/>
                  </a:cubicBezTo>
                  <a:lnTo>
                    <a:pt x="486803" y="42760"/>
                  </a:lnTo>
                  <a:cubicBezTo>
                    <a:pt x="458848" y="52077"/>
                    <a:pt x="492932" y="39082"/>
                    <a:pt x="470357" y="52628"/>
                  </a:cubicBezTo>
                  <a:cubicBezTo>
                    <a:pt x="467384" y="54412"/>
                    <a:pt x="463778" y="54821"/>
                    <a:pt x="460489" y="55917"/>
                  </a:cubicBezTo>
                  <a:cubicBezTo>
                    <a:pt x="457200" y="58110"/>
                    <a:pt x="453709" y="60026"/>
                    <a:pt x="450622" y="62495"/>
                  </a:cubicBezTo>
                  <a:cubicBezTo>
                    <a:pt x="448200" y="64432"/>
                    <a:pt x="446817" y="67687"/>
                    <a:pt x="444043" y="69074"/>
                  </a:cubicBezTo>
                  <a:cubicBezTo>
                    <a:pt x="437841" y="72175"/>
                    <a:pt x="430886" y="73459"/>
                    <a:pt x="424308" y="75652"/>
                  </a:cubicBezTo>
                  <a:cubicBezTo>
                    <a:pt x="421019" y="76748"/>
                    <a:pt x="417907" y="78941"/>
                    <a:pt x="414440" y="78941"/>
                  </a:cubicBezTo>
                  <a:lnTo>
                    <a:pt x="371681" y="65784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" name="フリーフォーム: 図形 7">
              <a:extLst>
                <a:ext uri="{FF2B5EF4-FFF2-40B4-BE49-F238E27FC236}">
                  <a16:creationId xmlns:a16="http://schemas.microsoft.com/office/drawing/2014/main" id="{573288EA-916F-4D18-9700-FBD7F10C0D8F}"/>
                </a:ext>
              </a:extLst>
            </p:cNvPr>
            <p:cNvSpPr/>
            <p:nvPr/>
          </p:nvSpPr>
          <p:spPr>
            <a:xfrm>
              <a:off x="4428673" y="2063826"/>
              <a:ext cx="2180784" cy="2085358"/>
            </a:xfrm>
            <a:custGeom>
              <a:avLst/>
              <a:gdLst>
                <a:gd name="connsiteX0" fmla="*/ 351946 w 2180784"/>
                <a:gd name="connsiteY0" fmla="*/ 562455 h 2085358"/>
                <a:gd name="connsiteX1" fmla="*/ 427598 w 2180784"/>
                <a:gd name="connsiteY1" fmla="*/ 490092 h 2085358"/>
                <a:gd name="connsiteX2" fmla="*/ 437465 w 2180784"/>
                <a:gd name="connsiteY2" fmla="*/ 470357 h 2085358"/>
                <a:gd name="connsiteX3" fmla="*/ 444044 w 2180784"/>
                <a:gd name="connsiteY3" fmla="*/ 463778 h 2085358"/>
                <a:gd name="connsiteX4" fmla="*/ 450622 w 2180784"/>
                <a:gd name="connsiteY4" fmla="*/ 453911 h 2085358"/>
                <a:gd name="connsiteX5" fmla="*/ 457200 w 2180784"/>
                <a:gd name="connsiteY5" fmla="*/ 430886 h 2085358"/>
                <a:gd name="connsiteX6" fmla="*/ 460490 w 2180784"/>
                <a:gd name="connsiteY6" fmla="*/ 421019 h 2085358"/>
                <a:gd name="connsiteX7" fmla="*/ 473647 w 2180784"/>
                <a:gd name="connsiteY7" fmla="*/ 407862 h 2085358"/>
                <a:gd name="connsiteX8" fmla="*/ 490093 w 2180784"/>
                <a:gd name="connsiteY8" fmla="*/ 391416 h 2085358"/>
                <a:gd name="connsiteX9" fmla="*/ 493382 w 2180784"/>
                <a:gd name="connsiteY9" fmla="*/ 381548 h 2085358"/>
                <a:gd name="connsiteX10" fmla="*/ 503249 w 2180784"/>
                <a:gd name="connsiteY10" fmla="*/ 374970 h 2085358"/>
                <a:gd name="connsiteX11" fmla="*/ 509828 w 2180784"/>
                <a:gd name="connsiteY11" fmla="*/ 368391 h 2085358"/>
                <a:gd name="connsiteX12" fmla="*/ 522985 w 2180784"/>
                <a:gd name="connsiteY12" fmla="*/ 351945 h 2085358"/>
                <a:gd name="connsiteX13" fmla="*/ 532852 w 2180784"/>
                <a:gd name="connsiteY13" fmla="*/ 335499 h 2085358"/>
                <a:gd name="connsiteX14" fmla="*/ 552588 w 2180784"/>
                <a:gd name="connsiteY14" fmla="*/ 312475 h 2085358"/>
                <a:gd name="connsiteX15" fmla="*/ 569034 w 2180784"/>
                <a:gd name="connsiteY15" fmla="*/ 299318 h 2085358"/>
                <a:gd name="connsiteX16" fmla="*/ 578901 w 2180784"/>
                <a:gd name="connsiteY16" fmla="*/ 292740 h 2085358"/>
                <a:gd name="connsiteX17" fmla="*/ 592058 w 2180784"/>
                <a:gd name="connsiteY17" fmla="*/ 276294 h 2085358"/>
                <a:gd name="connsiteX18" fmla="*/ 601926 w 2180784"/>
                <a:gd name="connsiteY18" fmla="*/ 243401 h 2085358"/>
                <a:gd name="connsiteX19" fmla="*/ 598636 w 2180784"/>
                <a:gd name="connsiteY19" fmla="*/ 210509 h 2085358"/>
                <a:gd name="connsiteX20" fmla="*/ 595347 w 2180784"/>
                <a:gd name="connsiteY20" fmla="*/ 200642 h 2085358"/>
                <a:gd name="connsiteX21" fmla="*/ 592058 w 2180784"/>
                <a:gd name="connsiteY21" fmla="*/ 187485 h 2085358"/>
                <a:gd name="connsiteX22" fmla="*/ 582190 w 2180784"/>
                <a:gd name="connsiteY22" fmla="*/ 157882 h 2085358"/>
                <a:gd name="connsiteX23" fmla="*/ 572323 w 2180784"/>
                <a:gd name="connsiteY23" fmla="*/ 128279 h 2085358"/>
                <a:gd name="connsiteX24" fmla="*/ 569034 w 2180784"/>
                <a:gd name="connsiteY24" fmla="*/ 118411 h 2085358"/>
                <a:gd name="connsiteX25" fmla="*/ 565744 w 2180784"/>
                <a:gd name="connsiteY25" fmla="*/ 95387 h 2085358"/>
                <a:gd name="connsiteX26" fmla="*/ 559166 w 2180784"/>
                <a:gd name="connsiteY26" fmla="*/ 62495 h 2085358"/>
                <a:gd name="connsiteX27" fmla="*/ 546009 w 2180784"/>
                <a:gd name="connsiteY27" fmla="*/ 36181 h 2085358"/>
                <a:gd name="connsiteX28" fmla="*/ 542720 w 2180784"/>
                <a:gd name="connsiteY28" fmla="*/ 26314 h 2085358"/>
                <a:gd name="connsiteX29" fmla="*/ 539431 w 2180784"/>
                <a:gd name="connsiteY29" fmla="*/ 3289 h 2085358"/>
                <a:gd name="connsiteX30" fmla="*/ 529563 w 2180784"/>
                <a:gd name="connsiteY30" fmla="*/ 0 h 2085358"/>
                <a:gd name="connsiteX31" fmla="*/ 509828 w 2180784"/>
                <a:gd name="connsiteY31" fmla="*/ 6578 h 2085358"/>
                <a:gd name="connsiteX32" fmla="*/ 483514 w 2180784"/>
                <a:gd name="connsiteY32" fmla="*/ 26314 h 2085358"/>
                <a:gd name="connsiteX33" fmla="*/ 463779 w 2180784"/>
                <a:gd name="connsiteY33" fmla="*/ 39470 h 2085358"/>
                <a:gd name="connsiteX34" fmla="*/ 453911 w 2180784"/>
                <a:gd name="connsiteY34" fmla="*/ 42760 h 2085358"/>
                <a:gd name="connsiteX35" fmla="*/ 444044 w 2180784"/>
                <a:gd name="connsiteY35" fmla="*/ 49338 h 2085358"/>
                <a:gd name="connsiteX36" fmla="*/ 404573 w 2180784"/>
                <a:gd name="connsiteY36" fmla="*/ 55917 h 2085358"/>
                <a:gd name="connsiteX37" fmla="*/ 384838 w 2180784"/>
                <a:gd name="connsiteY37" fmla="*/ 59206 h 2085358"/>
                <a:gd name="connsiteX38" fmla="*/ 335500 w 2180784"/>
                <a:gd name="connsiteY38" fmla="*/ 62495 h 2085358"/>
                <a:gd name="connsiteX39" fmla="*/ 319054 w 2180784"/>
                <a:gd name="connsiteY39" fmla="*/ 72363 h 2085358"/>
                <a:gd name="connsiteX40" fmla="*/ 309186 w 2180784"/>
                <a:gd name="connsiteY40" fmla="*/ 75652 h 2085358"/>
                <a:gd name="connsiteX41" fmla="*/ 299318 w 2180784"/>
                <a:gd name="connsiteY41" fmla="*/ 82230 h 2085358"/>
                <a:gd name="connsiteX42" fmla="*/ 253270 w 2180784"/>
                <a:gd name="connsiteY42" fmla="*/ 85519 h 2085358"/>
                <a:gd name="connsiteX43" fmla="*/ 213799 w 2180784"/>
                <a:gd name="connsiteY43" fmla="*/ 92098 h 2085358"/>
                <a:gd name="connsiteX44" fmla="*/ 190775 w 2180784"/>
                <a:gd name="connsiteY44" fmla="*/ 98676 h 2085358"/>
                <a:gd name="connsiteX45" fmla="*/ 174329 w 2180784"/>
                <a:gd name="connsiteY45" fmla="*/ 111833 h 2085358"/>
                <a:gd name="connsiteX46" fmla="*/ 154593 w 2180784"/>
                <a:gd name="connsiteY46" fmla="*/ 134858 h 2085358"/>
                <a:gd name="connsiteX47" fmla="*/ 154593 w 2180784"/>
                <a:gd name="connsiteY47" fmla="*/ 167750 h 2085358"/>
                <a:gd name="connsiteX48" fmla="*/ 157882 w 2180784"/>
                <a:gd name="connsiteY48" fmla="*/ 177617 h 2085358"/>
                <a:gd name="connsiteX49" fmla="*/ 164461 w 2180784"/>
                <a:gd name="connsiteY49" fmla="*/ 184196 h 2085358"/>
                <a:gd name="connsiteX50" fmla="*/ 171039 w 2180784"/>
                <a:gd name="connsiteY50" fmla="*/ 203931 h 2085358"/>
                <a:gd name="connsiteX51" fmla="*/ 161172 w 2180784"/>
                <a:gd name="connsiteY51" fmla="*/ 210509 h 2085358"/>
                <a:gd name="connsiteX52" fmla="*/ 131569 w 2180784"/>
                <a:gd name="connsiteY52" fmla="*/ 217088 h 2085358"/>
                <a:gd name="connsiteX53" fmla="*/ 124990 w 2180784"/>
                <a:gd name="connsiteY53" fmla="*/ 223666 h 2085358"/>
                <a:gd name="connsiteX54" fmla="*/ 118412 w 2180784"/>
                <a:gd name="connsiteY54" fmla="*/ 243401 h 2085358"/>
                <a:gd name="connsiteX55" fmla="*/ 134858 w 2180784"/>
                <a:gd name="connsiteY55" fmla="*/ 256558 h 2085358"/>
                <a:gd name="connsiteX56" fmla="*/ 144726 w 2180784"/>
                <a:gd name="connsiteY56" fmla="*/ 259847 h 2085358"/>
                <a:gd name="connsiteX57" fmla="*/ 157882 w 2180784"/>
                <a:gd name="connsiteY57" fmla="*/ 276294 h 2085358"/>
                <a:gd name="connsiteX58" fmla="*/ 164461 w 2180784"/>
                <a:gd name="connsiteY58" fmla="*/ 282872 h 2085358"/>
                <a:gd name="connsiteX59" fmla="*/ 171039 w 2180784"/>
                <a:gd name="connsiteY59" fmla="*/ 302607 h 2085358"/>
                <a:gd name="connsiteX60" fmla="*/ 167750 w 2180784"/>
                <a:gd name="connsiteY60" fmla="*/ 315764 h 2085358"/>
                <a:gd name="connsiteX61" fmla="*/ 161172 w 2180784"/>
                <a:gd name="connsiteY61" fmla="*/ 325632 h 2085358"/>
                <a:gd name="connsiteX62" fmla="*/ 151304 w 2180784"/>
                <a:gd name="connsiteY62" fmla="*/ 328921 h 2085358"/>
                <a:gd name="connsiteX63" fmla="*/ 95388 w 2180784"/>
                <a:gd name="connsiteY63" fmla="*/ 332210 h 2085358"/>
                <a:gd name="connsiteX64" fmla="*/ 55917 w 2180784"/>
                <a:gd name="connsiteY64" fmla="*/ 342078 h 2085358"/>
                <a:gd name="connsiteX65" fmla="*/ 42760 w 2180784"/>
                <a:gd name="connsiteY65" fmla="*/ 345367 h 2085358"/>
                <a:gd name="connsiteX66" fmla="*/ 23025 w 2180784"/>
                <a:gd name="connsiteY66" fmla="*/ 351945 h 2085358"/>
                <a:gd name="connsiteX67" fmla="*/ 16447 w 2180784"/>
                <a:gd name="connsiteY67" fmla="*/ 358524 h 2085358"/>
                <a:gd name="connsiteX68" fmla="*/ 16447 w 2180784"/>
                <a:gd name="connsiteY68" fmla="*/ 401283 h 2085358"/>
                <a:gd name="connsiteX69" fmla="*/ 19736 w 2180784"/>
                <a:gd name="connsiteY69" fmla="*/ 411151 h 2085358"/>
                <a:gd name="connsiteX70" fmla="*/ 26314 w 2180784"/>
                <a:gd name="connsiteY70" fmla="*/ 421019 h 2085358"/>
                <a:gd name="connsiteX71" fmla="*/ 26314 w 2180784"/>
                <a:gd name="connsiteY71" fmla="*/ 457200 h 2085358"/>
                <a:gd name="connsiteX72" fmla="*/ 19736 w 2180784"/>
                <a:gd name="connsiteY72" fmla="*/ 476935 h 2085358"/>
                <a:gd name="connsiteX73" fmla="*/ 23025 w 2180784"/>
                <a:gd name="connsiteY73" fmla="*/ 503249 h 2085358"/>
                <a:gd name="connsiteX74" fmla="*/ 36182 w 2180784"/>
                <a:gd name="connsiteY74" fmla="*/ 519695 h 2085358"/>
                <a:gd name="connsiteX75" fmla="*/ 46049 w 2180784"/>
                <a:gd name="connsiteY75" fmla="*/ 539430 h 2085358"/>
                <a:gd name="connsiteX76" fmla="*/ 52628 w 2180784"/>
                <a:gd name="connsiteY76" fmla="*/ 549298 h 2085358"/>
                <a:gd name="connsiteX77" fmla="*/ 55917 w 2180784"/>
                <a:gd name="connsiteY77" fmla="*/ 559165 h 2085358"/>
                <a:gd name="connsiteX78" fmla="*/ 62495 w 2180784"/>
                <a:gd name="connsiteY78" fmla="*/ 634817 h 2085358"/>
                <a:gd name="connsiteX79" fmla="*/ 65785 w 2180784"/>
                <a:gd name="connsiteY79" fmla="*/ 674288 h 2085358"/>
                <a:gd name="connsiteX80" fmla="*/ 75652 w 2180784"/>
                <a:gd name="connsiteY80" fmla="*/ 680866 h 2085358"/>
                <a:gd name="connsiteX81" fmla="*/ 92098 w 2180784"/>
                <a:gd name="connsiteY81" fmla="*/ 690734 h 2085358"/>
                <a:gd name="connsiteX82" fmla="*/ 105255 w 2180784"/>
                <a:gd name="connsiteY82" fmla="*/ 703891 h 2085358"/>
                <a:gd name="connsiteX83" fmla="*/ 111834 w 2180784"/>
                <a:gd name="connsiteY83" fmla="*/ 710469 h 2085358"/>
                <a:gd name="connsiteX84" fmla="*/ 128280 w 2180784"/>
                <a:gd name="connsiteY84" fmla="*/ 723626 h 2085358"/>
                <a:gd name="connsiteX85" fmla="*/ 134858 w 2180784"/>
                <a:gd name="connsiteY85" fmla="*/ 743361 h 2085358"/>
                <a:gd name="connsiteX86" fmla="*/ 138147 w 2180784"/>
                <a:gd name="connsiteY86" fmla="*/ 753229 h 2085358"/>
                <a:gd name="connsiteX87" fmla="*/ 131569 w 2180784"/>
                <a:gd name="connsiteY87" fmla="*/ 825591 h 2085358"/>
                <a:gd name="connsiteX88" fmla="*/ 124990 w 2180784"/>
                <a:gd name="connsiteY88" fmla="*/ 845327 h 2085358"/>
                <a:gd name="connsiteX89" fmla="*/ 115123 w 2180784"/>
                <a:gd name="connsiteY89" fmla="*/ 855194 h 2085358"/>
                <a:gd name="connsiteX90" fmla="*/ 111834 w 2180784"/>
                <a:gd name="connsiteY90" fmla="*/ 865062 h 2085358"/>
                <a:gd name="connsiteX91" fmla="*/ 105255 w 2180784"/>
                <a:gd name="connsiteY91" fmla="*/ 871640 h 2085358"/>
                <a:gd name="connsiteX92" fmla="*/ 92098 w 2180784"/>
                <a:gd name="connsiteY92" fmla="*/ 897954 h 2085358"/>
                <a:gd name="connsiteX93" fmla="*/ 82231 w 2180784"/>
                <a:gd name="connsiteY93" fmla="*/ 927557 h 2085358"/>
                <a:gd name="connsiteX94" fmla="*/ 78941 w 2180784"/>
                <a:gd name="connsiteY94" fmla="*/ 937424 h 2085358"/>
                <a:gd name="connsiteX95" fmla="*/ 65785 w 2180784"/>
                <a:gd name="connsiteY95" fmla="*/ 953870 h 2085358"/>
                <a:gd name="connsiteX96" fmla="*/ 59206 w 2180784"/>
                <a:gd name="connsiteY96" fmla="*/ 960449 h 2085358"/>
                <a:gd name="connsiteX97" fmla="*/ 55917 w 2180784"/>
                <a:gd name="connsiteY97" fmla="*/ 970317 h 2085358"/>
                <a:gd name="connsiteX98" fmla="*/ 42760 w 2180784"/>
                <a:gd name="connsiteY98" fmla="*/ 986763 h 2085358"/>
                <a:gd name="connsiteX99" fmla="*/ 32893 w 2180784"/>
                <a:gd name="connsiteY99" fmla="*/ 1006498 h 2085358"/>
                <a:gd name="connsiteX100" fmla="*/ 29603 w 2180784"/>
                <a:gd name="connsiteY100" fmla="*/ 1016365 h 2085358"/>
                <a:gd name="connsiteX101" fmla="*/ 23025 w 2180784"/>
                <a:gd name="connsiteY101" fmla="*/ 1026233 h 2085358"/>
                <a:gd name="connsiteX102" fmla="*/ 16447 w 2180784"/>
                <a:gd name="connsiteY102" fmla="*/ 1045968 h 2085358"/>
                <a:gd name="connsiteX103" fmla="*/ 13157 w 2180784"/>
                <a:gd name="connsiteY103" fmla="*/ 1055836 h 2085358"/>
                <a:gd name="connsiteX104" fmla="*/ 9868 w 2180784"/>
                <a:gd name="connsiteY104" fmla="*/ 1078860 h 2085358"/>
                <a:gd name="connsiteX105" fmla="*/ 3290 w 2180784"/>
                <a:gd name="connsiteY105" fmla="*/ 1144645 h 2085358"/>
                <a:gd name="connsiteX106" fmla="*/ 0 w 2180784"/>
                <a:gd name="connsiteY106" fmla="*/ 1157801 h 2085358"/>
                <a:gd name="connsiteX107" fmla="*/ 3290 w 2180784"/>
                <a:gd name="connsiteY107" fmla="*/ 1203850 h 2085358"/>
                <a:gd name="connsiteX108" fmla="*/ 9868 w 2180784"/>
                <a:gd name="connsiteY108" fmla="*/ 1223586 h 2085358"/>
                <a:gd name="connsiteX109" fmla="*/ 16447 w 2180784"/>
                <a:gd name="connsiteY109" fmla="*/ 1230164 h 2085358"/>
                <a:gd name="connsiteX110" fmla="*/ 23025 w 2180784"/>
                <a:gd name="connsiteY110" fmla="*/ 1249899 h 2085358"/>
                <a:gd name="connsiteX111" fmla="*/ 29603 w 2180784"/>
                <a:gd name="connsiteY111" fmla="*/ 1259767 h 2085358"/>
                <a:gd name="connsiteX112" fmla="*/ 42760 w 2180784"/>
                <a:gd name="connsiteY112" fmla="*/ 1286081 h 2085358"/>
                <a:gd name="connsiteX113" fmla="*/ 55917 w 2180784"/>
                <a:gd name="connsiteY113" fmla="*/ 1315683 h 2085358"/>
                <a:gd name="connsiteX114" fmla="*/ 65785 w 2180784"/>
                <a:gd name="connsiteY114" fmla="*/ 1332129 h 2085358"/>
                <a:gd name="connsiteX115" fmla="*/ 69074 w 2180784"/>
                <a:gd name="connsiteY115" fmla="*/ 1341997 h 2085358"/>
                <a:gd name="connsiteX116" fmla="*/ 82231 w 2180784"/>
                <a:gd name="connsiteY116" fmla="*/ 1361732 h 2085358"/>
                <a:gd name="connsiteX117" fmla="*/ 92098 w 2180784"/>
                <a:gd name="connsiteY117" fmla="*/ 1381468 h 2085358"/>
                <a:gd name="connsiteX118" fmla="*/ 101966 w 2180784"/>
                <a:gd name="connsiteY118" fmla="*/ 1411070 h 2085358"/>
                <a:gd name="connsiteX119" fmla="*/ 105255 w 2180784"/>
                <a:gd name="connsiteY119" fmla="*/ 1420938 h 2085358"/>
                <a:gd name="connsiteX120" fmla="*/ 121701 w 2180784"/>
                <a:gd name="connsiteY120" fmla="*/ 1443963 h 2085358"/>
                <a:gd name="connsiteX121" fmla="*/ 151304 w 2180784"/>
                <a:gd name="connsiteY121" fmla="*/ 1457119 h 2085358"/>
                <a:gd name="connsiteX122" fmla="*/ 161172 w 2180784"/>
                <a:gd name="connsiteY122" fmla="*/ 1460409 h 2085358"/>
                <a:gd name="connsiteX123" fmla="*/ 171039 w 2180784"/>
                <a:gd name="connsiteY123" fmla="*/ 1463698 h 2085358"/>
                <a:gd name="connsiteX124" fmla="*/ 243402 w 2180784"/>
                <a:gd name="connsiteY124" fmla="*/ 1460409 h 2085358"/>
                <a:gd name="connsiteX125" fmla="*/ 253270 w 2180784"/>
                <a:gd name="connsiteY125" fmla="*/ 1457119 h 2085358"/>
                <a:gd name="connsiteX126" fmla="*/ 263137 w 2180784"/>
                <a:gd name="connsiteY126" fmla="*/ 1450541 h 2085358"/>
                <a:gd name="connsiteX127" fmla="*/ 276294 w 2180784"/>
                <a:gd name="connsiteY127" fmla="*/ 1411070 h 2085358"/>
                <a:gd name="connsiteX128" fmla="*/ 279583 w 2180784"/>
                <a:gd name="connsiteY128" fmla="*/ 1401203 h 2085358"/>
                <a:gd name="connsiteX129" fmla="*/ 282872 w 2180784"/>
                <a:gd name="connsiteY129" fmla="*/ 1391335 h 2085358"/>
                <a:gd name="connsiteX130" fmla="*/ 286162 w 2180784"/>
                <a:gd name="connsiteY130" fmla="*/ 1368311 h 2085358"/>
                <a:gd name="connsiteX131" fmla="*/ 296029 w 2180784"/>
                <a:gd name="connsiteY131" fmla="*/ 1335419 h 2085358"/>
                <a:gd name="connsiteX132" fmla="*/ 299318 w 2180784"/>
                <a:gd name="connsiteY132" fmla="*/ 1325551 h 2085358"/>
                <a:gd name="connsiteX133" fmla="*/ 312475 w 2180784"/>
                <a:gd name="connsiteY133" fmla="*/ 1312394 h 2085358"/>
                <a:gd name="connsiteX134" fmla="*/ 319054 w 2180784"/>
                <a:gd name="connsiteY134" fmla="*/ 1305816 h 2085358"/>
                <a:gd name="connsiteX135" fmla="*/ 328921 w 2180784"/>
                <a:gd name="connsiteY135" fmla="*/ 1286081 h 2085358"/>
                <a:gd name="connsiteX136" fmla="*/ 335500 w 2180784"/>
                <a:gd name="connsiteY136" fmla="*/ 1279502 h 2085358"/>
                <a:gd name="connsiteX137" fmla="*/ 355235 w 2180784"/>
                <a:gd name="connsiteY137" fmla="*/ 1253188 h 2085358"/>
                <a:gd name="connsiteX138" fmla="*/ 365103 w 2180784"/>
                <a:gd name="connsiteY138" fmla="*/ 1236742 h 2085358"/>
                <a:gd name="connsiteX139" fmla="*/ 368392 w 2180784"/>
                <a:gd name="connsiteY139" fmla="*/ 1226875 h 2085358"/>
                <a:gd name="connsiteX140" fmla="*/ 374970 w 2180784"/>
                <a:gd name="connsiteY140" fmla="*/ 1220296 h 2085358"/>
                <a:gd name="connsiteX141" fmla="*/ 381549 w 2180784"/>
                <a:gd name="connsiteY141" fmla="*/ 1210429 h 2085358"/>
                <a:gd name="connsiteX142" fmla="*/ 388127 w 2180784"/>
                <a:gd name="connsiteY142" fmla="*/ 1203850 h 2085358"/>
                <a:gd name="connsiteX143" fmla="*/ 401284 w 2180784"/>
                <a:gd name="connsiteY143" fmla="*/ 1184115 h 2085358"/>
                <a:gd name="connsiteX144" fmla="*/ 407862 w 2180784"/>
                <a:gd name="connsiteY144" fmla="*/ 1174247 h 2085358"/>
                <a:gd name="connsiteX145" fmla="*/ 430887 w 2180784"/>
                <a:gd name="connsiteY145" fmla="*/ 1147934 h 2085358"/>
                <a:gd name="connsiteX146" fmla="*/ 434176 w 2180784"/>
                <a:gd name="connsiteY146" fmla="*/ 1138066 h 2085358"/>
                <a:gd name="connsiteX147" fmla="*/ 447333 w 2180784"/>
                <a:gd name="connsiteY147" fmla="*/ 1121620 h 2085358"/>
                <a:gd name="connsiteX148" fmla="*/ 460490 w 2180784"/>
                <a:gd name="connsiteY148" fmla="*/ 1095306 h 2085358"/>
                <a:gd name="connsiteX149" fmla="*/ 473647 w 2180784"/>
                <a:gd name="connsiteY149" fmla="*/ 1068993 h 2085358"/>
                <a:gd name="connsiteX150" fmla="*/ 483514 w 2180784"/>
                <a:gd name="connsiteY150" fmla="*/ 1049258 h 2085358"/>
                <a:gd name="connsiteX151" fmla="*/ 490093 w 2180784"/>
                <a:gd name="connsiteY151" fmla="*/ 1042679 h 2085358"/>
                <a:gd name="connsiteX152" fmla="*/ 529563 w 2180784"/>
                <a:gd name="connsiteY152" fmla="*/ 1039390 h 2085358"/>
                <a:gd name="connsiteX153" fmla="*/ 611793 w 2180784"/>
                <a:gd name="connsiteY153" fmla="*/ 1036101 h 2085358"/>
                <a:gd name="connsiteX154" fmla="*/ 631529 w 2180784"/>
                <a:gd name="connsiteY154" fmla="*/ 1032811 h 2085358"/>
                <a:gd name="connsiteX155" fmla="*/ 687445 w 2180784"/>
                <a:gd name="connsiteY155" fmla="*/ 1042679 h 2085358"/>
                <a:gd name="connsiteX156" fmla="*/ 700602 w 2180784"/>
                <a:gd name="connsiteY156" fmla="*/ 1045968 h 2085358"/>
                <a:gd name="connsiteX157" fmla="*/ 740072 w 2180784"/>
                <a:gd name="connsiteY157" fmla="*/ 1055836 h 2085358"/>
                <a:gd name="connsiteX158" fmla="*/ 792700 w 2180784"/>
                <a:gd name="connsiteY158" fmla="*/ 1062414 h 2085358"/>
                <a:gd name="connsiteX159" fmla="*/ 812435 w 2180784"/>
                <a:gd name="connsiteY159" fmla="*/ 1065704 h 2085358"/>
                <a:gd name="connsiteX160" fmla="*/ 832170 w 2180784"/>
                <a:gd name="connsiteY160" fmla="*/ 1072282 h 2085358"/>
                <a:gd name="connsiteX161" fmla="*/ 851906 w 2180784"/>
                <a:gd name="connsiteY161" fmla="*/ 1092017 h 2085358"/>
                <a:gd name="connsiteX162" fmla="*/ 858484 w 2180784"/>
                <a:gd name="connsiteY162" fmla="*/ 1098596 h 2085358"/>
                <a:gd name="connsiteX163" fmla="*/ 871641 w 2180784"/>
                <a:gd name="connsiteY163" fmla="*/ 1115042 h 2085358"/>
                <a:gd name="connsiteX164" fmla="*/ 878219 w 2180784"/>
                <a:gd name="connsiteY164" fmla="*/ 1124909 h 2085358"/>
                <a:gd name="connsiteX165" fmla="*/ 894665 w 2180784"/>
                <a:gd name="connsiteY165" fmla="*/ 1138066 h 2085358"/>
                <a:gd name="connsiteX166" fmla="*/ 904533 w 2180784"/>
                <a:gd name="connsiteY166" fmla="*/ 1141355 h 2085358"/>
                <a:gd name="connsiteX167" fmla="*/ 937425 w 2180784"/>
                <a:gd name="connsiteY167" fmla="*/ 1147934 h 2085358"/>
                <a:gd name="connsiteX168" fmla="*/ 960449 w 2180784"/>
                <a:gd name="connsiteY168" fmla="*/ 1144645 h 2085358"/>
                <a:gd name="connsiteX169" fmla="*/ 967028 w 2180784"/>
                <a:gd name="connsiteY169" fmla="*/ 1138066 h 2085358"/>
                <a:gd name="connsiteX170" fmla="*/ 990052 w 2180784"/>
                <a:gd name="connsiteY170" fmla="*/ 1141355 h 2085358"/>
                <a:gd name="connsiteX171" fmla="*/ 1009788 w 2180784"/>
                <a:gd name="connsiteY171" fmla="*/ 1147934 h 2085358"/>
                <a:gd name="connsiteX172" fmla="*/ 1029523 w 2180784"/>
                <a:gd name="connsiteY172" fmla="*/ 1157801 h 2085358"/>
                <a:gd name="connsiteX173" fmla="*/ 1036101 w 2180784"/>
                <a:gd name="connsiteY173" fmla="*/ 1177537 h 2085358"/>
                <a:gd name="connsiteX174" fmla="*/ 1039390 w 2180784"/>
                <a:gd name="connsiteY174" fmla="*/ 1187404 h 2085358"/>
                <a:gd name="connsiteX175" fmla="*/ 1026234 w 2180784"/>
                <a:gd name="connsiteY175" fmla="*/ 1203850 h 2085358"/>
                <a:gd name="connsiteX176" fmla="*/ 1019655 w 2180784"/>
                <a:gd name="connsiteY176" fmla="*/ 1210429 h 2085358"/>
                <a:gd name="connsiteX177" fmla="*/ 1009788 w 2180784"/>
                <a:gd name="connsiteY177" fmla="*/ 1246610 h 2085358"/>
                <a:gd name="connsiteX178" fmla="*/ 999920 w 2180784"/>
                <a:gd name="connsiteY178" fmla="*/ 1312394 h 2085358"/>
                <a:gd name="connsiteX179" fmla="*/ 993341 w 2180784"/>
                <a:gd name="connsiteY179" fmla="*/ 1322262 h 2085358"/>
                <a:gd name="connsiteX180" fmla="*/ 983474 w 2180784"/>
                <a:gd name="connsiteY180" fmla="*/ 1341997 h 2085358"/>
                <a:gd name="connsiteX181" fmla="*/ 976895 w 2180784"/>
                <a:gd name="connsiteY181" fmla="*/ 1361732 h 2085358"/>
                <a:gd name="connsiteX182" fmla="*/ 973606 w 2180784"/>
                <a:gd name="connsiteY182" fmla="*/ 1371600 h 2085358"/>
                <a:gd name="connsiteX183" fmla="*/ 967028 w 2180784"/>
                <a:gd name="connsiteY183" fmla="*/ 1381468 h 2085358"/>
                <a:gd name="connsiteX184" fmla="*/ 960449 w 2180784"/>
                <a:gd name="connsiteY184" fmla="*/ 1414360 h 2085358"/>
                <a:gd name="connsiteX185" fmla="*/ 953871 w 2180784"/>
                <a:gd name="connsiteY185" fmla="*/ 1453830 h 2085358"/>
                <a:gd name="connsiteX186" fmla="*/ 947293 w 2180784"/>
                <a:gd name="connsiteY186" fmla="*/ 1473565 h 2085358"/>
                <a:gd name="connsiteX187" fmla="*/ 937425 w 2180784"/>
                <a:gd name="connsiteY187" fmla="*/ 1506458 h 2085358"/>
                <a:gd name="connsiteX188" fmla="*/ 934136 w 2180784"/>
                <a:gd name="connsiteY188" fmla="*/ 1516325 h 2085358"/>
                <a:gd name="connsiteX189" fmla="*/ 930847 w 2180784"/>
                <a:gd name="connsiteY189" fmla="*/ 1578820 h 2085358"/>
                <a:gd name="connsiteX190" fmla="*/ 924268 w 2180784"/>
                <a:gd name="connsiteY190" fmla="*/ 1598555 h 2085358"/>
                <a:gd name="connsiteX191" fmla="*/ 920979 w 2180784"/>
                <a:gd name="connsiteY191" fmla="*/ 1608423 h 2085358"/>
                <a:gd name="connsiteX192" fmla="*/ 924268 w 2180784"/>
                <a:gd name="connsiteY192" fmla="*/ 1621580 h 2085358"/>
                <a:gd name="connsiteX193" fmla="*/ 934136 w 2180784"/>
                <a:gd name="connsiteY193" fmla="*/ 1624869 h 2085358"/>
                <a:gd name="connsiteX194" fmla="*/ 947293 w 2180784"/>
                <a:gd name="connsiteY194" fmla="*/ 1628158 h 2085358"/>
                <a:gd name="connsiteX195" fmla="*/ 999920 w 2180784"/>
                <a:gd name="connsiteY195" fmla="*/ 1631447 h 2085358"/>
                <a:gd name="connsiteX196" fmla="*/ 1013077 w 2180784"/>
                <a:gd name="connsiteY196" fmla="*/ 1634737 h 2085358"/>
                <a:gd name="connsiteX197" fmla="*/ 1036101 w 2180784"/>
                <a:gd name="connsiteY197" fmla="*/ 1641315 h 2085358"/>
                <a:gd name="connsiteX198" fmla="*/ 1068993 w 2180784"/>
                <a:gd name="connsiteY198" fmla="*/ 1647894 h 2085358"/>
                <a:gd name="connsiteX199" fmla="*/ 1157802 w 2180784"/>
                <a:gd name="connsiteY199" fmla="*/ 1677496 h 2085358"/>
                <a:gd name="connsiteX200" fmla="*/ 1187405 w 2180784"/>
                <a:gd name="connsiteY200" fmla="*/ 1687364 h 2085358"/>
                <a:gd name="connsiteX201" fmla="*/ 1207140 w 2180784"/>
                <a:gd name="connsiteY201" fmla="*/ 1693942 h 2085358"/>
                <a:gd name="connsiteX202" fmla="*/ 1230164 w 2180784"/>
                <a:gd name="connsiteY202" fmla="*/ 1700521 h 2085358"/>
                <a:gd name="connsiteX203" fmla="*/ 1236743 w 2180784"/>
                <a:gd name="connsiteY203" fmla="*/ 1707099 h 2085358"/>
                <a:gd name="connsiteX204" fmla="*/ 1256478 w 2180784"/>
                <a:gd name="connsiteY204" fmla="*/ 1720256 h 2085358"/>
                <a:gd name="connsiteX205" fmla="*/ 1266346 w 2180784"/>
                <a:gd name="connsiteY205" fmla="*/ 1749859 h 2085358"/>
                <a:gd name="connsiteX206" fmla="*/ 1269635 w 2180784"/>
                <a:gd name="connsiteY206" fmla="*/ 1759727 h 2085358"/>
                <a:gd name="connsiteX207" fmla="*/ 1272924 w 2180784"/>
                <a:gd name="connsiteY207" fmla="*/ 1802486 h 2085358"/>
                <a:gd name="connsiteX208" fmla="*/ 1276213 w 2180784"/>
                <a:gd name="connsiteY208" fmla="*/ 1822222 h 2085358"/>
                <a:gd name="connsiteX209" fmla="*/ 1282792 w 2180784"/>
                <a:gd name="connsiteY209" fmla="*/ 1871560 h 2085358"/>
                <a:gd name="connsiteX210" fmla="*/ 1289370 w 2180784"/>
                <a:gd name="connsiteY210" fmla="*/ 1907741 h 2085358"/>
                <a:gd name="connsiteX211" fmla="*/ 1292659 w 2180784"/>
                <a:gd name="connsiteY211" fmla="*/ 1927476 h 2085358"/>
                <a:gd name="connsiteX212" fmla="*/ 1295949 w 2180784"/>
                <a:gd name="connsiteY212" fmla="*/ 1940633 h 2085358"/>
                <a:gd name="connsiteX213" fmla="*/ 1302527 w 2180784"/>
                <a:gd name="connsiteY213" fmla="*/ 1980104 h 2085358"/>
                <a:gd name="connsiteX214" fmla="*/ 1312395 w 2180784"/>
                <a:gd name="connsiteY214" fmla="*/ 2009706 h 2085358"/>
                <a:gd name="connsiteX215" fmla="*/ 1315684 w 2180784"/>
                <a:gd name="connsiteY215" fmla="*/ 2019574 h 2085358"/>
                <a:gd name="connsiteX216" fmla="*/ 1338708 w 2180784"/>
                <a:gd name="connsiteY216" fmla="*/ 2039309 h 2085358"/>
                <a:gd name="connsiteX217" fmla="*/ 1345287 w 2180784"/>
                <a:gd name="connsiteY217" fmla="*/ 2045888 h 2085358"/>
                <a:gd name="connsiteX218" fmla="*/ 1365022 w 2180784"/>
                <a:gd name="connsiteY218" fmla="*/ 2052466 h 2085358"/>
                <a:gd name="connsiteX219" fmla="*/ 1374890 w 2180784"/>
                <a:gd name="connsiteY219" fmla="*/ 2055755 h 2085358"/>
                <a:gd name="connsiteX220" fmla="*/ 1384757 w 2180784"/>
                <a:gd name="connsiteY220" fmla="*/ 2059045 h 2085358"/>
                <a:gd name="connsiteX221" fmla="*/ 1401203 w 2180784"/>
                <a:gd name="connsiteY221" fmla="*/ 2062334 h 2085358"/>
                <a:gd name="connsiteX222" fmla="*/ 1414360 w 2180784"/>
                <a:gd name="connsiteY222" fmla="*/ 2065623 h 2085358"/>
                <a:gd name="connsiteX223" fmla="*/ 1437385 w 2180784"/>
                <a:gd name="connsiteY223" fmla="*/ 2068912 h 2085358"/>
                <a:gd name="connsiteX224" fmla="*/ 1457120 w 2180784"/>
                <a:gd name="connsiteY224" fmla="*/ 2072201 h 2085358"/>
                <a:gd name="connsiteX225" fmla="*/ 1483434 w 2180784"/>
                <a:gd name="connsiteY225" fmla="*/ 2075491 h 2085358"/>
                <a:gd name="connsiteX226" fmla="*/ 1559085 w 2180784"/>
                <a:gd name="connsiteY226" fmla="*/ 2085358 h 2085358"/>
                <a:gd name="connsiteX227" fmla="*/ 1644605 w 2180784"/>
                <a:gd name="connsiteY227" fmla="*/ 2082069 h 2085358"/>
                <a:gd name="connsiteX228" fmla="*/ 1670918 w 2180784"/>
                <a:gd name="connsiteY228" fmla="*/ 2078780 h 2085358"/>
                <a:gd name="connsiteX229" fmla="*/ 1707100 w 2180784"/>
                <a:gd name="connsiteY229" fmla="*/ 2072201 h 2085358"/>
                <a:gd name="connsiteX230" fmla="*/ 1720257 w 2180784"/>
                <a:gd name="connsiteY230" fmla="*/ 2068912 h 2085358"/>
                <a:gd name="connsiteX231" fmla="*/ 1776173 w 2180784"/>
                <a:gd name="connsiteY231" fmla="*/ 2059045 h 2085358"/>
                <a:gd name="connsiteX232" fmla="*/ 1795908 w 2180784"/>
                <a:gd name="connsiteY232" fmla="*/ 2052466 h 2085358"/>
                <a:gd name="connsiteX233" fmla="*/ 1809065 w 2180784"/>
                <a:gd name="connsiteY233" fmla="*/ 2039309 h 2085358"/>
                <a:gd name="connsiteX234" fmla="*/ 1815644 w 2180784"/>
                <a:gd name="connsiteY234" fmla="*/ 2032731 h 2085358"/>
                <a:gd name="connsiteX235" fmla="*/ 1818933 w 2180784"/>
                <a:gd name="connsiteY235" fmla="*/ 2022863 h 2085358"/>
                <a:gd name="connsiteX236" fmla="*/ 1812354 w 2180784"/>
                <a:gd name="connsiteY236" fmla="*/ 1957079 h 2085358"/>
                <a:gd name="connsiteX237" fmla="*/ 1812354 w 2180784"/>
                <a:gd name="connsiteY237" fmla="*/ 1861692 h 2085358"/>
                <a:gd name="connsiteX238" fmla="*/ 1802487 w 2180784"/>
                <a:gd name="connsiteY238" fmla="*/ 1815643 h 2085358"/>
                <a:gd name="connsiteX239" fmla="*/ 1799198 w 2180784"/>
                <a:gd name="connsiteY239" fmla="*/ 1805776 h 2085358"/>
                <a:gd name="connsiteX240" fmla="*/ 1802487 w 2180784"/>
                <a:gd name="connsiteY240" fmla="*/ 1733413 h 2085358"/>
                <a:gd name="connsiteX241" fmla="*/ 1809065 w 2180784"/>
                <a:gd name="connsiteY241" fmla="*/ 1713678 h 2085358"/>
                <a:gd name="connsiteX242" fmla="*/ 1812354 w 2180784"/>
                <a:gd name="connsiteY242" fmla="*/ 1703810 h 2085358"/>
                <a:gd name="connsiteX243" fmla="*/ 1815644 w 2180784"/>
                <a:gd name="connsiteY243" fmla="*/ 1693942 h 2085358"/>
                <a:gd name="connsiteX244" fmla="*/ 1818933 w 2180784"/>
                <a:gd name="connsiteY244" fmla="*/ 1684075 h 2085358"/>
                <a:gd name="connsiteX245" fmla="*/ 1809065 w 2180784"/>
                <a:gd name="connsiteY245" fmla="*/ 1644604 h 2085358"/>
                <a:gd name="connsiteX246" fmla="*/ 1799198 w 2180784"/>
                <a:gd name="connsiteY246" fmla="*/ 1641315 h 2085358"/>
                <a:gd name="connsiteX247" fmla="*/ 1782752 w 2180784"/>
                <a:gd name="connsiteY247" fmla="*/ 1631447 h 2085358"/>
                <a:gd name="connsiteX248" fmla="*/ 1756438 w 2180784"/>
                <a:gd name="connsiteY248" fmla="*/ 1611712 h 2085358"/>
                <a:gd name="connsiteX249" fmla="*/ 1753149 w 2180784"/>
                <a:gd name="connsiteY249" fmla="*/ 1601845 h 2085358"/>
                <a:gd name="connsiteX250" fmla="*/ 1746570 w 2180784"/>
                <a:gd name="connsiteY250" fmla="*/ 1595266 h 2085358"/>
                <a:gd name="connsiteX251" fmla="*/ 1739992 w 2180784"/>
                <a:gd name="connsiteY251" fmla="*/ 1585399 h 2085358"/>
                <a:gd name="connsiteX252" fmla="*/ 1726835 w 2180784"/>
                <a:gd name="connsiteY252" fmla="*/ 1568953 h 2085358"/>
                <a:gd name="connsiteX253" fmla="*/ 1723546 w 2180784"/>
                <a:gd name="connsiteY253" fmla="*/ 1559085 h 2085358"/>
                <a:gd name="connsiteX254" fmla="*/ 1720257 w 2180784"/>
                <a:gd name="connsiteY254" fmla="*/ 1509747 h 2085358"/>
                <a:gd name="connsiteX255" fmla="*/ 1700521 w 2180784"/>
                <a:gd name="connsiteY255" fmla="*/ 1483433 h 2085358"/>
                <a:gd name="connsiteX256" fmla="*/ 1690654 w 2180784"/>
                <a:gd name="connsiteY256" fmla="*/ 1463698 h 2085358"/>
                <a:gd name="connsiteX257" fmla="*/ 1693943 w 2180784"/>
                <a:gd name="connsiteY257" fmla="*/ 1427517 h 2085358"/>
                <a:gd name="connsiteX258" fmla="*/ 1716967 w 2180784"/>
                <a:gd name="connsiteY258" fmla="*/ 1404492 h 2085358"/>
                <a:gd name="connsiteX259" fmla="*/ 1726835 w 2180784"/>
                <a:gd name="connsiteY259" fmla="*/ 1401203 h 2085358"/>
                <a:gd name="connsiteX260" fmla="*/ 1792619 w 2180784"/>
                <a:gd name="connsiteY260" fmla="*/ 1397914 h 2085358"/>
                <a:gd name="connsiteX261" fmla="*/ 1815644 w 2180784"/>
                <a:gd name="connsiteY261" fmla="*/ 1391335 h 2085358"/>
                <a:gd name="connsiteX262" fmla="*/ 1825511 w 2180784"/>
                <a:gd name="connsiteY262" fmla="*/ 1384757 h 2085358"/>
                <a:gd name="connsiteX263" fmla="*/ 1832090 w 2180784"/>
                <a:gd name="connsiteY263" fmla="*/ 1378178 h 2085358"/>
                <a:gd name="connsiteX264" fmla="*/ 1841957 w 2180784"/>
                <a:gd name="connsiteY264" fmla="*/ 1371600 h 2085358"/>
                <a:gd name="connsiteX265" fmla="*/ 1848536 w 2180784"/>
                <a:gd name="connsiteY265" fmla="*/ 1365022 h 2085358"/>
                <a:gd name="connsiteX266" fmla="*/ 1868271 w 2180784"/>
                <a:gd name="connsiteY266" fmla="*/ 1358443 h 2085358"/>
                <a:gd name="connsiteX267" fmla="*/ 1878139 w 2180784"/>
                <a:gd name="connsiteY267" fmla="*/ 1355154 h 2085358"/>
                <a:gd name="connsiteX268" fmla="*/ 1888006 w 2180784"/>
                <a:gd name="connsiteY268" fmla="*/ 1348576 h 2085358"/>
                <a:gd name="connsiteX269" fmla="*/ 1927477 w 2180784"/>
                <a:gd name="connsiteY269" fmla="*/ 1355154 h 2085358"/>
                <a:gd name="connsiteX270" fmla="*/ 1940634 w 2180784"/>
                <a:gd name="connsiteY270" fmla="*/ 1394624 h 2085358"/>
                <a:gd name="connsiteX271" fmla="*/ 1943923 w 2180784"/>
                <a:gd name="connsiteY271" fmla="*/ 1404492 h 2085358"/>
                <a:gd name="connsiteX272" fmla="*/ 1953790 w 2180784"/>
                <a:gd name="connsiteY272" fmla="*/ 1411070 h 2085358"/>
                <a:gd name="connsiteX273" fmla="*/ 1983393 w 2180784"/>
                <a:gd name="connsiteY273" fmla="*/ 1420938 h 2085358"/>
                <a:gd name="connsiteX274" fmla="*/ 2003129 w 2180784"/>
                <a:gd name="connsiteY274" fmla="*/ 1427517 h 2085358"/>
                <a:gd name="connsiteX275" fmla="*/ 2012996 w 2180784"/>
                <a:gd name="connsiteY275" fmla="*/ 1434095 h 2085358"/>
                <a:gd name="connsiteX276" fmla="*/ 2029442 w 2180784"/>
                <a:gd name="connsiteY276" fmla="*/ 1430806 h 2085358"/>
                <a:gd name="connsiteX277" fmla="*/ 2036021 w 2180784"/>
                <a:gd name="connsiteY277" fmla="*/ 1424227 h 2085358"/>
                <a:gd name="connsiteX278" fmla="*/ 2052467 w 2180784"/>
                <a:gd name="connsiteY278" fmla="*/ 1394624 h 2085358"/>
                <a:gd name="connsiteX279" fmla="*/ 2055756 w 2180784"/>
                <a:gd name="connsiteY279" fmla="*/ 1381468 h 2085358"/>
                <a:gd name="connsiteX280" fmla="*/ 2059045 w 2180784"/>
                <a:gd name="connsiteY280" fmla="*/ 1358443 h 2085358"/>
                <a:gd name="connsiteX281" fmla="*/ 2062334 w 2180784"/>
                <a:gd name="connsiteY281" fmla="*/ 1348576 h 2085358"/>
                <a:gd name="connsiteX282" fmla="*/ 2065623 w 2180784"/>
                <a:gd name="connsiteY282" fmla="*/ 1335419 h 2085358"/>
                <a:gd name="connsiteX283" fmla="*/ 2068913 w 2180784"/>
                <a:gd name="connsiteY283" fmla="*/ 1318973 h 2085358"/>
                <a:gd name="connsiteX284" fmla="*/ 2072202 w 2180784"/>
                <a:gd name="connsiteY284" fmla="*/ 1299237 h 2085358"/>
                <a:gd name="connsiteX285" fmla="*/ 2082070 w 2180784"/>
                <a:gd name="connsiteY285" fmla="*/ 1269635 h 2085358"/>
                <a:gd name="connsiteX286" fmla="*/ 2088648 w 2180784"/>
                <a:gd name="connsiteY286" fmla="*/ 1249899 h 2085358"/>
                <a:gd name="connsiteX287" fmla="*/ 2091937 w 2180784"/>
                <a:gd name="connsiteY287" fmla="*/ 1240032 h 2085358"/>
                <a:gd name="connsiteX288" fmla="*/ 2114962 w 2180784"/>
                <a:gd name="connsiteY288" fmla="*/ 1233453 h 2085358"/>
                <a:gd name="connsiteX289" fmla="*/ 2134697 w 2180784"/>
                <a:gd name="connsiteY289" fmla="*/ 1220296 h 2085358"/>
                <a:gd name="connsiteX290" fmla="*/ 2154432 w 2180784"/>
                <a:gd name="connsiteY290" fmla="*/ 1210429 h 2085358"/>
                <a:gd name="connsiteX291" fmla="*/ 2170878 w 2180784"/>
                <a:gd name="connsiteY291" fmla="*/ 1193983 h 2085358"/>
                <a:gd name="connsiteX292" fmla="*/ 2177457 w 2180784"/>
                <a:gd name="connsiteY292" fmla="*/ 1187404 h 2085358"/>
                <a:gd name="connsiteX293" fmla="*/ 2180746 w 2180784"/>
                <a:gd name="connsiteY293" fmla="*/ 1177537 h 2085358"/>
                <a:gd name="connsiteX294" fmla="*/ 2167589 w 2180784"/>
                <a:gd name="connsiteY294" fmla="*/ 1147934 h 2085358"/>
                <a:gd name="connsiteX295" fmla="*/ 2154432 w 2180784"/>
                <a:gd name="connsiteY295" fmla="*/ 1134777 h 2085358"/>
                <a:gd name="connsiteX296" fmla="*/ 2134697 w 2180784"/>
                <a:gd name="connsiteY296" fmla="*/ 1118331 h 2085358"/>
                <a:gd name="connsiteX297" fmla="*/ 2128118 w 2180784"/>
                <a:gd name="connsiteY297" fmla="*/ 1098596 h 2085358"/>
                <a:gd name="connsiteX298" fmla="*/ 2134697 w 2180784"/>
                <a:gd name="connsiteY298" fmla="*/ 1062414 h 2085358"/>
                <a:gd name="connsiteX299" fmla="*/ 2128118 w 2180784"/>
                <a:gd name="connsiteY299" fmla="*/ 1029522 h 2085358"/>
                <a:gd name="connsiteX300" fmla="*/ 2111672 w 2180784"/>
                <a:gd name="connsiteY300" fmla="*/ 1013076 h 2085358"/>
                <a:gd name="connsiteX301" fmla="*/ 2101805 w 2180784"/>
                <a:gd name="connsiteY301" fmla="*/ 1003209 h 2085358"/>
                <a:gd name="connsiteX302" fmla="*/ 2095226 w 2180784"/>
                <a:gd name="connsiteY302" fmla="*/ 996630 h 2085358"/>
                <a:gd name="connsiteX303" fmla="*/ 2075491 w 2180784"/>
                <a:gd name="connsiteY303" fmla="*/ 970317 h 2085358"/>
                <a:gd name="connsiteX304" fmla="*/ 2065623 w 2180784"/>
                <a:gd name="connsiteY304" fmla="*/ 967027 h 2085358"/>
                <a:gd name="connsiteX305" fmla="*/ 2059045 w 2180784"/>
                <a:gd name="connsiteY305" fmla="*/ 986763 h 2085358"/>
                <a:gd name="connsiteX306" fmla="*/ 2049177 w 2180784"/>
                <a:gd name="connsiteY306" fmla="*/ 990052 h 2085358"/>
                <a:gd name="connsiteX307" fmla="*/ 2019575 w 2180784"/>
                <a:gd name="connsiteY307" fmla="*/ 996630 h 2085358"/>
                <a:gd name="connsiteX308" fmla="*/ 2006418 w 2180784"/>
                <a:gd name="connsiteY308" fmla="*/ 999919 h 2085358"/>
                <a:gd name="connsiteX309" fmla="*/ 1986682 w 2180784"/>
                <a:gd name="connsiteY309" fmla="*/ 996630 h 2085358"/>
                <a:gd name="connsiteX310" fmla="*/ 1966947 w 2180784"/>
                <a:gd name="connsiteY310" fmla="*/ 990052 h 2085358"/>
                <a:gd name="connsiteX311" fmla="*/ 1960369 w 2180784"/>
                <a:gd name="connsiteY311" fmla="*/ 983473 h 2085358"/>
                <a:gd name="connsiteX312" fmla="*/ 1940634 w 2180784"/>
                <a:gd name="connsiteY312" fmla="*/ 970317 h 2085358"/>
                <a:gd name="connsiteX313" fmla="*/ 1924188 w 2180784"/>
                <a:gd name="connsiteY313" fmla="*/ 957160 h 2085358"/>
                <a:gd name="connsiteX314" fmla="*/ 1888006 w 2180784"/>
                <a:gd name="connsiteY314" fmla="*/ 953870 h 2085358"/>
                <a:gd name="connsiteX315" fmla="*/ 1861693 w 2180784"/>
                <a:gd name="connsiteY315" fmla="*/ 947292 h 2085358"/>
                <a:gd name="connsiteX316" fmla="*/ 1848536 w 2180784"/>
                <a:gd name="connsiteY316" fmla="*/ 944003 h 2085358"/>
                <a:gd name="connsiteX317" fmla="*/ 1789330 w 2180784"/>
                <a:gd name="connsiteY317" fmla="*/ 937424 h 2085358"/>
                <a:gd name="connsiteX318" fmla="*/ 1776173 w 2180784"/>
                <a:gd name="connsiteY318" fmla="*/ 934135 h 2085358"/>
                <a:gd name="connsiteX319" fmla="*/ 1756438 w 2180784"/>
                <a:gd name="connsiteY319" fmla="*/ 927557 h 2085358"/>
                <a:gd name="connsiteX320" fmla="*/ 1739992 w 2180784"/>
                <a:gd name="connsiteY320" fmla="*/ 917689 h 2085358"/>
                <a:gd name="connsiteX321" fmla="*/ 1733413 w 2180784"/>
                <a:gd name="connsiteY321" fmla="*/ 911111 h 2085358"/>
                <a:gd name="connsiteX322" fmla="*/ 1713678 w 2180784"/>
                <a:gd name="connsiteY322" fmla="*/ 904532 h 2085358"/>
                <a:gd name="connsiteX323" fmla="*/ 1693943 w 2180784"/>
                <a:gd name="connsiteY323" fmla="*/ 891376 h 2085358"/>
                <a:gd name="connsiteX324" fmla="*/ 1674208 w 2180784"/>
                <a:gd name="connsiteY324" fmla="*/ 884797 h 2085358"/>
                <a:gd name="connsiteX325" fmla="*/ 1647894 w 2180784"/>
                <a:gd name="connsiteY325" fmla="*/ 871640 h 2085358"/>
                <a:gd name="connsiteX326" fmla="*/ 1638026 w 2180784"/>
                <a:gd name="connsiteY326" fmla="*/ 868351 h 2085358"/>
                <a:gd name="connsiteX327" fmla="*/ 1608423 w 2180784"/>
                <a:gd name="connsiteY327" fmla="*/ 855194 h 2085358"/>
                <a:gd name="connsiteX328" fmla="*/ 1598556 w 2180784"/>
                <a:gd name="connsiteY328" fmla="*/ 851905 h 2085358"/>
                <a:gd name="connsiteX329" fmla="*/ 1591977 w 2180784"/>
                <a:gd name="connsiteY329" fmla="*/ 845327 h 2085358"/>
                <a:gd name="connsiteX330" fmla="*/ 1595267 w 2180784"/>
                <a:gd name="connsiteY330" fmla="*/ 835459 h 2085358"/>
                <a:gd name="connsiteX331" fmla="*/ 1591977 w 2180784"/>
                <a:gd name="connsiteY331" fmla="*/ 802567 h 2085358"/>
                <a:gd name="connsiteX332" fmla="*/ 1565664 w 2180784"/>
                <a:gd name="connsiteY332" fmla="*/ 789410 h 2085358"/>
                <a:gd name="connsiteX333" fmla="*/ 1555796 w 2180784"/>
                <a:gd name="connsiteY333" fmla="*/ 786121 h 2085358"/>
                <a:gd name="connsiteX334" fmla="*/ 1539350 w 2180784"/>
                <a:gd name="connsiteY334" fmla="*/ 776253 h 2085358"/>
                <a:gd name="connsiteX335" fmla="*/ 1529482 w 2180784"/>
                <a:gd name="connsiteY335" fmla="*/ 769675 h 2085358"/>
                <a:gd name="connsiteX336" fmla="*/ 1499880 w 2180784"/>
                <a:gd name="connsiteY336" fmla="*/ 759807 h 2085358"/>
                <a:gd name="connsiteX337" fmla="*/ 1490012 w 2180784"/>
                <a:gd name="connsiteY337" fmla="*/ 756518 h 2085358"/>
                <a:gd name="connsiteX338" fmla="*/ 1480144 w 2180784"/>
                <a:gd name="connsiteY338" fmla="*/ 753229 h 2085358"/>
                <a:gd name="connsiteX339" fmla="*/ 1437385 w 2180784"/>
                <a:gd name="connsiteY339" fmla="*/ 746650 h 2085358"/>
                <a:gd name="connsiteX340" fmla="*/ 1404493 w 2180784"/>
                <a:gd name="connsiteY340" fmla="*/ 736783 h 2085358"/>
                <a:gd name="connsiteX341" fmla="*/ 1394625 w 2180784"/>
                <a:gd name="connsiteY341" fmla="*/ 733494 h 2085358"/>
                <a:gd name="connsiteX342" fmla="*/ 1384757 w 2180784"/>
                <a:gd name="connsiteY342" fmla="*/ 730204 h 2085358"/>
                <a:gd name="connsiteX343" fmla="*/ 1345287 w 2180784"/>
                <a:gd name="connsiteY343" fmla="*/ 726915 h 2085358"/>
                <a:gd name="connsiteX344" fmla="*/ 1151223 w 2180784"/>
                <a:gd name="connsiteY344" fmla="*/ 726915 h 2085358"/>
                <a:gd name="connsiteX345" fmla="*/ 1141356 w 2180784"/>
                <a:gd name="connsiteY345" fmla="*/ 723626 h 2085358"/>
                <a:gd name="connsiteX346" fmla="*/ 1115042 w 2180784"/>
                <a:gd name="connsiteY346" fmla="*/ 717047 h 2085358"/>
                <a:gd name="connsiteX347" fmla="*/ 1088729 w 2180784"/>
                <a:gd name="connsiteY347" fmla="*/ 710469 h 2085358"/>
                <a:gd name="connsiteX348" fmla="*/ 960449 w 2180784"/>
                <a:gd name="connsiteY348" fmla="*/ 700601 h 2085358"/>
                <a:gd name="connsiteX349" fmla="*/ 947293 w 2180784"/>
                <a:gd name="connsiteY349" fmla="*/ 697312 h 2085358"/>
                <a:gd name="connsiteX350" fmla="*/ 927557 w 2180784"/>
                <a:gd name="connsiteY350" fmla="*/ 690734 h 2085358"/>
                <a:gd name="connsiteX351" fmla="*/ 907822 w 2180784"/>
                <a:gd name="connsiteY351" fmla="*/ 680866 h 2085358"/>
                <a:gd name="connsiteX352" fmla="*/ 888087 w 2180784"/>
                <a:gd name="connsiteY352" fmla="*/ 667709 h 2085358"/>
                <a:gd name="connsiteX353" fmla="*/ 858484 w 2180784"/>
                <a:gd name="connsiteY353" fmla="*/ 657842 h 2085358"/>
                <a:gd name="connsiteX354" fmla="*/ 848616 w 2180784"/>
                <a:gd name="connsiteY354" fmla="*/ 654553 h 2085358"/>
                <a:gd name="connsiteX355" fmla="*/ 832170 w 2180784"/>
                <a:gd name="connsiteY355" fmla="*/ 651263 h 2085358"/>
                <a:gd name="connsiteX356" fmla="*/ 812435 w 2180784"/>
                <a:gd name="connsiteY356" fmla="*/ 644685 h 2085358"/>
                <a:gd name="connsiteX357" fmla="*/ 782832 w 2180784"/>
                <a:gd name="connsiteY357" fmla="*/ 634817 h 2085358"/>
                <a:gd name="connsiteX358" fmla="*/ 772964 w 2180784"/>
                <a:gd name="connsiteY358" fmla="*/ 631528 h 2085358"/>
                <a:gd name="connsiteX359" fmla="*/ 743362 w 2180784"/>
                <a:gd name="connsiteY359" fmla="*/ 624950 h 2085358"/>
                <a:gd name="connsiteX360" fmla="*/ 713759 w 2180784"/>
                <a:gd name="connsiteY360" fmla="*/ 618371 h 2085358"/>
                <a:gd name="connsiteX361" fmla="*/ 601926 w 2180784"/>
                <a:gd name="connsiteY361" fmla="*/ 611793 h 2085358"/>
                <a:gd name="connsiteX362" fmla="*/ 582190 w 2180784"/>
                <a:gd name="connsiteY362" fmla="*/ 608504 h 2085358"/>
                <a:gd name="connsiteX363" fmla="*/ 562455 w 2180784"/>
                <a:gd name="connsiteY363" fmla="*/ 601925 h 2085358"/>
                <a:gd name="connsiteX364" fmla="*/ 542720 w 2180784"/>
                <a:gd name="connsiteY364" fmla="*/ 598636 h 2085358"/>
                <a:gd name="connsiteX365" fmla="*/ 519695 w 2180784"/>
                <a:gd name="connsiteY365" fmla="*/ 595347 h 2085358"/>
                <a:gd name="connsiteX366" fmla="*/ 480225 w 2180784"/>
                <a:gd name="connsiteY366" fmla="*/ 588768 h 2085358"/>
                <a:gd name="connsiteX367" fmla="*/ 463779 w 2180784"/>
                <a:gd name="connsiteY367" fmla="*/ 585479 h 2085358"/>
                <a:gd name="connsiteX368" fmla="*/ 430887 w 2180784"/>
                <a:gd name="connsiteY368" fmla="*/ 582190 h 2085358"/>
                <a:gd name="connsiteX369" fmla="*/ 417730 w 2180784"/>
                <a:gd name="connsiteY369" fmla="*/ 578901 h 2085358"/>
                <a:gd name="connsiteX370" fmla="*/ 388127 w 2180784"/>
                <a:gd name="connsiteY370" fmla="*/ 569033 h 2085358"/>
                <a:gd name="connsiteX371" fmla="*/ 351946 w 2180784"/>
                <a:gd name="connsiteY371" fmla="*/ 562455 h 208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</a:cxnLst>
              <a:rect l="l" t="t" r="r" b="b"/>
              <a:pathLst>
                <a:path w="2180784" h="2085358">
                  <a:moveTo>
                    <a:pt x="351946" y="562455"/>
                  </a:moveTo>
                  <a:cubicBezTo>
                    <a:pt x="358524" y="549298"/>
                    <a:pt x="402923" y="514767"/>
                    <a:pt x="427598" y="490092"/>
                  </a:cubicBezTo>
                  <a:cubicBezTo>
                    <a:pt x="440074" y="477616"/>
                    <a:pt x="429440" y="483732"/>
                    <a:pt x="437465" y="470357"/>
                  </a:cubicBezTo>
                  <a:cubicBezTo>
                    <a:pt x="439061" y="467698"/>
                    <a:pt x="442107" y="466200"/>
                    <a:pt x="444044" y="463778"/>
                  </a:cubicBezTo>
                  <a:cubicBezTo>
                    <a:pt x="446513" y="460691"/>
                    <a:pt x="448429" y="457200"/>
                    <a:pt x="450622" y="453911"/>
                  </a:cubicBezTo>
                  <a:cubicBezTo>
                    <a:pt x="458517" y="430225"/>
                    <a:pt x="448929" y="459832"/>
                    <a:pt x="457200" y="430886"/>
                  </a:cubicBezTo>
                  <a:cubicBezTo>
                    <a:pt x="458153" y="427552"/>
                    <a:pt x="458475" y="423840"/>
                    <a:pt x="460490" y="421019"/>
                  </a:cubicBezTo>
                  <a:cubicBezTo>
                    <a:pt x="464095" y="415972"/>
                    <a:pt x="470207" y="413023"/>
                    <a:pt x="473647" y="407862"/>
                  </a:cubicBezTo>
                  <a:cubicBezTo>
                    <a:pt x="482418" y="394705"/>
                    <a:pt x="476936" y="400187"/>
                    <a:pt x="490093" y="391416"/>
                  </a:cubicBezTo>
                  <a:cubicBezTo>
                    <a:pt x="491189" y="388127"/>
                    <a:pt x="491216" y="384256"/>
                    <a:pt x="493382" y="381548"/>
                  </a:cubicBezTo>
                  <a:cubicBezTo>
                    <a:pt x="495851" y="378461"/>
                    <a:pt x="500162" y="377439"/>
                    <a:pt x="503249" y="374970"/>
                  </a:cubicBezTo>
                  <a:cubicBezTo>
                    <a:pt x="505671" y="373033"/>
                    <a:pt x="507891" y="370813"/>
                    <a:pt x="509828" y="368391"/>
                  </a:cubicBezTo>
                  <a:cubicBezTo>
                    <a:pt x="526426" y="347644"/>
                    <a:pt x="507099" y="367831"/>
                    <a:pt x="522985" y="351945"/>
                  </a:cubicBezTo>
                  <a:cubicBezTo>
                    <a:pt x="528696" y="334813"/>
                    <a:pt x="522534" y="348397"/>
                    <a:pt x="532852" y="335499"/>
                  </a:cubicBezTo>
                  <a:cubicBezTo>
                    <a:pt x="541354" y="324872"/>
                    <a:pt x="539017" y="321524"/>
                    <a:pt x="552588" y="312475"/>
                  </a:cubicBezTo>
                  <a:cubicBezTo>
                    <a:pt x="582971" y="292217"/>
                    <a:pt x="545589" y="318073"/>
                    <a:pt x="569034" y="299318"/>
                  </a:cubicBezTo>
                  <a:cubicBezTo>
                    <a:pt x="572121" y="296849"/>
                    <a:pt x="575814" y="295209"/>
                    <a:pt x="578901" y="292740"/>
                  </a:cubicBezTo>
                  <a:cubicBezTo>
                    <a:pt x="585597" y="287383"/>
                    <a:pt x="587173" y="283621"/>
                    <a:pt x="592058" y="276294"/>
                  </a:cubicBezTo>
                  <a:cubicBezTo>
                    <a:pt x="600065" y="252269"/>
                    <a:pt x="596954" y="263285"/>
                    <a:pt x="601926" y="243401"/>
                  </a:cubicBezTo>
                  <a:cubicBezTo>
                    <a:pt x="600829" y="232437"/>
                    <a:pt x="600312" y="221400"/>
                    <a:pt x="598636" y="210509"/>
                  </a:cubicBezTo>
                  <a:cubicBezTo>
                    <a:pt x="598109" y="207082"/>
                    <a:pt x="596299" y="203976"/>
                    <a:pt x="595347" y="200642"/>
                  </a:cubicBezTo>
                  <a:cubicBezTo>
                    <a:pt x="594105" y="196295"/>
                    <a:pt x="593357" y="191815"/>
                    <a:pt x="592058" y="187485"/>
                  </a:cubicBezTo>
                  <a:cubicBezTo>
                    <a:pt x="592036" y="187412"/>
                    <a:pt x="583847" y="162852"/>
                    <a:pt x="582190" y="157882"/>
                  </a:cubicBezTo>
                  <a:lnTo>
                    <a:pt x="572323" y="128279"/>
                  </a:lnTo>
                  <a:lnTo>
                    <a:pt x="569034" y="118411"/>
                  </a:lnTo>
                  <a:cubicBezTo>
                    <a:pt x="567937" y="110736"/>
                    <a:pt x="566923" y="103049"/>
                    <a:pt x="565744" y="95387"/>
                  </a:cubicBezTo>
                  <a:cubicBezTo>
                    <a:pt x="563872" y="83220"/>
                    <a:pt x="562608" y="73970"/>
                    <a:pt x="559166" y="62495"/>
                  </a:cubicBezTo>
                  <a:cubicBezTo>
                    <a:pt x="552687" y="40898"/>
                    <a:pt x="557008" y="47180"/>
                    <a:pt x="546009" y="36181"/>
                  </a:cubicBezTo>
                  <a:cubicBezTo>
                    <a:pt x="544913" y="32892"/>
                    <a:pt x="543400" y="29714"/>
                    <a:pt x="542720" y="26314"/>
                  </a:cubicBezTo>
                  <a:cubicBezTo>
                    <a:pt x="541200" y="18712"/>
                    <a:pt x="542898" y="10223"/>
                    <a:pt x="539431" y="3289"/>
                  </a:cubicBezTo>
                  <a:cubicBezTo>
                    <a:pt x="537880" y="188"/>
                    <a:pt x="532852" y="1096"/>
                    <a:pt x="529563" y="0"/>
                  </a:cubicBezTo>
                  <a:cubicBezTo>
                    <a:pt x="522985" y="2193"/>
                    <a:pt x="514731" y="1675"/>
                    <a:pt x="509828" y="6578"/>
                  </a:cubicBezTo>
                  <a:cubicBezTo>
                    <a:pt x="497659" y="18747"/>
                    <a:pt x="505829" y="11437"/>
                    <a:pt x="483514" y="26314"/>
                  </a:cubicBezTo>
                  <a:lnTo>
                    <a:pt x="463779" y="39470"/>
                  </a:lnTo>
                  <a:cubicBezTo>
                    <a:pt x="460490" y="40567"/>
                    <a:pt x="457012" y="41209"/>
                    <a:pt x="453911" y="42760"/>
                  </a:cubicBezTo>
                  <a:cubicBezTo>
                    <a:pt x="450375" y="44528"/>
                    <a:pt x="447580" y="47570"/>
                    <a:pt x="444044" y="49338"/>
                  </a:cubicBezTo>
                  <a:cubicBezTo>
                    <a:pt x="432826" y="54947"/>
                    <a:pt x="414516" y="54591"/>
                    <a:pt x="404573" y="55917"/>
                  </a:cubicBezTo>
                  <a:cubicBezTo>
                    <a:pt x="397962" y="56798"/>
                    <a:pt x="391477" y="58574"/>
                    <a:pt x="384838" y="59206"/>
                  </a:cubicBezTo>
                  <a:cubicBezTo>
                    <a:pt x="368430" y="60769"/>
                    <a:pt x="351946" y="61399"/>
                    <a:pt x="335500" y="62495"/>
                  </a:cubicBezTo>
                  <a:cubicBezTo>
                    <a:pt x="307545" y="71812"/>
                    <a:pt x="341629" y="58817"/>
                    <a:pt x="319054" y="72363"/>
                  </a:cubicBezTo>
                  <a:cubicBezTo>
                    <a:pt x="316081" y="74147"/>
                    <a:pt x="312287" y="74102"/>
                    <a:pt x="309186" y="75652"/>
                  </a:cubicBezTo>
                  <a:cubicBezTo>
                    <a:pt x="305650" y="77420"/>
                    <a:pt x="303211" y="81543"/>
                    <a:pt x="299318" y="82230"/>
                  </a:cubicBezTo>
                  <a:cubicBezTo>
                    <a:pt x="284164" y="84904"/>
                    <a:pt x="268619" y="84423"/>
                    <a:pt x="253270" y="85519"/>
                  </a:cubicBezTo>
                  <a:cubicBezTo>
                    <a:pt x="231237" y="92865"/>
                    <a:pt x="254713" y="85804"/>
                    <a:pt x="213799" y="92098"/>
                  </a:cubicBezTo>
                  <a:cubicBezTo>
                    <a:pt x="206128" y="93278"/>
                    <a:pt x="198144" y="96220"/>
                    <a:pt x="190775" y="98676"/>
                  </a:cubicBezTo>
                  <a:cubicBezTo>
                    <a:pt x="168378" y="121073"/>
                    <a:pt x="203374" y="86937"/>
                    <a:pt x="174329" y="111833"/>
                  </a:cubicBezTo>
                  <a:cubicBezTo>
                    <a:pt x="161922" y="122468"/>
                    <a:pt x="162353" y="123219"/>
                    <a:pt x="154593" y="134858"/>
                  </a:cubicBezTo>
                  <a:cubicBezTo>
                    <a:pt x="149275" y="150812"/>
                    <a:pt x="149869" y="144128"/>
                    <a:pt x="154593" y="167750"/>
                  </a:cubicBezTo>
                  <a:cubicBezTo>
                    <a:pt x="155273" y="171150"/>
                    <a:pt x="156098" y="174644"/>
                    <a:pt x="157882" y="177617"/>
                  </a:cubicBezTo>
                  <a:cubicBezTo>
                    <a:pt x="159478" y="180276"/>
                    <a:pt x="162268" y="182003"/>
                    <a:pt x="164461" y="184196"/>
                  </a:cubicBezTo>
                  <a:cubicBezTo>
                    <a:pt x="166654" y="190774"/>
                    <a:pt x="176809" y="200085"/>
                    <a:pt x="171039" y="203931"/>
                  </a:cubicBezTo>
                  <a:cubicBezTo>
                    <a:pt x="167750" y="206124"/>
                    <a:pt x="164708" y="208741"/>
                    <a:pt x="161172" y="210509"/>
                  </a:cubicBezTo>
                  <a:cubicBezTo>
                    <a:pt x="153072" y="214559"/>
                    <a:pt x="139155" y="215824"/>
                    <a:pt x="131569" y="217088"/>
                  </a:cubicBezTo>
                  <a:cubicBezTo>
                    <a:pt x="129376" y="219281"/>
                    <a:pt x="126377" y="220892"/>
                    <a:pt x="124990" y="223666"/>
                  </a:cubicBezTo>
                  <a:cubicBezTo>
                    <a:pt x="121889" y="229868"/>
                    <a:pt x="118412" y="243401"/>
                    <a:pt x="118412" y="243401"/>
                  </a:cubicBezTo>
                  <a:cubicBezTo>
                    <a:pt x="124532" y="249522"/>
                    <a:pt x="126557" y="252408"/>
                    <a:pt x="134858" y="256558"/>
                  </a:cubicBezTo>
                  <a:cubicBezTo>
                    <a:pt x="137959" y="258108"/>
                    <a:pt x="141437" y="258751"/>
                    <a:pt x="144726" y="259847"/>
                  </a:cubicBezTo>
                  <a:cubicBezTo>
                    <a:pt x="160618" y="275741"/>
                    <a:pt x="141274" y="255535"/>
                    <a:pt x="157882" y="276294"/>
                  </a:cubicBezTo>
                  <a:cubicBezTo>
                    <a:pt x="159819" y="278716"/>
                    <a:pt x="162268" y="280679"/>
                    <a:pt x="164461" y="282872"/>
                  </a:cubicBezTo>
                  <a:cubicBezTo>
                    <a:pt x="166654" y="289450"/>
                    <a:pt x="172721" y="295880"/>
                    <a:pt x="171039" y="302607"/>
                  </a:cubicBezTo>
                  <a:cubicBezTo>
                    <a:pt x="169943" y="306993"/>
                    <a:pt x="169531" y="311609"/>
                    <a:pt x="167750" y="315764"/>
                  </a:cubicBezTo>
                  <a:cubicBezTo>
                    <a:pt x="166193" y="319398"/>
                    <a:pt x="164259" y="323162"/>
                    <a:pt x="161172" y="325632"/>
                  </a:cubicBezTo>
                  <a:cubicBezTo>
                    <a:pt x="158465" y="327798"/>
                    <a:pt x="154754" y="328576"/>
                    <a:pt x="151304" y="328921"/>
                  </a:cubicBezTo>
                  <a:cubicBezTo>
                    <a:pt x="132726" y="330779"/>
                    <a:pt x="114027" y="331114"/>
                    <a:pt x="95388" y="332210"/>
                  </a:cubicBezTo>
                  <a:lnTo>
                    <a:pt x="55917" y="342078"/>
                  </a:lnTo>
                  <a:cubicBezTo>
                    <a:pt x="51531" y="343174"/>
                    <a:pt x="47049" y="343938"/>
                    <a:pt x="42760" y="345367"/>
                  </a:cubicBezTo>
                  <a:lnTo>
                    <a:pt x="23025" y="351945"/>
                  </a:lnTo>
                  <a:cubicBezTo>
                    <a:pt x="20832" y="354138"/>
                    <a:pt x="18043" y="355865"/>
                    <a:pt x="16447" y="358524"/>
                  </a:cubicBezTo>
                  <a:cubicBezTo>
                    <a:pt x="9056" y="370842"/>
                    <a:pt x="14768" y="390373"/>
                    <a:pt x="16447" y="401283"/>
                  </a:cubicBezTo>
                  <a:cubicBezTo>
                    <a:pt x="16974" y="404710"/>
                    <a:pt x="18186" y="408050"/>
                    <a:pt x="19736" y="411151"/>
                  </a:cubicBezTo>
                  <a:cubicBezTo>
                    <a:pt x="21504" y="414687"/>
                    <a:pt x="24121" y="417730"/>
                    <a:pt x="26314" y="421019"/>
                  </a:cubicBezTo>
                  <a:cubicBezTo>
                    <a:pt x="30750" y="438765"/>
                    <a:pt x="31499" y="434729"/>
                    <a:pt x="26314" y="457200"/>
                  </a:cubicBezTo>
                  <a:cubicBezTo>
                    <a:pt x="24755" y="463957"/>
                    <a:pt x="19736" y="476935"/>
                    <a:pt x="19736" y="476935"/>
                  </a:cubicBezTo>
                  <a:cubicBezTo>
                    <a:pt x="20832" y="485706"/>
                    <a:pt x="20699" y="494721"/>
                    <a:pt x="23025" y="503249"/>
                  </a:cubicBezTo>
                  <a:cubicBezTo>
                    <a:pt x="25121" y="510934"/>
                    <a:pt x="31673" y="514059"/>
                    <a:pt x="36182" y="519695"/>
                  </a:cubicBezTo>
                  <a:cubicBezTo>
                    <a:pt x="48749" y="535404"/>
                    <a:pt x="37944" y="523220"/>
                    <a:pt x="46049" y="539430"/>
                  </a:cubicBezTo>
                  <a:cubicBezTo>
                    <a:pt x="47817" y="542966"/>
                    <a:pt x="50435" y="546009"/>
                    <a:pt x="52628" y="549298"/>
                  </a:cubicBezTo>
                  <a:cubicBezTo>
                    <a:pt x="53724" y="552587"/>
                    <a:pt x="55237" y="555765"/>
                    <a:pt x="55917" y="559165"/>
                  </a:cubicBezTo>
                  <a:cubicBezTo>
                    <a:pt x="60778" y="583472"/>
                    <a:pt x="60793" y="610993"/>
                    <a:pt x="62495" y="634817"/>
                  </a:cubicBezTo>
                  <a:cubicBezTo>
                    <a:pt x="63436" y="647986"/>
                    <a:pt x="62158" y="661593"/>
                    <a:pt x="65785" y="674288"/>
                  </a:cubicBezTo>
                  <a:cubicBezTo>
                    <a:pt x="66871" y="678089"/>
                    <a:pt x="72565" y="678397"/>
                    <a:pt x="75652" y="680866"/>
                  </a:cubicBezTo>
                  <a:cubicBezTo>
                    <a:pt x="88552" y="691186"/>
                    <a:pt x="74963" y="685022"/>
                    <a:pt x="92098" y="690734"/>
                  </a:cubicBezTo>
                  <a:lnTo>
                    <a:pt x="105255" y="703891"/>
                  </a:lnTo>
                  <a:cubicBezTo>
                    <a:pt x="107448" y="706084"/>
                    <a:pt x="109254" y="708749"/>
                    <a:pt x="111834" y="710469"/>
                  </a:cubicBezTo>
                  <a:cubicBezTo>
                    <a:pt x="124281" y="718767"/>
                    <a:pt x="118906" y="714252"/>
                    <a:pt x="128280" y="723626"/>
                  </a:cubicBezTo>
                  <a:lnTo>
                    <a:pt x="134858" y="743361"/>
                  </a:lnTo>
                  <a:lnTo>
                    <a:pt x="138147" y="753229"/>
                  </a:lnTo>
                  <a:cubicBezTo>
                    <a:pt x="136851" y="775254"/>
                    <a:pt x="137824" y="802655"/>
                    <a:pt x="131569" y="825591"/>
                  </a:cubicBezTo>
                  <a:cubicBezTo>
                    <a:pt x="129744" y="832281"/>
                    <a:pt x="129893" y="840424"/>
                    <a:pt x="124990" y="845327"/>
                  </a:cubicBezTo>
                  <a:lnTo>
                    <a:pt x="115123" y="855194"/>
                  </a:lnTo>
                  <a:cubicBezTo>
                    <a:pt x="114027" y="858483"/>
                    <a:pt x="113618" y="862089"/>
                    <a:pt x="111834" y="865062"/>
                  </a:cubicBezTo>
                  <a:cubicBezTo>
                    <a:pt x="110238" y="867721"/>
                    <a:pt x="106642" y="868866"/>
                    <a:pt x="105255" y="871640"/>
                  </a:cubicBezTo>
                  <a:cubicBezTo>
                    <a:pt x="90137" y="901877"/>
                    <a:pt x="106962" y="883093"/>
                    <a:pt x="92098" y="897954"/>
                  </a:cubicBezTo>
                  <a:lnTo>
                    <a:pt x="82231" y="927557"/>
                  </a:lnTo>
                  <a:cubicBezTo>
                    <a:pt x="81135" y="930846"/>
                    <a:pt x="81392" y="934972"/>
                    <a:pt x="78941" y="937424"/>
                  </a:cubicBezTo>
                  <a:cubicBezTo>
                    <a:pt x="63053" y="953314"/>
                    <a:pt x="82388" y="933117"/>
                    <a:pt x="65785" y="953870"/>
                  </a:cubicBezTo>
                  <a:cubicBezTo>
                    <a:pt x="63848" y="956292"/>
                    <a:pt x="61399" y="958256"/>
                    <a:pt x="59206" y="960449"/>
                  </a:cubicBezTo>
                  <a:cubicBezTo>
                    <a:pt x="58110" y="963738"/>
                    <a:pt x="57468" y="967216"/>
                    <a:pt x="55917" y="970317"/>
                  </a:cubicBezTo>
                  <a:cubicBezTo>
                    <a:pt x="51768" y="978615"/>
                    <a:pt x="48878" y="980645"/>
                    <a:pt x="42760" y="986763"/>
                  </a:cubicBezTo>
                  <a:cubicBezTo>
                    <a:pt x="34496" y="1011556"/>
                    <a:pt x="45642" y="981002"/>
                    <a:pt x="32893" y="1006498"/>
                  </a:cubicBezTo>
                  <a:cubicBezTo>
                    <a:pt x="31342" y="1009599"/>
                    <a:pt x="31154" y="1013264"/>
                    <a:pt x="29603" y="1016365"/>
                  </a:cubicBezTo>
                  <a:cubicBezTo>
                    <a:pt x="27835" y="1019901"/>
                    <a:pt x="24630" y="1022621"/>
                    <a:pt x="23025" y="1026233"/>
                  </a:cubicBezTo>
                  <a:cubicBezTo>
                    <a:pt x="20209" y="1032570"/>
                    <a:pt x="18640" y="1039390"/>
                    <a:pt x="16447" y="1045968"/>
                  </a:cubicBezTo>
                  <a:lnTo>
                    <a:pt x="13157" y="1055836"/>
                  </a:lnTo>
                  <a:cubicBezTo>
                    <a:pt x="12061" y="1063511"/>
                    <a:pt x="10680" y="1071150"/>
                    <a:pt x="9868" y="1078860"/>
                  </a:cubicBezTo>
                  <a:cubicBezTo>
                    <a:pt x="7178" y="1104419"/>
                    <a:pt x="7324" y="1120443"/>
                    <a:pt x="3290" y="1144645"/>
                  </a:cubicBezTo>
                  <a:cubicBezTo>
                    <a:pt x="2547" y="1149104"/>
                    <a:pt x="1097" y="1153416"/>
                    <a:pt x="0" y="1157801"/>
                  </a:cubicBezTo>
                  <a:cubicBezTo>
                    <a:pt x="1097" y="1173151"/>
                    <a:pt x="1007" y="1188631"/>
                    <a:pt x="3290" y="1203850"/>
                  </a:cubicBezTo>
                  <a:cubicBezTo>
                    <a:pt x="4319" y="1210708"/>
                    <a:pt x="4964" y="1218683"/>
                    <a:pt x="9868" y="1223586"/>
                  </a:cubicBezTo>
                  <a:lnTo>
                    <a:pt x="16447" y="1230164"/>
                  </a:lnTo>
                  <a:cubicBezTo>
                    <a:pt x="18640" y="1236742"/>
                    <a:pt x="19179" y="1244129"/>
                    <a:pt x="23025" y="1249899"/>
                  </a:cubicBezTo>
                  <a:cubicBezTo>
                    <a:pt x="25218" y="1253188"/>
                    <a:pt x="27997" y="1256155"/>
                    <a:pt x="29603" y="1259767"/>
                  </a:cubicBezTo>
                  <a:cubicBezTo>
                    <a:pt x="41698" y="1286979"/>
                    <a:pt x="29251" y="1272570"/>
                    <a:pt x="42760" y="1286081"/>
                  </a:cubicBezTo>
                  <a:cubicBezTo>
                    <a:pt x="50589" y="1309566"/>
                    <a:pt x="45493" y="1300046"/>
                    <a:pt x="55917" y="1315683"/>
                  </a:cubicBezTo>
                  <a:cubicBezTo>
                    <a:pt x="65234" y="1343638"/>
                    <a:pt x="52239" y="1309554"/>
                    <a:pt x="65785" y="1332129"/>
                  </a:cubicBezTo>
                  <a:cubicBezTo>
                    <a:pt x="67569" y="1335102"/>
                    <a:pt x="67390" y="1338966"/>
                    <a:pt x="69074" y="1341997"/>
                  </a:cubicBezTo>
                  <a:cubicBezTo>
                    <a:pt x="72914" y="1348908"/>
                    <a:pt x="82231" y="1361732"/>
                    <a:pt x="82231" y="1361732"/>
                  </a:cubicBezTo>
                  <a:cubicBezTo>
                    <a:pt x="94221" y="1397706"/>
                    <a:pt x="75101" y="1343226"/>
                    <a:pt x="92098" y="1381468"/>
                  </a:cubicBezTo>
                  <a:cubicBezTo>
                    <a:pt x="92100" y="1381473"/>
                    <a:pt x="100320" y="1406133"/>
                    <a:pt x="101966" y="1411070"/>
                  </a:cubicBezTo>
                  <a:lnTo>
                    <a:pt x="105255" y="1420938"/>
                  </a:lnTo>
                  <a:cubicBezTo>
                    <a:pt x="109259" y="1432950"/>
                    <a:pt x="108322" y="1435045"/>
                    <a:pt x="121701" y="1443963"/>
                  </a:cubicBezTo>
                  <a:cubicBezTo>
                    <a:pt x="137340" y="1454388"/>
                    <a:pt x="127817" y="1449290"/>
                    <a:pt x="151304" y="1457119"/>
                  </a:cubicBezTo>
                  <a:lnTo>
                    <a:pt x="161172" y="1460409"/>
                  </a:lnTo>
                  <a:lnTo>
                    <a:pt x="171039" y="1463698"/>
                  </a:lnTo>
                  <a:cubicBezTo>
                    <a:pt x="195160" y="1462602"/>
                    <a:pt x="219333" y="1462335"/>
                    <a:pt x="243402" y="1460409"/>
                  </a:cubicBezTo>
                  <a:cubicBezTo>
                    <a:pt x="246858" y="1460132"/>
                    <a:pt x="250169" y="1458670"/>
                    <a:pt x="253270" y="1457119"/>
                  </a:cubicBezTo>
                  <a:cubicBezTo>
                    <a:pt x="256806" y="1455351"/>
                    <a:pt x="259848" y="1452734"/>
                    <a:pt x="263137" y="1450541"/>
                  </a:cubicBezTo>
                  <a:lnTo>
                    <a:pt x="276294" y="1411070"/>
                  </a:lnTo>
                  <a:lnTo>
                    <a:pt x="279583" y="1401203"/>
                  </a:lnTo>
                  <a:lnTo>
                    <a:pt x="282872" y="1391335"/>
                  </a:lnTo>
                  <a:cubicBezTo>
                    <a:pt x="283969" y="1383660"/>
                    <a:pt x="284775" y="1375939"/>
                    <a:pt x="286162" y="1368311"/>
                  </a:cubicBezTo>
                  <a:cubicBezTo>
                    <a:pt x="288151" y="1357372"/>
                    <a:pt x="292595" y="1345722"/>
                    <a:pt x="296029" y="1335419"/>
                  </a:cubicBezTo>
                  <a:cubicBezTo>
                    <a:pt x="297125" y="1332130"/>
                    <a:pt x="296866" y="1328003"/>
                    <a:pt x="299318" y="1325551"/>
                  </a:cubicBezTo>
                  <a:lnTo>
                    <a:pt x="312475" y="1312394"/>
                  </a:lnTo>
                  <a:lnTo>
                    <a:pt x="319054" y="1305816"/>
                  </a:lnTo>
                  <a:cubicBezTo>
                    <a:pt x="322528" y="1295394"/>
                    <a:pt x="321634" y="1295190"/>
                    <a:pt x="328921" y="1286081"/>
                  </a:cubicBezTo>
                  <a:cubicBezTo>
                    <a:pt x="330858" y="1283659"/>
                    <a:pt x="333639" y="1281983"/>
                    <a:pt x="335500" y="1279502"/>
                  </a:cubicBezTo>
                  <a:cubicBezTo>
                    <a:pt x="357820" y="1249743"/>
                    <a:pt x="340148" y="1268278"/>
                    <a:pt x="355235" y="1253188"/>
                  </a:cubicBezTo>
                  <a:cubicBezTo>
                    <a:pt x="364551" y="1225239"/>
                    <a:pt x="351558" y="1259316"/>
                    <a:pt x="365103" y="1236742"/>
                  </a:cubicBezTo>
                  <a:cubicBezTo>
                    <a:pt x="366887" y="1233769"/>
                    <a:pt x="366608" y="1229848"/>
                    <a:pt x="368392" y="1226875"/>
                  </a:cubicBezTo>
                  <a:cubicBezTo>
                    <a:pt x="369987" y="1224216"/>
                    <a:pt x="373033" y="1222718"/>
                    <a:pt x="374970" y="1220296"/>
                  </a:cubicBezTo>
                  <a:cubicBezTo>
                    <a:pt x="377439" y="1217209"/>
                    <a:pt x="379080" y="1213516"/>
                    <a:pt x="381549" y="1210429"/>
                  </a:cubicBezTo>
                  <a:cubicBezTo>
                    <a:pt x="383486" y="1208007"/>
                    <a:pt x="386266" y="1206331"/>
                    <a:pt x="388127" y="1203850"/>
                  </a:cubicBezTo>
                  <a:cubicBezTo>
                    <a:pt x="392871" y="1197525"/>
                    <a:pt x="396898" y="1190693"/>
                    <a:pt x="401284" y="1184115"/>
                  </a:cubicBezTo>
                  <a:cubicBezTo>
                    <a:pt x="403477" y="1180826"/>
                    <a:pt x="405067" y="1177042"/>
                    <a:pt x="407862" y="1174247"/>
                  </a:cubicBezTo>
                  <a:cubicBezTo>
                    <a:pt x="427103" y="1155006"/>
                    <a:pt x="420007" y="1164251"/>
                    <a:pt x="430887" y="1147934"/>
                  </a:cubicBezTo>
                  <a:cubicBezTo>
                    <a:pt x="431983" y="1144645"/>
                    <a:pt x="432625" y="1141167"/>
                    <a:pt x="434176" y="1138066"/>
                  </a:cubicBezTo>
                  <a:cubicBezTo>
                    <a:pt x="438325" y="1129768"/>
                    <a:pt x="441215" y="1127738"/>
                    <a:pt x="447333" y="1121620"/>
                  </a:cubicBezTo>
                  <a:cubicBezTo>
                    <a:pt x="454892" y="1098943"/>
                    <a:pt x="449008" y="1106788"/>
                    <a:pt x="460490" y="1095306"/>
                  </a:cubicBezTo>
                  <a:cubicBezTo>
                    <a:pt x="468049" y="1072629"/>
                    <a:pt x="462164" y="1080474"/>
                    <a:pt x="473647" y="1068993"/>
                  </a:cubicBezTo>
                  <a:cubicBezTo>
                    <a:pt x="477121" y="1058571"/>
                    <a:pt x="476227" y="1058367"/>
                    <a:pt x="483514" y="1049258"/>
                  </a:cubicBezTo>
                  <a:cubicBezTo>
                    <a:pt x="485451" y="1046836"/>
                    <a:pt x="487060" y="1043329"/>
                    <a:pt x="490093" y="1042679"/>
                  </a:cubicBezTo>
                  <a:cubicBezTo>
                    <a:pt x="503002" y="1039913"/>
                    <a:pt x="516380" y="1040103"/>
                    <a:pt x="529563" y="1039390"/>
                  </a:cubicBezTo>
                  <a:cubicBezTo>
                    <a:pt x="556955" y="1037909"/>
                    <a:pt x="584383" y="1037197"/>
                    <a:pt x="611793" y="1036101"/>
                  </a:cubicBezTo>
                  <a:cubicBezTo>
                    <a:pt x="618372" y="1035004"/>
                    <a:pt x="624860" y="1032811"/>
                    <a:pt x="631529" y="1032811"/>
                  </a:cubicBezTo>
                  <a:cubicBezTo>
                    <a:pt x="652961" y="1032811"/>
                    <a:pt x="667123" y="1037599"/>
                    <a:pt x="687445" y="1042679"/>
                  </a:cubicBezTo>
                  <a:cubicBezTo>
                    <a:pt x="691831" y="1043775"/>
                    <a:pt x="696313" y="1044538"/>
                    <a:pt x="700602" y="1045968"/>
                  </a:cubicBezTo>
                  <a:cubicBezTo>
                    <a:pt x="722414" y="1053239"/>
                    <a:pt x="717585" y="1052770"/>
                    <a:pt x="740072" y="1055836"/>
                  </a:cubicBezTo>
                  <a:cubicBezTo>
                    <a:pt x="757589" y="1058225"/>
                    <a:pt x="775261" y="1059507"/>
                    <a:pt x="792700" y="1062414"/>
                  </a:cubicBezTo>
                  <a:cubicBezTo>
                    <a:pt x="799278" y="1063511"/>
                    <a:pt x="805965" y="1064086"/>
                    <a:pt x="812435" y="1065704"/>
                  </a:cubicBezTo>
                  <a:cubicBezTo>
                    <a:pt x="819162" y="1067386"/>
                    <a:pt x="832170" y="1072282"/>
                    <a:pt x="832170" y="1072282"/>
                  </a:cubicBezTo>
                  <a:lnTo>
                    <a:pt x="851906" y="1092017"/>
                  </a:lnTo>
                  <a:cubicBezTo>
                    <a:pt x="854099" y="1094210"/>
                    <a:pt x="856764" y="1096016"/>
                    <a:pt x="858484" y="1098596"/>
                  </a:cubicBezTo>
                  <a:cubicBezTo>
                    <a:pt x="878728" y="1128963"/>
                    <a:pt x="852894" y="1091609"/>
                    <a:pt x="871641" y="1115042"/>
                  </a:cubicBezTo>
                  <a:cubicBezTo>
                    <a:pt x="874110" y="1118129"/>
                    <a:pt x="875750" y="1121822"/>
                    <a:pt x="878219" y="1124909"/>
                  </a:cubicBezTo>
                  <a:cubicBezTo>
                    <a:pt x="882298" y="1130008"/>
                    <a:pt x="888966" y="1135217"/>
                    <a:pt x="894665" y="1138066"/>
                  </a:cubicBezTo>
                  <a:cubicBezTo>
                    <a:pt x="897766" y="1139617"/>
                    <a:pt x="901155" y="1140575"/>
                    <a:pt x="904533" y="1141355"/>
                  </a:cubicBezTo>
                  <a:cubicBezTo>
                    <a:pt x="915428" y="1143869"/>
                    <a:pt x="937425" y="1147934"/>
                    <a:pt x="937425" y="1147934"/>
                  </a:cubicBezTo>
                  <a:cubicBezTo>
                    <a:pt x="945100" y="1146838"/>
                    <a:pt x="953094" y="1147097"/>
                    <a:pt x="960449" y="1144645"/>
                  </a:cubicBezTo>
                  <a:cubicBezTo>
                    <a:pt x="963391" y="1143664"/>
                    <a:pt x="963946" y="1138409"/>
                    <a:pt x="967028" y="1138066"/>
                  </a:cubicBezTo>
                  <a:cubicBezTo>
                    <a:pt x="974733" y="1137210"/>
                    <a:pt x="982377" y="1140259"/>
                    <a:pt x="990052" y="1141355"/>
                  </a:cubicBezTo>
                  <a:cubicBezTo>
                    <a:pt x="996631" y="1143548"/>
                    <a:pt x="1004018" y="1144087"/>
                    <a:pt x="1009788" y="1147934"/>
                  </a:cubicBezTo>
                  <a:cubicBezTo>
                    <a:pt x="1022540" y="1156435"/>
                    <a:pt x="1015905" y="1153262"/>
                    <a:pt x="1029523" y="1157801"/>
                  </a:cubicBezTo>
                  <a:lnTo>
                    <a:pt x="1036101" y="1177537"/>
                  </a:lnTo>
                  <a:lnTo>
                    <a:pt x="1039390" y="1187404"/>
                  </a:lnTo>
                  <a:cubicBezTo>
                    <a:pt x="1023502" y="1203294"/>
                    <a:pt x="1042837" y="1183097"/>
                    <a:pt x="1026234" y="1203850"/>
                  </a:cubicBezTo>
                  <a:cubicBezTo>
                    <a:pt x="1024297" y="1206272"/>
                    <a:pt x="1021848" y="1208236"/>
                    <a:pt x="1019655" y="1210429"/>
                  </a:cubicBezTo>
                  <a:cubicBezTo>
                    <a:pt x="1011309" y="1235468"/>
                    <a:pt x="1014437" y="1223365"/>
                    <a:pt x="1009788" y="1246610"/>
                  </a:cubicBezTo>
                  <a:cubicBezTo>
                    <a:pt x="1009053" y="1256900"/>
                    <a:pt x="1009990" y="1297289"/>
                    <a:pt x="999920" y="1312394"/>
                  </a:cubicBezTo>
                  <a:lnTo>
                    <a:pt x="993341" y="1322262"/>
                  </a:lnTo>
                  <a:cubicBezTo>
                    <a:pt x="981348" y="1358240"/>
                    <a:pt x="1000474" y="1303748"/>
                    <a:pt x="983474" y="1341997"/>
                  </a:cubicBezTo>
                  <a:cubicBezTo>
                    <a:pt x="980658" y="1348334"/>
                    <a:pt x="979088" y="1355154"/>
                    <a:pt x="976895" y="1361732"/>
                  </a:cubicBezTo>
                  <a:cubicBezTo>
                    <a:pt x="975799" y="1365021"/>
                    <a:pt x="975529" y="1368715"/>
                    <a:pt x="973606" y="1371600"/>
                  </a:cubicBezTo>
                  <a:lnTo>
                    <a:pt x="967028" y="1381468"/>
                  </a:lnTo>
                  <a:cubicBezTo>
                    <a:pt x="962669" y="1398904"/>
                    <a:pt x="963674" y="1393397"/>
                    <a:pt x="960449" y="1414360"/>
                  </a:cubicBezTo>
                  <a:cubicBezTo>
                    <a:pt x="958788" y="1425158"/>
                    <a:pt x="956937" y="1442589"/>
                    <a:pt x="953871" y="1453830"/>
                  </a:cubicBezTo>
                  <a:cubicBezTo>
                    <a:pt x="952047" y="1460520"/>
                    <a:pt x="948975" y="1466838"/>
                    <a:pt x="947293" y="1473565"/>
                  </a:cubicBezTo>
                  <a:cubicBezTo>
                    <a:pt x="942321" y="1493447"/>
                    <a:pt x="945432" y="1482436"/>
                    <a:pt x="937425" y="1506458"/>
                  </a:cubicBezTo>
                  <a:lnTo>
                    <a:pt x="934136" y="1516325"/>
                  </a:lnTo>
                  <a:cubicBezTo>
                    <a:pt x="933040" y="1537157"/>
                    <a:pt x="933333" y="1558108"/>
                    <a:pt x="930847" y="1578820"/>
                  </a:cubicBezTo>
                  <a:cubicBezTo>
                    <a:pt x="930021" y="1585705"/>
                    <a:pt x="926461" y="1591977"/>
                    <a:pt x="924268" y="1598555"/>
                  </a:cubicBezTo>
                  <a:lnTo>
                    <a:pt x="920979" y="1608423"/>
                  </a:lnTo>
                  <a:cubicBezTo>
                    <a:pt x="922075" y="1612809"/>
                    <a:pt x="921444" y="1618050"/>
                    <a:pt x="924268" y="1621580"/>
                  </a:cubicBezTo>
                  <a:cubicBezTo>
                    <a:pt x="926434" y="1624287"/>
                    <a:pt x="930802" y="1623917"/>
                    <a:pt x="934136" y="1624869"/>
                  </a:cubicBezTo>
                  <a:cubicBezTo>
                    <a:pt x="938483" y="1626111"/>
                    <a:pt x="942795" y="1627708"/>
                    <a:pt x="947293" y="1628158"/>
                  </a:cubicBezTo>
                  <a:cubicBezTo>
                    <a:pt x="964782" y="1629907"/>
                    <a:pt x="982378" y="1630351"/>
                    <a:pt x="999920" y="1631447"/>
                  </a:cubicBezTo>
                  <a:cubicBezTo>
                    <a:pt x="1004306" y="1632544"/>
                    <a:pt x="1008730" y="1633495"/>
                    <a:pt x="1013077" y="1634737"/>
                  </a:cubicBezTo>
                  <a:cubicBezTo>
                    <a:pt x="1030332" y="1639668"/>
                    <a:pt x="1015539" y="1636909"/>
                    <a:pt x="1036101" y="1641315"/>
                  </a:cubicBezTo>
                  <a:cubicBezTo>
                    <a:pt x="1047034" y="1643658"/>
                    <a:pt x="1058386" y="1644359"/>
                    <a:pt x="1068993" y="1647894"/>
                  </a:cubicBezTo>
                  <a:lnTo>
                    <a:pt x="1157802" y="1677496"/>
                  </a:lnTo>
                  <a:lnTo>
                    <a:pt x="1187405" y="1687364"/>
                  </a:lnTo>
                  <a:lnTo>
                    <a:pt x="1207140" y="1693942"/>
                  </a:lnTo>
                  <a:cubicBezTo>
                    <a:pt x="1223660" y="1698073"/>
                    <a:pt x="1216008" y="1695802"/>
                    <a:pt x="1230164" y="1700521"/>
                  </a:cubicBezTo>
                  <a:cubicBezTo>
                    <a:pt x="1232357" y="1702714"/>
                    <a:pt x="1234262" y="1705238"/>
                    <a:pt x="1236743" y="1707099"/>
                  </a:cubicBezTo>
                  <a:cubicBezTo>
                    <a:pt x="1243068" y="1711843"/>
                    <a:pt x="1256478" y="1720256"/>
                    <a:pt x="1256478" y="1720256"/>
                  </a:cubicBezTo>
                  <a:lnTo>
                    <a:pt x="1266346" y="1749859"/>
                  </a:lnTo>
                  <a:lnTo>
                    <a:pt x="1269635" y="1759727"/>
                  </a:lnTo>
                  <a:cubicBezTo>
                    <a:pt x="1270731" y="1773980"/>
                    <a:pt x="1271428" y="1788269"/>
                    <a:pt x="1272924" y="1802486"/>
                  </a:cubicBezTo>
                  <a:cubicBezTo>
                    <a:pt x="1273622" y="1809119"/>
                    <a:pt x="1275270" y="1815620"/>
                    <a:pt x="1276213" y="1822222"/>
                  </a:cubicBezTo>
                  <a:cubicBezTo>
                    <a:pt x="1283786" y="1875230"/>
                    <a:pt x="1275340" y="1823118"/>
                    <a:pt x="1282792" y="1871560"/>
                  </a:cubicBezTo>
                  <a:cubicBezTo>
                    <a:pt x="1287637" y="1903055"/>
                    <a:pt x="1284239" y="1879520"/>
                    <a:pt x="1289370" y="1907741"/>
                  </a:cubicBezTo>
                  <a:cubicBezTo>
                    <a:pt x="1290563" y="1914303"/>
                    <a:pt x="1291351" y="1920936"/>
                    <a:pt x="1292659" y="1927476"/>
                  </a:cubicBezTo>
                  <a:cubicBezTo>
                    <a:pt x="1293546" y="1931909"/>
                    <a:pt x="1295140" y="1936185"/>
                    <a:pt x="1295949" y="1940633"/>
                  </a:cubicBezTo>
                  <a:cubicBezTo>
                    <a:pt x="1298516" y="1954751"/>
                    <a:pt x="1298808" y="1966469"/>
                    <a:pt x="1302527" y="1980104"/>
                  </a:cubicBezTo>
                  <a:cubicBezTo>
                    <a:pt x="1305264" y="1990139"/>
                    <a:pt x="1309106" y="1999839"/>
                    <a:pt x="1312395" y="2009706"/>
                  </a:cubicBezTo>
                  <a:cubicBezTo>
                    <a:pt x="1313491" y="2012995"/>
                    <a:pt x="1313232" y="2017122"/>
                    <a:pt x="1315684" y="2019574"/>
                  </a:cubicBezTo>
                  <a:cubicBezTo>
                    <a:pt x="1347358" y="2051248"/>
                    <a:pt x="1313660" y="2019271"/>
                    <a:pt x="1338708" y="2039309"/>
                  </a:cubicBezTo>
                  <a:cubicBezTo>
                    <a:pt x="1341130" y="2041246"/>
                    <a:pt x="1342513" y="2044501"/>
                    <a:pt x="1345287" y="2045888"/>
                  </a:cubicBezTo>
                  <a:cubicBezTo>
                    <a:pt x="1351489" y="2048989"/>
                    <a:pt x="1358444" y="2050273"/>
                    <a:pt x="1365022" y="2052466"/>
                  </a:cubicBezTo>
                  <a:lnTo>
                    <a:pt x="1374890" y="2055755"/>
                  </a:lnTo>
                  <a:cubicBezTo>
                    <a:pt x="1378179" y="2056851"/>
                    <a:pt x="1381357" y="2058365"/>
                    <a:pt x="1384757" y="2059045"/>
                  </a:cubicBezTo>
                  <a:cubicBezTo>
                    <a:pt x="1390239" y="2060141"/>
                    <a:pt x="1395746" y="2061121"/>
                    <a:pt x="1401203" y="2062334"/>
                  </a:cubicBezTo>
                  <a:cubicBezTo>
                    <a:pt x="1405616" y="2063315"/>
                    <a:pt x="1409912" y="2064814"/>
                    <a:pt x="1414360" y="2065623"/>
                  </a:cubicBezTo>
                  <a:cubicBezTo>
                    <a:pt x="1421988" y="2067010"/>
                    <a:pt x="1429722" y="2067733"/>
                    <a:pt x="1437385" y="2068912"/>
                  </a:cubicBezTo>
                  <a:cubicBezTo>
                    <a:pt x="1443977" y="2069926"/>
                    <a:pt x="1450518" y="2071258"/>
                    <a:pt x="1457120" y="2072201"/>
                  </a:cubicBezTo>
                  <a:cubicBezTo>
                    <a:pt x="1465871" y="2073451"/>
                    <a:pt x="1474675" y="2074297"/>
                    <a:pt x="1483434" y="2075491"/>
                  </a:cubicBezTo>
                  <a:cubicBezTo>
                    <a:pt x="1553643" y="2085065"/>
                    <a:pt x="1504894" y="2079337"/>
                    <a:pt x="1559085" y="2085358"/>
                  </a:cubicBezTo>
                  <a:cubicBezTo>
                    <a:pt x="1587592" y="2084262"/>
                    <a:pt x="1616126" y="2083744"/>
                    <a:pt x="1644605" y="2082069"/>
                  </a:cubicBezTo>
                  <a:cubicBezTo>
                    <a:pt x="1653429" y="2081550"/>
                    <a:pt x="1662168" y="2080030"/>
                    <a:pt x="1670918" y="2078780"/>
                  </a:cubicBezTo>
                  <a:cubicBezTo>
                    <a:pt x="1680934" y="2077349"/>
                    <a:pt x="1696885" y="2074471"/>
                    <a:pt x="1707100" y="2072201"/>
                  </a:cubicBezTo>
                  <a:cubicBezTo>
                    <a:pt x="1711513" y="2071220"/>
                    <a:pt x="1715809" y="2069721"/>
                    <a:pt x="1720257" y="2068912"/>
                  </a:cubicBezTo>
                  <a:cubicBezTo>
                    <a:pt x="1738404" y="2065613"/>
                    <a:pt x="1758677" y="2064878"/>
                    <a:pt x="1776173" y="2059045"/>
                  </a:cubicBezTo>
                  <a:lnTo>
                    <a:pt x="1795908" y="2052466"/>
                  </a:lnTo>
                  <a:lnTo>
                    <a:pt x="1809065" y="2039309"/>
                  </a:lnTo>
                  <a:lnTo>
                    <a:pt x="1815644" y="2032731"/>
                  </a:lnTo>
                  <a:cubicBezTo>
                    <a:pt x="1816740" y="2029442"/>
                    <a:pt x="1819084" y="2026327"/>
                    <a:pt x="1818933" y="2022863"/>
                  </a:cubicBezTo>
                  <a:cubicBezTo>
                    <a:pt x="1817976" y="2000846"/>
                    <a:pt x="1812354" y="1957079"/>
                    <a:pt x="1812354" y="1957079"/>
                  </a:cubicBezTo>
                  <a:cubicBezTo>
                    <a:pt x="1815864" y="1893911"/>
                    <a:pt x="1817711" y="1912577"/>
                    <a:pt x="1812354" y="1861692"/>
                  </a:cubicBezTo>
                  <a:cubicBezTo>
                    <a:pt x="1809162" y="1831368"/>
                    <a:pt x="1811110" y="1841512"/>
                    <a:pt x="1802487" y="1815643"/>
                  </a:cubicBezTo>
                  <a:lnTo>
                    <a:pt x="1799198" y="1805776"/>
                  </a:lnTo>
                  <a:cubicBezTo>
                    <a:pt x="1800294" y="1781655"/>
                    <a:pt x="1799915" y="1757422"/>
                    <a:pt x="1802487" y="1733413"/>
                  </a:cubicBezTo>
                  <a:cubicBezTo>
                    <a:pt x="1803226" y="1726518"/>
                    <a:pt x="1806872" y="1720256"/>
                    <a:pt x="1809065" y="1713678"/>
                  </a:cubicBezTo>
                  <a:lnTo>
                    <a:pt x="1812354" y="1703810"/>
                  </a:lnTo>
                  <a:lnTo>
                    <a:pt x="1815644" y="1693942"/>
                  </a:lnTo>
                  <a:lnTo>
                    <a:pt x="1818933" y="1684075"/>
                  </a:lnTo>
                  <a:cubicBezTo>
                    <a:pt x="1817508" y="1669821"/>
                    <a:pt x="1822824" y="1652860"/>
                    <a:pt x="1809065" y="1644604"/>
                  </a:cubicBezTo>
                  <a:cubicBezTo>
                    <a:pt x="1806092" y="1642820"/>
                    <a:pt x="1802487" y="1642411"/>
                    <a:pt x="1799198" y="1641315"/>
                  </a:cubicBezTo>
                  <a:cubicBezTo>
                    <a:pt x="1784439" y="1626559"/>
                    <a:pt x="1801964" y="1642121"/>
                    <a:pt x="1782752" y="1631447"/>
                  </a:cubicBezTo>
                  <a:cubicBezTo>
                    <a:pt x="1766010" y="1622146"/>
                    <a:pt x="1766420" y="1621695"/>
                    <a:pt x="1756438" y="1611712"/>
                  </a:cubicBezTo>
                  <a:cubicBezTo>
                    <a:pt x="1755342" y="1608423"/>
                    <a:pt x="1754933" y="1604818"/>
                    <a:pt x="1753149" y="1601845"/>
                  </a:cubicBezTo>
                  <a:cubicBezTo>
                    <a:pt x="1751553" y="1599186"/>
                    <a:pt x="1748507" y="1597688"/>
                    <a:pt x="1746570" y="1595266"/>
                  </a:cubicBezTo>
                  <a:cubicBezTo>
                    <a:pt x="1744101" y="1592179"/>
                    <a:pt x="1742461" y="1588486"/>
                    <a:pt x="1739992" y="1585399"/>
                  </a:cubicBezTo>
                  <a:cubicBezTo>
                    <a:pt x="1721245" y="1561966"/>
                    <a:pt x="1747079" y="1599320"/>
                    <a:pt x="1726835" y="1568953"/>
                  </a:cubicBezTo>
                  <a:cubicBezTo>
                    <a:pt x="1725739" y="1565664"/>
                    <a:pt x="1723929" y="1562531"/>
                    <a:pt x="1723546" y="1559085"/>
                  </a:cubicBezTo>
                  <a:cubicBezTo>
                    <a:pt x="1721726" y="1542703"/>
                    <a:pt x="1724075" y="1525781"/>
                    <a:pt x="1720257" y="1509747"/>
                  </a:cubicBezTo>
                  <a:cubicBezTo>
                    <a:pt x="1716365" y="1493401"/>
                    <a:pt x="1708382" y="1493260"/>
                    <a:pt x="1700521" y="1483433"/>
                  </a:cubicBezTo>
                  <a:cubicBezTo>
                    <a:pt x="1693235" y="1474326"/>
                    <a:pt x="1694127" y="1474118"/>
                    <a:pt x="1690654" y="1463698"/>
                  </a:cubicBezTo>
                  <a:cubicBezTo>
                    <a:pt x="1691750" y="1451638"/>
                    <a:pt x="1692230" y="1439505"/>
                    <a:pt x="1693943" y="1427517"/>
                  </a:cubicBezTo>
                  <a:cubicBezTo>
                    <a:pt x="1695763" y="1414778"/>
                    <a:pt x="1703398" y="1409014"/>
                    <a:pt x="1716967" y="1404492"/>
                  </a:cubicBezTo>
                  <a:cubicBezTo>
                    <a:pt x="1720256" y="1403396"/>
                    <a:pt x="1723381" y="1401503"/>
                    <a:pt x="1726835" y="1401203"/>
                  </a:cubicBezTo>
                  <a:cubicBezTo>
                    <a:pt x="1748708" y="1399301"/>
                    <a:pt x="1770691" y="1399010"/>
                    <a:pt x="1792619" y="1397914"/>
                  </a:cubicBezTo>
                  <a:cubicBezTo>
                    <a:pt x="1796830" y="1396861"/>
                    <a:pt x="1810929" y="1393693"/>
                    <a:pt x="1815644" y="1391335"/>
                  </a:cubicBezTo>
                  <a:cubicBezTo>
                    <a:pt x="1819180" y="1389567"/>
                    <a:pt x="1822424" y="1387226"/>
                    <a:pt x="1825511" y="1384757"/>
                  </a:cubicBezTo>
                  <a:cubicBezTo>
                    <a:pt x="1827933" y="1382820"/>
                    <a:pt x="1829668" y="1380115"/>
                    <a:pt x="1832090" y="1378178"/>
                  </a:cubicBezTo>
                  <a:cubicBezTo>
                    <a:pt x="1835177" y="1375709"/>
                    <a:pt x="1838870" y="1374069"/>
                    <a:pt x="1841957" y="1371600"/>
                  </a:cubicBezTo>
                  <a:cubicBezTo>
                    <a:pt x="1844379" y="1369663"/>
                    <a:pt x="1845762" y="1366409"/>
                    <a:pt x="1848536" y="1365022"/>
                  </a:cubicBezTo>
                  <a:cubicBezTo>
                    <a:pt x="1854738" y="1361921"/>
                    <a:pt x="1861693" y="1360636"/>
                    <a:pt x="1868271" y="1358443"/>
                  </a:cubicBezTo>
                  <a:lnTo>
                    <a:pt x="1878139" y="1355154"/>
                  </a:lnTo>
                  <a:cubicBezTo>
                    <a:pt x="1881428" y="1352961"/>
                    <a:pt x="1884067" y="1348904"/>
                    <a:pt x="1888006" y="1348576"/>
                  </a:cubicBezTo>
                  <a:cubicBezTo>
                    <a:pt x="1905632" y="1347107"/>
                    <a:pt x="1913576" y="1350521"/>
                    <a:pt x="1927477" y="1355154"/>
                  </a:cubicBezTo>
                  <a:lnTo>
                    <a:pt x="1940634" y="1394624"/>
                  </a:lnTo>
                  <a:cubicBezTo>
                    <a:pt x="1941731" y="1397913"/>
                    <a:pt x="1941038" y="1402569"/>
                    <a:pt x="1943923" y="1404492"/>
                  </a:cubicBezTo>
                  <a:cubicBezTo>
                    <a:pt x="1947212" y="1406685"/>
                    <a:pt x="1950178" y="1409465"/>
                    <a:pt x="1953790" y="1411070"/>
                  </a:cubicBezTo>
                  <a:cubicBezTo>
                    <a:pt x="1953792" y="1411071"/>
                    <a:pt x="1978458" y="1419293"/>
                    <a:pt x="1983393" y="1420938"/>
                  </a:cubicBezTo>
                  <a:cubicBezTo>
                    <a:pt x="1983398" y="1420940"/>
                    <a:pt x="2003125" y="1427514"/>
                    <a:pt x="2003129" y="1427517"/>
                  </a:cubicBezTo>
                  <a:lnTo>
                    <a:pt x="2012996" y="1434095"/>
                  </a:lnTo>
                  <a:cubicBezTo>
                    <a:pt x="2018478" y="1432999"/>
                    <a:pt x="2024303" y="1433008"/>
                    <a:pt x="2029442" y="1430806"/>
                  </a:cubicBezTo>
                  <a:cubicBezTo>
                    <a:pt x="2032293" y="1429584"/>
                    <a:pt x="2034160" y="1426708"/>
                    <a:pt x="2036021" y="1424227"/>
                  </a:cubicBezTo>
                  <a:cubicBezTo>
                    <a:pt x="2046891" y="1409733"/>
                    <a:pt x="2048523" y="1408428"/>
                    <a:pt x="2052467" y="1394624"/>
                  </a:cubicBezTo>
                  <a:cubicBezTo>
                    <a:pt x="2053709" y="1390278"/>
                    <a:pt x="2054947" y="1385915"/>
                    <a:pt x="2055756" y="1381468"/>
                  </a:cubicBezTo>
                  <a:cubicBezTo>
                    <a:pt x="2057143" y="1373840"/>
                    <a:pt x="2057525" y="1366045"/>
                    <a:pt x="2059045" y="1358443"/>
                  </a:cubicBezTo>
                  <a:cubicBezTo>
                    <a:pt x="2059725" y="1355043"/>
                    <a:pt x="2061382" y="1351910"/>
                    <a:pt x="2062334" y="1348576"/>
                  </a:cubicBezTo>
                  <a:cubicBezTo>
                    <a:pt x="2063576" y="1344229"/>
                    <a:pt x="2064642" y="1339832"/>
                    <a:pt x="2065623" y="1335419"/>
                  </a:cubicBezTo>
                  <a:cubicBezTo>
                    <a:pt x="2066836" y="1329962"/>
                    <a:pt x="2067913" y="1324473"/>
                    <a:pt x="2068913" y="1318973"/>
                  </a:cubicBezTo>
                  <a:cubicBezTo>
                    <a:pt x="2070106" y="1312411"/>
                    <a:pt x="2070585" y="1305707"/>
                    <a:pt x="2072202" y="1299237"/>
                  </a:cubicBezTo>
                  <a:cubicBezTo>
                    <a:pt x="2072212" y="1299196"/>
                    <a:pt x="2080419" y="1274589"/>
                    <a:pt x="2082070" y="1269635"/>
                  </a:cubicBezTo>
                  <a:lnTo>
                    <a:pt x="2088648" y="1249899"/>
                  </a:lnTo>
                  <a:cubicBezTo>
                    <a:pt x="2089744" y="1246610"/>
                    <a:pt x="2088574" y="1240873"/>
                    <a:pt x="2091937" y="1240032"/>
                  </a:cubicBezTo>
                  <a:cubicBezTo>
                    <a:pt x="2108458" y="1235901"/>
                    <a:pt x="2100805" y="1238171"/>
                    <a:pt x="2114962" y="1233453"/>
                  </a:cubicBezTo>
                  <a:cubicBezTo>
                    <a:pt x="2121540" y="1229067"/>
                    <a:pt x="2127196" y="1222796"/>
                    <a:pt x="2134697" y="1220296"/>
                  </a:cubicBezTo>
                  <a:cubicBezTo>
                    <a:pt x="2144012" y="1217191"/>
                    <a:pt x="2146585" y="1217295"/>
                    <a:pt x="2154432" y="1210429"/>
                  </a:cubicBezTo>
                  <a:cubicBezTo>
                    <a:pt x="2160267" y="1205324"/>
                    <a:pt x="2165396" y="1199465"/>
                    <a:pt x="2170878" y="1193983"/>
                  </a:cubicBezTo>
                  <a:lnTo>
                    <a:pt x="2177457" y="1187404"/>
                  </a:lnTo>
                  <a:cubicBezTo>
                    <a:pt x="2178553" y="1184115"/>
                    <a:pt x="2181129" y="1180983"/>
                    <a:pt x="2180746" y="1177537"/>
                  </a:cubicBezTo>
                  <a:cubicBezTo>
                    <a:pt x="2179692" y="1168051"/>
                    <a:pt x="2174152" y="1155591"/>
                    <a:pt x="2167589" y="1147934"/>
                  </a:cubicBezTo>
                  <a:cubicBezTo>
                    <a:pt x="2163553" y="1143225"/>
                    <a:pt x="2158818" y="1139163"/>
                    <a:pt x="2154432" y="1134777"/>
                  </a:cubicBezTo>
                  <a:cubicBezTo>
                    <a:pt x="2141769" y="1122114"/>
                    <a:pt x="2148435" y="1127489"/>
                    <a:pt x="2134697" y="1118331"/>
                  </a:cubicBezTo>
                  <a:cubicBezTo>
                    <a:pt x="2132504" y="1111753"/>
                    <a:pt x="2127258" y="1105477"/>
                    <a:pt x="2128118" y="1098596"/>
                  </a:cubicBezTo>
                  <a:cubicBezTo>
                    <a:pt x="2131838" y="1068842"/>
                    <a:pt x="2128613" y="1080668"/>
                    <a:pt x="2134697" y="1062414"/>
                  </a:cubicBezTo>
                  <a:cubicBezTo>
                    <a:pt x="2134692" y="1062380"/>
                    <a:pt x="2132172" y="1034927"/>
                    <a:pt x="2128118" y="1029522"/>
                  </a:cubicBezTo>
                  <a:cubicBezTo>
                    <a:pt x="2123466" y="1023320"/>
                    <a:pt x="2117154" y="1018558"/>
                    <a:pt x="2111672" y="1013076"/>
                  </a:cubicBezTo>
                  <a:lnTo>
                    <a:pt x="2101805" y="1003209"/>
                  </a:lnTo>
                  <a:cubicBezTo>
                    <a:pt x="2099612" y="1001016"/>
                    <a:pt x="2096946" y="999211"/>
                    <a:pt x="2095226" y="996630"/>
                  </a:cubicBezTo>
                  <a:cubicBezTo>
                    <a:pt x="2094133" y="994990"/>
                    <a:pt x="2082254" y="974375"/>
                    <a:pt x="2075491" y="970317"/>
                  </a:cubicBezTo>
                  <a:cubicBezTo>
                    <a:pt x="2072518" y="968533"/>
                    <a:pt x="2068912" y="968124"/>
                    <a:pt x="2065623" y="967027"/>
                  </a:cubicBezTo>
                  <a:cubicBezTo>
                    <a:pt x="2063430" y="973606"/>
                    <a:pt x="2065624" y="984570"/>
                    <a:pt x="2059045" y="986763"/>
                  </a:cubicBezTo>
                  <a:cubicBezTo>
                    <a:pt x="2055756" y="987859"/>
                    <a:pt x="2052511" y="989100"/>
                    <a:pt x="2049177" y="990052"/>
                  </a:cubicBezTo>
                  <a:cubicBezTo>
                    <a:pt x="2035137" y="994063"/>
                    <a:pt x="2034839" y="993238"/>
                    <a:pt x="2019575" y="996630"/>
                  </a:cubicBezTo>
                  <a:cubicBezTo>
                    <a:pt x="2015162" y="997611"/>
                    <a:pt x="2010804" y="998823"/>
                    <a:pt x="2006418" y="999919"/>
                  </a:cubicBezTo>
                  <a:cubicBezTo>
                    <a:pt x="1999839" y="998823"/>
                    <a:pt x="1993152" y="998247"/>
                    <a:pt x="1986682" y="996630"/>
                  </a:cubicBezTo>
                  <a:cubicBezTo>
                    <a:pt x="1979955" y="994948"/>
                    <a:pt x="1966947" y="990052"/>
                    <a:pt x="1966947" y="990052"/>
                  </a:cubicBezTo>
                  <a:cubicBezTo>
                    <a:pt x="1964754" y="987859"/>
                    <a:pt x="1962850" y="985334"/>
                    <a:pt x="1960369" y="983473"/>
                  </a:cubicBezTo>
                  <a:cubicBezTo>
                    <a:pt x="1954044" y="978729"/>
                    <a:pt x="1946224" y="975907"/>
                    <a:pt x="1940634" y="970317"/>
                  </a:cubicBezTo>
                  <a:cubicBezTo>
                    <a:pt x="1936883" y="966566"/>
                    <a:pt x="1929469" y="958292"/>
                    <a:pt x="1924188" y="957160"/>
                  </a:cubicBezTo>
                  <a:cubicBezTo>
                    <a:pt x="1912346" y="954622"/>
                    <a:pt x="1900067" y="954967"/>
                    <a:pt x="1888006" y="953870"/>
                  </a:cubicBezTo>
                  <a:lnTo>
                    <a:pt x="1861693" y="947292"/>
                  </a:lnTo>
                  <a:cubicBezTo>
                    <a:pt x="1857307" y="946196"/>
                    <a:pt x="1853029" y="944502"/>
                    <a:pt x="1848536" y="944003"/>
                  </a:cubicBezTo>
                  <a:lnTo>
                    <a:pt x="1789330" y="937424"/>
                  </a:lnTo>
                  <a:cubicBezTo>
                    <a:pt x="1784944" y="936328"/>
                    <a:pt x="1780503" y="935434"/>
                    <a:pt x="1776173" y="934135"/>
                  </a:cubicBezTo>
                  <a:cubicBezTo>
                    <a:pt x="1769531" y="932143"/>
                    <a:pt x="1756438" y="927557"/>
                    <a:pt x="1756438" y="927557"/>
                  </a:cubicBezTo>
                  <a:cubicBezTo>
                    <a:pt x="1739770" y="910889"/>
                    <a:pt x="1761339" y="930496"/>
                    <a:pt x="1739992" y="917689"/>
                  </a:cubicBezTo>
                  <a:cubicBezTo>
                    <a:pt x="1737333" y="916094"/>
                    <a:pt x="1736187" y="912498"/>
                    <a:pt x="1733413" y="911111"/>
                  </a:cubicBezTo>
                  <a:cubicBezTo>
                    <a:pt x="1727211" y="908010"/>
                    <a:pt x="1719448" y="908378"/>
                    <a:pt x="1713678" y="904532"/>
                  </a:cubicBezTo>
                  <a:cubicBezTo>
                    <a:pt x="1707100" y="900147"/>
                    <a:pt x="1701443" y="893876"/>
                    <a:pt x="1693943" y="891376"/>
                  </a:cubicBezTo>
                  <a:lnTo>
                    <a:pt x="1674208" y="884797"/>
                  </a:lnTo>
                  <a:cubicBezTo>
                    <a:pt x="1662726" y="873316"/>
                    <a:pt x="1670570" y="879199"/>
                    <a:pt x="1647894" y="871640"/>
                  </a:cubicBezTo>
                  <a:lnTo>
                    <a:pt x="1638026" y="868351"/>
                  </a:lnTo>
                  <a:cubicBezTo>
                    <a:pt x="1622389" y="857927"/>
                    <a:pt x="1631909" y="863023"/>
                    <a:pt x="1608423" y="855194"/>
                  </a:cubicBezTo>
                  <a:lnTo>
                    <a:pt x="1598556" y="851905"/>
                  </a:lnTo>
                  <a:cubicBezTo>
                    <a:pt x="1596363" y="849712"/>
                    <a:pt x="1592585" y="848368"/>
                    <a:pt x="1591977" y="845327"/>
                  </a:cubicBezTo>
                  <a:cubicBezTo>
                    <a:pt x="1591297" y="841927"/>
                    <a:pt x="1595267" y="838926"/>
                    <a:pt x="1595267" y="835459"/>
                  </a:cubicBezTo>
                  <a:cubicBezTo>
                    <a:pt x="1595267" y="824440"/>
                    <a:pt x="1594649" y="813257"/>
                    <a:pt x="1591977" y="802567"/>
                  </a:cubicBezTo>
                  <a:cubicBezTo>
                    <a:pt x="1589889" y="794215"/>
                    <a:pt x="1567339" y="789968"/>
                    <a:pt x="1565664" y="789410"/>
                  </a:cubicBezTo>
                  <a:lnTo>
                    <a:pt x="1555796" y="786121"/>
                  </a:lnTo>
                  <a:cubicBezTo>
                    <a:pt x="1542949" y="773272"/>
                    <a:pt x="1556428" y="784791"/>
                    <a:pt x="1539350" y="776253"/>
                  </a:cubicBezTo>
                  <a:cubicBezTo>
                    <a:pt x="1535814" y="774485"/>
                    <a:pt x="1533094" y="771281"/>
                    <a:pt x="1529482" y="769675"/>
                  </a:cubicBezTo>
                  <a:cubicBezTo>
                    <a:pt x="1529477" y="769673"/>
                    <a:pt x="1504817" y="761453"/>
                    <a:pt x="1499880" y="759807"/>
                  </a:cubicBezTo>
                  <a:lnTo>
                    <a:pt x="1490012" y="756518"/>
                  </a:lnTo>
                  <a:cubicBezTo>
                    <a:pt x="1486723" y="755422"/>
                    <a:pt x="1483576" y="753719"/>
                    <a:pt x="1480144" y="753229"/>
                  </a:cubicBezTo>
                  <a:cubicBezTo>
                    <a:pt x="1469064" y="751646"/>
                    <a:pt x="1448813" y="748936"/>
                    <a:pt x="1437385" y="746650"/>
                  </a:cubicBezTo>
                  <a:cubicBezTo>
                    <a:pt x="1424953" y="744163"/>
                    <a:pt x="1417085" y="740980"/>
                    <a:pt x="1404493" y="736783"/>
                  </a:cubicBezTo>
                  <a:lnTo>
                    <a:pt x="1394625" y="733494"/>
                  </a:lnTo>
                  <a:cubicBezTo>
                    <a:pt x="1391336" y="732397"/>
                    <a:pt x="1388212" y="730492"/>
                    <a:pt x="1384757" y="730204"/>
                  </a:cubicBezTo>
                  <a:lnTo>
                    <a:pt x="1345287" y="726915"/>
                  </a:lnTo>
                  <a:cubicBezTo>
                    <a:pt x="1253185" y="730091"/>
                    <a:pt x="1244275" y="732554"/>
                    <a:pt x="1151223" y="726915"/>
                  </a:cubicBezTo>
                  <a:cubicBezTo>
                    <a:pt x="1147762" y="726705"/>
                    <a:pt x="1144701" y="724538"/>
                    <a:pt x="1141356" y="723626"/>
                  </a:cubicBezTo>
                  <a:cubicBezTo>
                    <a:pt x="1132633" y="721247"/>
                    <a:pt x="1123619" y="719906"/>
                    <a:pt x="1115042" y="717047"/>
                  </a:cubicBezTo>
                  <a:cubicBezTo>
                    <a:pt x="1104794" y="713631"/>
                    <a:pt x="1100637" y="711792"/>
                    <a:pt x="1088729" y="710469"/>
                  </a:cubicBezTo>
                  <a:cubicBezTo>
                    <a:pt x="1032926" y="704269"/>
                    <a:pt x="1013444" y="703719"/>
                    <a:pt x="960449" y="700601"/>
                  </a:cubicBezTo>
                  <a:cubicBezTo>
                    <a:pt x="956064" y="699505"/>
                    <a:pt x="951623" y="698611"/>
                    <a:pt x="947293" y="697312"/>
                  </a:cubicBezTo>
                  <a:cubicBezTo>
                    <a:pt x="940651" y="695320"/>
                    <a:pt x="927557" y="690734"/>
                    <a:pt x="927557" y="690734"/>
                  </a:cubicBezTo>
                  <a:cubicBezTo>
                    <a:pt x="883777" y="661543"/>
                    <a:pt x="948655" y="703551"/>
                    <a:pt x="907822" y="680866"/>
                  </a:cubicBezTo>
                  <a:cubicBezTo>
                    <a:pt x="900911" y="677026"/>
                    <a:pt x="895588" y="670209"/>
                    <a:pt x="888087" y="667709"/>
                  </a:cubicBezTo>
                  <a:lnTo>
                    <a:pt x="858484" y="657842"/>
                  </a:lnTo>
                  <a:cubicBezTo>
                    <a:pt x="855195" y="656746"/>
                    <a:pt x="852016" y="655233"/>
                    <a:pt x="848616" y="654553"/>
                  </a:cubicBezTo>
                  <a:cubicBezTo>
                    <a:pt x="843134" y="653456"/>
                    <a:pt x="837564" y="652734"/>
                    <a:pt x="832170" y="651263"/>
                  </a:cubicBezTo>
                  <a:cubicBezTo>
                    <a:pt x="825480" y="649438"/>
                    <a:pt x="819013" y="646878"/>
                    <a:pt x="812435" y="644685"/>
                  </a:cubicBezTo>
                  <a:lnTo>
                    <a:pt x="782832" y="634817"/>
                  </a:lnTo>
                  <a:cubicBezTo>
                    <a:pt x="779543" y="633721"/>
                    <a:pt x="776328" y="632369"/>
                    <a:pt x="772964" y="631528"/>
                  </a:cubicBezTo>
                  <a:cubicBezTo>
                    <a:pt x="740851" y="623500"/>
                    <a:pt x="780978" y="633310"/>
                    <a:pt x="743362" y="624950"/>
                  </a:cubicBezTo>
                  <a:cubicBezTo>
                    <a:pt x="732487" y="622533"/>
                    <a:pt x="725109" y="619790"/>
                    <a:pt x="713759" y="618371"/>
                  </a:cubicBezTo>
                  <a:cubicBezTo>
                    <a:pt x="678083" y="613912"/>
                    <a:pt x="636229" y="613284"/>
                    <a:pt x="601926" y="611793"/>
                  </a:cubicBezTo>
                  <a:cubicBezTo>
                    <a:pt x="595347" y="610697"/>
                    <a:pt x="588660" y="610122"/>
                    <a:pt x="582190" y="608504"/>
                  </a:cubicBezTo>
                  <a:cubicBezTo>
                    <a:pt x="575463" y="606822"/>
                    <a:pt x="569295" y="603065"/>
                    <a:pt x="562455" y="601925"/>
                  </a:cubicBezTo>
                  <a:lnTo>
                    <a:pt x="542720" y="598636"/>
                  </a:lnTo>
                  <a:cubicBezTo>
                    <a:pt x="535057" y="597457"/>
                    <a:pt x="527353" y="596556"/>
                    <a:pt x="519695" y="595347"/>
                  </a:cubicBezTo>
                  <a:cubicBezTo>
                    <a:pt x="506520" y="593267"/>
                    <a:pt x="493304" y="591384"/>
                    <a:pt x="480225" y="588768"/>
                  </a:cubicBezTo>
                  <a:cubicBezTo>
                    <a:pt x="474743" y="587672"/>
                    <a:pt x="469321" y="586218"/>
                    <a:pt x="463779" y="585479"/>
                  </a:cubicBezTo>
                  <a:cubicBezTo>
                    <a:pt x="452857" y="584023"/>
                    <a:pt x="441851" y="583286"/>
                    <a:pt x="430887" y="582190"/>
                  </a:cubicBezTo>
                  <a:cubicBezTo>
                    <a:pt x="426501" y="581094"/>
                    <a:pt x="422060" y="580200"/>
                    <a:pt x="417730" y="578901"/>
                  </a:cubicBezTo>
                  <a:cubicBezTo>
                    <a:pt x="407767" y="575912"/>
                    <a:pt x="397995" y="572322"/>
                    <a:pt x="388127" y="569033"/>
                  </a:cubicBezTo>
                  <a:cubicBezTo>
                    <a:pt x="377219" y="565397"/>
                    <a:pt x="345368" y="575612"/>
                    <a:pt x="351946" y="562455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フリーフォーム: 図形 8">
              <a:extLst>
                <a:ext uri="{FF2B5EF4-FFF2-40B4-BE49-F238E27FC236}">
                  <a16:creationId xmlns:a16="http://schemas.microsoft.com/office/drawing/2014/main" id="{88673C6F-2EB5-4A23-B4C9-987A39E042C9}"/>
                </a:ext>
              </a:extLst>
            </p:cNvPr>
            <p:cNvSpPr/>
            <p:nvPr/>
          </p:nvSpPr>
          <p:spPr>
            <a:xfrm>
              <a:off x="3931814" y="3066510"/>
              <a:ext cx="1549218" cy="1391335"/>
            </a:xfrm>
            <a:custGeom>
              <a:avLst/>
              <a:gdLst>
                <a:gd name="connsiteX0" fmla="*/ 493382 w 1549218"/>
                <a:gd name="connsiteY0" fmla="*/ 184196 h 1391335"/>
                <a:gd name="connsiteX1" fmla="*/ 444044 w 1549218"/>
                <a:gd name="connsiteY1" fmla="*/ 276293 h 1391335"/>
                <a:gd name="connsiteX2" fmla="*/ 430887 w 1549218"/>
                <a:gd name="connsiteY2" fmla="*/ 305896 h 1391335"/>
                <a:gd name="connsiteX3" fmla="*/ 404573 w 1549218"/>
                <a:gd name="connsiteY3" fmla="*/ 325632 h 1391335"/>
                <a:gd name="connsiteX4" fmla="*/ 388127 w 1549218"/>
                <a:gd name="connsiteY4" fmla="*/ 322342 h 1391335"/>
                <a:gd name="connsiteX5" fmla="*/ 365102 w 1549218"/>
                <a:gd name="connsiteY5" fmla="*/ 302607 h 1391335"/>
                <a:gd name="connsiteX6" fmla="*/ 348656 w 1549218"/>
                <a:gd name="connsiteY6" fmla="*/ 289450 h 1391335"/>
                <a:gd name="connsiteX7" fmla="*/ 338789 w 1549218"/>
                <a:gd name="connsiteY7" fmla="*/ 282872 h 1391335"/>
                <a:gd name="connsiteX8" fmla="*/ 332210 w 1549218"/>
                <a:gd name="connsiteY8" fmla="*/ 276293 h 1391335"/>
                <a:gd name="connsiteX9" fmla="*/ 299318 w 1549218"/>
                <a:gd name="connsiteY9" fmla="*/ 269715 h 1391335"/>
                <a:gd name="connsiteX10" fmla="*/ 286161 w 1549218"/>
                <a:gd name="connsiteY10" fmla="*/ 249980 h 1391335"/>
                <a:gd name="connsiteX11" fmla="*/ 279583 w 1549218"/>
                <a:gd name="connsiteY11" fmla="*/ 240112 h 1391335"/>
                <a:gd name="connsiteX12" fmla="*/ 266426 w 1549218"/>
                <a:gd name="connsiteY12" fmla="*/ 213798 h 1391335"/>
                <a:gd name="connsiteX13" fmla="*/ 259848 w 1549218"/>
                <a:gd name="connsiteY13" fmla="*/ 194063 h 1391335"/>
                <a:gd name="connsiteX14" fmla="*/ 246691 w 1549218"/>
                <a:gd name="connsiteY14" fmla="*/ 174328 h 1391335"/>
                <a:gd name="connsiteX15" fmla="*/ 236823 w 1549218"/>
                <a:gd name="connsiteY15" fmla="*/ 167750 h 1391335"/>
                <a:gd name="connsiteX16" fmla="*/ 220377 w 1549218"/>
                <a:gd name="connsiteY16" fmla="*/ 154593 h 1391335"/>
                <a:gd name="connsiteX17" fmla="*/ 210510 w 1549218"/>
                <a:gd name="connsiteY17" fmla="*/ 151303 h 1391335"/>
                <a:gd name="connsiteX18" fmla="*/ 164461 w 1549218"/>
                <a:gd name="connsiteY18" fmla="*/ 154593 h 1391335"/>
                <a:gd name="connsiteX19" fmla="*/ 161172 w 1549218"/>
                <a:gd name="connsiteY19" fmla="*/ 213798 h 1391335"/>
                <a:gd name="connsiteX20" fmla="*/ 144726 w 1549218"/>
                <a:gd name="connsiteY20" fmla="*/ 243401 h 1391335"/>
                <a:gd name="connsiteX21" fmla="*/ 141436 w 1549218"/>
                <a:gd name="connsiteY21" fmla="*/ 253269 h 1391335"/>
                <a:gd name="connsiteX22" fmla="*/ 128279 w 1549218"/>
                <a:gd name="connsiteY22" fmla="*/ 269715 h 1391335"/>
                <a:gd name="connsiteX23" fmla="*/ 124990 w 1549218"/>
                <a:gd name="connsiteY23" fmla="*/ 279583 h 1391335"/>
                <a:gd name="connsiteX24" fmla="*/ 118412 w 1549218"/>
                <a:gd name="connsiteY24" fmla="*/ 289450 h 1391335"/>
                <a:gd name="connsiteX25" fmla="*/ 105255 w 1549218"/>
                <a:gd name="connsiteY25" fmla="*/ 315764 h 1391335"/>
                <a:gd name="connsiteX26" fmla="*/ 101966 w 1549218"/>
                <a:gd name="connsiteY26" fmla="*/ 325632 h 1391335"/>
                <a:gd name="connsiteX27" fmla="*/ 85520 w 1549218"/>
                <a:gd name="connsiteY27" fmla="*/ 338788 h 1391335"/>
                <a:gd name="connsiteX28" fmla="*/ 69074 w 1549218"/>
                <a:gd name="connsiteY28" fmla="*/ 351945 h 1391335"/>
                <a:gd name="connsiteX29" fmla="*/ 49338 w 1549218"/>
                <a:gd name="connsiteY29" fmla="*/ 358524 h 1391335"/>
                <a:gd name="connsiteX30" fmla="*/ 19736 w 1549218"/>
                <a:gd name="connsiteY30" fmla="*/ 365102 h 1391335"/>
                <a:gd name="connsiteX31" fmla="*/ 13157 w 1549218"/>
                <a:gd name="connsiteY31" fmla="*/ 371680 h 1391335"/>
                <a:gd name="connsiteX32" fmla="*/ 6579 w 1549218"/>
                <a:gd name="connsiteY32" fmla="*/ 391416 h 1391335"/>
                <a:gd name="connsiteX33" fmla="*/ 9868 w 1549218"/>
                <a:gd name="connsiteY33" fmla="*/ 411151 h 1391335"/>
                <a:gd name="connsiteX34" fmla="*/ 29603 w 1549218"/>
                <a:gd name="connsiteY34" fmla="*/ 427597 h 1391335"/>
                <a:gd name="connsiteX35" fmla="*/ 32892 w 1549218"/>
                <a:gd name="connsiteY35" fmla="*/ 437465 h 1391335"/>
                <a:gd name="connsiteX36" fmla="*/ 26314 w 1549218"/>
                <a:gd name="connsiteY36" fmla="*/ 463778 h 1391335"/>
                <a:gd name="connsiteX37" fmla="*/ 19736 w 1549218"/>
                <a:gd name="connsiteY37" fmla="*/ 470357 h 1391335"/>
                <a:gd name="connsiteX38" fmla="*/ 16446 w 1549218"/>
                <a:gd name="connsiteY38" fmla="*/ 480224 h 1391335"/>
                <a:gd name="connsiteX39" fmla="*/ 9868 w 1549218"/>
                <a:gd name="connsiteY39" fmla="*/ 486803 h 1391335"/>
                <a:gd name="connsiteX40" fmla="*/ 0 w 1549218"/>
                <a:gd name="connsiteY40" fmla="*/ 506538 h 1391335"/>
                <a:gd name="connsiteX41" fmla="*/ 3290 w 1549218"/>
                <a:gd name="connsiteY41" fmla="*/ 542719 h 1391335"/>
                <a:gd name="connsiteX42" fmla="*/ 19736 w 1549218"/>
                <a:gd name="connsiteY42" fmla="*/ 562455 h 1391335"/>
                <a:gd name="connsiteX43" fmla="*/ 32892 w 1549218"/>
                <a:gd name="connsiteY43" fmla="*/ 578901 h 1391335"/>
                <a:gd name="connsiteX44" fmla="*/ 42760 w 1549218"/>
                <a:gd name="connsiteY44" fmla="*/ 582190 h 1391335"/>
                <a:gd name="connsiteX45" fmla="*/ 49338 w 1549218"/>
                <a:gd name="connsiteY45" fmla="*/ 592057 h 1391335"/>
                <a:gd name="connsiteX46" fmla="*/ 75652 w 1549218"/>
                <a:gd name="connsiteY46" fmla="*/ 611793 h 1391335"/>
                <a:gd name="connsiteX47" fmla="*/ 95387 w 1549218"/>
                <a:gd name="connsiteY47" fmla="*/ 618371 h 1391335"/>
                <a:gd name="connsiteX48" fmla="*/ 101966 w 1549218"/>
                <a:gd name="connsiteY48" fmla="*/ 624950 h 1391335"/>
                <a:gd name="connsiteX49" fmla="*/ 111833 w 1549218"/>
                <a:gd name="connsiteY49" fmla="*/ 641396 h 1391335"/>
                <a:gd name="connsiteX50" fmla="*/ 118412 w 1549218"/>
                <a:gd name="connsiteY50" fmla="*/ 674288 h 1391335"/>
                <a:gd name="connsiteX51" fmla="*/ 111833 w 1549218"/>
                <a:gd name="connsiteY51" fmla="*/ 707180 h 1391335"/>
                <a:gd name="connsiteX52" fmla="*/ 108544 w 1549218"/>
                <a:gd name="connsiteY52" fmla="*/ 769675 h 1391335"/>
                <a:gd name="connsiteX53" fmla="*/ 105255 w 1549218"/>
                <a:gd name="connsiteY53" fmla="*/ 782832 h 1391335"/>
                <a:gd name="connsiteX54" fmla="*/ 101966 w 1549218"/>
                <a:gd name="connsiteY54" fmla="*/ 799278 h 1391335"/>
                <a:gd name="connsiteX55" fmla="*/ 105255 w 1549218"/>
                <a:gd name="connsiteY55" fmla="*/ 881508 h 1391335"/>
                <a:gd name="connsiteX56" fmla="*/ 121701 w 1549218"/>
                <a:gd name="connsiteY56" fmla="*/ 884797 h 1391335"/>
                <a:gd name="connsiteX57" fmla="*/ 141436 w 1549218"/>
                <a:gd name="connsiteY57" fmla="*/ 891375 h 1391335"/>
                <a:gd name="connsiteX58" fmla="*/ 151304 w 1549218"/>
                <a:gd name="connsiteY58" fmla="*/ 894665 h 1391335"/>
                <a:gd name="connsiteX59" fmla="*/ 177618 w 1549218"/>
                <a:gd name="connsiteY59" fmla="*/ 914400 h 1391335"/>
                <a:gd name="connsiteX60" fmla="*/ 187485 w 1549218"/>
                <a:gd name="connsiteY60" fmla="*/ 920978 h 1391335"/>
                <a:gd name="connsiteX61" fmla="*/ 197353 w 1549218"/>
                <a:gd name="connsiteY61" fmla="*/ 924267 h 1391335"/>
                <a:gd name="connsiteX62" fmla="*/ 203931 w 1549218"/>
                <a:gd name="connsiteY62" fmla="*/ 930846 h 1391335"/>
                <a:gd name="connsiteX63" fmla="*/ 223667 w 1549218"/>
                <a:gd name="connsiteY63" fmla="*/ 940714 h 1391335"/>
                <a:gd name="connsiteX64" fmla="*/ 253269 w 1549218"/>
                <a:gd name="connsiteY64" fmla="*/ 957160 h 1391335"/>
                <a:gd name="connsiteX65" fmla="*/ 259848 w 1549218"/>
                <a:gd name="connsiteY65" fmla="*/ 963738 h 1391335"/>
                <a:gd name="connsiteX66" fmla="*/ 276294 w 1549218"/>
                <a:gd name="connsiteY66" fmla="*/ 976895 h 1391335"/>
                <a:gd name="connsiteX67" fmla="*/ 289451 w 1549218"/>
                <a:gd name="connsiteY67" fmla="*/ 993341 h 1391335"/>
                <a:gd name="connsiteX68" fmla="*/ 299318 w 1549218"/>
                <a:gd name="connsiteY68" fmla="*/ 999919 h 1391335"/>
                <a:gd name="connsiteX69" fmla="*/ 315764 w 1549218"/>
                <a:gd name="connsiteY69" fmla="*/ 1016365 h 1391335"/>
                <a:gd name="connsiteX70" fmla="*/ 335500 w 1549218"/>
                <a:gd name="connsiteY70" fmla="*/ 1022944 h 1391335"/>
                <a:gd name="connsiteX71" fmla="*/ 345367 w 1549218"/>
                <a:gd name="connsiteY71" fmla="*/ 1026233 h 1391335"/>
                <a:gd name="connsiteX72" fmla="*/ 358524 w 1549218"/>
                <a:gd name="connsiteY72" fmla="*/ 1029522 h 1391335"/>
                <a:gd name="connsiteX73" fmla="*/ 388127 w 1549218"/>
                <a:gd name="connsiteY73" fmla="*/ 1036101 h 1391335"/>
                <a:gd name="connsiteX74" fmla="*/ 407862 w 1549218"/>
                <a:gd name="connsiteY74" fmla="*/ 1042679 h 1391335"/>
                <a:gd name="connsiteX75" fmla="*/ 417730 w 1549218"/>
                <a:gd name="connsiteY75" fmla="*/ 1045968 h 1391335"/>
                <a:gd name="connsiteX76" fmla="*/ 427597 w 1549218"/>
                <a:gd name="connsiteY76" fmla="*/ 1052547 h 1391335"/>
                <a:gd name="connsiteX77" fmla="*/ 437465 w 1549218"/>
                <a:gd name="connsiteY77" fmla="*/ 1055836 h 1391335"/>
                <a:gd name="connsiteX78" fmla="*/ 450622 w 1549218"/>
                <a:gd name="connsiteY78" fmla="*/ 1068993 h 1391335"/>
                <a:gd name="connsiteX79" fmla="*/ 453911 w 1549218"/>
                <a:gd name="connsiteY79" fmla="*/ 1078860 h 1391335"/>
                <a:gd name="connsiteX80" fmla="*/ 460490 w 1549218"/>
                <a:gd name="connsiteY80" fmla="*/ 1085439 h 1391335"/>
                <a:gd name="connsiteX81" fmla="*/ 467068 w 1549218"/>
                <a:gd name="connsiteY81" fmla="*/ 1105174 h 1391335"/>
                <a:gd name="connsiteX82" fmla="*/ 470357 w 1549218"/>
                <a:gd name="connsiteY82" fmla="*/ 1115042 h 1391335"/>
                <a:gd name="connsiteX83" fmla="*/ 460490 w 1549218"/>
                <a:gd name="connsiteY83" fmla="*/ 1121620 h 1391335"/>
                <a:gd name="connsiteX84" fmla="*/ 440754 w 1549218"/>
                <a:gd name="connsiteY84" fmla="*/ 1128198 h 1391335"/>
                <a:gd name="connsiteX85" fmla="*/ 434176 w 1549218"/>
                <a:gd name="connsiteY85" fmla="*/ 1134777 h 1391335"/>
                <a:gd name="connsiteX86" fmla="*/ 424308 w 1549218"/>
                <a:gd name="connsiteY86" fmla="*/ 1138066 h 1391335"/>
                <a:gd name="connsiteX87" fmla="*/ 417730 w 1549218"/>
                <a:gd name="connsiteY87" fmla="*/ 1157801 h 1391335"/>
                <a:gd name="connsiteX88" fmla="*/ 411151 w 1549218"/>
                <a:gd name="connsiteY88" fmla="*/ 1184115 h 1391335"/>
                <a:gd name="connsiteX89" fmla="*/ 404573 w 1549218"/>
                <a:gd name="connsiteY89" fmla="*/ 1203850 h 1391335"/>
                <a:gd name="connsiteX90" fmla="*/ 401284 w 1549218"/>
                <a:gd name="connsiteY90" fmla="*/ 1213718 h 1391335"/>
                <a:gd name="connsiteX91" fmla="*/ 407862 w 1549218"/>
                <a:gd name="connsiteY91" fmla="*/ 1253188 h 1391335"/>
                <a:gd name="connsiteX92" fmla="*/ 414441 w 1549218"/>
                <a:gd name="connsiteY92" fmla="*/ 1259767 h 1391335"/>
                <a:gd name="connsiteX93" fmla="*/ 421019 w 1549218"/>
                <a:gd name="connsiteY93" fmla="*/ 1269634 h 1391335"/>
                <a:gd name="connsiteX94" fmla="*/ 450622 w 1549218"/>
                <a:gd name="connsiteY94" fmla="*/ 1286080 h 1391335"/>
                <a:gd name="connsiteX95" fmla="*/ 467068 w 1549218"/>
                <a:gd name="connsiteY95" fmla="*/ 1295948 h 1391335"/>
                <a:gd name="connsiteX96" fmla="*/ 476936 w 1549218"/>
                <a:gd name="connsiteY96" fmla="*/ 1302526 h 1391335"/>
                <a:gd name="connsiteX97" fmla="*/ 496671 w 1549218"/>
                <a:gd name="connsiteY97" fmla="*/ 1309105 h 1391335"/>
                <a:gd name="connsiteX98" fmla="*/ 526274 w 1549218"/>
                <a:gd name="connsiteY98" fmla="*/ 1322262 h 1391335"/>
                <a:gd name="connsiteX99" fmla="*/ 536141 w 1549218"/>
                <a:gd name="connsiteY99" fmla="*/ 1325551 h 1391335"/>
                <a:gd name="connsiteX100" fmla="*/ 546009 w 1549218"/>
                <a:gd name="connsiteY100" fmla="*/ 1328840 h 1391335"/>
                <a:gd name="connsiteX101" fmla="*/ 552587 w 1549218"/>
                <a:gd name="connsiteY101" fmla="*/ 1335419 h 1391335"/>
                <a:gd name="connsiteX102" fmla="*/ 572323 w 1549218"/>
                <a:gd name="connsiteY102" fmla="*/ 1341997 h 1391335"/>
                <a:gd name="connsiteX103" fmla="*/ 582190 w 1549218"/>
                <a:gd name="connsiteY103" fmla="*/ 1348575 h 1391335"/>
                <a:gd name="connsiteX104" fmla="*/ 601926 w 1549218"/>
                <a:gd name="connsiteY104" fmla="*/ 1355154 h 1391335"/>
                <a:gd name="connsiteX105" fmla="*/ 611793 w 1549218"/>
                <a:gd name="connsiteY105" fmla="*/ 1361732 h 1391335"/>
                <a:gd name="connsiteX106" fmla="*/ 631528 w 1549218"/>
                <a:gd name="connsiteY106" fmla="*/ 1368311 h 1391335"/>
                <a:gd name="connsiteX107" fmla="*/ 661131 w 1549218"/>
                <a:gd name="connsiteY107" fmla="*/ 1381467 h 1391335"/>
                <a:gd name="connsiteX108" fmla="*/ 680867 w 1549218"/>
                <a:gd name="connsiteY108" fmla="*/ 1388046 h 1391335"/>
                <a:gd name="connsiteX109" fmla="*/ 690734 w 1549218"/>
                <a:gd name="connsiteY109" fmla="*/ 1391335 h 1391335"/>
                <a:gd name="connsiteX110" fmla="*/ 700602 w 1549218"/>
                <a:gd name="connsiteY110" fmla="*/ 1374889 h 1391335"/>
                <a:gd name="connsiteX111" fmla="*/ 707180 w 1549218"/>
                <a:gd name="connsiteY111" fmla="*/ 1365021 h 1391335"/>
                <a:gd name="connsiteX112" fmla="*/ 717048 w 1549218"/>
                <a:gd name="connsiteY112" fmla="*/ 1345286 h 1391335"/>
                <a:gd name="connsiteX113" fmla="*/ 726915 w 1549218"/>
                <a:gd name="connsiteY113" fmla="*/ 1325551 h 1391335"/>
                <a:gd name="connsiteX114" fmla="*/ 740072 w 1549218"/>
                <a:gd name="connsiteY114" fmla="*/ 1266345 h 1391335"/>
                <a:gd name="connsiteX115" fmla="*/ 743361 w 1549218"/>
                <a:gd name="connsiteY115" fmla="*/ 1246610 h 1391335"/>
                <a:gd name="connsiteX116" fmla="*/ 746651 w 1549218"/>
                <a:gd name="connsiteY116" fmla="*/ 1236742 h 1391335"/>
                <a:gd name="connsiteX117" fmla="*/ 756518 w 1549218"/>
                <a:gd name="connsiteY117" fmla="*/ 1233453 h 1391335"/>
                <a:gd name="connsiteX118" fmla="*/ 786121 w 1549218"/>
                <a:gd name="connsiteY118" fmla="*/ 1240032 h 1391335"/>
                <a:gd name="connsiteX119" fmla="*/ 805856 w 1549218"/>
                <a:gd name="connsiteY119" fmla="*/ 1266345 h 1391335"/>
                <a:gd name="connsiteX120" fmla="*/ 812435 w 1549218"/>
                <a:gd name="connsiteY120" fmla="*/ 1272924 h 1391335"/>
                <a:gd name="connsiteX121" fmla="*/ 822302 w 1549218"/>
                <a:gd name="connsiteY121" fmla="*/ 1276213 h 1391335"/>
                <a:gd name="connsiteX122" fmla="*/ 874930 w 1549218"/>
                <a:gd name="connsiteY122" fmla="*/ 1269634 h 1391335"/>
                <a:gd name="connsiteX123" fmla="*/ 888087 w 1549218"/>
                <a:gd name="connsiteY123" fmla="*/ 1266345 h 1391335"/>
                <a:gd name="connsiteX124" fmla="*/ 907822 w 1549218"/>
                <a:gd name="connsiteY124" fmla="*/ 1259767 h 1391335"/>
                <a:gd name="connsiteX125" fmla="*/ 940714 w 1549218"/>
                <a:gd name="connsiteY125" fmla="*/ 1233453 h 1391335"/>
                <a:gd name="connsiteX126" fmla="*/ 950582 w 1549218"/>
                <a:gd name="connsiteY126" fmla="*/ 1223585 h 1391335"/>
                <a:gd name="connsiteX127" fmla="*/ 957160 w 1549218"/>
                <a:gd name="connsiteY127" fmla="*/ 1213718 h 1391335"/>
                <a:gd name="connsiteX128" fmla="*/ 970317 w 1549218"/>
                <a:gd name="connsiteY128" fmla="*/ 1200561 h 1391335"/>
                <a:gd name="connsiteX129" fmla="*/ 973606 w 1549218"/>
                <a:gd name="connsiteY129" fmla="*/ 1190693 h 1391335"/>
                <a:gd name="connsiteX130" fmla="*/ 990052 w 1549218"/>
                <a:gd name="connsiteY130" fmla="*/ 1177537 h 1391335"/>
                <a:gd name="connsiteX131" fmla="*/ 1006498 w 1549218"/>
                <a:gd name="connsiteY131" fmla="*/ 1167669 h 1391335"/>
                <a:gd name="connsiteX132" fmla="*/ 1042679 w 1549218"/>
                <a:gd name="connsiteY132" fmla="*/ 1164380 h 1391335"/>
                <a:gd name="connsiteX133" fmla="*/ 1062415 w 1549218"/>
                <a:gd name="connsiteY133" fmla="*/ 1157801 h 1391335"/>
                <a:gd name="connsiteX134" fmla="*/ 1082150 w 1549218"/>
                <a:gd name="connsiteY134" fmla="*/ 1164380 h 1391335"/>
                <a:gd name="connsiteX135" fmla="*/ 1108464 w 1549218"/>
                <a:gd name="connsiteY135" fmla="*/ 1161091 h 1391335"/>
                <a:gd name="connsiteX136" fmla="*/ 1118331 w 1549218"/>
                <a:gd name="connsiteY136" fmla="*/ 1157801 h 1391335"/>
                <a:gd name="connsiteX137" fmla="*/ 1180826 w 1549218"/>
                <a:gd name="connsiteY137" fmla="*/ 1154512 h 1391335"/>
                <a:gd name="connsiteX138" fmla="*/ 1200561 w 1549218"/>
                <a:gd name="connsiteY138" fmla="*/ 1131488 h 1391335"/>
                <a:gd name="connsiteX139" fmla="*/ 1203851 w 1549218"/>
                <a:gd name="connsiteY139" fmla="*/ 1121620 h 1391335"/>
                <a:gd name="connsiteX140" fmla="*/ 1210429 w 1549218"/>
                <a:gd name="connsiteY140" fmla="*/ 1075571 h 1391335"/>
                <a:gd name="connsiteX141" fmla="*/ 1217008 w 1549218"/>
                <a:gd name="connsiteY141" fmla="*/ 1068993 h 1391335"/>
                <a:gd name="connsiteX142" fmla="*/ 1243321 w 1549218"/>
                <a:gd name="connsiteY142" fmla="*/ 1072282 h 1391335"/>
                <a:gd name="connsiteX143" fmla="*/ 1253189 w 1549218"/>
                <a:gd name="connsiteY143" fmla="*/ 1075571 h 1391335"/>
                <a:gd name="connsiteX144" fmla="*/ 1279502 w 1549218"/>
                <a:gd name="connsiteY144" fmla="*/ 1082150 h 1391335"/>
                <a:gd name="connsiteX145" fmla="*/ 1322262 w 1549218"/>
                <a:gd name="connsiteY145" fmla="*/ 1092017 h 1391335"/>
                <a:gd name="connsiteX146" fmla="*/ 1332130 w 1549218"/>
                <a:gd name="connsiteY146" fmla="*/ 1095306 h 1391335"/>
                <a:gd name="connsiteX147" fmla="*/ 1351865 w 1549218"/>
                <a:gd name="connsiteY147" fmla="*/ 1098596 h 1391335"/>
                <a:gd name="connsiteX148" fmla="*/ 1371600 w 1549218"/>
                <a:gd name="connsiteY148" fmla="*/ 1095306 h 1391335"/>
                <a:gd name="connsiteX149" fmla="*/ 1378179 w 1549218"/>
                <a:gd name="connsiteY149" fmla="*/ 1088728 h 1391335"/>
                <a:gd name="connsiteX150" fmla="*/ 1391336 w 1549218"/>
                <a:gd name="connsiteY150" fmla="*/ 1065703 h 1391335"/>
                <a:gd name="connsiteX151" fmla="*/ 1394625 w 1549218"/>
                <a:gd name="connsiteY151" fmla="*/ 1055836 h 1391335"/>
                <a:gd name="connsiteX152" fmla="*/ 1397914 w 1549218"/>
                <a:gd name="connsiteY152" fmla="*/ 983473 h 1391335"/>
                <a:gd name="connsiteX153" fmla="*/ 1401203 w 1549218"/>
                <a:gd name="connsiteY153" fmla="*/ 963738 h 1391335"/>
                <a:gd name="connsiteX154" fmla="*/ 1397914 w 1549218"/>
                <a:gd name="connsiteY154" fmla="*/ 924267 h 1391335"/>
                <a:gd name="connsiteX155" fmla="*/ 1394625 w 1549218"/>
                <a:gd name="connsiteY155" fmla="*/ 911111 h 1391335"/>
                <a:gd name="connsiteX156" fmla="*/ 1368311 w 1549218"/>
                <a:gd name="connsiteY156" fmla="*/ 897954 h 1391335"/>
                <a:gd name="connsiteX157" fmla="*/ 1358444 w 1549218"/>
                <a:gd name="connsiteY157" fmla="*/ 894665 h 1391335"/>
                <a:gd name="connsiteX158" fmla="*/ 1348576 w 1549218"/>
                <a:gd name="connsiteY158" fmla="*/ 891375 h 1391335"/>
                <a:gd name="connsiteX159" fmla="*/ 1338708 w 1549218"/>
                <a:gd name="connsiteY159" fmla="*/ 888086 h 1391335"/>
                <a:gd name="connsiteX160" fmla="*/ 1236743 w 1549218"/>
                <a:gd name="connsiteY160" fmla="*/ 891375 h 1391335"/>
                <a:gd name="connsiteX161" fmla="*/ 1203851 w 1549218"/>
                <a:gd name="connsiteY161" fmla="*/ 904532 h 1391335"/>
                <a:gd name="connsiteX162" fmla="*/ 1193983 w 1549218"/>
                <a:gd name="connsiteY162" fmla="*/ 907821 h 1391335"/>
                <a:gd name="connsiteX163" fmla="*/ 1187405 w 1549218"/>
                <a:gd name="connsiteY163" fmla="*/ 914400 h 1391335"/>
                <a:gd name="connsiteX164" fmla="*/ 1154513 w 1549218"/>
                <a:gd name="connsiteY164" fmla="*/ 914400 h 1391335"/>
                <a:gd name="connsiteX165" fmla="*/ 1151223 w 1549218"/>
                <a:gd name="connsiteY165" fmla="*/ 904532 h 1391335"/>
                <a:gd name="connsiteX166" fmla="*/ 1164380 w 1549218"/>
                <a:gd name="connsiteY166" fmla="*/ 891375 h 1391335"/>
                <a:gd name="connsiteX167" fmla="*/ 1236743 w 1549218"/>
                <a:gd name="connsiteY167" fmla="*/ 891375 h 1391335"/>
                <a:gd name="connsiteX168" fmla="*/ 1256478 w 1549218"/>
                <a:gd name="connsiteY168" fmla="*/ 884797 h 1391335"/>
                <a:gd name="connsiteX169" fmla="*/ 1266346 w 1549218"/>
                <a:gd name="connsiteY169" fmla="*/ 881508 h 1391335"/>
                <a:gd name="connsiteX170" fmla="*/ 1286081 w 1549218"/>
                <a:gd name="connsiteY170" fmla="*/ 874929 h 1391335"/>
                <a:gd name="connsiteX171" fmla="*/ 1295949 w 1549218"/>
                <a:gd name="connsiteY171" fmla="*/ 871640 h 1391335"/>
                <a:gd name="connsiteX172" fmla="*/ 1315684 w 1549218"/>
                <a:gd name="connsiteY172" fmla="*/ 868351 h 1391335"/>
                <a:gd name="connsiteX173" fmla="*/ 1345287 w 1549218"/>
                <a:gd name="connsiteY173" fmla="*/ 861773 h 1391335"/>
                <a:gd name="connsiteX174" fmla="*/ 1355154 w 1549218"/>
                <a:gd name="connsiteY174" fmla="*/ 858483 h 1391335"/>
                <a:gd name="connsiteX175" fmla="*/ 1361733 w 1549218"/>
                <a:gd name="connsiteY175" fmla="*/ 851905 h 1391335"/>
                <a:gd name="connsiteX176" fmla="*/ 1361733 w 1549218"/>
                <a:gd name="connsiteY176" fmla="*/ 825591 h 1391335"/>
                <a:gd name="connsiteX177" fmla="*/ 1355154 w 1549218"/>
                <a:gd name="connsiteY177" fmla="*/ 815724 h 1391335"/>
                <a:gd name="connsiteX178" fmla="*/ 1345287 w 1549218"/>
                <a:gd name="connsiteY178" fmla="*/ 776253 h 1391335"/>
                <a:gd name="connsiteX179" fmla="*/ 1279502 w 1549218"/>
                <a:gd name="connsiteY179" fmla="*/ 779542 h 1391335"/>
                <a:gd name="connsiteX180" fmla="*/ 1266346 w 1549218"/>
                <a:gd name="connsiteY180" fmla="*/ 782832 h 1391335"/>
                <a:gd name="connsiteX181" fmla="*/ 1256478 w 1549218"/>
                <a:gd name="connsiteY181" fmla="*/ 789410 h 1391335"/>
                <a:gd name="connsiteX182" fmla="*/ 1240032 w 1549218"/>
                <a:gd name="connsiteY182" fmla="*/ 786121 h 1391335"/>
                <a:gd name="connsiteX183" fmla="*/ 1249900 w 1549218"/>
                <a:gd name="connsiteY183" fmla="*/ 779542 h 1391335"/>
                <a:gd name="connsiteX184" fmla="*/ 1266346 w 1549218"/>
                <a:gd name="connsiteY184" fmla="*/ 763096 h 1391335"/>
                <a:gd name="connsiteX185" fmla="*/ 1276213 w 1549218"/>
                <a:gd name="connsiteY185" fmla="*/ 753229 h 1391335"/>
                <a:gd name="connsiteX186" fmla="*/ 1282792 w 1549218"/>
                <a:gd name="connsiteY186" fmla="*/ 733493 h 1391335"/>
                <a:gd name="connsiteX187" fmla="*/ 1286081 w 1549218"/>
                <a:gd name="connsiteY187" fmla="*/ 723626 h 1391335"/>
                <a:gd name="connsiteX188" fmla="*/ 1292659 w 1549218"/>
                <a:gd name="connsiteY188" fmla="*/ 717047 h 1391335"/>
                <a:gd name="connsiteX189" fmla="*/ 1299238 w 1549218"/>
                <a:gd name="connsiteY189" fmla="*/ 707180 h 1391335"/>
                <a:gd name="connsiteX190" fmla="*/ 1318973 w 1549218"/>
                <a:gd name="connsiteY190" fmla="*/ 697312 h 1391335"/>
                <a:gd name="connsiteX191" fmla="*/ 1335419 w 1549218"/>
                <a:gd name="connsiteY191" fmla="*/ 684155 h 1391335"/>
                <a:gd name="connsiteX192" fmla="*/ 1348576 w 1549218"/>
                <a:gd name="connsiteY192" fmla="*/ 651263 h 1391335"/>
                <a:gd name="connsiteX193" fmla="*/ 1358444 w 1549218"/>
                <a:gd name="connsiteY193" fmla="*/ 634817 h 1391335"/>
                <a:gd name="connsiteX194" fmla="*/ 1361733 w 1549218"/>
                <a:gd name="connsiteY194" fmla="*/ 624950 h 1391335"/>
                <a:gd name="connsiteX195" fmla="*/ 1391336 w 1549218"/>
                <a:gd name="connsiteY195" fmla="*/ 608503 h 1391335"/>
                <a:gd name="connsiteX196" fmla="*/ 1414360 w 1549218"/>
                <a:gd name="connsiteY196" fmla="*/ 611793 h 1391335"/>
                <a:gd name="connsiteX197" fmla="*/ 1420938 w 1549218"/>
                <a:gd name="connsiteY197" fmla="*/ 605214 h 1391335"/>
                <a:gd name="connsiteX198" fmla="*/ 1427517 w 1549218"/>
                <a:gd name="connsiteY198" fmla="*/ 585479 h 1391335"/>
                <a:gd name="connsiteX199" fmla="*/ 1430806 w 1549218"/>
                <a:gd name="connsiteY199" fmla="*/ 575611 h 1391335"/>
                <a:gd name="connsiteX200" fmla="*/ 1437385 w 1549218"/>
                <a:gd name="connsiteY200" fmla="*/ 562455 h 1391335"/>
                <a:gd name="connsiteX201" fmla="*/ 1447252 w 1549218"/>
                <a:gd name="connsiteY201" fmla="*/ 529562 h 1391335"/>
                <a:gd name="connsiteX202" fmla="*/ 1450541 w 1549218"/>
                <a:gd name="connsiteY202" fmla="*/ 519695 h 1391335"/>
                <a:gd name="connsiteX203" fmla="*/ 1453831 w 1549218"/>
                <a:gd name="connsiteY203" fmla="*/ 509827 h 1391335"/>
                <a:gd name="connsiteX204" fmla="*/ 1457120 w 1549218"/>
                <a:gd name="connsiteY204" fmla="*/ 447332 h 1391335"/>
                <a:gd name="connsiteX205" fmla="*/ 1466987 w 1549218"/>
                <a:gd name="connsiteY205" fmla="*/ 424308 h 1391335"/>
                <a:gd name="connsiteX206" fmla="*/ 1476855 w 1549218"/>
                <a:gd name="connsiteY206" fmla="*/ 404573 h 1391335"/>
                <a:gd name="connsiteX207" fmla="*/ 1483433 w 1549218"/>
                <a:gd name="connsiteY207" fmla="*/ 371680 h 1391335"/>
                <a:gd name="connsiteX208" fmla="*/ 1490012 w 1549218"/>
                <a:gd name="connsiteY208" fmla="*/ 348656 h 1391335"/>
                <a:gd name="connsiteX209" fmla="*/ 1496590 w 1549218"/>
                <a:gd name="connsiteY209" fmla="*/ 322342 h 1391335"/>
                <a:gd name="connsiteX210" fmla="*/ 1503169 w 1549218"/>
                <a:gd name="connsiteY210" fmla="*/ 269715 h 1391335"/>
                <a:gd name="connsiteX211" fmla="*/ 1506458 w 1549218"/>
                <a:gd name="connsiteY211" fmla="*/ 207220 h 1391335"/>
                <a:gd name="connsiteX212" fmla="*/ 1522904 w 1549218"/>
                <a:gd name="connsiteY212" fmla="*/ 194063 h 1391335"/>
                <a:gd name="connsiteX213" fmla="*/ 1539350 w 1549218"/>
                <a:gd name="connsiteY213" fmla="*/ 180906 h 1391335"/>
                <a:gd name="connsiteX214" fmla="*/ 1549218 w 1549218"/>
                <a:gd name="connsiteY214" fmla="*/ 174328 h 1391335"/>
                <a:gd name="connsiteX215" fmla="*/ 1545928 w 1549218"/>
                <a:gd name="connsiteY215" fmla="*/ 154593 h 1391335"/>
                <a:gd name="connsiteX216" fmla="*/ 1539350 w 1549218"/>
                <a:gd name="connsiteY216" fmla="*/ 148014 h 1391335"/>
                <a:gd name="connsiteX217" fmla="*/ 1529482 w 1549218"/>
                <a:gd name="connsiteY217" fmla="*/ 141436 h 1391335"/>
                <a:gd name="connsiteX218" fmla="*/ 1522904 w 1549218"/>
                <a:gd name="connsiteY218" fmla="*/ 134857 h 1391335"/>
                <a:gd name="connsiteX219" fmla="*/ 1513036 w 1549218"/>
                <a:gd name="connsiteY219" fmla="*/ 131568 h 1391335"/>
                <a:gd name="connsiteX220" fmla="*/ 1503169 w 1549218"/>
                <a:gd name="connsiteY220" fmla="*/ 124990 h 1391335"/>
                <a:gd name="connsiteX221" fmla="*/ 1493301 w 1549218"/>
                <a:gd name="connsiteY221" fmla="*/ 121701 h 1391335"/>
                <a:gd name="connsiteX222" fmla="*/ 1476855 w 1549218"/>
                <a:gd name="connsiteY222" fmla="*/ 108544 h 1391335"/>
                <a:gd name="connsiteX223" fmla="*/ 1457120 w 1549218"/>
                <a:gd name="connsiteY223" fmla="*/ 101965 h 1391335"/>
                <a:gd name="connsiteX224" fmla="*/ 1434095 w 1549218"/>
                <a:gd name="connsiteY224" fmla="*/ 105255 h 1391335"/>
                <a:gd name="connsiteX225" fmla="*/ 1424228 w 1549218"/>
                <a:gd name="connsiteY225" fmla="*/ 108544 h 1391335"/>
                <a:gd name="connsiteX226" fmla="*/ 1388046 w 1549218"/>
                <a:gd name="connsiteY226" fmla="*/ 105255 h 1391335"/>
                <a:gd name="connsiteX227" fmla="*/ 1365022 w 1549218"/>
                <a:gd name="connsiteY227" fmla="*/ 98676 h 1391335"/>
                <a:gd name="connsiteX228" fmla="*/ 1355154 w 1549218"/>
                <a:gd name="connsiteY228" fmla="*/ 92098 h 1391335"/>
                <a:gd name="connsiteX229" fmla="*/ 1341997 w 1549218"/>
                <a:gd name="connsiteY229" fmla="*/ 78941 h 1391335"/>
                <a:gd name="connsiteX230" fmla="*/ 1332130 w 1549218"/>
                <a:gd name="connsiteY230" fmla="*/ 72362 h 1391335"/>
                <a:gd name="connsiteX231" fmla="*/ 1325551 w 1549218"/>
                <a:gd name="connsiteY231" fmla="*/ 65784 h 1391335"/>
                <a:gd name="connsiteX232" fmla="*/ 1315684 w 1549218"/>
                <a:gd name="connsiteY232" fmla="*/ 62495 h 1391335"/>
                <a:gd name="connsiteX233" fmla="*/ 1299238 w 1549218"/>
                <a:gd name="connsiteY233" fmla="*/ 52627 h 1391335"/>
                <a:gd name="connsiteX234" fmla="*/ 1289370 w 1549218"/>
                <a:gd name="connsiteY234" fmla="*/ 46049 h 1391335"/>
                <a:gd name="connsiteX235" fmla="*/ 1259767 w 1549218"/>
                <a:gd name="connsiteY235" fmla="*/ 36181 h 1391335"/>
                <a:gd name="connsiteX236" fmla="*/ 1249900 w 1549218"/>
                <a:gd name="connsiteY236" fmla="*/ 32892 h 1391335"/>
                <a:gd name="connsiteX237" fmla="*/ 1210429 w 1549218"/>
                <a:gd name="connsiteY237" fmla="*/ 29603 h 1391335"/>
                <a:gd name="connsiteX238" fmla="*/ 1190694 w 1549218"/>
                <a:gd name="connsiteY238" fmla="*/ 19735 h 1391335"/>
                <a:gd name="connsiteX239" fmla="*/ 1180826 w 1549218"/>
                <a:gd name="connsiteY239" fmla="*/ 16446 h 1391335"/>
                <a:gd name="connsiteX240" fmla="*/ 1045969 w 1549218"/>
                <a:gd name="connsiteY240" fmla="*/ 16446 h 1391335"/>
                <a:gd name="connsiteX241" fmla="*/ 1022944 w 1549218"/>
                <a:gd name="connsiteY241" fmla="*/ 9867 h 1391335"/>
                <a:gd name="connsiteX242" fmla="*/ 1003209 w 1549218"/>
                <a:gd name="connsiteY242" fmla="*/ 0 h 1391335"/>
                <a:gd name="connsiteX243" fmla="*/ 976895 w 1549218"/>
                <a:gd name="connsiteY243" fmla="*/ 3289 h 1391335"/>
                <a:gd name="connsiteX244" fmla="*/ 970317 w 1549218"/>
                <a:gd name="connsiteY244" fmla="*/ 13157 h 1391335"/>
                <a:gd name="connsiteX245" fmla="*/ 957160 w 1549218"/>
                <a:gd name="connsiteY245" fmla="*/ 26314 h 1391335"/>
                <a:gd name="connsiteX246" fmla="*/ 953871 w 1549218"/>
                <a:gd name="connsiteY246" fmla="*/ 36181 h 1391335"/>
                <a:gd name="connsiteX247" fmla="*/ 947292 w 1549218"/>
                <a:gd name="connsiteY247" fmla="*/ 42760 h 1391335"/>
                <a:gd name="connsiteX248" fmla="*/ 934136 w 1549218"/>
                <a:gd name="connsiteY248" fmla="*/ 59206 h 1391335"/>
                <a:gd name="connsiteX249" fmla="*/ 927557 w 1549218"/>
                <a:gd name="connsiteY249" fmla="*/ 78941 h 1391335"/>
                <a:gd name="connsiteX250" fmla="*/ 920979 w 1549218"/>
                <a:gd name="connsiteY250" fmla="*/ 88809 h 1391335"/>
                <a:gd name="connsiteX251" fmla="*/ 907822 w 1549218"/>
                <a:gd name="connsiteY251" fmla="*/ 118411 h 1391335"/>
                <a:gd name="connsiteX252" fmla="*/ 901244 w 1549218"/>
                <a:gd name="connsiteY252" fmla="*/ 138147 h 1391335"/>
                <a:gd name="connsiteX253" fmla="*/ 878219 w 1549218"/>
                <a:gd name="connsiteY253" fmla="*/ 164460 h 1391335"/>
                <a:gd name="connsiteX254" fmla="*/ 874930 w 1549218"/>
                <a:gd name="connsiteY254" fmla="*/ 174328 h 1391335"/>
                <a:gd name="connsiteX255" fmla="*/ 868351 w 1549218"/>
                <a:gd name="connsiteY255" fmla="*/ 180906 h 1391335"/>
                <a:gd name="connsiteX256" fmla="*/ 861773 w 1549218"/>
                <a:gd name="connsiteY256" fmla="*/ 200642 h 1391335"/>
                <a:gd name="connsiteX257" fmla="*/ 848616 w 1549218"/>
                <a:gd name="connsiteY257" fmla="*/ 217088 h 1391335"/>
                <a:gd name="connsiteX258" fmla="*/ 845327 w 1549218"/>
                <a:gd name="connsiteY258" fmla="*/ 226955 h 1391335"/>
                <a:gd name="connsiteX259" fmla="*/ 838749 w 1549218"/>
                <a:gd name="connsiteY259" fmla="*/ 236823 h 1391335"/>
                <a:gd name="connsiteX260" fmla="*/ 825592 w 1549218"/>
                <a:gd name="connsiteY260" fmla="*/ 263137 h 1391335"/>
                <a:gd name="connsiteX261" fmla="*/ 822302 w 1549218"/>
                <a:gd name="connsiteY261" fmla="*/ 273004 h 1391335"/>
                <a:gd name="connsiteX262" fmla="*/ 805856 w 1549218"/>
                <a:gd name="connsiteY262" fmla="*/ 286161 h 1391335"/>
                <a:gd name="connsiteX263" fmla="*/ 802567 w 1549218"/>
                <a:gd name="connsiteY263" fmla="*/ 296029 h 1391335"/>
                <a:gd name="connsiteX264" fmla="*/ 795989 w 1549218"/>
                <a:gd name="connsiteY264" fmla="*/ 305896 h 1391335"/>
                <a:gd name="connsiteX265" fmla="*/ 789410 w 1549218"/>
                <a:gd name="connsiteY265" fmla="*/ 325632 h 1391335"/>
                <a:gd name="connsiteX266" fmla="*/ 782832 w 1549218"/>
                <a:gd name="connsiteY266" fmla="*/ 368391 h 1391335"/>
                <a:gd name="connsiteX267" fmla="*/ 776254 w 1549218"/>
                <a:gd name="connsiteY267" fmla="*/ 388126 h 1391335"/>
                <a:gd name="connsiteX268" fmla="*/ 769675 w 1549218"/>
                <a:gd name="connsiteY268" fmla="*/ 394705 h 1391335"/>
                <a:gd name="connsiteX269" fmla="*/ 759808 w 1549218"/>
                <a:gd name="connsiteY269" fmla="*/ 414440 h 1391335"/>
                <a:gd name="connsiteX270" fmla="*/ 753229 w 1549218"/>
                <a:gd name="connsiteY270" fmla="*/ 421019 h 1391335"/>
                <a:gd name="connsiteX271" fmla="*/ 726915 w 1549218"/>
                <a:gd name="connsiteY271" fmla="*/ 444043 h 1391335"/>
                <a:gd name="connsiteX272" fmla="*/ 684156 w 1549218"/>
                <a:gd name="connsiteY272" fmla="*/ 453911 h 1391335"/>
                <a:gd name="connsiteX273" fmla="*/ 644685 w 1549218"/>
                <a:gd name="connsiteY273" fmla="*/ 450621 h 1391335"/>
                <a:gd name="connsiteX274" fmla="*/ 631528 w 1549218"/>
                <a:gd name="connsiteY274" fmla="*/ 434175 h 1391335"/>
                <a:gd name="connsiteX275" fmla="*/ 618372 w 1549218"/>
                <a:gd name="connsiteY275" fmla="*/ 417729 h 1391335"/>
                <a:gd name="connsiteX276" fmla="*/ 611793 w 1549218"/>
                <a:gd name="connsiteY276" fmla="*/ 397994 h 1391335"/>
                <a:gd name="connsiteX277" fmla="*/ 598636 w 1549218"/>
                <a:gd name="connsiteY277" fmla="*/ 381548 h 1391335"/>
                <a:gd name="connsiteX278" fmla="*/ 585479 w 1549218"/>
                <a:gd name="connsiteY278" fmla="*/ 365102 h 1391335"/>
                <a:gd name="connsiteX279" fmla="*/ 582190 w 1549218"/>
                <a:gd name="connsiteY279" fmla="*/ 355234 h 1391335"/>
                <a:gd name="connsiteX280" fmla="*/ 572323 w 1549218"/>
                <a:gd name="connsiteY280" fmla="*/ 335499 h 1391335"/>
                <a:gd name="connsiteX281" fmla="*/ 565744 w 1549218"/>
                <a:gd name="connsiteY281" fmla="*/ 296029 h 1391335"/>
                <a:gd name="connsiteX282" fmla="*/ 562455 w 1549218"/>
                <a:gd name="connsiteY282" fmla="*/ 282872 h 1391335"/>
                <a:gd name="connsiteX283" fmla="*/ 555877 w 1549218"/>
                <a:gd name="connsiteY283" fmla="*/ 263137 h 1391335"/>
                <a:gd name="connsiteX284" fmla="*/ 549298 w 1549218"/>
                <a:gd name="connsiteY284" fmla="*/ 243401 h 1391335"/>
                <a:gd name="connsiteX285" fmla="*/ 546009 w 1549218"/>
                <a:gd name="connsiteY285" fmla="*/ 233534 h 1391335"/>
                <a:gd name="connsiteX286" fmla="*/ 539431 w 1549218"/>
                <a:gd name="connsiteY286" fmla="*/ 223666 h 1391335"/>
                <a:gd name="connsiteX287" fmla="*/ 526274 w 1549218"/>
                <a:gd name="connsiteY287" fmla="*/ 197352 h 1391335"/>
                <a:gd name="connsiteX288" fmla="*/ 493382 w 1549218"/>
                <a:gd name="connsiteY288" fmla="*/ 184196 h 1391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1549218" h="1391335">
                  <a:moveTo>
                    <a:pt x="493382" y="184196"/>
                  </a:moveTo>
                  <a:cubicBezTo>
                    <a:pt x="476936" y="214895"/>
                    <a:pt x="459619" y="245143"/>
                    <a:pt x="444044" y="276293"/>
                  </a:cubicBezTo>
                  <a:cubicBezTo>
                    <a:pt x="439417" y="285547"/>
                    <a:pt x="439486" y="298372"/>
                    <a:pt x="430887" y="305896"/>
                  </a:cubicBezTo>
                  <a:cubicBezTo>
                    <a:pt x="371433" y="357917"/>
                    <a:pt x="431308" y="298893"/>
                    <a:pt x="404573" y="325632"/>
                  </a:cubicBezTo>
                  <a:cubicBezTo>
                    <a:pt x="399091" y="324535"/>
                    <a:pt x="393362" y="324305"/>
                    <a:pt x="388127" y="322342"/>
                  </a:cubicBezTo>
                  <a:cubicBezTo>
                    <a:pt x="376503" y="317983"/>
                    <a:pt x="375712" y="309681"/>
                    <a:pt x="365102" y="302607"/>
                  </a:cubicBezTo>
                  <a:cubicBezTo>
                    <a:pt x="334735" y="282363"/>
                    <a:pt x="372089" y="308197"/>
                    <a:pt x="348656" y="289450"/>
                  </a:cubicBezTo>
                  <a:cubicBezTo>
                    <a:pt x="345569" y="286981"/>
                    <a:pt x="341876" y="285341"/>
                    <a:pt x="338789" y="282872"/>
                  </a:cubicBezTo>
                  <a:cubicBezTo>
                    <a:pt x="336367" y="280935"/>
                    <a:pt x="334869" y="277889"/>
                    <a:pt x="332210" y="276293"/>
                  </a:cubicBezTo>
                  <a:cubicBezTo>
                    <a:pt x="325034" y="271987"/>
                    <a:pt x="303309" y="270285"/>
                    <a:pt x="299318" y="269715"/>
                  </a:cubicBezTo>
                  <a:lnTo>
                    <a:pt x="286161" y="249980"/>
                  </a:lnTo>
                  <a:cubicBezTo>
                    <a:pt x="283968" y="246691"/>
                    <a:pt x="280833" y="243862"/>
                    <a:pt x="279583" y="240112"/>
                  </a:cubicBezTo>
                  <a:cubicBezTo>
                    <a:pt x="272024" y="217435"/>
                    <a:pt x="277908" y="225280"/>
                    <a:pt x="266426" y="213798"/>
                  </a:cubicBezTo>
                  <a:cubicBezTo>
                    <a:pt x="264233" y="207220"/>
                    <a:pt x="263694" y="199833"/>
                    <a:pt x="259848" y="194063"/>
                  </a:cubicBezTo>
                  <a:cubicBezTo>
                    <a:pt x="255462" y="187485"/>
                    <a:pt x="253270" y="178713"/>
                    <a:pt x="246691" y="174328"/>
                  </a:cubicBezTo>
                  <a:cubicBezTo>
                    <a:pt x="243402" y="172135"/>
                    <a:pt x="239910" y="170220"/>
                    <a:pt x="236823" y="167750"/>
                  </a:cubicBezTo>
                  <a:cubicBezTo>
                    <a:pt x="226619" y="159587"/>
                    <a:pt x="233885" y="161347"/>
                    <a:pt x="220377" y="154593"/>
                  </a:cubicBezTo>
                  <a:cubicBezTo>
                    <a:pt x="217276" y="153042"/>
                    <a:pt x="213799" y="152400"/>
                    <a:pt x="210510" y="151303"/>
                  </a:cubicBezTo>
                  <a:cubicBezTo>
                    <a:pt x="195160" y="152400"/>
                    <a:pt x="173997" y="142515"/>
                    <a:pt x="164461" y="154593"/>
                  </a:cubicBezTo>
                  <a:cubicBezTo>
                    <a:pt x="152213" y="170107"/>
                    <a:pt x="163046" y="194122"/>
                    <a:pt x="161172" y="213798"/>
                  </a:cubicBezTo>
                  <a:cubicBezTo>
                    <a:pt x="159850" y="227679"/>
                    <a:pt x="149617" y="228732"/>
                    <a:pt x="144726" y="243401"/>
                  </a:cubicBezTo>
                  <a:cubicBezTo>
                    <a:pt x="143629" y="246690"/>
                    <a:pt x="142987" y="250168"/>
                    <a:pt x="141436" y="253269"/>
                  </a:cubicBezTo>
                  <a:cubicBezTo>
                    <a:pt x="137285" y="261571"/>
                    <a:pt x="134400" y="263595"/>
                    <a:pt x="128279" y="269715"/>
                  </a:cubicBezTo>
                  <a:cubicBezTo>
                    <a:pt x="127183" y="273004"/>
                    <a:pt x="126541" y="276482"/>
                    <a:pt x="124990" y="279583"/>
                  </a:cubicBezTo>
                  <a:cubicBezTo>
                    <a:pt x="123222" y="283119"/>
                    <a:pt x="120017" y="285838"/>
                    <a:pt x="118412" y="289450"/>
                  </a:cubicBezTo>
                  <a:cubicBezTo>
                    <a:pt x="106317" y="316663"/>
                    <a:pt x="118764" y="302253"/>
                    <a:pt x="105255" y="315764"/>
                  </a:cubicBezTo>
                  <a:cubicBezTo>
                    <a:pt x="104159" y="319053"/>
                    <a:pt x="103750" y="322659"/>
                    <a:pt x="101966" y="325632"/>
                  </a:cubicBezTo>
                  <a:cubicBezTo>
                    <a:pt x="98302" y="331739"/>
                    <a:pt x="90689" y="334653"/>
                    <a:pt x="85520" y="338788"/>
                  </a:cubicBezTo>
                  <a:cubicBezTo>
                    <a:pt x="76977" y="345623"/>
                    <a:pt x="80462" y="346884"/>
                    <a:pt x="69074" y="351945"/>
                  </a:cubicBezTo>
                  <a:cubicBezTo>
                    <a:pt x="62737" y="354761"/>
                    <a:pt x="55917" y="356331"/>
                    <a:pt x="49338" y="358524"/>
                  </a:cubicBezTo>
                  <a:cubicBezTo>
                    <a:pt x="33145" y="363922"/>
                    <a:pt x="42889" y="361243"/>
                    <a:pt x="19736" y="365102"/>
                  </a:cubicBezTo>
                  <a:cubicBezTo>
                    <a:pt x="17543" y="367295"/>
                    <a:pt x="14544" y="368906"/>
                    <a:pt x="13157" y="371680"/>
                  </a:cubicBezTo>
                  <a:cubicBezTo>
                    <a:pt x="10056" y="377882"/>
                    <a:pt x="6579" y="391416"/>
                    <a:pt x="6579" y="391416"/>
                  </a:cubicBezTo>
                  <a:cubicBezTo>
                    <a:pt x="7675" y="397994"/>
                    <a:pt x="7159" y="405057"/>
                    <a:pt x="9868" y="411151"/>
                  </a:cubicBezTo>
                  <a:cubicBezTo>
                    <a:pt x="12534" y="417149"/>
                    <a:pt x="24361" y="424102"/>
                    <a:pt x="29603" y="427597"/>
                  </a:cubicBezTo>
                  <a:cubicBezTo>
                    <a:pt x="30699" y="430886"/>
                    <a:pt x="32892" y="433998"/>
                    <a:pt x="32892" y="437465"/>
                  </a:cubicBezTo>
                  <a:cubicBezTo>
                    <a:pt x="32892" y="439824"/>
                    <a:pt x="28910" y="459452"/>
                    <a:pt x="26314" y="463778"/>
                  </a:cubicBezTo>
                  <a:cubicBezTo>
                    <a:pt x="24719" y="466437"/>
                    <a:pt x="21929" y="468164"/>
                    <a:pt x="19736" y="470357"/>
                  </a:cubicBezTo>
                  <a:cubicBezTo>
                    <a:pt x="18639" y="473646"/>
                    <a:pt x="18230" y="477251"/>
                    <a:pt x="16446" y="480224"/>
                  </a:cubicBezTo>
                  <a:cubicBezTo>
                    <a:pt x="14850" y="482883"/>
                    <a:pt x="11805" y="484381"/>
                    <a:pt x="9868" y="486803"/>
                  </a:cubicBezTo>
                  <a:cubicBezTo>
                    <a:pt x="2581" y="495912"/>
                    <a:pt x="3475" y="496116"/>
                    <a:pt x="0" y="506538"/>
                  </a:cubicBezTo>
                  <a:cubicBezTo>
                    <a:pt x="1097" y="518598"/>
                    <a:pt x="752" y="530878"/>
                    <a:pt x="3290" y="542719"/>
                  </a:cubicBezTo>
                  <a:cubicBezTo>
                    <a:pt x="4704" y="549317"/>
                    <a:pt x="16186" y="558195"/>
                    <a:pt x="19736" y="562455"/>
                  </a:cubicBezTo>
                  <a:cubicBezTo>
                    <a:pt x="24216" y="567831"/>
                    <a:pt x="26515" y="575074"/>
                    <a:pt x="32892" y="578901"/>
                  </a:cubicBezTo>
                  <a:cubicBezTo>
                    <a:pt x="35865" y="580685"/>
                    <a:pt x="39471" y="581094"/>
                    <a:pt x="42760" y="582190"/>
                  </a:cubicBezTo>
                  <a:cubicBezTo>
                    <a:pt x="44953" y="585479"/>
                    <a:pt x="46869" y="588970"/>
                    <a:pt x="49338" y="592057"/>
                  </a:cubicBezTo>
                  <a:cubicBezTo>
                    <a:pt x="55005" y="599141"/>
                    <a:pt x="69912" y="609880"/>
                    <a:pt x="75652" y="611793"/>
                  </a:cubicBezTo>
                  <a:lnTo>
                    <a:pt x="95387" y="618371"/>
                  </a:lnTo>
                  <a:cubicBezTo>
                    <a:pt x="97580" y="620564"/>
                    <a:pt x="100370" y="622291"/>
                    <a:pt x="101966" y="624950"/>
                  </a:cubicBezTo>
                  <a:cubicBezTo>
                    <a:pt x="114778" y="646303"/>
                    <a:pt x="95162" y="624723"/>
                    <a:pt x="111833" y="641396"/>
                  </a:cubicBezTo>
                  <a:cubicBezTo>
                    <a:pt x="115547" y="652535"/>
                    <a:pt x="119168" y="661433"/>
                    <a:pt x="118412" y="674288"/>
                  </a:cubicBezTo>
                  <a:cubicBezTo>
                    <a:pt x="117755" y="685450"/>
                    <a:pt x="111833" y="707180"/>
                    <a:pt x="111833" y="707180"/>
                  </a:cubicBezTo>
                  <a:cubicBezTo>
                    <a:pt x="110737" y="728012"/>
                    <a:pt x="110351" y="748893"/>
                    <a:pt x="108544" y="769675"/>
                  </a:cubicBezTo>
                  <a:cubicBezTo>
                    <a:pt x="108152" y="774179"/>
                    <a:pt x="106236" y="778419"/>
                    <a:pt x="105255" y="782832"/>
                  </a:cubicBezTo>
                  <a:cubicBezTo>
                    <a:pt x="104042" y="788289"/>
                    <a:pt x="103062" y="793796"/>
                    <a:pt x="101966" y="799278"/>
                  </a:cubicBezTo>
                  <a:cubicBezTo>
                    <a:pt x="103062" y="826688"/>
                    <a:pt x="99087" y="854779"/>
                    <a:pt x="105255" y="881508"/>
                  </a:cubicBezTo>
                  <a:cubicBezTo>
                    <a:pt x="106512" y="886955"/>
                    <a:pt x="116307" y="883326"/>
                    <a:pt x="121701" y="884797"/>
                  </a:cubicBezTo>
                  <a:cubicBezTo>
                    <a:pt x="128391" y="886621"/>
                    <a:pt x="134858" y="889182"/>
                    <a:pt x="141436" y="891375"/>
                  </a:cubicBezTo>
                  <a:lnTo>
                    <a:pt x="151304" y="894665"/>
                  </a:lnTo>
                  <a:cubicBezTo>
                    <a:pt x="170202" y="913563"/>
                    <a:pt x="160395" y="908660"/>
                    <a:pt x="177618" y="914400"/>
                  </a:cubicBezTo>
                  <a:cubicBezTo>
                    <a:pt x="180907" y="916593"/>
                    <a:pt x="183949" y="919210"/>
                    <a:pt x="187485" y="920978"/>
                  </a:cubicBezTo>
                  <a:cubicBezTo>
                    <a:pt x="190586" y="922529"/>
                    <a:pt x="194380" y="922483"/>
                    <a:pt x="197353" y="924267"/>
                  </a:cubicBezTo>
                  <a:cubicBezTo>
                    <a:pt x="200012" y="925863"/>
                    <a:pt x="201509" y="928909"/>
                    <a:pt x="203931" y="930846"/>
                  </a:cubicBezTo>
                  <a:cubicBezTo>
                    <a:pt x="223834" y="946768"/>
                    <a:pt x="203778" y="929665"/>
                    <a:pt x="223667" y="940714"/>
                  </a:cubicBezTo>
                  <a:cubicBezTo>
                    <a:pt x="257599" y="959565"/>
                    <a:pt x="230941" y="949715"/>
                    <a:pt x="253269" y="957160"/>
                  </a:cubicBezTo>
                  <a:cubicBezTo>
                    <a:pt x="255462" y="959353"/>
                    <a:pt x="257426" y="961801"/>
                    <a:pt x="259848" y="963738"/>
                  </a:cubicBezTo>
                  <a:cubicBezTo>
                    <a:pt x="269345" y="971335"/>
                    <a:pt x="269235" y="968071"/>
                    <a:pt x="276294" y="976895"/>
                  </a:cubicBezTo>
                  <a:cubicBezTo>
                    <a:pt x="283893" y="986394"/>
                    <a:pt x="280626" y="986281"/>
                    <a:pt x="289451" y="993341"/>
                  </a:cubicBezTo>
                  <a:cubicBezTo>
                    <a:pt x="292538" y="995810"/>
                    <a:pt x="296343" y="997316"/>
                    <a:pt x="299318" y="999919"/>
                  </a:cubicBezTo>
                  <a:cubicBezTo>
                    <a:pt x="305153" y="1005024"/>
                    <a:pt x="308409" y="1013913"/>
                    <a:pt x="315764" y="1016365"/>
                  </a:cubicBezTo>
                  <a:lnTo>
                    <a:pt x="335500" y="1022944"/>
                  </a:lnTo>
                  <a:cubicBezTo>
                    <a:pt x="338789" y="1024040"/>
                    <a:pt x="342004" y="1025392"/>
                    <a:pt x="345367" y="1026233"/>
                  </a:cubicBezTo>
                  <a:cubicBezTo>
                    <a:pt x="349753" y="1027329"/>
                    <a:pt x="354111" y="1028541"/>
                    <a:pt x="358524" y="1029522"/>
                  </a:cubicBezTo>
                  <a:cubicBezTo>
                    <a:pt x="370612" y="1032208"/>
                    <a:pt x="376655" y="1032659"/>
                    <a:pt x="388127" y="1036101"/>
                  </a:cubicBezTo>
                  <a:cubicBezTo>
                    <a:pt x="394769" y="1038094"/>
                    <a:pt x="401284" y="1040486"/>
                    <a:pt x="407862" y="1042679"/>
                  </a:cubicBezTo>
                  <a:lnTo>
                    <a:pt x="417730" y="1045968"/>
                  </a:lnTo>
                  <a:cubicBezTo>
                    <a:pt x="421019" y="1048161"/>
                    <a:pt x="424061" y="1050779"/>
                    <a:pt x="427597" y="1052547"/>
                  </a:cubicBezTo>
                  <a:cubicBezTo>
                    <a:pt x="430698" y="1054098"/>
                    <a:pt x="434644" y="1053821"/>
                    <a:pt x="437465" y="1055836"/>
                  </a:cubicBezTo>
                  <a:cubicBezTo>
                    <a:pt x="442512" y="1059441"/>
                    <a:pt x="450622" y="1068993"/>
                    <a:pt x="450622" y="1068993"/>
                  </a:cubicBezTo>
                  <a:cubicBezTo>
                    <a:pt x="451718" y="1072282"/>
                    <a:pt x="452127" y="1075887"/>
                    <a:pt x="453911" y="1078860"/>
                  </a:cubicBezTo>
                  <a:cubicBezTo>
                    <a:pt x="455507" y="1081519"/>
                    <a:pt x="459103" y="1082665"/>
                    <a:pt x="460490" y="1085439"/>
                  </a:cubicBezTo>
                  <a:cubicBezTo>
                    <a:pt x="463591" y="1091641"/>
                    <a:pt x="464875" y="1098596"/>
                    <a:pt x="467068" y="1105174"/>
                  </a:cubicBezTo>
                  <a:lnTo>
                    <a:pt x="470357" y="1115042"/>
                  </a:lnTo>
                  <a:cubicBezTo>
                    <a:pt x="467068" y="1117235"/>
                    <a:pt x="464102" y="1120015"/>
                    <a:pt x="460490" y="1121620"/>
                  </a:cubicBezTo>
                  <a:cubicBezTo>
                    <a:pt x="454153" y="1124436"/>
                    <a:pt x="440754" y="1128198"/>
                    <a:pt x="440754" y="1128198"/>
                  </a:cubicBezTo>
                  <a:cubicBezTo>
                    <a:pt x="438561" y="1130391"/>
                    <a:pt x="436835" y="1133181"/>
                    <a:pt x="434176" y="1134777"/>
                  </a:cubicBezTo>
                  <a:cubicBezTo>
                    <a:pt x="431203" y="1136561"/>
                    <a:pt x="426323" y="1135245"/>
                    <a:pt x="424308" y="1138066"/>
                  </a:cubicBezTo>
                  <a:cubicBezTo>
                    <a:pt x="420278" y="1143709"/>
                    <a:pt x="419923" y="1151223"/>
                    <a:pt x="417730" y="1157801"/>
                  </a:cubicBezTo>
                  <a:cubicBezTo>
                    <a:pt x="407751" y="1187741"/>
                    <a:pt x="423058" y="1140457"/>
                    <a:pt x="411151" y="1184115"/>
                  </a:cubicBezTo>
                  <a:cubicBezTo>
                    <a:pt x="409326" y="1190805"/>
                    <a:pt x="406766" y="1197272"/>
                    <a:pt x="404573" y="1203850"/>
                  </a:cubicBezTo>
                  <a:lnTo>
                    <a:pt x="401284" y="1213718"/>
                  </a:lnTo>
                  <a:cubicBezTo>
                    <a:pt x="401609" y="1216640"/>
                    <a:pt x="402602" y="1244422"/>
                    <a:pt x="407862" y="1253188"/>
                  </a:cubicBezTo>
                  <a:cubicBezTo>
                    <a:pt x="409458" y="1255847"/>
                    <a:pt x="412504" y="1257345"/>
                    <a:pt x="414441" y="1259767"/>
                  </a:cubicBezTo>
                  <a:cubicBezTo>
                    <a:pt x="416910" y="1262854"/>
                    <a:pt x="418044" y="1267031"/>
                    <a:pt x="421019" y="1269634"/>
                  </a:cubicBezTo>
                  <a:cubicBezTo>
                    <a:pt x="434940" y="1281815"/>
                    <a:pt x="437068" y="1281563"/>
                    <a:pt x="450622" y="1286080"/>
                  </a:cubicBezTo>
                  <a:cubicBezTo>
                    <a:pt x="463469" y="1298929"/>
                    <a:pt x="449990" y="1287410"/>
                    <a:pt x="467068" y="1295948"/>
                  </a:cubicBezTo>
                  <a:cubicBezTo>
                    <a:pt x="470604" y="1297716"/>
                    <a:pt x="473324" y="1300920"/>
                    <a:pt x="476936" y="1302526"/>
                  </a:cubicBezTo>
                  <a:cubicBezTo>
                    <a:pt x="483273" y="1305342"/>
                    <a:pt x="496671" y="1309105"/>
                    <a:pt x="496671" y="1309105"/>
                  </a:cubicBezTo>
                  <a:cubicBezTo>
                    <a:pt x="512308" y="1319529"/>
                    <a:pt x="502788" y="1314433"/>
                    <a:pt x="526274" y="1322262"/>
                  </a:cubicBezTo>
                  <a:lnTo>
                    <a:pt x="536141" y="1325551"/>
                  </a:lnTo>
                  <a:lnTo>
                    <a:pt x="546009" y="1328840"/>
                  </a:lnTo>
                  <a:cubicBezTo>
                    <a:pt x="548202" y="1331033"/>
                    <a:pt x="549813" y="1334032"/>
                    <a:pt x="552587" y="1335419"/>
                  </a:cubicBezTo>
                  <a:cubicBezTo>
                    <a:pt x="558789" y="1338520"/>
                    <a:pt x="572323" y="1341997"/>
                    <a:pt x="572323" y="1341997"/>
                  </a:cubicBezTo>
                  <a:cubicBezTo>
                    <a:pt x="575612" y="1344190"/>
                    <a:pt x="578578" y="1346970"/>
                    <a:pt x="582190" y="1348575"/>
                  </a:cubicBezTo>
                  <a:cubicBezTo>
                    <a:pt x="588527" y="1351391"/>
                    <a:pt x="601926" y="1355154"/>
                    <a:pt x="601926" y="1355154"/>
                  </a:cubicBezTo>
                  <a:cubicBezTo>
                    <a:pt x="605215" y="1357347"/>
                    <a:pt x="608181" y="1360127"/>
                    <a:pt x="611793" y="1361732"/>
                  </a:cubicBezTo>
                  <a:cubicBezTo>
                    <a:pt x="618130" y="1364548"/>
                    <a:pt x="625758" y="1364465"/>
                    <a:pt x="631528" y="1368311"/>
                  </a:cubicBezTo>
                  <a:cubicBezTo>
                    <a:pt x="647167" y="1378736"/>
                    <a:pt x="637644" y="1373638"/>
                    <a:pt x="661131" y="1381467"/>
                  </a:cubicBezTo>
                  <a:lnTo>
                    <a:pt x="680867" y="1388046"/>
                  </a:lnTo>
                  <a:lnTo>
                    <a:pt x="690734" y="1391335"/>
                  </a:lnTo>
                  <a:cubicBezTo>
                    <a:pt x="703583" y="1378488"/>
                    <a:pt x="692064" y="1391967"/>
                    <a:pt x="700602" y="1374889"/>
                  </a:cubicBezTo>
                  <a:cubicBezTo>
                    <a:pt x="702370" y="1371353"/>
                    <a:pt x="705412" y="1368557"/>
                    <a:pt x="707180" y="1365021"/>
                  </a:cubicBezTo>
                  <a:cubicBezTo>
                    <a:pt x="720793" y="1337793"/>
                    <a:pt x="698198" y="1373559"/>
                    <a:pt x="717048" y="1345286"/>
                  </a:cubicBezTo>
                  <a:cubicBezTo>
                    <a:pt x="729041" y="1309308"/>
                    <a:pt x="709915" y="1363800"/>
                    <a:pt x="726915" y="1325551"/>
                  </a:cubicBezTo>
                  <a:cubicBezTo>
                    <a:pt x="735271" y="1306750"/>
                    <a:pt x="736986" y="1286402"/>
                    <a:pt x="740072" y="1266345"/>
                  </a:cubicBezTo>
                  <a:cubicBezTo>
                    <a:pt x="741086" y="1259753"/>
                    <a:pt x="741914" y="1253120"/>
                    <a:pt x="743361" y="1246610"/>
                  </a:cubicBezTo>
                  <a:cubicBezTo>
                    <a:pt x="744113" y="1243225"/>
                    <a:pt x="744199" y="1239194"/>
                    <a:pt x="746651" y="1236742"/>
                  </a:cubicBezTo>
                  <a:cubicBezTo>
                    <a:pt x="749102" y="1234291"/>
                    <a:pt x="753229" y="1234549"/>
                    <a:pt x="756518" y="1233453"/>
                  </a:cubicBezTo>
                  <a:cubicBezTo>
                    <a:pt x="760511" y="1234118"/>
                    <a:pt x="779889" y="1236292"/>
                    <a:pt x="786121" y="1240032"/>
                  </a:cubicBezTo>
                  <a:cubicBezTo>
                    <a:pt x="793421" y="1244412"/>
                    <a:pt x="803395" y="1263884"/>
                    <a:pt x="805856" y="1266345"/>
                  </a:cubicBezTo>
                  <a:cubicBezTo>
                    <a:pt x="808049" y="1268538"/>
                    <a:pt x="809776" y="1271328"/>
                    <a:pt x="812435" y="1272924"/>
                  </a:cubicBezTo>
                  <a:cubicBezTo>
                    <a:pt x="815408" y="1274708"/>
                    <a:pt x="819013" y="1275117"/>
                    <a:pt x="822302" y="1276213"/>
                  </a:cubicBezTo>
                  <a:cubicBezTo>
                    <a:pt x="890570" y="1270962"/>
                    <a:pt x="846152" y="1277857"/>
                    <a:pt x="874930" y="1269634"/>
                  </a:cubicBezTo>
                  <a:cubicBezTo>
                    <a:pt x="879277" y="1268392"/>
                    <a:pt x="883757" y="1267644"/>
                    <a:pt x="888087" y="1266345"/>
                  </a:cubicBezTo>
                  <a:cubicBezTo>
                    <a:pt x="894729" y="1264353"/>
                    <a:pt x="907822" y="1259767"/>
                    <a:pt x="907822" y="1259767"/>
                  </a:cubicBezTo>
                  <a:cubicBezTo>
                    <a:pt x="932718" y="1243170"/>
                    <a:pt x="921966" y="1252201"/>
                    <a:pt x="940714" y="1233453"/>
                  </a:cubicBezTo>
                  <a:cubicBezTo>
                    <a:pt x="944003" y="1230164"/>
                    <a:pt x="948002" y="1227456"/>
                    <a:pt x="950582" y="1223585"/>
                  </a:cubicBezTo>
                  <a:cubicBezTo>
                    <a:pt x="952775" y="1220296"/>
                    <a:pt x="954587" y="1216719"/>
                    <a:pt x="957160" y="1213718"/>
                  </a:cubicBezTo>
                  <a:cubicBezTo>
                    <a:pt x="961196" y="1209009"/>
                    <a:pt x="970317" y="1200561"/>
                    <a:pt x="970317" y="1200561"/>
                  </a:cubicBezTo>
                  <a:cubicBezTo>
                    <a:pt x="971413" y="1197272"/>
                    <a:pt x="971822" y="1193666"/>
                    <a:pt x="973606" y="1190693"/>
                  </a:cubicBezTo>
                  <a:cubicBezTo>
                    <a:pt x="977270" y="1184586"/>
                    <a:pt x="984883" y="1181672"/>
                    <a:pt x="990052" y="1177537"/>
                  </a:cubicBezTo>
                  <a:cubicBezTo>
                    <a:pt x="998509" y="1170771"/>
                    <a:pt x="994330" y="1169407"/>
                    <a:pt x="1006498" y="1167669"/>
                  </a:cubicBezTo>
                  <a:cubicBezTo>
                    <a:pt x="1018486" y="1165956"/>
                    <a:pt x="1030619" y="1165476"/>
                    <a:pt x="1042679" y="1164380"/>
                  </a:cubicBezTo>
                  <a:cubicBezTo>
                    <a:pt x="1049258" y="1162187"/>
                    <a:pt x="1055836" y="1155608"/>
                    <a:pt x="1062415" y="1157801"/>
                  </a:cubicBezTo>
                  <a:lnTo>
                    <a:pt x="1082150" y="1164380"/>
                  </a:lnTo>
                  <a:cubicBezTo>
                    <a:pt x="1090921" y="1163284"/>
                    <a:pt x="1099767" y="1162672"/>
                    <a:pt x="1108464" y="1161091"/>
                  </a:cubicBezTo>
                  <a:cubicBezTo>
                    <a:pt x="1111875" y="1160471"/>
                    <a:pt x="1114878" y="1158115"/>
                    <a:pt x="1118331" y="1157801"/>
                  </a:cubicBezTo>
                  <a:cubicBezTo>
                    <a:pt x="1139106" y="1155912"/>
                    <a:pt x="1159994" y="1155608"/>
                    <a:pt x="1180826" y="1154512"/>
                  </a:cubicBezTo>
                  <a:cubicBezTo>
                    <a:pt x="1188919" y="1146419"/>
                    <a:pt x="1195551" y="1141507"/>
                    <a:pt x="1200561" y="1131488"/>
                  </a:cubicBezTo>
                  <a:cubicBezTo>
                    <a:pt x="1202112" y="1128387"/>
                    <a:pt x="1202754" y="1124909"/>
                    <a:pt x="1203851" y="1121620"/>
                  </a:cubicBezTo>
                  <a:cubicBezTo>
                    <a:pt x="1204039" y="1120118"/>
                    <a:pt x="1208651" y="1080313"/>
                    <a:pt x="1210429" y="1075571"/>
                  </a:cubicBezTo>
                  <a:cubicBezTo>
                    <a:pt x="1211518" y="1072667"/>
                    <a:pt x="1214815" y="1071186"/>
                    <a:pt x="1217008" y="1068993"/>
                  </a:cubicBezTo>
                  <a:cubicBezTo>
                    <a:pt x="1225779" y="1070089"/>
                    <a:pt x="1234624" y="1070701"/>
                    <a:pt x="1243321" y="1072282"/>
                  </a:cubicBezTo>
                  <a:cubicBezTo>
                    <a:pt x="1246732" y="1072902"/>
                    <a:pt x="1249844" y="1074659"/>
                    <a:pt x="1253189" y="1075571"/>
                  </a:cubicBezTo>
                  <a:cubicBezTo>
                    <a:pt x="1261911" y="1077950"/>
                    <a:pt x="1270637" y="1080377"/>
                    <a:pt x="1279502" y="1082150"/>
                  </a:cubicBezTo>
                  <a:cubicBezTo>
                    <a:pt x="1292551" y="1084759"/>
                    <a:pt x="1310356" y="1088049"/>
                    <a:pt x="1322262" y="1092017"/>
                  </a:cubicBezTo>
                  <a:cubicBezTo>
                    <a:pt x="1325551" y="1093113"/>
                    <a:pt x="1328745" y="1094554"/>
                    <a:pt x="1332130" y="1095306"/>
                  </a:cubicBezTo>
                  <a:cubicBezTo>
                    <a:pt x="1338640" y="1096753"/>
                    <a:pt x="1345287" y="1097499"/>
                    <a:pt x="1351865" y="1098596"/>
                  </a:cubicBezTo>
                  <a:cubicBezTo>
                    <a:pt x="1358443" y="1097499"/>
                    <a:pt x="1365356" y="1097648"/>
                    <a:pt x="1371600" y="1095306"/>
                  </a:cubicBezTo>
                  <a:cubicBezTo>
                    <a:pt x="1374504" y="1094217"/>
                    <a:pt x="1376242" y="1091150"/>
                    <a:pt x="1378179" y="1088728"/>
                  </a:cubicBezTo>
                  <a:cubicBezTo>
                    <a:pt x="1383258" y="1082379"/>
                    <a:pt x="1388221" y="1072970"/>
                    <a:pt x="1391336" y="1065703"/>
                  </a:cubicBezTo>
                  <a:cubicBezTo>
                    <a:pt x="1392702" y="1062516"/>
                    <a:pt x="1393529" y="1059125"/>
                    <a:pt x="1394625" y="1055836"/>
                  </a:cubicBezTo>
                  <a:cubicBezTo>
                    <a:pt x="1395721" y="1031715"/>
                    <a:pt x="1396194" y="1007558"/>
                    <a:pt x="1397914" y="983473"/>
                  </a:cubicBezTo>
                  <a:cubicBezTo>
                    <a:pt x="1398389" y="976821"/>
                    <a:pt x="1401203" y="970407"/>
                    <a:pt x="1401203" y="963738"/>
                  </a:cubicBezTo>
                  <a:cubicBezTo>
                    <a:pt x="1401203" y="950535"/>
                    <a:pt x="1399551" y="937368"/>
                    <a:pt x="1397914" y="924267"/>
                  </a:cubicBezTo>
                  <a:cubicBezTo>
                    <a:pt x="1397353" y="919782"/>
                    <a:pt x="1396647" y="915154"/>
                    <a:pt x="1394625" y="911111"/>
                  </a:cubicBezTo>
                  <a:cubicBezTo>
                    <a:pt x="1390032" y="901925"/>
                    <a:pt x="1375586" y="900379"/>
                    <a:pt x="1368311" y="897954"/>
                  </a:cubicBezTo>
                  <a:lnTo>
                    <a:pt x="1358444" y="894665"/>
                  </a:lnTo>
                  <a:lnTo>
                    <a:pt x="1348576" y="891375"/>
                  </a:lnTo>
                  <a:lnTo>
                    <a:pt x="1338708" y="888086"/>
                  </a:lnTo>
                  <a:cubicBezTo>
                    <a:pt x="1304720" y="889182"/>
                    <a:pt x="1270638" y="888627"/>
                    <a:pt x="1236743" y="891375"/>
                  </a:cubicBezTo>
                  <a:cubicBezTo>
                    <a:pt x="1224435" y="892373"/>
                    <a:pt x="1214669" y="899896"/>
                    <a:pt x="1203851" y="904532"/>
                  </a:cubicBezTo>
                  <a:cubicBezTo>
                    <a:pt x="1200664" y="905898"/>
                    <a:pt x="1197272" y="906725"/>
                    <a:pt x="1193983" y="907821"/>
                  </a:cubicBezTo>
                  <a:cubicBezTo>
                    <a:pt x="1191790" y="910014"/>
                    <a:pt x="1190064" y="912804"/>
                    <a:pt x="1187405" y="914400"/>
                  </a:cubicBezTo>
                  <a:cubicBezTo>
                    <a:pt x="1176366" y="921024"/>
                    <a:pt x="1167143" y="916204"/>
                    <a:pt x="1154513" y="914400"/>
                  </a:cubicBezTo>
                  <a:cubicBezTo>
                    <a:pt x="1153416" y="911111"/>
                    <a:pt x="1149857" y="907719"/>
                    <a:pt x="1151223" y="904532"/>
                  </a:cubicBezTo>
                  <a:cubicBezTo>
                    <a:pt x="1153666" y="898831"/>
                    <a:pt x="1164380" y="891375"/>
                    <a:pt x="1164380" y="891375"/>
                  </a:cubicBezTo>
                  <a:cubicBezTo>
                    <a:pt x="1197185" y="895021"/>
                    <a:pt x="1199930" y="897188"/>
                    <a:pt x="1236743" y="891375"/>
                  </a:cubicBezTo>
                  <a:cubicBezTo>
                    <a:pt x="1243592" y="890293"/>
                    <a:pt x="1249900" y="886990"/>
                    <a:pt x="1256478" y="884797"/>
                  </a:cubicBezTo>
                  <a:lnTo>
                    <a:pt x="1266346" y="881508"/>
                  </a:lnTo>
                  <a:lnTo>
                    <a:pt x="1286081" y="874929"/>
                  </a:lnTo>
                  <a:cubicBezTo>
                    <a:pt x="1289370" y="873833"/>
                    <a:pt x="1292529" y="872210"/>
                    <a:pt x="1295949" y="871640"/>
                  </a:cubicBezTo>
                  <a:lnTo>
                    <a:pt x="1315684" y="868351"/>
                  </a:lnTo>
                  <a:cubicBezTo>
                    <a:pt x="1337901" y="860945"/>
                    <a:pt x="1310544" y="869494"/>
                    <a:pt x="1345287" y="861773"/>
                  </a:cubicBezTo>
                  <a:cubicBezTo>
                    <a:pt x="1348671" y="861021"/>
                    <a:pt x="1351865" y="859580"/>
                    <a:pt x="1355154" y="858483"/>
                  </a:cubicBezTo>
                  <a:cubicBezTo>
                    <a:pt x="1357347" y="856290"/>
                    <a:pt x="1360137" y="854564"/>
                    <a:pt x="1361733" y="851905"/>
                  </a:cubicBezTo>
                  <a:cubicBezTo>
                    <a:pt x="1367020" y="843093"/>
                    <a:pt x="1365330" y="835182"/>
                    <a:pt x="1361733" y="825591"/>
                  </a:cubicBezTo>
                  <a:cubicBezTo>
                    <a:pt x="1360345" y="821890"/>
                    <a:pt x="1357347" y="819013"/>
                    <a:pt x="1355154" y="815724"/>
                  </a:cubicBezTo>
                  <a:cubicBezTo>
                    <a:pt x="1346467" y="789661"/>
                    <a:pt x="1349716" y="802828"/>
                    <a:pt x="1345287" y="776253"/>
                  </a:cubicBezTo>
                  <a:cubicBezTo>
                    <a:pt x="1323359" y="777349"/>
                    <a:pt x="1301382" y="777719"/>
                    <a:pt x="1279502" y="779542"/>
                  </a:cubicBezTo>
                  <a:cubicBezTo>
                    <a:pt x="1274997" y="779917"/>
                    <a:pt x="1270501" y="781051"/>
                    <a:pt x="1266346" y="782832"/>
                  </a:cubicBezTo>
                  <a:cubicBezTo>
                    <a:pt x="1262713" y="784389"/>
                    <a:pt x="1259767" y="787217"/>
                    <a:pt x="1256478" y="789410"/>
                  </a:cubicBezTo>
                  <a:cubicBezTo>
                    <a:pt x="1250996" y="788314"/>
                    <a:pt x="1243133" y="790773"/>
                    <a:pt x="1240032" y="786121"/>
                  </a:cubicBezTo>
                  <a:cubicBezTo>
                    <a:pt x="1237839" y="782832"/>
                    <a:pt x="1246925" y="782145"/>
                    <a:pt x="1249900" y="779542"/>
                  </a:cubicBezTo>
                  <a:cubicBezTo>
                    <a:pt x="1255734" y="774437"/>
                    <a:pt x="1260864" y="768578"/>
                    <a:pt x="1266346" y="763096"/>
                  </a:cubicBezTo>
                  <a:lnTo>
                    <a:pt x="1276213" y="753229"/>
                  </a:lnTo>
                  <a:lnTo>
                    <a:pt x="1282792" y="733493"/>
                  </a:lnTo>
                  <a:cubicBezTo>
                    <a:pt x="1283888" y="730204"/>
                    <a:pt x="1283630" y="726078"/>
                    <a:pt x="1286081" y="723626"/>
                  </a:cubicBezTo>
                  <a:cubicBezTo>
                    <a:pt x="1288274" y="721433"/>
                    <a:pt x="1290722" y="719469"/>
                    <a:pt x="1292659" y="717047"/>
                  </a:cubicBezTo>
                  <a:cubicBezTo>
                    <a:pt x="1295128" y="713960"/>
                    <a:pt x="1296443" y="709975"/>
                    <a:pt x="1299238" y="707180"/>
                  </a:cubicBezTo>
                  <a:cubicBezTo>
                    <a:pt x="1308666" y="697752"/>
                    <a:pt x="1308270" y="702663"/>
                    <a:pt x="1318973" y="697312"/>
                  </a:cubicBezTo>
                  <a:cubicBezTo>
                    <a:pt x="1327274" y="693162"/>
                    <a:pt x="1329299" y="690276"/>
                    <a:pt x="1335419" y="684155"/>
                  </a:cubicBezTo>
                  <a:cubicBezTo>
                    <a:pt x="1350390" y="639241"/>
                    <a:pt x="1334057" y="685138"/>
                    <a:pt x="1348576" y="651263"/>
                  </a:cubicBezTo>
                  <a:cubicBezTo>
                    <a:pt x="1354981" y="636318"/>
                    <a:pt x="1347503" y="645758"/>
                    <a:pt x="1358444" y="634817"/>
                  </a:cubicBezTo>
                  <a:cubicBezTo>
                    <a:pt x="1359540" y="631528"/>
                    <a:pt x="1359282" y="627401"/>
                    <a:pt x="1361733" y="624950"/>
                  </a:cubicBezTo>
                  <a:cubicBezTo>
                    <a:pt x="1373042" y="613641"/>
                    <a:pt x="1378928" y="612640"/>
                    <a:pt x="1391336" y="608503"/>
                  </a:cubicBezTo>
                  <a:cubicBezTo>
                    <a:pt x="1399011" y="609600"/>
                    <a:pt x="1406655" y="612649"/>
                    <a:pt x="1414360" y="611793"/>
                  </a:cubicBezTo>
                  <a:cubicBezTo>
                    <a:pt x="1417442" y="611451"/>
                    <a:pt x="1419551" y="607988"/>
                    <a:pt x="1420938" y="605214"/>
                  </a:cubicBezTo>
                  <a:cubicBezTo>
                    <a:pt x="1424039" y="599012"/>
                    <a:pt x="1425324" y="592057"/>
                    <a:pt x="1427517" y="585479"/>
                  </a:cubicBezTo>
                  <a:cubicBezTo>
                    <a:pt x="1428613" y="582190"/>
                    <a:pt x="1429255" y="578712"/>
                    <a:pt x="1430806" y="575611"/>
                  </a:cubicBezTo>
                  <a:lnTo>
                    <a:pt x="1437385" y="562455"/>
                  </a:lnTo>
                  <a:cubicBezTo>
                    <a:pt x="1442355" y="542573"/>
                    <a:pt x="1439245" y="553583"/>
                    <a:pt x="1447252" y="529562"/>
                  </a:cubicBezTo>
                  <a:lnTo>
                    <a:pt x="1450541" y="519695"/>
                  </a:lnTo>
                  <a:lnTo>
                    <a:pt x="1453831" y="509827"/>
                  </a:lnTo>
                  <a:cubicBezTo>
                    <a:pt x="1454927" y="488995"/>
                    <a:pt x="1455231" y="468107"/>
                    <a:pt x="1457120" y="447332"/>
                  </a:cubicBezTo>
                  <a:cubicBezTo>
                    <a:pt x="1457713" y="440807"/>
                    <a:pt x="1464864" y="429261"/>
                    <a:pt x="1466987" y="424308"/>
                  </a:cubicBezTo>
                  <a:cubicBezTo>
                    <a:pt x="1475156" y="405246"/>
                    <a:pt x="1464216" y="423531"/>
                    <a:pt x="1476855" y="404573"/>
                  </a:cubicBezTo>
                  <a:cubicBezTo>
                    <a:pt x="1479048" y="393609"/>
                    <a:pt x="1479896" y="382287"/>
                    <a:pt x="1483433" y="371680"/>
                  </a:cubicBezTo>
                  <a:cubicBezTo>
                    <a:pt x="1491313" y="348049"/>
                    <a:pt x="1481762" y="377532"/>
                    <a:pt x="1490012" y="348656"/>
                  </a:cubicBezTo>
                  <a:cubicBezTo>
                    <a:pt x="1494162" y="334129"/>
                    <a:pt x="1494083" y="341149"/>
                    <a:pt x="1496590" y="322342"/>
                  </a:cubicBezTo>
                  <a:cubicBezTo>
                    <a:pt x="1507122" y="243348"/>
                    <a:pt x="1494085" y="324206"/>
                    <a:pt x="1503169" y="269715"/>
                  </a:cubicBezTo>
                  <a:cubicBezTo>
                    <a:pt x="1504265" y="248883"/>
                    <a:pt x="1503640" y="227889"/>
                    <a:pt x="1506458" y="207220"/>
                  </a:cubicBezTo>
                  <a:cubicBezTo>
                    <a:pt x="1508081" y="195318"/>
                    <a:pt x="1515318" y="197855"/>
                    <a:pt x="1522904" y="194063"/>
                  </a:cubicBezTo>
                  <a:cubicBezTo>
                    <a:pt x="1536408" y="187312"/>
                    <a:pt x="1529149" y="189067"/>
                    <a:pt x="1539350" y="180906"/>
                  </a:cubicBezTo>
                  <a:cubicBezTo>
                    <a:pt x="1542437" y="178436"/>
                    <a:pt x="1545929" y="176521"/>
                    <a:pt x="1549218" y="174328"/>
                  </a:cubicBezTo>
                  <a:cubicBezTo>
                    <a:pt x="1548121" y="167750"/>
                    <a:pt x="1548270" y="160837"/>
                    <a:pt x="1545928" y="154593"/>
                  </a:cubicBezTo>
                  <a:cubicBezTo>
                    <a:pt x="1544839" y="151689"/>
                    <a:pt x="1541772" y="149951"/>
                    <a:pt x="1539350" y="148014"/>
                  </a:cubicBezTo>
                  <a:cubicBezTo>
                    <a:pt x="1536263" y="145544"/>
                    <a:pt x="1532569" y="143906"/>
                    <a:pt x="1529482" y="141436"/>
                  </a:cubicBezTo>
                  <a:cubicBezTo>
                    <a:pt x="1527060" y="139499"/>
                    <a:pt x="1525563" y="136453"/>
                    <a:pt x="1522904" y="134857"/>
                  </a:cubicBezTo>
                  <a:cubicBezTo>
                    <a:pt x="1519931" y="133073"/>
                    <a:pt x="1516325" y="132664"/>
                    <a:pt x="1513036" y="131568"/>
                  </a:cubicBezTo>
                  <a:cubicBezTo>
                    <a:pt x="1509747" y="129375"/>
                    <a:pt x="1506705" y="126758"/>
                    <a:pt x="1503169" y="124990"/>
                  </a:cubicBezTo>
                  <a:cubicBezTo>
                    <a:pt x="1500068" y="123439"/>
                    <a:pt x="1496274" y="123485"/>
                    <a:pt x="1493301" y="121701"/>
                  </a:cubicBezTo>
                  <a:cubicBezTo>
                    <a:pt x="1473765" y="109979"/>
                    <a:pt x="1502258" y="119834"/>
                    <a:pt x="1476855" y="108544"/>
                  </a:cubicBezTo>
                  <a:cubicBezTo>
                    <a:pt x="1470518" y="105728"/>
                    <a:pt x="1457120" y="101965"/>
                    <a:pt x="1457120" y="101965"/>
                  </a:cubicBezTo>
                  <a:cubicBezTo>
                    <a:pt x="1449445" y="103062"/>
                    <a:pt x="1441697" y="103734"/>
                    <a:pt x="1434095" y="105255"/>
                  </a:cubicBezTo>
                  <a:cubicBezTo>
                    <a:pt x="1430695" y="105935"/>
                    <a:pt x="1427695" y="108544"/>
                    <a:pt x="1424228" y="108544"/>
                  </a:cubicBezTo>
                  <a:cubicBezTo>
                    <a:pt x="1412118" y="108544"/>
                    <a:pt x="1400107" y="106351"/>
                    <a:pt x="1388046" y="105255"/>
                  </a:cubicBezTo>
                  <a:cubicBezTo>
                    <a:pt x="1383836" y="104202"/>
                    <a:pt x="1369737" y="101033"/>
                    <a:pt x="1365022" y="98676"/>
                  </a:cubicBezTo>
                  <a:cubicBezTo>
                    <a:pt x="1361486" y="96908"/>
                    <a:pt x="1358156" y="94671"/>
                    <a:pt x="1355154" y="92098"/>
                  </a:cubicBezTo>
                  <a:cubicBezTo>
                    <a:pt x="1350445" y="88062"/>
                    <a:pt x="1347157" y="82382"/>
                    <a:pt x="1341997" y="78941"/>
                  </a:cubicBezTo>
                  <a:cubicBezTo>
                    <a:pt x="1338708" y="76748"/>
                    <a:pt x="1335217" y="74831"/>
                    <a:pt x="1332130" y="72362"/>
                  </a:cubicBezTo>
                  <a:cubicBezTo>
                    <a:pt x="1329708" y="70425"/>
                    <a:pt x="1328210" y="67379"/>
                    <a:pt x="1325551" y="65784"/>
                  </a:cubicBezTo>
                  <a:cubicBezTo>
                    <a:pt x="1322578" y="64000"/>
                    <a:pt x="1318973" y="63591"/>
                    <a:pt x="1315684" y="62495"/>
                  </a:cubicBezTo>
                  <a:cubicBezTo>
                    <a:pt x="1302835" y="49646"/>
                    <a:pt x="1316316" y="61166"/>
                    <a:pt x="1299238" y="52627"/>
                  </a:cubicBezTo>
                  <a:cubicBezTo>
                    <a:pt x="1295702" y="50859"/>
                    <a:pt x="1292982" y="47655"/>
                    <a:pt x="1289370" y="46049"/>
                  </a:cubicBezTo>
                  <a:cubicBezTo>
                    <a:pt x="1289355" y="46042"/>
                    <a:pt x="1264709" y="37828"/>
                    <a:pt x="1259767" y="36181"/>
                  </a:cubicBezTo>
                  <a:cubicBezTo>
                    <a:pt x="1256478" y="35085"/>
                    <a:pt x="1253355" y="33180"/>
                    <a:pt x="1249900" y="32892"/>
                  </a:cubicBezTo>
                  <a:lnTo>
                    <a:pt x="1210429" y="29603"/>
                  </a:lnTo>
                  <a:cubicBezTo>
                    <a:pt x="1185625" y="21336"/>
                    <a:pt x="1216199" y="32488"/>
                    <a:pt x="1190694" y="19735"/>
                  </a:cubicBezTo>
                  <a:cubicBezTo>
                    <a:pt x="1187593" y="18184"/>
                    <a:pt x="1184115" y="17542"/>
                    <a:pt x="1180826" y="16446"/>
                  </a:cubicBezTo>
                  <a:cubicBezTo>
                    <a:pt x="1113611" y="19807"/>
                    <a:pt x="1114305" y="21913"/>
                    <a:pt x="1045969" y="16446"/>
                  </a:cubicBezTo>
                  <a:cubicBezTo>
                    <a:pt x="1043456" y="16245"/>
                    <a:pt x="1026357" y="11573"/>
                    <a:pt x="1022944" y="9867"/>
                  </a:cubicBezTo>
                  <a:cubicBezTo>
                    <a:pt x="997447" y="-2882"/>
                    <a:pt x="1028007" y="8265"/>
                    <a:pt x="1003209" y="0"/>
                  </a:cubicBezTo>
                  <a:cubicBezTo>
                    <a:pt x="994438" y="1096"/>
                    <a:pt x="985102" y="6"/>
                    <a:pt x="976895" y="3289"/>
                  </a:cubicBezTo>
                  <a:cubicBezTo>
                    <a:pt x="973225" y="4757"/>
                    <a:pt x="972890" y="10155"/>
                    <a:pt x="970317" y="13157"/>
                  </a:cubicBezTo>
                  <a:cubicBezTo>
                    <a:pt x="966281" y="17866"/>
                    <a:pt x="957160" y="26314"/>
                    <a:pt x="957160" y="26314"/>
                  </a:cubicBezTo>
                  <a:cubicBezTo>
                    <a:pt x="956064" y="29603"/>
                    <a:pt x="955655" y="33208"/>
                    <a:pt x="953871" y="36181"/>
                  </a:cubicBezTo>
                  <a:cubicBezTo>
                    <a:pt x="952275" y="38840"/>
                    <a:pt x="949229" y="40338"/>
                    <a:pt x="947292" y="42760"/>
                  </a:cubicBezTo>
                  <a:cubicBezTo>
                    <a:pt x="930689" y="63513"/>
                    <a:pt x="950024" y="43316"/>
                    <a:pt x="934136" y="59206"/>
                  </a:cubicBezTo>
                  <a:cubicBezTo>
                    <a:pt x="931943" y="65784"/>
                    <a:pt x="931403" y="73171"/>
                    <a:pt x="927557" y="78941"/>
                  </a:cubicBezTo>
                  <a:cubicBezTo>
                    <a:pt x="925364" y="82230"/>
                    <a:pt x="922585" y="85197"/>
                    <a:pt x="920979" y="88809"/>
                  </a:cubicBezTo>
                  <a:cubicBezTo>
                    <a:pt x="905324" y="124034"/>
                    <a:pt x="922708" y="96082"/>
                    <a:pt x="907822" y="118411"/>
                  </a:cubicBezTo>
                  <a:cubicBezTo>
                    <a:pt x="905629" y="124990"/>
                    <a:pt x="906148" y="133244"/>
                    <a:pt x="901244" y="138147"/>
                  </a:cubicBezTo>
                  <a:cubicBezTo>
                    <a:pt x="882002" y="157388"/>
                    <a:pt x="889098" y="148142"/>
                    <a:pt x="878219" y="164460"/>
                  </a:cubicBezTo>
                  <a:cubicBezTo>
                    <a:pt x="877123" y="167749"/>
                    <a:pt x="876714" y="171355"/>
                    <a:pt x="874930" y="174328"/>
                  </a:cubicBezTo>
                  <a:cubicBezTo>
                    <a:pt x="873334" y="176987"/>
                    <a:pt x="869738" y="178132"/>
                    <a:pt x="868351" y="180906"/>
                  </a:cubicBezTo>
                  <a:cubicBezTo>
                    <a:pt x="865250" y="187108"/>
                    <a:pt x="865620" y="194872"/>
                    <a:pt x="861773" y="200642"/>
                  </a:cubicBezTo>
                  <a:cubicBezTo>
                    <a:pt x="853475" y="213089"/>
                    <a:pt x="857990" y="207714"/>
                    <a:pt x="848616" y="217088"/>
                  </a:cubicBezTo>
                  <a:cubicBezTo>
                    <a:pt x="847520" y="220377"/>
                    <a:pt x="846877" y="223854"/>
                    <a:pt x="845327" y="226955"/>
                  </a:cubicBezTo>
                  <a:cubicBezTo>
                    <a:pt x="843559" y="230491"/>
                    <a:pt x="840355" y="233211"/>
                    <a:pt x="838749" y="236823"/>
                  </a:cubicBezTo>
                  <a:cubicBezTo>
                    <a:pt x="826654" y="264035"/>
                    <a:pt x="839101" y="249626"/>
                    <a:pt x="825592" y="263137"/>
                  </a:cubicBezTo>
                  <a:cubicBezTo>
                    <a:pt x="824495" y="266426"/>
                    <a:pt x="824086" y="270031"/>
                    <a:pt x="822302" y="273004"/>
                  </a:cubicBezTo>
                  <a:cubicBezTo>
                    <a:pt x="819176" y="278214"/>
                    <a:pt x="810341" y="283171"/>
                    <a:pt x="805856" y="286161"/>
                  </a:cubicBezTo>
                  <a:cubicBezTo>
                    <a:pt x="804760" y="289450"/>
                    <a:pt x="804118" y="292928"/>
                    <a:pt x="802567" y="296029"/>
                  </a:cubicBezTo>
                  <a:cubicBezTo>
                    <a:pt x="800799" y="299565"/>
                    <a:pt x="797594" y="302284"/>
                    <a:pt x="795989" y="305896"/>
                  </a:cubicBezTo>
                  <a:cubicBezTo>
                    <a:pt x="793173" y="312233"/>
                    <a:pt x="789410" y="325632"/>
                    <a:pt x="789410" y="325632"/>
                  </a:cubicBezTo>
                  <a:cubicBezTo>
                    <a:pt x="788715" y="330500"/>
                    <a:pt x="784353" y="362306"/>
                    <a:pt x="782832" y="368391"/>
                  </a:cubicBezTo>
                  <a:cubicBezTo>
                    <a:pt x="781150" y="375118"/>
                    <a:pt x="781157" y="383223"/>
                    <a:pt x="776254" y="388126"/>
                  </a:cubicBezTo>
                  <a:lnTo>
                    <a:pt x="769675" y="394705"/>
                  </a:lnTo>
                  <a:cubicBezTo>
                    <a:pt x="766201" y="405127"/>
                    <a:pt x="767095" y="405331"/>
                    <a:pt x="759808" y="414440"/>
                  </a:cubicBezTo>
                  <a:cubicBezTo>
                    <a:pt x="757871" y="416862"/>
                    <a:pt x="755166" y="418597"/>
                    <a:pt x="753229" y="421019"/>
                  </a:cubicBezTo>
                  <a:cubicBezTo>
                    <a:pt x="743461" y="433229"/>
                    <a:pt x="747549" y="437166"/>
                    <a:pt x="726915" y="444043"/>
                  </a:cubicBezTo>
                  <a:cubicBezTo>
                    <a:pt x="699825" y="453072"/>
                    <a:pt x="714044" y="449640"/>
                    <a:pt x="684156" y="453911"/>
                  </a:cubicBezTo>
                  <a:cubicBezTo>
                    <a:pt x="670999" y="452814"/>
                    <a:pt x="657631" y="453210"/>
                    <a:pt x="644685" y="450621"/>
                  </a:cubicBezTo>
                  <a:cubicBezTo>
                    <a:pt x="632365" y="448157"/>
                    <a:pt x="635689" y="442497"/>
                    <a:pt x="631528" y="434175"/>
                  </a:cubicBezTo>
                  <a:cubicBezTo>
                    <a:pt x="627379" y="425878"/>
                    <a:pt x="624490" y="423848"/>
                    <a:pt x="618372" y="417729"/>
                  </a:cubicBezTo>
                  <a:cubicBezTo>
                    <a:pt x="616179" y="411151"/>
                    <a:pt x="615639" y="403764"/>
                    <a:pt x="611793" y="397994"/>
                  </a:cubicBezTo>
                  <a:cubicBezTo>
                    <a:pt x="591547" y="367621"/>
                    <a:pt x="617384" y="404982"/>
                    <a:pt x="598636" y="381548"/>
                  </a:cubicBezTo>
                  <a:cubicBezTo>
                    <a:pt x="582039" y="360802"/>
                    <a:pt x="601364" y="380985"/>
                    <a:pt x="585479" y="365102"/>
                  </a:cubicBezTo>
                  <a:cubicBezTo>
                    <a:pt x="584383" y="361813"/>
                    <a:pt x="583741" y="358335"/>
                    <a:pt x="582190" y="355234"/>
                  </a:cubicBezTo>
                  <a:cubicBezTo>
                    <a:pt x="574149" y="339151"/>
                    <a:pt x="576458" y="352039"/>
                    <a:pt x="572323" y="335499"/>
                  </a:cubicBezTo>
                  <a:cubicBezTo>
                    <a:pt x="567774" y="317306"/>
                    <a:pt x="569460" y="316468"/>
                    <a:pt x="565744" y="296029"/>
                  </a:cubicBezTo>
                  <a:cubicBezTo>
                    <a:pt x="564935" y="291581"/>
                    <a:pt x="563754" y="287202"/>
                    <a:pt x="562455" y="282872"/>
                  </a:cubicBezTo>
                  <a:cubicBezTo>
                    <a:pt x="560463" y="276230"/>
                    <a:pt x="558070" y="269715"/>
                    <a:pt x="555877" y="263137"/>
                  </a:cubicBezTo>
                  <a:lnTo>
                    <a:pt x="549298" y="243401"/>
                  </a:lnTo>
                  <a:cubicBezTo>
                    <a:pt x="548202" y="240112"/>
                    <a:pt x="547932" y="236419"/>
                    <a:pt x="546009" y="233534"/>
                  </a:cubicBezTo>
                  <a:cubicBezTo>
                    <a:pt x="543816" y="230245"/>
                    <a:pt x="541037" y="227278"/>
                    <a:pt x="539431" y="223666"/>
                  </a:cubicBezTo>
                  <a:cubicBezTo>
                    <a:pt x="527338" y="196456"/>
                    <a:pt x="539782" y="210862"/>
                    <a:pt x="526274" y="197352"/>
                  </a:cubicBezTo>
                  <a:lnTo>
                    <a:pt x="493382" y="184196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フリーフォーム: 図形 9">
              <a:extLst>
                <a:ext uri="{FF2B5EF4-FFF2-40B4-BE49-F238E27FC236}">
                  <a16:creationId xmlns:a16="http://schemas.microsoft.com/office/drawing/2014/main" id="{769703E5-E465-4858-82F4-1CED1688D97B}"/>
                </a:ext>
              </a:extLst>
            </p:cNvPr>
            <p:cNvSpPr/>
            <p:nvPr/>
          </p:nvSpPr>
          <p:spPr>
            <a:xfrm>
              <a:off x="3682466" y="4119688"/>
              <a:ext cx="1730124" cy="1309105"/>
            </a:xfrm>
            <a:custGeom>
              <a:avLst/>
              <a:gdLst>
                <a:gd name="connsiteX0" fmla="*/ 638106 w 1730124"/>
                <a:gd name="connsiteY0" fmla="*/ 177617 h 1309105"/>
                <a:gd name="connsiteX1" fmla="*/ 529562 w 1730124"/>
                <a:gd name="connsiteY1" fmla="*/ 148014 h 1309105"/>
                <a:gd name="connsiteX2" fmla="*/ 522984 w 1730124"/>
                <a:gd name="connsiteY2" fmla="*/ 138147 h 1309105"/>
                <a:gd name="connsiteX3" fmla="*/ 516406 w 1730124"/>
                <a:gd name="connsiteY3" fmla="*/ 131568 h 1309105"/>
                <a:gd name="connsiteX4" fmla="*/ 496670 w 1730124"/>
                <a:gd name="connsiteY4" fmla="*/ 124990 h 1309105"/>
                <a:gd name="connsiteX5" fmla="*/ 490092 w 1730124"/>
                <a:gd name="connsiteY5" fmla="*/ 134858 h 1309105"/>
                <a:gd name="connsiteX6" fmla="*/ 486803 w 1730124"/>
                <a:gd name="connsiteY6" fmla="*/ 144725 h 1309105"/>
                <a:gd name="connsiteX7" fmla="*/ 480224 w 1730124"/>
                <a:gd name="connsiteY7" fmla="*/ 151304 h 1309105"/>
                <a:gd name="connsiteX8" fmla="*/ 463778 w 1730124"/>
                <a:gd name="connsiteY8" fmla="*/ 174328 h 1309105"/>
                <a:gd name="connsiteX9" fmla="*/ 457200 w 1730124"/>
                <a:gd name="connsiteY9" fmla="*/ 180907 h 1309105"/>
                <a:gd name="connsiteX10" fmla="*/ 440754 w 1730124"/>
                <a:gd name="connsiteY10" fmla="*/ 194063 h 1309105"/>
                <a:gd name="connsiteX11" fmla="*/ 430886 w 1730124"/>
                <a:gd name="connsiteY11" fmla="*/ 197353 h 1309105"/>
                <a:gd name="connsiteX12" fmla="*/ 424308 w 1730124"/>
                <a:gd name="connsiteY12" fmla="*/ 207220 h 1309105"/>
                <a:gd name="connsiteX13" fmla="*/ 404573 w 1730124"/>
                <a:gd name="connsiteY13" fmla="*/ 220377 h 1309105"/>
                <a:gd name="connsiteX14" fmla="*/ 397994 w 1730124"/>
                <a:gd name="connsiteY14" fmla="*/ 230245 h 1309105"/>
                <a:gd name="connsiteX15" fmla="*/ 394705 w 1730124"/>
                <a:gd name="connsiteY15" fmla="*/ 263137 h 1309105"/>
                <a:gd name="connsiteX16" fmla="*/ 374970 w 1730124"/>
                <a:gd name="connsiteY16" fmla="*/ 269715 h 1309105"/>
                <a:gd name="connsiteX17" fmla="*/ 365102 w 1730124"/>
                <a:gd name="connsiteY17" fmla="*/ 273004 h 1309105"/>
                <a:gd name="connsiteX18" fmla="*/ 358524 w 1730124"/>
                <a:gd name="connsiteY18" fmla="*/ 279583 h 1309105"/>
                <a:gd name="connsiteX19" fmla="*/ 348656 w 1730124"/>
                <a:gd name="connsiteY19" fmla="*/ 315764 h 1309105"/>
                <a:gd name="connsiteX20" fmla="*/ 345367 w 1730124"/>
                <a:gd name="connsiteY20" fmla="*/ 328921 h 1309105"/>
                <a:gd name="connsiteX21" fmla="*/ 328921 w 1730124"/>
                <a:gd name="connsiteY21" fmla="*/ 338789 h 1309105"/>
                <a:gd name="connsiteX22" fmla="*/ 296029 w 1730124"/>
                <a:gd name="connsiteY22" fmla="*/ 338789 h 1309105"/>
                <a:gd name="connsiteX23" fmla="*/ 292739 w 1730124"/>
                <a:gd name="connsiteY23" fmla="*/ 355235 h 1309105"/>
                <a:gd name="connsiteX24" fmla="*/ 282872 w 1730124"/>
                <a:gd name="connsiteY24" fmla="*/ 371681 h 1309105"/>
                <a:gd name="connsiteX25" fmla="*/ 273004 w 1730124"/>
                <a:gd name="connsiteY25" fmla="*/ 374970 h 1309105"/>
                <a:gd name="connsiteX26" fmla="*/ 253269 w 1730124"/>
                <a:gd name="connsiteY26" fmla="*/ 384837 h 1309105"/>
                <a:gd name="connsiteX27" fmla="*/ 243401 w 1730124"/>
                <a:gd name="connsiteY27" fmla="*/ 391416 h 1309105"/>
                <a:gd name="connsiteX28" fmla="*/ 223666 w 1730124"/>
                <a:gd name="connsiteY28" fmla="*/ 397994 h 1309105"/>
                <a:gd name="connsiteX29" fmla="*/ 213798 w 1730124"/>
                <a:gd name="connsiteY29" fmla="*/ 404573 h 1309105"/>
                <a:gd name="connsiteX30" fmla="*/ 187485 w 1730124"/>
                <a:gd name="connsiteY30" fmla="*/ 407862 h 1309105"/>
                <a:gd name="connsiteX31" fmla="*/ 177617 w 1730124"/>
                <a:gd name="connsiteY31" fmla="*/ 411151 h 1309105"/>
                <a:gd name="connsiteX32" fmla="*/ 161171 w 1730124"/>
                <a:gd name="connsiteY32" fmla="*/ 424308 h 1309105"/>
                <a:gd name="connsiteX33" fmla="*/ 151303 w 1730124"/>
                <a:gd name="connsiteY33" fmla="*/ 427597 h 1309105"/>
                <a:gd name="connsiteX34" fmla="*/ 144725 w 1730124"/>
                <a:gd name="connsiteY34" fmla="*/ 447332 h 1309105"/>
                <a:gd name="connsiteX35" fmla="*/ 141436 w 1730124"/>
                <a:gd name="connsiteY35" fmla="*/ 457200 h 1309105"/>
                <a:gd name="connsiteX36" fmla="*/ 134857 w 1730124"/>
                <a:gd name="connsiteY36" fmla="*/ 483514 h 1309105"/>
                <a:gd name="connsiteX37" fmla="*/ 128279 w 1730124"/>
                <a:gd name="connsiteY37" fmla="*/ 493381 h 1309105"/>
                <a:gd name="connsiteX38" fmla="*/ 124990 w 1730124"/>
                <a:gd name="connsiteY38" fmla="*/ 503249 h 1309105"/>
                <a:gd name="connsiteX39" fmla="*/ 118411 w 1730124"/>
                <a:gd name="connsiteY39" fmla="*/ 509827 h 1309105"/>
                <a:gd name="connsiteX40" fmla="*/ 111833 w 1730124"/>
                <a:gd name="connsiteY40" fmla="*/ 529563 h 1309105"/>
                <a:gd name="connsiteX41" fmla="*/ 101965 w 1730124"/>
                <a:gd name="connsiteY41" fmla="*/ 559166 h 1309105"/>
                <a:gd name="connsiteX42" fmla="*/ 98676 w 1730124"/>
                <a:gd name="connsiteY42" fmla="*/ 569033 h 1309105"/>
                <a:gd name="connsiteX43" fmla="*/ 95387 w 1730124"/>
                <a:gd name="connsiteY43" fmla="*/ 578901 h 1309105"/>
                <a:gd name="connsiteX44" fmla="*/ 85519 w 1730124"/>
                <a:gd name="connsiteY44" fmla="*/ 582190 h 1309105"/>
                <a:gd name="connsiteX45" fmla="*/ 0 w 1730124"/>
                <a:gd name="connsiteY45" fmla="*/ 578901 h 1309105"/>
                <a:gd name="connsiteX46" fmla="*/ 9868 w 1730124"/>
                <a:gd name="connsiteY46" fmla="*/ 674288 h 1309105"/>
                <a:gd name="connsiteX47" fmla="*/ 16446 w 1730124"/>
                <a:gd name="connsiteY47" fmla="*/ 694023 h 1309105"/>
                <a:gd name="connsiteX48" fmla="*/ 23024 w 1730124"/>
                <a:gd name="connsiteY48" fmla="*/ 703891 h 1309105"/>
                <a:gd name="connsiteX49" fmla="*/ 26314 w 1730124"/>
                <a:gd name="connsiteY49" fmla="*/ 713758 h 1309105"/>
                <a:gd name="connsiteX50" fmla="*/ 32892 w 1730124"/>
                <a:gd name="connsiteY50" fmla="*/ 720337 h 1309105"/>
                <a:gd name="connsiteX51" fmla="*/ 46049 w 1730124"/>
                <a:gd name="connsiteY51" fmla="*/ 740072 h 1309105"/>
                <a:gd name="connsiteX52" fmla="*/ 49338 w 1730124"/>
                <a:gd name="connsiteY52" fmla="*/ 749940 h 1309105"/>
                <a:gd name="connsiteX53" fmla="*/ 55916 w 1730124"/>
                <a:gd name="connsiteY53" fmla="*/ 759807 h 1309105"/>
                <a:gd name="connsiteX54" fmla="*/ 69073 w 1730124"/>
                <a:gd name="connsiteY54" fmla="*/ 789410 h 1309105"/>
                <a:gd name="connsiteX55" fmla="*/ 75652 w 1730124"/>
                <a:gd name="connsiteY55" fmla="*/ 832170 h 1309105"/>
                <a:gd name="connsiteX56" fmla="*/ 78941 w 1730124"/>
                <a:gd name="connsiteY56" fmla="*/ 858484 h 1309105"/>
                <a:gd name="connsiteX57" fmla="*/ 82230 w 1730124"/>
                <a:gd name="connsiteY57" fmla="*/ 891376 h 1309105"/>
                <a:gd name="connsiteX58" fmla="*/ 88809 w 1730124"/>
                <a:gd name="connsiteY58" fmla="*/ 917689 h 1309105"/>
                <a:gd name="connsiteX59" fmla="*/ 98676 w 1730124"/>
                <a:gd name="connsiteY59" fmla="*/ 940714 h 1309105"/>
                <a:gd name="connsiteX60" fmla="*/ 108544 w 1730124"/>
                <a:gd name="connsiteY60" fmla="*/ 957160 h 1309105"/>
                <a:gd name="connsiteX61" fmla="*/ 118411 w 1730124"/>
                <a:gd name="connsiteY61" fmla="*/ 973606 h 1309105"/>
                <a:gd name="connsiteX62" fmla="*/ 121701 w 1730124"/>
                <a:gd name="connsiteY62" fmla="*/ 983473 h 1309105"/>
                <a:gd name="connsiteX63" fmla="*/ 138147 w 1730124"/>
                <a:gd name="connsiteY63" fmla="*/ 996630 h 1309105"/>
                <a:gd name="connsiteX64" fmla="*/ 154593 w 1730124"/>
                <a:gd name="connsiteY64" fmla="*/ 1006498 h 1309105"/>
                <a:gd name="connsiteX65" fmla="*/ 171039 w 1730124"/>
                <a:gd name="connsiteY65" fmla="*/ 1022944 h 1309105"/>
                <a:gd name="connsiteX66" fmla="*/ 177617 w 1730124"/>
                <a:gd name="connsiteY66" fmla="*/ 1032812 h 1309105"/>
                <a:gd name="connsiteX67" fmla="*/ 184196 w 1730124"/>
                <a:gd name="connsiteY67" fmla="*/ 1039390 h 1309105"/>
                <a:gd name="connsiteX68" fmla="*/ 187485 w 1730124"/>
                <a:gd name="connsiteY68" fmla="*/ 1049258 h 1309105"/>
                <a:gd name="connsiteX69" fmla="*/ 200642 w 1730124"/>
                <a:gd name="connsiteY69" fmla="*/ 1065704 h 1309105"/>
                <a:gd name="connsiteX70" fmla="*/ 210509 w 1730124"/>
                <a:gd name="connsiteY70" fmla="*/ 1082150 h 1309105"/>
                <a:gd name="connsiteX71" fmla="*/ 213798 w 1730124"/>
                <a:gd name="connsiteY71" fmla="*/ 1092017 h 1309105"/>
                <a:gd name="connsiteX72" fmla="*/ 220377 w 1730124"/>
                <a:gd name="connsiteY72" fmla="*/ 1098596 h 1309105"/>
                <a:gd name="connsiteX73" fmla="*/ 226955 w 1730124"/>
                <a:gd name="connsiteY73" fmla="*/ 1108463 h 1309105"/>
                <a:gd name="connsiteX74" fmla="*/ 230245 w 1730124"/>
                <a:gd name="connsiteY74" fmla="*/ 1118331 h 1309105"/>
                <a:gd name="connsiteX75" fmla="*/ 243401 w 1730124"/>
                <a:gd name="connsiteY75" fmla="*/ 1138066 h 1309105"/>
                <a:gd name="connsiteX76" fmla="*/ 249980 w 1730124"/>
                <a:gd name="connsiteY76" fmla="*/ 1147934 h 1309105"/>
                <a:gd name="connsiteX77" fmla="*/ 276293 w 1730124"/>
                <a:gd name="connsiteY77" fmla="*/ 1174248 h 1309105"/>
                <a:gd name="connsiteX78" fmla="*/ 282872 w 1730124"/>
                <a:gd name="connsiteY78" fmla="*/ 1180826 h 1309105"/>
                <a:gd name="connsiteX79" fmla="*/ 289450 w 1730124"/>
                <a:gd name="connsiteY79" fmla="*/ 1190694 h 1309105"/>
                <a:gd name="connsiteX80" fmla="*/ 296029 w 1730124"/>
                <a:gd name="connsiteY80" fmla="*/ 1197272 h 1309105"/>
                <a:gd name="connsiteX81" fmla="*/ 309186 w 1730124"/>
                <a:gd name="connsiteY81" fmla="*/ 1217007 h 1309105"/>
                <a:gd name="connsiteX82" fmla="*/ 315764 w 1730124"/>
                <a:gd name="connsiteY82" fmla="*/ 1226875 h 1309105"/>
                <a:gd name="connsiteX83" fmla="*/ 319053 w 1730124"/>
                <a:gd name="connsiteY83" fmla="*/ 1236742 h 1309105"/>
                <a:gd name="connsiteX84" fmla="*/ 325632 w 1730124"/>
                <a:gd name="connsiteY84" fmla="*/ 1243321 h 1309105"/>
                <a:gd name="connsiteX85" fmla="*/ 328921 w 1730124"/>
                <a:gd name="connsiteY85" fmla="*/ 1253189 h 1309105"/>
                <a:gd name="connsiteX86" fmla="*/ 342078 w 1730124"/>
                <a:gd name="connsiteY86" fmla="*/ 1269635 h 1309105"/>
                <a:gd name="connsiteX87" fmla="*/ 345367 w 1730124"/>
                <a:gd name="connsiteY87" fmla="*/ 1279502 h 1309105"/>
                <a:gd name="connsiteX88" fmla="*/ 365102 w 1730124"/>
                <a:gd name="connsiteY88" fmla="*/ 1302527 h 1309105"/>
                <a:gd name="connsiteX89" fmla="*/ 374970 w 1730124"/>
                <a:gd name="connsiteY89" fmla="*/ 1309105 h 1309105"/>
                <a:gd name="connsiteX90" fmla="*/ 401283 w 1730124"/>
                <a:gd name="connsiteY90" fmla="*/ 1302527 h 1309105"/>
                <a:gd name="connsiteX91" fmla="*/ 407862 w 1730124"/>
                <a:gd name="connsiteY91" fmla="*/ 1295948 h 1309105"/>
                <a:gd name="connsiteX92" fmla="*/ 444043 w 1730124"/>
                <a:gd name="connsiteY92" fmla="*/ 1266345 h 1309105"/>
                <a:gd name="connsiteX93" fmla="*/ 450621 w 1730124"/>
                <a:gd name="connsiteY93" fmla="*/ 1256478 h 1309105"/>
                <a:gd name="connsiteX94" fmla="*/ 457200 w 1730124"/>
                <a:gd name="connsiteY94" fmla="*/ 1236742 h 1309105"/>
                <a:gd name="connsiteX95" fmla="*/ 470357 w 1730124"/>
                <a:gd name="connsiteY95" fmla="*/ 1207140 h 1309105"/>
                <a:gd name="connsiteX96" fmla="*/ 480224 w 1730124"/>
                <a:gd name="connsiteY96" fmla="*/ 1187404 h 1309105"/>
                <a:gd name="connsiteX97" fmla="*/ 486803 w 1730124"/>
                <a:gd name="connsiteY97" fmla="*/ 1180826 h 1309105"/>
                <a:gd name="connsiteX98" fmla="*/ 506538 w 1730124"/>
                <a:gd name="connsiteY98" fmla="*/ 1174248 h 1309105"/>
                <a:gd name="connsiteX99" fmla="*/ 516406 w 1730124"/>
                <a:gd name="connsiteY99" fmla="*/ 1180826 h 1309105"/>
                <a:gd name="connsiteX100" fmla="*/ 519695 w 1730124"/>
                <a:gd name="connsiteY100" fmla="*/ 1190694 h 1309105"/>
                <a:gd name="connsiteX101" fmla="*/ 526273 w 1730124"/>
                <a:gd name="connsiteY101" fmla="*/ 1200561 h 1309105"/>
                <a:gd name="connsiteX102" fmla="*/ 532852 w 1730124"/>
                <a:gd name="connsiteY102" fmla="*/ 1220296 h 1309105"/>
                <a:gd name="connsiteX103" fmla="*/ 546009 w 1730124"/>
                <a:gd name="connsiteY103" fmla="*/ 1236742 h 1309105"/>
                <a:gd name="connsiteX104" fmla="*/ 555876 w 1730124"/>
                <a:gd name="connsiteY104" fmla="*/ 1240032 h 1309105"/>
                <a:gd name="connsiteX105" fmla="*/ 569033 w 1730124"/>
                <a:gd name="connsiteY105" fmla="*/ 1236742 h 1309105"/>
                <a:gd name="connsiteX106" fmla="*/ 572322 w 1730124"/>
                <a:gd name="connsiteY106" fmla="*/ 1226875 h 1309105"/>
                <a:gd name="connsiteX107" fmla="*/ 575611 w 1730124"/>
                <a:gd name="connsiteY107" fmla="*/ 1210429 h 1309105"/>
                <a:gd name="connsiteX108" fmla="*/ 578901 w 1730124"/>
                <a:gd name="connsiteY108" fmla="*/ 1151223 h 1309105"/>
                <a:gd name="connsiteX109" fmla="*/ 588768 w 1730124"/>
                <a:gd name="connsiteY109" fmla="*/ 1144645 h 1309105"/>
                <a:gd name="connsiteX110" fmla="*/ 605214 w 1730124"/>
                <a:gd name="connsiteY110" fmla="*/ 1134777 h 1309105"/>
                <a:gd name="connsiteX111" fmla="*/ 611793 w 1730124"/>
                <a:gd name="connsiteY111" fmla="*/ 1124909 h 1309105"/>
                <a:gd name="connsiteX112" fmla="*/ 621660 w 1730124"/>
                <a:gd name="connsiteY112" fmla="*/ 1118331 h 1309105"/>
                <a:gd name="connsiteX113" fmla="*/ 628239 w 1730124"/>
                <a:gd name="connsiteY113" fmla="*/ 1111753 h 1309105"/>
                <a:gd name="connsiteX114" fmla="*/ 624950 w 1730124"/>
                <a:gd name="connsiteY114" fmla="*/ 1068993 h 1309105"/>
                <a:gd name="connsiteX115" fmla="*/ 624950 w 1730124"/>
                <a:gd name="connsiteY115" fmla="*/ 1039390 h 1309105"/>
                <a:gd name="connsiteX116" fmla="*/ 638106 w 1730124"/>
                <a:gd name="connsiteY116" fmla="*/ 1036101 h 1309105"/>
                <a:gd name="connsiteX117" fmla="*/ 657842 w 1730124"/>
                <a:gd name="connsiteY117" fmla="*/ 1032812 h 1309105"/>
                <a:gd name="connsiteX118" fmla="*/ 674288 w 1730124"/>
                <a:gd name="connsiteY118" fmla="*/ 1022944 h 1309105"/>
                <a:gd name="connsiteX119" fmla="*/ 684155 w 1730124"/>
                <a:gd name="connsiteY119" fmla="*/ 1016366 h 1309105"/>
                <a:gd name="connsiteX120" fmla="*/ 697312 w 1730124"/>
                <a:gd name="connsiteY120" fmla="*/ 999919 h 1309105"/>
                <a:gd name="connsiteX121" fmla="*/ 700601 w 1730124"/>
                <a:gd name="connsiteY121" fmla="*/ 990052 h 1309105"/>
                <a:gd name="connsiteX122" fmla="*/ 690734 w 1730124"/>
                <a:gd name="connsiteY122" fmla="*/ 940714 h 1309105"/>
                <a:gd name="connsiteX123" fmla="*/ 684155 w 1730124"/>
                <a:gd name="connsiteY123" fmla="*/ 920978 h 1309105"/>
                <a:gd name="connsiteX124" fmla="*/ 674288 w 1730124"/>
                <a:gd name="connsiteY124" fmla="*/ 911111 h 1309105"/>
                <a:gd name="connsiteX125" fmla="*/ 667709 w 1730124"/>
                <a:gd name="connsiteY125" fmla="*/ 871640 h 1309105"/>
                <a:gd name="connsiteX126" fmla="*/ 654552 w 1730124"/>
                <a:gd name="connsiteY126" fmla="*/ 819013 h 1309105"/>
                <a:gd name="connsiteX127" fmla="*/ 644685 w 1730124"/>
                <a:gd name="connsiteY127" fmla="*/ 799278 h 1309105"/>
                <a:gd name="connsiteX128" fmla="*/ 654552 w 1730124"/>
                <a:gd name="connsiteY128" fmla="*/ 776253 h 1309105"/>
                <a:gd name="connsiteX129" fmla="*/ 667709 w 1730124"/>
                <a:gd name="connsiteY129" fmla="*/ 763096 h 1309105"/>
                <a:gd name="connsiteX130" fmla="*/ 680866 w 1730124"/>
                <a:gd name="connsiteY130" fmla="*/ 746650 h 1309105"/>
                <a:gd name="connsiteX131" fmla="*/ 697312 w 1730124"/>
                <a:gd name="connsiteY131" fmla="*/ 730204 h 1309105"/>
                <a:gd name="connsiteX132" fmla="*/ 703891 w 1730124"/>
                <a:gd name="connsiteY132" fmla="*/ 723626 h 1309105"/>
                <a:gd name="connsiteX133" fmla="*/ 710469 w 1730124"/>
                <a:gd name="connsiteY133" fmla="*/ 713758 h 1309105"/>
                <a:gd name="connsiteX134" fmla="*/ 720337 w 1730124"/>
                <a:gd name="connsiteY134" fmla="*/ 717048 h 1309105"/>
                <a:gd name="connsiteX135" fmla="*/ 736783 w 1730124"/>
                <a:gd name="connsiteY135" fmla="*/ 730204 h 1309105"/>
                <a:gd name="connsiteX136" fmla="*/ 740072 w 1730124"/>
                <a:gd name="connsiteY136" fmla="*/ 740072 h 1309105"/>
                <a:gd name="connsiteX137" fmla="*/ 749939 w 1730124"/>
                <a:gd name="connsiteY137" fmla="*/ 746650 h 1309105"/>
                <a:gd name="connsiteX138" fmla="*/ 756518 w 1730124"/>
                <a:gd name="connsiteY138" fmla="*/ 753229 h 1309105"/>
                <a:gd name="connsiteX139" fmla="*/ 779542 w 1730124"/>
                <a:gd name="connsiteY139" fmla="*/ 779542 h 1309105"/>
                <a:gd name="connsiteX140" fmla="*/ 799278 w 1730124"/>
                <a:gd name="connsiteY140" fmla="*/ 789410 h 1309105"/>
                <a:gd name="connsiteX141" fmla="*/ 812434 w 1730124"/>
                <a:gd name="connsiteY141" fmla="*/ 795989 h 1309105"/>
                <a:gd name="connsiteX142" fmla="*/ 822302 w 1730124"/>
                <a:gd name="connsiteY142" fmla="*/ 802567 h 1309105"/>
                <a:gd name="connsiteX143" fmla="*/ 832170 w 1730124"/>
                <a:gd name="connsiteY143" fmla="*/ 805856 h 1309105"/>
                <a:gd name="connsiteX144" fmla="*/ 842037 w 1730124"/>
                <a:gd name="connsiteY144" fmla="*/ 812435 h 1309105"/>
                <a:gd name="connsiteX145" fmla="*/ 848616 w 1730124"/>
                <a:gd name="connsiteY145" fmla="*/ 819013 h 1309105"/>
                <a:gd name="connsiteX146" fmla="*/ 858483 w 1730124"/>
                <a:gd name="connsiteY146" fmla="*/ 822302 h 1309105"/>
                <a:gd name="connsiteX147" fmla="*/ 865062 w 1730124"/>
                <a:gd name="connsiteY147" fmla="*/ 828881 h 1309105"/>
                <a:gd name="connsiteX148" fmla="*/ 884797 w 1730124"/>
                <a:gd name="connsiteY148" fmla="*/ 835459 h 1309105"/>
                <a:gd name="connsiteX149" fmla="*/ 894665 w 1730124"/>
                <a:gd name="connsiteY149" fmla="*/ 838748 h 1309105"/>
                <a:gd name="connsiteX150" fmla="*/ 904532 w 1730124"/>
                <a:gd name="connsiteY150" fmla="*/ 842037 h 1309105"/>
                <a:gd name="connsiteX151" fmla="*/ 917689 w 1730124"/>
                <a:gd name="connsiteY151" fmla="*/ 845327 h 1309105"/>
                <a:gd name="connsiteX152" fmla="*/ 940714 w 1730124"/>
                <a:gd name="connsiteY152" fmla="*/ 858484 h 1309105"/>
                <a:gd name="connsiteX153" fmla="*/ 950581 w 1730124"/>
                <a:gd name="connsiteY153" fmla="*/ 861773 h 1309105"/>
                <a:gd name="connsiteX154" fmla="*/ 963738 w 1730124"/>
                <a:gd name="connsiteY154" fmla="*/ 868351 h 1309105"/>
                <a:gd name="connsiteX155" fmla="*/ 980184 w 1730124"/>
                <a:gd name="connsiteY155" fmla="*/ 878219 h 1309105"/>
                <a:gd name="connsiteX156" fmla="*/ 999919 w 1730124"/>
                <a:gd name="connsiteY156" fmla="*/ 888086 h 1309105"/>
                <a:gd name="connsiteX157" fmla="*/ 1016365 w 1730124"/>
                <a:gd name="connsiteY157" fmla="*/ 897954 h 1309105"/>
                <a:gd name="connsiteX158" fmla="*/ 1019655 w 1730124"/>
                <a:gd name="connsiteY158" fmla="*/ 881508 h 1309105"/>
                <a:gd name="connsiteX159" fmla="*/ 1022944 w 1730124"/>
                <a:gd name="connsiteY159" fmla="*/ 851905 h 1309105"/>
                <a:gd name="connsiteX160" fmla="*/ 1029522 w 1730124"/>
                <a:gd name="connsiteY160" fmla="*/ 828881 h 1309105"/>
                <a:gd name="connsiteX161" fmla="*/ 1032811 w 1730124"/>
                <a:gd name="connsiteY161" fmla="*/ 815724 h 1309105"/>
                <a:gd name="connsiteX162" fmla="*/ 1042679 w 1730124"/>
                <a:gd name="connsiteY162" fmla="*/ 763096 h 1309105"/>
                <a:gd name="connsiteX163" fmla="*/ 1055836 w 1730124"/>
                <a:gd name="connsiteY163" fmla="*/ 743361 h 1309105"/>
                <a:gd name="connsiteX164" fmla="*/ 1059125 w 1730124"/>
                <a:gd name="connsiteY164" fmla="*/ 733494 h 1309105"/>
                <a:gd name="connsiteX165" fmla="*/ 1072282 w 1730124"/>
                <a:gd name="connsiteY165" fmla="*/ 720337 h 1309105"/>
                <a:gd name="connsiteX166" fmla="*/ 1078860 w 1730124"/>
                <a:gd name="connsiteY166" fmla="*/ 713758 h 1309105"/>
                <a:gd name="connsiteX167" fmla="*/ 1088728 w 1730124"/>
                <a:gd name="connsiteY167" fmla="*/ 707180 h 1309105"/>
                <a:gd name="connsiteX168" fmla="*/ 1111752 w 1730124"/>
                <a:gd name="connsiteY168" fmla="*/ 687445 h 1309105"/>
                <a:gd name="connsiteX169" fmla="*/ 1121620 w 1730124"/>
                <a:gd name="connsiteY169" fmla="*/ 684155 h 1309105"/>
                <a:gd name="connsiteX170" fmla="*/ 1131488 w 1730124"/>
                <a:gd name="connsiteY170" fmla="*/ 677577 h 1309105"/>
                <a:gd name="connsiteX171" fmla="*/ 1151223 w 1730124"/>
                <a:gd name="connsiteY171" fmla="*/ 674288 h 1309105"/>
                <a:gd name="connsiteX172" fmla="*/ 1207139 w 1730124"/>
                <a:gd name="connsiteY172" fmla="*/ 677577 h 1309105"/>
                <a:gd name="connsiteX173" fmla="*/ 1223586 w 1730124"/>
                <a:gd name="connsiteY173" fmla="*/ 680866 h 1309105"/>
                <a:gd name="connsiteX174" fmla="*/ 1253188 w 1730124"/>
                <a:gd name="connsiteY174" fmla="*/ 677577 h 1309105"/>
                <a:gd name="connsiteX175" fmla="*/ 1266345 w 1730124"/>
                <a:gd name="connsiteY175" fmla="*/ 664420 h 1309105"/>
                <a:gd name="connsiteX176" fmla="*/ 1256478 w 1730124"/>
                <a:gd name="connsiteY176" fmla="*/ 661131 h 1309105"/>
                <a:gd name="connsiteX177" fmla="*/ 1266345 w 1730124"/>
                <a:gd name="connsiteY177" fmla="*/ 667709 h 1309105"/>
                <a:gd name="connsiteX178" fmla="*/ 1269634 w 1730124"/>
                <a:gd name="connsiteY178" fmla="*/ 657842 h 1309105"/>
                <a:gd name="connsiteX179" fmla="*/ 1266345 w 1730124"/>
                <a:gd name="connsiteY179" fmla="*/ 647974 h 1309105"/>
                <a:gd name="connsiteX180" fmla="*/ 1276213 w 1730124"/>
                <a:gd name="connsiteY180" fmla="*/ 628239 h 1309105"/>
                <a:gd name="connsiteX181" fmla="*/ 1286080 w 1730124"/>
                <a:gd name="connsiteY181" fmla="*/ 624950 h 1309105"/>
                <a:gd name="connsiteX182" fmla="*/ 1292659 w 1730124"/>
                <a:gd name="connsiteY182" fmla="*/ 618371 h 1309105"/>
                <a:gd name="connsiteX183" fmla="*/ 1322262 w 1730124"/>
                <a:gd name="connsiteY183" fmla="*/ 608504 h 1309105"/>
                <a:gd name="connsiteX184" fmla="*/ 1332129 w 1730124"/>
                <a:gd name="connsiteY184" fmla="*/ 605214 h 1309105"/>
                <a:gd name="connsiteX185" fmla="*/ 1351865 w 1730124"/>
                <a:gd name="connsiteY185" fmla="*/ 595347 h 1309105"/>
                <a:gd name="connsiteX186" fmla="*/ 1365021 w 1730124"/>
                <a:gd name="connsiteY186" fmla="*/ 578901 h 1309105"/>
                <a:gd name="connsiteX187" fmla="*/ 1371600 w 1730124"/>
                <a:gd name="connsiteY187" fmla="*/ 572322 h 1309105"/>
                <a:gd name="connsiteX188" fmla="*/ 1381468 w 1730124"/>
                <a:gd name="connsiteY188" fmla="*/ 555876 h 1309105"/>
                <a:gd name="connsiteX189" fmla="*/ 1388046 w 1730124"/>
                <a:gd name="connsiteY189" fmla="*/ 546009 h 1309105"/>
                <a:gd name="connsiteX190" fmla="*/ 1397914 w 1730124"/>
                <a:gd name="connsiteY190" fmla="*/ 542719 h 1309105"/>
                <a:gd name="connsiteX191" fmla="*/ 1417649 w 1730124"/>
                <a:gd name="connsiteY191" fmla="*/ 532852 h 1309105"/>
                <a:gd name="connsiteX192" fmla="*/ 1420938 w 1730124"/>
                <a:gd name="connsiteY192" fmla="*/ 522984 h 1309105"/>
                <a:gd name="connsiteX193" fmla="*/ 1427516 w 1730124"/>
                <a:gd name="connsiteY193" fmla="*/ 513117 h 1309105"/>
                <a:gd name="connsiteX194" fmla="*/ 1430806 w 1730124"/>
                <a:gd name="connsiteY194" fmla="*/ 496671 h 1309105"/>
                <a:gd name="connsiteX195" fmla="*/ 1427516 w 1730124"/>
                <a:gd name="connsiteY195" fmla="*/ 476935 h 1309105"/>
                <a:gd name="connsiteX196" fmla="*/ 1414360 w 1730124"/>
                <a:gd name="connsiteY196" fmla="*/ 457200 h 1309105"/>
                <a:gd name="connsiteX197" fmla="*/ 1404492 w 1730124"/>
                <a:gd name="connsiteY197" fmla="*/ 437465 h 1309105"/>
                <a:gd name="connsiteX198" fmla="*/ 1404492 w 1730124"/>
                <a:gd name="connsiteY198" fmla="*/ 391416 h 1309105"/>
                <a:gd name="connsiteX199" fmla="*/ 1411070 w 1730124"/>
                <a:gd name="connsiteY199" fmla="*/ 384837 h 1309105"/>
                <a:gd name="connsiteX200" fmla="*/ 1430806 w 1730124"/>
                <a:gd name="connsiteY200" fmla="*/ 378259 h 1309105"/>
                <a:gd name="connsiteX201" fmla="*/ 1440673 w 1730124"/>
                <a:gd name="connsiteY201" fmla="*/ 374970 h 1309105"/>
                <a:gd name="connsiteX202" fmla="*/ 1450541 w 1730124"/>
                <a:gd name="connsiteY202" fmla="*/ 371681 h 1309105"/>
                <a:gd name="connsiteX203" fmla="*/ 1457119 w 1730124"/>
                <a:gd name="connsiteY203" fmla="*/ 365102 h 1309105"/>
                <a:gd name="connsiteX204" fmla="*/ 1466987 w 1730124"/>
                <a:gd name="connsiteY204" fmla="*/ 348656 h 1309105"/>
                <a:gd name="connsiteX205" fmla="*/ 1470276 w 1730124"/>
                <a:gd name="connsiteY205" fmla="*/ 338789 h 1309105"/>
                <a:gd name="connsiteX206" fmla="*/ 1483433 w 1730124"/>
                <a:gd name="connsiteY206" fmla="*/ 335499 h 1309105"/>
                <a:gd name="connsiteX207" fmla="*/ 1509747 w 1730124"/>
                <a:gd name="connsiteY207" fmla="*/ 328921 h 1309105"/>
                <a:gd name="connsiteX208" fmla="*/ 1565663 w 1730124"/>
                <a:gd name="connsiteY208" fmla="*/ 328921 h 1309105"/>
                <a:gd name="connsiteX209" fmla="*/ 1598555 w 1730124"/>
                <a:gd name="connsiteY209" fmla="*/ 322342 h 1309105"/>
                <a:gd name="connsiteX210" fmla="*/ 1674207 w 1730124"/>
                <a:gd name="connsiteY210" fmla="*/ 319053 h 1309105"/>
                <a:gd name="connsiteX211" fmla="*/ 1690653 w 1730124"/>
                <a:gd name="connsiteY211" fmla="*/ 289450 h 1309105"/>
                <a:gd name="connsiteX212" fmla="*/ 1684075 w 1730124"/>
                <a:gd name="connsiteY212" fmla="*/ 279583 h 1309105"/>
                <a:gd name="connsiteX213" fmla="*/ 1670918 w 1730124"/>
                <a:gd name="connsiteY213" fmla="*/ 253269 h 1309105"/>
                <a:gd name="connsiteX214" fmla="*/ 1674207 w 1730124"/>
                <a:gd name="connsiteY214" fmla="*/ 217088 h 1309105"/>
                <a:gd name="connsiteX215" fmla="*/ 1680786 w 1730124"/>
                <a:gd name="connsiteY215" fmla="*/ 210509 h 1309105"/>
                <a:gd name="connsiteX216" fmla="*/ 1703810 w 1730124"/>
                <a:gd name="connsiteY216" fmla="*/ 197353 h 1309105"/>
                <a:gd name="connsiteX217" fmla="*/ 1710388 w 1730124"/>
                <a:gd name="connsiteY217" fmla="*/ 187485 h 1309105"/>
                <a:gd name="connsiteX218" fmla="*/ 1723545 w 1730124"/>
                <a:gd name="connsiteY218" fmla="*/ 171039 h 1309105"/>
                <a:gd name="connsiteX219" fmla="*/ 1730124 w 1730124"/>
                <a:gd name="connsiteY219" fmla="*/ 151304 h 1309105"/>
                <a:gd name="connsiteX220" fmla="*/ 1726834 w 1730124"/>
                <a:gd name="connsiteY220" fmla="*/ 128279 h 1309105"/>
                <a:gd name="connsiteX221" fmla="*/ 1720256 w 1730124"/>
                <a:gd name="connsiteY221" fmla="*/ 105255 h 1309105"/>
                <a:gd name="connsiteX222" fmla="*/ 1710388 w 1730124"/>
                <a:gd name="connsiteY222" fmla="*/ 78941 h 1309105"/>
                <a:gd name="connsiteX223" fmla="*/ 1700521 w 1730124"/>
                <a:gd name="connsiteY223" fmla="*/ 72363 h 1309105"/>
                <a:gd name="connsiteX224" fmla="*/ 1674207 w 1730124"/>
                <a:gd name="connsiteY224" fmla="*/ 59206 h 1309105"/>
                <a:gd name="connsiteX225" fmla="*/ 1664339 w 1730124"/>
                <a:gd name="connsiteY225" fmla="*/ 55917 h 1309105"/>
                <a:gd name="connsiteX226" fmla="*/ 1647893 w 1730124"/>
                <a:gd name="connsiteY226" fmla="*/ 46049 h 1309105"/>
                <a:gd name="connsiteX227" fmla="*/ 1638026 w 1730124"/>
                <a:gd name="connsiteY227" fmla="*/ 39471 h 1309105"/>
                <a:gd name="connsiteX228" fmla="*/ 1611712 w 1730124"/>
                <a:gd name="connsiteY228" fmla="*/ 32892 h 1309105"/>
                <a:gd name="connsiteX229" fmla="*/ 1582109 w 1730124"/>
                <a:gd name="connsiteY229" fmla="*/ 26314 h 1309105"/>
                <a:gd name="connsiteX230" fmla="*/ 1539350 w 1730124"/>
                <a:gd name="connsiteY230" fmla="*/ 13157 h 1309105"/>
                <a:gd name="connsiteX231" fmla="*/ 1529482 w 1730124"/>
                <a:gd name="connsiteY231" fmla="*/ 9868 h 1309105"/>
                <a:gd name="connsiteX232" fmla="*/ 1516325 w 1730124"/>
                <a:gd name="connsiteY232" fmla="*/ 6578 h 1309105"/>
                <a:gd name="connsiteX233" fmla="*/ 1466987 w 1730124"/>
                <a:gd name="connsiteY233" fmla="*/ 0 h 1309105"/>
                <a:gd name="connsiteX234" fmla="*/ 1447252 w 1730124"/>
                <a:gd name="connsiteY234" fmla="*/ 23025 h 1309105"/>
                <a:gd name="connsiteX235" fmla="*/ 1443962 w 1730124"/>
                <a:gd name="connsiteY235" fmla="*/ 32892 h 1309105"/>
                <a:gd name="connsiteX236" fmla="*/ 1437384 w 1730124"/>
                <a:gd name="connsiteY236" fmla="*/ 72363 h 1309105"/>
                <a:gd name="connsiteX237" fmla="*/ 1430806 w 1730124"/>
                <a:gd name="connsiteY237" fmla="*/ 82230 h 1309105"/>
                <a:gd name="connsiteX238" fmla="*/ 1420938 w 1730124"/>
                <a:gd name="connsiteY238" fmla="*/ 85519 h 1309105"/>
                <a:gd name="connsiteX239" fmla="*/ 1401203 w 1730124"/>
                <a:gd name="connsiteY239" fmla="*/ 82230 h 1309105"/>
                <a:gd name="connsiteX240" fmla="*/ 1394624 w 1730124"/>
                <a:gd name="connsiteY240" fmla="*/ 75652 h 1309105"/>
                <a:gd name="connsiteX241" fmla="*/ 1371600 w 1730124"/>
                <a:gd name="connsiteY241" fmla="*/ 78941 h 1309105"/>
                <a:gd name="connsiteX242" fmla="*/ 1358443 w 1730124"/>
                <a:gd name="connsiteY242" fmla="*/ 85519 h 1309105"/>
                <a:gd name="connsiteX243" fmla="*/ 1348575 w 1730124"/>
                <a:gd name="connsiteY243" fmla="*/ 88809 h 1309105"/>
                <a:gd name="connsiteX244" fmla="*/ 1338708 w 1730124"/>
                <a:gd name="connsiteY244" fmla="*/ 95387 h 1309105"/>
                <a:gd name="connsiteX245" fmla="*/ 1322262 w 1730124"/>
                <a:gd name="connsiteY245" fmla="*/ 98676 h 1309105"/>
                <a:gd name="connsiteX246" fmla="*/ 1312394 w 1730124"/>
                <a:gd name="connsiteY246" fmla="*/ 101966 h 1309105"/>
                <a:gd name="connsiteX247" fmla="*/ 1282791 w 1730124"/>
                <a:gd name="connsiteY247" fmla="*/ 98676 h 1309105"/>
                <a:gd name="connsiteX248" fmla="*/ 1269634 w 1730124"/>
                <a:gd name="connsiteY248" fmla="*/ 111833 h 1309105"/>
                <a:gd name="connsiteX249" fmla="*/ 1249899 w 1730124"/>
                <a:gd name="connsiteY249" fmla="*/ 118412 h 1309105"/>
                <a:gd name="connsiteX250" fmla="*/ 1210429 w 1730124"/>
                <a:gd name="connsiteY250" fmla="*/ 118412 h 1309105"/>
                <a:gd name="connsiteX251" fmla="*/ 1203850 w 1730124"/>
                <a:gd name="connsiteY251" fmla="*/ 124990 h 1309105"/>
                <a:gd name="connsiteX252" fmla="*/ 1193983 w 1730124"/>
                <a:gd name="connsiteY252" fmla="*/ 148014 h 1309105"/>
                <a:gd name="connsiteX253" fmla="*/ 1187404 w 1730124"/>
                <a:gd name="connsiteY253" fmla="*/ 171039 h 1309105"/>
                <a:gd name="connsiteX254" fmla="*/ 1174247 w 1730124"/>
                <a:gd name="connsiteY254" fmla="*/ 187485 h 1309105"/>
                <a:gd name="connsiteX255" fmla="*/ 1170958 w 1730124"/>
                <a:gd name="connsiteY255" fmla="*/ 197353 h 1309105"/>
                <a:gd name="connsiteX256" fmla="*/ 1151223 w 1730124"/>
                <a:gd name="connsiteY256" fmla="*/ 203931 h 1309105"/>
                <a:gd name="connsiteX257" fmla="*/ 1078860 w 1730124"/>
                <a:gd name="connsiteY257" fmla="*/ 210509 h 1309105"/>
                <a:gd name="connsiteX258" fmla="*/ 1052547 w 1730124"/>
                <a:gd name="connsiteY258" fmla="*/ 207220 h 1309105"/>
                <a:gd name="connsiteX259" fmla="*/ 1045968 w 1730124"/>
                <a:gd name="connsiteY259" fmla="*/ 187485 h 1309105"/>
                <a:gd name="connsiteX260" fmla="*/ 1026233 w 1730124"/>
                <a:gd name="connsiteY260" fmla="*/ 177617 h 1309105"/>
                <a:gd name="connsiteX261" fmla="*/ 1006498 w 1730124"/>
                <a:gd name="connsiteY261" fmla="*/ 167750 h 1309105"/>
                <a:gd name="connsiteX262" fmla="*/ 996630 w 1730124"/>
                <a:gd name="connsiteY262" fmla="*/ 171039 h 1309105"/>
                <a:gd name="connsiteX263" fmla="*/ 993341 w 1730124"/>
                <a:gd name="connsiteY263" fmla="*/ 180907 h 1309105"/>
                <a:gd name="connsiteX264" fmla="*/ 986762 w 1730124"/>
                <a:gd name="connsiteY264" fmla="*/ 197353 h 1309105"/>
                <a:gd name="connsiteX265" fmla="*/ 980184 w 1730124"/>
                <a:gd name="connsiteY265" fmla="*/ 210509 h 1309105"/>
                <a:gd name="connsiteX266" fmla="*/ 967027 w 1730124"/>
                <a:gd name="connsiteY266" fmla="*/ 236823 h 1309105"/>
                <a:gd name="connsiteX267" fmla="*/ 957160 w 1730124"/>
                <a:gd name="connsiteY267" fmla="*/ 259848 h 1309105"/>
                <a:gd name="connsiteX268" fmla="*/ 950581 w 1730124"/>
                <a:gd name="connsiteY268" fmla="*/ 266426 h 1309105"/>
                <a:gd name="connsiteX269" fmla="*/ 947292 w 1730124"/>
                <a:gd name="connsiteY269" fmla="*/ 276294 h 1309105"/>
                <a:gd name="connsiteX270" fmla="*/ 924268 w 1730124"/>
                <a:gd name="connsiteY270" fmla="*/ 302607 h 1309105"/>
                <a:gd name="connsiteX271" fmla="*/ 914400 w 1730124"/>
                <a:gd name="connsiteY271" fmla="*/ 305896 h 1309105"/>
                <a:gd name="connsiteX272" fmla="*/ 907821 w 1730124"/>
                <a:gd name="connsiteY272" fmla="*/ 312475 h 1309105"/>
                <a:gd name="connsiteX273" fmla="*/ 891375 w 1730124"/>
                <a:gd name="connsiteY273" fmla="*/ 322342 h 1309105"/>
                <a:gd name="connsiteX274" fmla="*/ 881508 w 1730124"/>
                <a:gd name="connsiteY274" fmla="*/ 315764 h 1309105"/>
                <a:gd name="connsiteX275" fmla="*/ 848616 w 1730124"/>
                <a:gd name="connsiteY275" fmla="*/ 305896 h 1309105"/>
                <a:gd name="connsiteX276" fmla="*/ 819013 w 1730124"/>
                <a:gd name="connsiteY276" fmla="*/ 296029 h 1309105"/>
                <a:gd name="connsiteX277" fmla="*/ 795988 w 1730124"/>
                <a:gd name="connsiteY277" fmla="*/ 286161 h 1309105"/>
                <a:gd name="connsiteX278" fmla="*/ 776253 w 1730124"/>
                <a:gd name="connsiteY278" fmla="*/ 279583 h 1309105"/>
                <a:gd name="connsiteX279" fmla="*/ 759807 w 1730124"/>
                <a:gd name="connsiteY279" fmla="*/ 269715 h 1309105"/>
                <a:gd name="connsiteX280" fmla="*/ 746650 w 1730124"/>
                <a:gd name="connsiteY280" fmla="*/ 259848 h 1309105"/>
                <a:gd name="connsiteX281" fmla="*/ 736783 w 1730124"/>
                <a:gd name="connsiteY281" fmla="*/ 256558 h 1309105"/>
                <a:gd name="connsiteX282" fmla="*/ 720337 w 1730124"/>
                <a:gd name="connsiteY282" fmla="*/ 243401 h 1309105"/>
                <a:gd name="connsiteX283" fmla="*/ 697312 w 1730124"/>
                <a:gd name="connsiteY283" fmla="*/ 230245 h 1309105"/>
                <a:gd name="connsiteX284" fmla="*/ 680866 w 1730124"/>
                <a:gd name="connsiteY284" fmla="*/ 217088 h 1309105"/>
                <a:gd name="connsiteX285" fmla="*/ 661131 w 1730124"/>
                <a:gd name="connsiteY285" fmla="*/ 210509 h 1309105"/>
                <a:gd name="connsiteX286" fmla="*/ 638106 w 1730124"/>
                <a:gd name="connsiteY286" fmla="*/ 187485 h 1309105"/>
                <a:gd name="connsiteX287" fmla="*/ 638106 w 1730124"/>
                <a:gd name="connsiteY287" fmla="*/ 177617 h 130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1730124" h="1309105">
                  <a:moveTo>
                    <a:pt x="638106" y="177617"/>
                  </a:moveTo>
                  <a:cubicBezTo>
                    <a:pt x="601925" y="167749"/>
                    <a:pt x="565038" y="160177"/>
                    <a:pt x="529562" y="148014"/>
                  </a:cubicBezTo>
                  <a:cubicBezTo>
                    <a:pt x="525823" y="146732"/>
                    <a:pt x="525453" y="141234"/>
                    <a:pt x="522984" y="138147"/>
                  </a:cubicBezTo>
                  <a:cubicBezTo>
                    <a:pt x="521047" y="135725"/>
                    <a:pt x="519180" y="132955"/>
                    <a:pt x="516406" y="131568"/>
                  </a:cubicBezTo>
                  <a:cubicBezTo>
                    <a:pt x="510204" y="128467"/>
                    <a:pt x="496670" y="124990"/>
                    <a:pt x="496670" y="124990"/>
                  </a:cubicBezTo>
                  <a:cubicBezTo>
                    <a:pt x="494477" y="128279"/>
                    <a:pt x="491860" y="131322"/>
                    <a:pt x="490092" y="134858"/>
                  </a:cubicBezTo>
                  <a:cubicBezTo>
                    <a:pt x="488542" y="137959"/>
                    <a:pt x="488587" y="141752"/>
                    <a:pt x="486803" y="144725"/>
                  </a:cubicBezTo>
                  <a:cubicBezTo>
                    <a:pt x="485207" y="147384"/>
                    <a:pt x="482417" y="149111"/>
                    <a:pt x="480224" y="151304"/>
                  </a:cubicBezTo>
                  <a:cubicBezTo>
                    <a:pt x="474973" y="167056"/>
                    <a:pt x="479387" y="158718"/>
                    <a:pt x="463778" y="174328"/>
                  </a:cubicBezTo>
                  <a:lnTo>
                    <a:pt x="457200" y="180907"/>
                  </a:lnTo>
                  <a:cubicBezTo>
                    <a:pt x="451083" y="187024"/>
                    <a:pt x="449049" y="189915"/>
                    <a:pt x="440754" y="194063"/>
                  </a:cubicBezTo>
                  <a:cubicBezTo>
                    <a:pt x="437653" y="195614"/>
                    <a:pt x="434175" y="196256"/>
                    <a:pt x="430886" y="197353"/>
                  </a:cubicBezTo>
                  <a:cubicBezTo>
                    <a:pt x="428693" y="200642"/>
                    <a:pt x="427283" y="204617"/>
                    <a:pt x="424308" y="207220"/>
                  </a:cubicBezTo>
                  <a:cubicBezTo>
                    <a:pt x="418358" y="212426"/>
                    <a:pt x="404573" y="220377"/>
                    <a:pt x="404573" y="220377"/>
                  </a:cubicBezTo>
                  <a:cubicBezTo>
                    <a:pt x="402380" y="223666"/>
                    <a:pt x="398883" y="226393"/>
                    <a:pt x="397994" y="230245"/>
                  </a:cubicBezTo>
                  <a:cubicBezTo>
                    <a:pt x="395516" y="240981"/>
                    <a:pt x="400257" y="253619"/>
                    <a:pt x="394705" y="263137"/>
                  </a:cubicBezTo>
                  <a:cubicBezTo>
                    <a:pt x="391211" y="269127"/>
                    <a:pt x="381548" y="267522"/>
                    <a:pt x="374970" y="269715"/>
                  </a:cubicBezTo>
                  <a:lnTo>
                    <a:pt x="365102" y="273004"/>
                  </a:lnTo>
                  <a:cubicBezTo>
                    <a:pt x="362909" y="275197"/>
                    <a:pt x="359911" y="276809"/>
                    <a:pt x="358524" y="279583"/>
                  </a:cubicBezTo>
                  <a:cubicBezTo>
                    <a:pt x="352361" y="291908"/>
                    <a:pt x="351544" y="302768"/>
                    <a:pt x="348656" y="315764"/>
                  </a:cubicBezTo>
                  <a:cubicBezTo>
                    <a:pt x="347675" y="320177"/>
                    <a:pt x="347389" y="324878"/>
                    <a:pt x="345367" y="328921"/>
                  </a:cubicBezTo>
                  <a:cubicBezTo>
                    <a:pt x="341756" y="336143"/>
                    <a:pt x="335671" y="336538"/>
                    <a:pt x="328921" y="338789"/>
                  </a:cubicBezTo>
                  <a:cubicBezTo>
                    <a:pt x="321610" y="337326"/>
                    <a:pt x="303340" y="331478"/>
                    <a:pt x="296029" y="338789"/>
                  </a:cubicBezTo>
                  <a:cubicBezTo>
                    <a:pt x="292076" y="342742"/>
                    <a:pt x="294095" y="349811"/>
                    <a:pt x="292739" y="355235"/>
                  </a:cubicBezTo>
                  <a:cubicBezTo>
                    <a:pt x="290913" y="362539"/>
                    <a:pt x="289716" y="367575"/>
                    <a:pt x="282872" y="371681"/>
                  </a:cubicBezTo>
                  <a:cubicBezTo>
                    <a:pt x="279899" y="373465"/>
                    <a:pt x="276293" y="373874"/>
                    <a:pt x="273004" y="374970"/>
                  </a:cubicBezTo>
                  <a:cubicBezTo>
                    <a:pt x="244723" y="393824"/>
                    <a:pt x="280508" y="371218"/>
                    <a:pt x="253269" y="384837"/>
                  </a:cubicBezTo>
                  <a:cubicBezTo>
                    <a:pt x="249733" y="386605"/>
                    <a:pt x="247014" y="389810"/>
                    <a:pt x="243401" y="391416"/>
                  </a:cubicBezTo>
                  <a:cubicBezTo>
                    <a:pt x="237065" y="394232"/>
                    <a:pt x="223666" y="397994"/>
                    <a:pt x="223666" y="397994"/>
                  </a:cubicBezTo>
                  <a:cubicBezTo>
                    <a:pt x="220377" y="400187"/>
                    <a:pt x="217612" y="403533"/>
                    <a:pt x="213798" y="404573"/>
                  </a:cubicBezTo>
                  <a:cubicBezTo>
                    <a:pt x="205270" y="406899"/>
                    <a:pt x="196182" y="406281"/>
                    <a:pt x="187485" y="407862"/>
                  </a:cubicBezTo>
                  <a:cubicBezTo>
                    <a:pt x="184074" y="408482"/>
                    <a:pt x="180906" y="410055"/>
                    <a:pt x="177617" y="411151"/>
                  </a:cubicBezTo>
                  <a:cubicBezTo>
                    <a:pt x="171497" y="417272"/>
                    <a:pt x="169472" y="420158"/>
                    <a:pt x="161171" y="424308"/>
                  </a:cubicBezTo>
                  <a:cubicBezTo>
                    <a:pt x="158070" y="425858"/>
                    <a:pt x="154592" y="426501"/>
                    <a:pt x="151303" y="427597"/>
                  </a:cubicBezTo>
                  <a:lnTo>
                    <a:pt x="144725" y="447332"/>
                  </a:lnTo>
                  <a:cubicBezTo>
                    <a:pt x="143629" y="450621"/>
                    <a:pt x="142116" y="453800"/>
                    <a:pt x="141436" y="457200"/>
                  </a:cubicBezTo>
                  <a:cubicBezTo>
                    <a:pt x="140184" y="463461"/>
                    <a:pt x="138230" y="476768"/>
                    <a:pt x="134857" y="483514"/>
                  </a:cubicBezTo>
                  <a:cubicBezTo>
                    <a:pt x="133089" y="487050"/>
                    <a:pt x="130472" y="490092"/>
                    <a:pt x="128279" y="493381"/>
                  </a:cubicBezTo>
                  <a:cubicBezTo>
                    <a:pt x="127183" y="496670"/>
                    <a:pt x="126774" y="500276"/>
                    <a:pt x="124990" y="503249"/>
                  </a:cubicBezTo>
                  <a:cubicBezTo>
                    <a:pt x="123394" y="505908"/>
                    <a:pt x="119798" y="507053"/>
                    <a:pt x="118411" y="509827"/>
                  </a:cubicBezTo>
                  <a:cubicBezTo>
                    <a:pt x="115310" y="516029"/>
                    <a:pt x="114026" y="522984"/>
                    <a:pt x="111833" y="529563"/>
                  </a:cubicBezTo>
                  <a:lnTo>
                    <a:pt x="101965" y="559166"/>
                  </a:lnTo>
                  <a:lnTo>
                    <a:pt x="98676" y="569033"/>
                  </a:lnTo>
                  <a:cubicBezTo>
                    <a:pt x="97580" y="572322"/>
                    <a:pt x="98676" y="577805"/>
                    <a:pt x="95387" y="578901"/>
                  </a:cubicBezTo>
                  <a:lnTo>
                    <a:pt x="85519" y="582190"/>
                  </a:lnTo>
                  <a:cubicBezTo>
                    <a:pt x="44955" y="568669"/>
                    <a:pt x="72709" y="575266"/>
                    <a:pt x="0" y="578901"/>
                  </a:cubicBezTo>
                  <a:cubicBezTo>
                    <a:pt x="1996" y="620824"/>
                    <a:pt x="-1626" y="639804"/>
                    <a:pt x="9868" y="674288"/>
                  </a:cubicBezTo>
                  <a:cubicBezTo>
                    <a:pt x="12061" y="680866"/>
                    <a:pt x="12600" y="688253"/>
                    <a:pt x="16446" y="694023"/>
                  </a:cubicBezTo>
                  <a:cubicBezTo>
                    <a:pt x="18639" y="697312"/>
                    <a:pt x="21256" y="700355"/>
                    <a:pt x="23024" y="703891"/>
                  </a:cubicBezTo>
                  <a:cubicBezTo>
                    <a:pt x="24575" y="706992"/>
                    <a:pt x="24530" y="710785"/>
                    <a:pt x="26314" y="713758"/>
                  </a:cubicBezTo>
                  <a:cubicBezTo>
                    <a:pt x="27910" y="716417"/>
                    <a:pt x="31031" y="717856"/>
                    <a:pt x="32892" y="720337"/>
                  </a:cubicBezTo>
                  <a:cubicBezTo>
                    <a:pt x="37636" y="726662"/>
                    <a:pt x="46049" y="740072"/>
                    <a:pt x="46049" y="740072"/>
                  </a:cubicBezTo>
                  <a:cubicBezTo>
                    <a:pt x="47145" y="743361"/>
                    <a:pt x="47787" y="746839"/>
                    <a:pt x="49338" y="749940"/>
                  </a:cubicBezTo>
                  <a:cubicBezTo>
                    <a:pt x="51106" y="753476"/>
                    <a:pt x="54311" y="756195"/>
                    <a:pt x="55916" y="759807"/>
                  </a:cubicBezTo>
                  <a:cubicBezTo>
                    <a:pt x="71575" y="795038"/>
                    <a:pt x="54185" y="767076"/>
                    <a:pt x="69073" y="789410"/>
                  </a:cubicBezTo>
                  <a:cubicBezTo>
                    <a:pt x="74961" y="812964"/>
                    <a:pt x="71443" y="796394"/>
                    <a:pt x="75652" y="832170"/>
                  </a:cubicBezTo>
                  <a:cubicBezTo>
                    <a:pt x="76685" y="840949"/>
                    <a:pt x="77965" y="849698"/>
                    <a:pt x="78941" y="858484"/>
                  </a:cubicBezTo>
                  <a:cubicBezTo>
                    <a:pt x="80158" y="869435"/>
                    <a:pt x="80774" y="880454"/>
                    <a:pt x="82230" y="891376"/>
                  </a:cubicBezTo>
                  <a:cubicBezTo>
                    <a:pt x="84739" y="910196"/>
                    <a:pt x="84656" y="903155"/>
                    <a:pt x="88809" y="917689"/>
                  </a:cubicBezTo>
                  <a:cubicBezTo>
                    <a:pt x="97939" y="949640"/>
                    <a:pt x="85321" y="914003"/>
                    <a:pt x="98676" y="940714"/>
                  </a:cubicBezTo>
                  <a:cubicBezTo>
                    <a:pt x="107215" y="957792"/>
                    <a:pt x="95695" y="944311"/>
                    <a:pt x="108544" y="957160"/>
                  </a:cubicBezTo>
                  <a:cubicBezTo>
                    <a:pt x="117859" y="985105"/>
                    <a:pt x="104869" y="951037"/>
                    <a:pt x="118411" y="973606"/>
                  </a:cubicBezTo>
                  <a:cubicBezTo>
                    <a:pt x="120195" y="976579"/>
                    <a:pt x="119917" y="980500"/>
                    <a:pt x="121701" y="983473"/>
                  </a:cubicBezTo>
                  <a:cubicBezTo>
                    <a:pt x="125369" y="989586"/>
                    <a:pt x="132971" y="992489"/>
                    <a:pt x="138147" y="996630"/>
                  </a:cubicBezTo>
                  <a:cubicBezTo>
                    <a:pt x="151049" y="1006951"/>
                    <a:pt x="137454" y="1000785"/>
                    <a:pt x="154593" y="1006498"/>
                  </a:cubicBezTo>
                  <a:cubicBezTo>
                    <a:pt x="172134" y="1032813"/>
                    <a:pt x="149111" y="1001016"/>
                    <a:pt x="171039" y="1022944"/>
                  </a:cubicBezTo>
                  <a:cubicBezTo>
                    <a:pt x="173834" y="1025739"/>
                    <a:pt x="175147" y="1029725"/>
                    <a:pt x="177617" y="1032812"/>
                  </a:cubicBezTo>
                  <a:cubicBezTo>
                    <a:pt x="179554" y="1035234"/>
                    <a:pt x="182003" y="1037197"/>
                    <a:pt x="184196" y="1039390"/>
                  </a:cubicBezTo>
                  <a:cubicBezTo>
                    <a:pt x="185292" y="1042679"/>
                    <a:pt x="185934" y="1046157"/>
                    <a:pt x="187485" y="1049258"/>
                  </a:cubicBezTo>
                  <a:cubicBezTo>
                    <a:pt x="191634" y="1057556"/>
                    <a:pt x="194524" y="1059586"/>
                    <a:pt x="200642" y="1065704"/>
                  </a:cubicBezTo>
                  <a:cubicBezTo>
                    <a:pt x="209959" y="1093654"/>
                    <a:pt x="196965" y="1059575"/>
                    <a:pt x="210509" y="1082150"/>
                  </a:cubicBezTo>
                  <a:cubicBezTo>
                    <a:pt x="212293" y="1085123"/>
                    <a:pt x="212014" y="1089044"/>
                    <a:pt x="213798" y="1092017"/>
                  </a:cubicBezTo>
                  <a:cubicBezTo>
                    <a:pt x="215394" y="1094676"/>
                    <a:pt x="218440" y="1096174"/>
                    <a:pt x="220377" y="1098596"/>
                  </a:cubicBezTo>
                  <a:cubicBezTo>
                    <a:pt x="222846" y="1101683"/>
                    <a:pt x="225187" y="1104927"/>
                    <a:pt x="226955" y="1108463"/>
                  </a:cubicBezTo>
                  <a:cubicBezTo>
                    <a:pt x="228506" y="1111564"/>
                    <a:pt x="228561" y="1115300"/>
                    <a:pt x="230245" y="1118331"/>
                  </a:cubicBezTo>
                  <a:cubicBezTo>
                    <a:pt x="234084" y="1125242"/>
                    <a:pt x="239016" y="1131488"/>
                    <a:pt x="243401" y="1138066"/>
                  </a:cubicBezTo>
                  <a:cubicBezTo>
                    <a:pt x="245594" y="1141355"/>
                    <a:pt x="247185" y="1145139"/>
                    <a:pt x="249980" y="1147934"/>
                  </a:cubicBezTo>
                  <a:lnTo>
                    <a:pt x="276293" y="1174248"/>
                  </a:lnTo>
                  <a:cubicBezTo>
                    <a:pt x="278486" y="1176441"/>
                    <a:pt x="281152" y="1178246"/>
                    <a:pt x="282872" y="1180826"/>
                  </a:cubicBezTo>
                  <a:cubicBezTo>
                    <a:pt x="285065" y="1184115"/>
                    <a:pt x="286980" y="1187607"/>
                    <a:pt x="289450" y="1190694"/>
                  </a:cubicBezTo>
                  <a:cubicBezTo>
                    <a:pt x="291387" y="1193116"/>
                    <a:pt x="294168" y="1194791"/>
                    <a:pt x="296029" y="1197272"/>
                  </a:cubicBezTo>
                  <a:cubicBezTo>
                    <a:pt x="300773" y="1203597"/>
                    <a:pt x="304800" y="1210429"/>
                    <a:pt x="309186" y="1217007"/>
                  </a:cubicBezTo>
                  <a:cubicBezTo>
                    <a:pt x="311379" y="1220296"/>
                    <a:pt x="314514" y="1223125"/>
                    <a:pt x="315764" y="1226875"/>
                  </a:cubicBezTo>
                  <a:cubicBezTo>
                    <a:pt x="316860" y="1230164"/>
                    <a:pt x="317269" y="1233769"/>
                    <a:pt x="319053" y="1236742"/>
                  </a:cubicBezTo>
                  <a:cubicBezTo>
                    <a:pt x="320649" y="1239401"/>
                    <a:pt x="323439" y="1241128"/>
                    <a:pt x="325632" y="1243321"/>
                  </a:cubicBezTo>
                  <a:cubicBezTo>
                    <a:pt x="326728" y="1246610"/>
                    <a:pt x="327370" y="1250088"/>
                    <a:pt x="328921" y="1253189"/>
                  </a:cubicBezTo>
                  <a:cubicBezTo>
                    <a:pt x="333070" y="1261487"/>
                    <a:pt x="335960" y="1263517"/>
                    <a:pt x="342078" y="1269635"/>
                  </a:cubicBezTo>
                  <a:cubicBezTo>
                    <a:pt x="343174" y="1272924"/>
                    <a:pt x="343817" y="1276401"/>
                    <a:pt x="345367" y="1279502"/>
                  </a:cubicBezTo>
                  <a:cubicBezTo>
                    <a:pt x="349087" y="1286943"/>
                    <a:pt x="359031" y="1298480"/>
                    <a:pt x="365102" y="1302527"/>
                  </a:cubicBezTo>
                  <a:lnTo>
                    <a:pt x="374970" y="1309105"/>
                  </a:lnTo>
                  <a:cubicBezTo>
                    <a:pt x="378507" y="1308398"/>
                    <a:pt x="396226" y="1305561"/>
                    <a:pt x="401283" y="1302527"/>
                  </a:cubicBezTo>
                  <a:cubicBezTo>
                    <a:pt x="403942" y="1300931"/>
                    <a:pt x="405381" y="1297809"/>
                    <a:pt x="407862" y="1295948"/>
                  </a:cubicBezTo>
                  <a:cubicBezTo>
                    <a:pt x="421975" y="1285363"/>
                    <a:pt x="433845" y="1281642"/>
                    <a:pt x="444043" y="1266345"/>
                  </a:cubicBezTo>
                  <a:cubicBezTo>
                    <a:pt x="446236" y="1263056"/>
                    <a:pt x="449016" y="1260090"/>
                    <a:pt x="450621" y="1256478"/>
                  </a:cubicBezTo>
                  <a:cubicBezTo>
                    <a:pt x="453437" y="1250141"/>
                    <a:pt x="453353" y="1242512"/>
                    <a:pt x="457200" y="1236742"/>
                  </a:cubicBezTo>
                  <a:cubicBezTo>
                    <a:pt x="467624" y="1221106"/>
                    <a:pt x="462529" y="1230623"/>
                    <a:pt x="470357" y="1207140"/>
                  </a:cubicBezTo>
                  <a:cubicBezTo>
                    <a:pt x="473831" y="1196718"/>
                    <a:pt x="472937" y="1196513"/>
                    <a:pt x="480224" y="1187404"/>
                  </a:cubicBezTo>
                  <a:cubicBezTo>
                    <a:pt x="482161" y="1184982"/>
                    <a:pt x="484029" y="1182213"/>
                    <a:pt x="486803" y="1180826"/>
                  </a:cubicBezTo>
                  <a:cubicBezTo>
                    <a:pt x="493005" y="1177725"/>
                    <a:pt x="506538" y="1174248"/>
                    <a:pt x="506538" y="1174248"/>
                  </a:cubicBezTo>
                  <a:cubicBezTo>
                    <a:pt x="509827" y="1176441"/>
                    <a:pt x="513936" y="1177739"/>
                    <a:pt x="516406" y="1180826"/>
                  </a:cubicBezTo>
                  <a:cubicBezTo>
                    <a:pt x="518572" y="1183533"/>
                    <a:pt x="518144" y="1187593"/>
                    <a:pt x="519695" y="1190694"/>
                  </a:cubicBezTo>
                  <a:cubicBezTo>
                    <a:pt x="521463" y="1194230"/>
                    <a:pt x="524080" y="1197272"/>
                    <a:pt x="526273" y="1200561"/>
                  </a:cubicBezTo>
                  <a:lnTo>
                    <a:pt x="532852" y="1220296"/>
                  </a:lnTo>
                  <a:cubicBezTo>
                    <a:pt x="536646" y="1231679"/>
                    <a:pt x="534105" y="1230790"/>
                    <a:pt x="546009" y="1236742"/>
                  </a:cubicBezTo>
                  <a:cubicBezTo>
                    <a:pt x="549110" y="1238293"/>
                    <a:pt x="552587" y="1238935"/>
                    <a:pt x="555876" y="1240032"/>
                  </a:cubicBezTo>
                  <a:cubicBezTo>
                    <a:pt x="560262" y="1238935"/>
                    <a:pt x="565503" y="1239566"/>
                    <a:pt x="569033" y="1236742"/>
                  </a:cubicBezTo>
                  <a:cubicBezTo>
                    <a:pt x="571740" y="1234576"/>
                    <a:pt x="571481" y="1230238"/>
                    <a:pt x="572322" y="1226875"/>
                  </a:cubicBezTo>
                  <a:cubicBezTo>
                    <a:pt x="573678" y="1221451"/>
                    <a:pt x="574515" y="1215911"/>
                    <a:pt x="575611" y="1210429"/>
                  </a:cubicBezTo>
                  <a:cubicBezTo>
                    <a:pt x="576708" y="1190694"/>
                    <a:pt x="575025" y="1170605"/>
                    <a:pt x="578901" y="1151223"/>
                  </a:cubicBezTo>
                  <a:cubicBezTo>
                    <a:pt x="579676" y="1147347"/>
                    <a:pt x="585681" y="1147114"/>
                    <a:pt x="588768" y="1144645"/>
                  </a:cubicBezTo>
                  <a:cubicBezTo>
                    <a:pt x="601668" y="1134325"/>
                    <a:pt x="588079" y="1140489"/>
                    <a:pt x="605214" y="1134777"/>
                  </a:cubicBezTo>
                  <a:cubicBezTo>
                    <a:pt x="607407" y="1131488"/>
                    <a:pt x="608998" y="1127704"/>
                    <a:pt x="611793" y="1124909"/>
                  </a:cubicBezTo>
                  <a:cubicBezTo>
                    <a:pt x="614588" y="1122114"/>
                    <a:pt x="618573" y="1120800"/>
                    <a:pt x="621660" y="1118331"/>
                  </a:cubicBezTo>
                  <a:cubicBezTo>
                    <a:pt x="624082" y="1116394"/>
                    <a:pt x="626046" y="1113946"/>
                    <a:pt x="628239" y="1111753"/>
                  </a:cubicBezTo>
                  <a:cubicBezTo>
                    <a:pt x="627143" y="1097500"/>
                    <a:pt x="626723" y="1083178"/>
                    <a:pt x="624950" y="1068993"/>
                  </a:cubicBezTo>
                  <a:cubicBezTo>
                    <a:pt x="623405" y="1056632"/>
                    <a:pt x="613677" y="1055172"/>
                    <a:pt x="624950" y="1039390"/>
                  </a:cubicBezTo>
                  <a:cubicBezTo>
                    <a:pt x="627577" y="1035712"/>
                    <a:pt x="633673" y="1036987"/>
                    <a:pt x="638106" y="1036101"/>
                  </a:cubicBezTo>
                  <a:cubicBezTo>
                    <a:pt x="644646" y="1034793"/>
                    <a:pt x="651263" y="1033908"/>
                    <a:pt x="657842" y="1032812"/>
                  </a:cubicBezTo>
                  <a:cubicBezTo>
                    <a:pt x="674977" y="1027099"/>
                    <a:pt x="661388" y="1033264"/>
                    <a:pt x="674288" y="1022944"/>
                  </a:cubicBezTo>
                  <a:cubicBezTo>
                    <a:pt x="677375" y="1020475"/>
                    <a:pt x="681068" y="1018835"/>
                    <a:pt x="684155" y="1016366"/>
                  </a:cubicBezTo>
                  <a:cubicBezTo>
                    <a:pt x="689255" y="1012286"/>
                    <a:pt x="694462" y="1005619"/>
                    <a:pt x="697312" y="999919"/>
                  </a:cubicBezTo>
                  <a:cubicBezTo>
                    <a:pt x="698862" y="996818"/>
                    <a:pt x="699505" y="993341"/>
                    <a:pt x="700601" y="990052"/>
                  </a:cubicBezTo>
                  <a:cubicBezTo>
                    <a:pt x="696546" y="953556"/>
                    <a:pt x="700452" y="969869"/>
                    <a:pt x="690734" y="940714"/>
                  </a:cubicBezTo>
                  <a:lnTo>
                    <a:pt x="684155" y="920978"/>
                  </a:lnTo>
                  <a:lnTo>
                    <a:pt x="674288" y="911111"/>
                  </a:lnTo>
                  <a:cubicBezTo>
                    <a:pt x="668235" y="892955"/>
                    <a:pt x="670301" y="901450"/>
                    <a:pt x="667709" y="871640"/>
                  </a:cubicBezTo>
                  <a:cubicBezTo>
                    <a:pt x="663314" y="821099"/>
                    <a:pt x="677436" y="834268"/>
                    <a:pt x="654552" y="819013"/>
                  </a:cubicBezTo>
                  <a:cubicBezTo>
                    <a:pt x="651227" y="814025"/>
                    <a:pt x="644685" y="806086"/>
                    <a:pt x="644685" y="799278"/>
                  </a:cubicBezTo>
                  <a:cubicBezTo>
                    <a:pt x="644685" y="790706"/>
                    <a:pt x="649181" y="782519"/>
                    <a:pt x="654552" y="776253"/>
                  </a:cubicBezTo>
                  <a:cubicBezTo>
                    <a:pt x="658588" y="771544"/>
                    <a:pt x="663323" y="767482"/>
                    <a:pt x="667709" y="763096"/>
                  </a:cubicBezTo>
                  <a:cubicBezTo>
                    <a:pt x="693359" y="737447"/>
                    <a:pt x="651820" y="779846"/>
                    <a:pt x="680866" y="746650"/>
                  </a:cubicBezTo>
                  <a:cubicBezTo>
                    <a:pt x="685971" y="740815"/>
                    <a:pt x="691830" y="735686"/>
                    <a:pt x="697312" y="730204"/>
                  </a:cubicBezTo>
                  <a:cubicBezTo>
                    <a:pt x="699505" y="728011"/>
                    <a:pt x="702171" y="726206"/>
                    <a:pt x="703891" y="723626"/>
                  </a:cubicBezTo>
                  <a:lnTo>
                    <a:pt x="710469" y="713758"/>
                  </a:lnTo>
                  <a:cubicBezTo>
                    <a:pt x="713758" y="714855"/>
                    <a:pt x="717236" y="715497"/>
                    <a:pt x="720337" y="717048"/>
                  </a:cubicBezTo>
                  <a:cubicBezTo>
                    <a:pt x="728634" y="721197"/>
                    <a:pt x="730664" y="724086"/>
                    <a:pt x="736783" y="730204"/>
                  </a:cubicBezTo>
                  <a:cubicBezTo>
                    <a:pt x="737879" y="733493"/>
                    <a:pt x="737906" y="737364"/>
                    <a:pt x="740072" y="740072"/>
                  </a:cubicBezTo>
                  <a:cubicBezTo>
                    <a:pt x="742541" y="743159"/>
                    <a:pt x="746852" y="744181"/>
                    <a:pt x="749939" y="746650"/>
                  </a:cubicBezTo>
                  <a:cubicBezTo>
                    <a:pt x="752361" y="748587"/>
                    <a:pt x="754581" y="750807"/>
                    <a:pt x="756518" y="753229"/>
                  </a:cubicBezTo>
                  <a:cubicBezTo>
                    <a:pt x="763229" y="761618"/>
                    <a:pt x="768475" y="775852"/>
                    <a:pt x="779542" y="779542"/>
                  </a:cubicBezTo>
                  <a:cubicBezTo>
                    <a:pt x="797631" y="785573"/>
                    <a:pt x="781427" y="779209"/>
                    <a:pt x="799278" y="789410"/>
                  </a:cubicBezTo>
                  <a:cubicBezTo>
                    <a:pt x="803535" y="791843"/>
                    <a:pt x="808177" y="793556"/>
                    <a:pt x="812434" y="795989"/>
                  </a:cubicBezTo>
                  <a:cubicBezTo>
                    <a:pt x="815866" y="797950"/>
                    <a:pt x="818766" y="800799"/>
                    <a:pt x="822302" y="802567"/>
                  </a:cubicBezTo>
                  <a:cubicBezTo>
                    <a:pt x="825403" y="804117"/>
                    <a:pt x="828881" y="804760"/>
                    <a:pt x="832170" y="805856"/>
                  </a:cubicBezTo>
                  <a:cubicBezTo>
                    <a:pt x="835459" y="808049"/>
                    <a:pt x="838950" y="809966"/>
                    <a:pt x="842037" y="812435"/>
                  </a:cubicBezTo>
                  <a:cubicBezTo>
                    <a:pt x="844459" y="814372"/>
                    <a:pt x="845957" y="817418"/>
                    <a:pt x="848616" y="819013"/>
                  </a:cubicBezTo>
                  <a:cubicBezTo>
                    <a:pt x="851589" y="820797"/>
                    <a:pt x="855194" y="821206"/>
                    <a:pt x="858483" y="822302"/>
                  </a:cubicBezTo>
                  <a:cubicBezTo>
                    <a:pt x="860676" y="824495"/>
                    <a:pt x="862288" y="827494"/>
                    <a:pt x="865062" y="828881"/>
                  </a:cubicBezTo>
                  <a:cubicBezTo>
                    <a:pt x="871264" y="831982"/>
                    <a:pt x="878219" y="833266"/>
                    <a:pt x="884797" y="835459"/>
                  </a:cubicBezTo>
                  <a:lnTo>
                    <a:pt x="894665" y="838748"/>
                  </a:lnTo>
                  <a:cubicBezTo>
                    <a:pt x="897954" y="839844"/>
                    <a:pt x="901169" y="841196"/>
                    <a:pt x="904532" y="842037"/>
                  </a:cubicBezTo>
                  <a:cubicBezTo>
                    <a:pt x="908918" y="843134"/>
                    <a:pt x="913456" y="843740"/>
                    <a:pt x="917689" y="845327"/>
                  </a:cubicBezTo>
                  <a:cubicBezTo>
                    <a:pt x="940761" y="853979"/>
                    <a:pt x="921623" y="848938"/>
                    <a:pt x="940714" y="858484"/>
                  </a:cubicBezTo>
                  <a:cubicBezTo>
                    <a:pt x="943815" y="860035"/>
                    <a:pt x="947394" y="860407"/>
                    <a:pt x="950581" y="861773"/>
                  </a:cubicBezTo>
                  <a:cubicBezTo>
                    <a:pt x="955088" y="863704"/>
                    <a:pt x="959352" y="866158"/>
                    <a:pt x="963738" y="868351"/>
                  </a:cubicBezTo>
                  <a:cubicBezTo>
                    <a:pt x="976585" y="881200"/>
                    <a:pt x="963106" y="869681"/>
                    <a:pt x="980184" y="878219"/>
                  </a:cubicBezTo>
                  <a:cubicBezTo>
                    <a:pt x="1005692" y="890972"/>
                    <a:pt x="975115" y="879818"/>
                    <a:pt x="999919" y="888086"/>
                  </a:cubicBezTo>
                  <a:cubicBezTo>
                    <a:pt x="1001310" y="889477"/>
                    <a:pt x="1012095" y="902224"/>
                    <a:pt x="1016365" y="897954"/>
                  </a:cubicBezTo>
                  <a:cubicBezTo>
                    <a:pt x="1020318" y="894001"/>
                    <a:pt x="1018864" y="887042"/>
                    <a:pt x="1019655" y="881508"/>
                  </a:cubicBezTo>
                  <a:cubicBezTo>
                    <a:pt x="1021059" y="871679"/>
                    <a:pt x="1021434" y="861718"/>
                    <a:pt x="1022944" y="851905"/>
                  </a:cubicBezTo>
                  <a:cubicBezTo>
                    <a:pt x="1024658" y="840763"/>
                    <a:pt x="1026656" y="838912"/>
                    <a:pt x="1029522" y="828881"/>
                  </a:cubicBezTo>
                  <a:cubicBezTo>
                    <a:pt x="1030764" y="824534"/>
                    <a:pt x="1031715" y="820110"/>
                    <a:pt x="1032811" y="815724"/>
                  </a:cubicBezTo>
                  <a:cubicBezTo>
                    <a:pt x="1033968" y="804154"/>
                    <a:pt x="1034393" y="775524"/>
                    <a:pt x="1042679" y="763096"/>
                  </a:cubicBezTo>
                  <a:lnTo>
                    <a:pt x="1055836" y="743361"/>
                  </a:lnTo>
                  <a:cubicBezTo>
                    <a:pt x="1056932" y="740072"/>
                    <a:pt x="1057110" y="736315"/>
                    <a:pt x="1059125" y="733494"/>
                  </a:cubicBezTo>
                  <a:cubicBezTo>
                    <a:pt x="1062730" y="728447"/>
                    <a:pt x="1067896" y="724723"/>
                    <a:pt x="1072282" y="720337"/>
                  </a:cubicBezTo>
                  <a:cubicBezTo>
                    <a:pt x="1074475" y="718144"/>
                    <a:pt x="1076280" y="715478"/>
                    <a:pt x="1078860" y="713758"/>
                  </a:cubicBezTo>
                  <a:cubicBezTo>
                    <a:pt x="1082149" y="711565"/>
                    <a:pt x="1085726" y="709753"/>
                    <a:pt x="1088728" y="707180"/>
                  </a:cubicBezTo>
                  <a:cubicBezTo>
                    <a:pt x="1100060" y="697467"/>
                    <a:pt x="1099669" y="693487"/>
                    <a:pt x="1111752" y="687445"/>
                  </a:cubicBezTo>
                  <a:cubicBezTo>
                    <a:pt x="1114853" y="685894"/>
                    <a:pt x="1118519" y="685706"/>
                    <a:pt x="1121620" y="684155"/>
                  </a:cubicBezTo>
                  <a:cubicBezTo>
                    <a:pt x="1125156" y="682387"/>
                    <a:pt x="1127738" y="678827"/>
                    <a:pt x="1131488" y="677577"/>
                  </a:cubicBezTo>
                  <a:cubicBezTo>
                    <a:pt x="1137815" y="675468"/>
                    <a:pt x="1144645" y="675384"/>
                    <a:pt x="1151223" y="674288"/>
                  </a:cubicBezTo>
                  <a:cubicBezTo>
                    <a:pt x="1169862" y="675384"/>
                    <a:pt x="1188545" y="675887"/>
                    <a:pt x="1207139" y="677577"/>
                  </a:cubicBezTo>
                  <a:cubicBezTo>
                    <a:pt x="1212707" y="678083"/>
                    <a:pt x="1217995" y="680866"/>
                    <a:pt x="1223586" y="680866"/>
                  </a:cubicBezTo>
                  <a:cubicBezTo>
                    <a:pt x="1233514" y="680866"/>
                    <a:pt x="1243321" y="678673"/>
                    <a:pt x="1253188" y="677577"/>
                  </a:cubicBezTo>
                  <a:cubicBezTo>
                    <a:pt x="1257574" y="673191"/>
                    <a:pt x="1272229" y="666381"/>
                    <a:pt x="1266345" y="664420"/>
                  </a:cubicBezTo>
                  <a:cubicBezTo>
                    <a:pt x="1263056" y="663324"/>
                    <a:pt x="1256478" y="657664"/>
                    <a:pt x="1256478" y="661131"/>
                  </a:cubicBezTo>
                  <a:cubicBezTo>
                    <a:pt x="1256478" y="665084"/>
                    <a:pt x="1263056" y="665516"/>
                    <a:pt x="1266345" y="667709"/>
                  </a:cubicBezTo>
                  <a:cubicBezTo>
                    <a:pt x="1267441" y="664420"/>
                    <a:pt x="1269634" y="661309"/>
                    <a:pt x="1269634" y="657842"/>
                  </a:cubicBezTo>
                  <a:cubicBezTo>
                    <a:pt x="1269634" y="654375"/>
                    <a:pt x="1266345" y="651441"/>
                    <a:pt x="1266345" y="647974"/>
                  </a:cubicBezTo>
                  <a:cubicBezTo>
                    <a:pt x="1266345" y="643206"/>
                    <a:pt x="1272887" y="630900"/>
                    <a:pt x="1276213" y="628239"/>
                  </a:cubicBezTo>
                  <a:cubicBezTo>
                    <a:pt x="1278920" y="626073"/>
                    <a:pt x="1282791" y="626046"/>
                    <a:pt x="1286080" y="624950"/>
                  </a:cubicBezTo>
                  <a:cubicBezTo>
                    <a:pt x="1288273" y="622757"/>
                    <a:pt x="1289885" y="619758"/>
                    <a:pt x="1292659" y="618371"/>
                  </a:cubicBezTo>
                  <a:cubicBezTo>
                    <a:pt x="1292665" y="618368"/>
                    <a:pt x="1317325" y="610150"/>
                    <a:pt x="1322262" y="608504"/>
                  </a:cubicBezTo>
                  <a:cubicBezTo>
                    <a:pt x="1325551" y="607408"/>
                    <a:pt x="1329244" y="607137"/>
                    <a:pt x="1332129" y="605214"/>
                  </a:cubicBezTo>
                  <a:cubicBezTo>
                    <a:pt x="1344882" y="596713"/>
                    <a:pt x="1338247" y="599886"/>
                    <a:pt x="1351865" y="595347"/>
                  </a:cubicBezTo>
                  <a:cubicBezTo>
                    <a:pt x="1367753" y="579457"/>
                    <a:pt x="1348418" y="599654"/>
                    <a:pt x="1365021" y="578901"/>
                  </a:cubicBezTo>
                  <a:cubicBezTo>
                    <a:pt x="1366958" y="576479"/>
                    <a:pt x="1369407" y="574515"/>
                    <a:pt x="1371600" y="572322"/>
                  </a:cubicBezTo>
                  <a:cubicBezTo>
                    <a:pt x="1377312" y="555187"/>
                    <a:pt x="1371148" y="568776"/>
                    <a:pt x="1381468" y="555876"/>
                  </a:cubicBezTo>
                  <a:cubicBezTo>
                    <a:pt x="1383937" y="552789"/>
                    <a:pt x="1384959" y="548478"/>
                    <a:pt x="1388046" y="546009"/>
                  </a:cubicBezTo>
                  <a:cubicBezTo>
                    <a:pt x="1390754" y="543843"/>
                    <a:pt x="1394813" y="544270"/>
                    <a:pt x="1397914" y="542719"/>
                  </a:cubicBezTo>
                  <a:cubicBezTo>
                    <a:pt x="1423411" y="529970"/>
                    <a:pt x="1392851" y="541117"/>
                    <a:pt x="1417649" y="532852"/>
                  </a:cubicBezTo>
                  <a:cubicBezTo>
                    <a:pt x="1418745" y="529563"/>
                    <a:pt x="1419387" y="526085"/>
                    <a:pt x="1420938" y="522984"/>
                  </a:cubicBezTo>
                  <a:cubicBezTo>
                    <a:pt x="1422706" y="519448"/>
                    <a:pt x="1426128" y="516818"/>
                    <a:pt x="1427516" y="513117"/>
                  </a:cubicBezTo>
                  <a:cubicBezTo>
                    <a:pt x="1429479" y="507882"/>
                    <a:pt x="1429709" y="502153"/>
                    <a:pt x="1430806" y="496671"/>
                  </a:cubicBezTo>
                  <a:cubicBezTo>
                    <a:pt x="1429709" y="490092"/>
                    <a:pt x="1430081" y="483091"/>
                    <a:pt x="1427516" y="476935"/>
                  </a:cubicBezTo>
                  <a:cubicBezTo>
                    <a:pt x="1424475" y="469637"/>
                    <a:pt x="1416861" y="464700"/>
                    <a:pt x="1414360" y="457200"/>
                  </a:cubicBezTo>
                  <a:cubicBezTo>
                    <a:pt x="1409820" y="443582"/>
                    <a:pt x="1412993" y="450217"/>
                    <a:pt x="1404492" y="437465"/>
                  </a:cubicBezTo>
                  <a:cubicBezTo>
                    <a:pt x="1398312" y="418922"/>
                    <a:pt x="1397614" y="421223"/>
                    <a:pt x="1404492" y="391416"/>
                  </a:cubicBezTo>
                  <a:cubicBezTo>
                    <a:pt x="1405189" y="388394"/>
                    <a:pt x="1408296" y="386224"/>
                    <a:pt x="1411070" y="384837"/>
                  </a:cubicBezTo>
                  <a:cubicBezTo>
                    <a:pt x="1417272" y="381736"/>
                    <a:pt x="1424227" y="380452"/>
                    <a:pt x="1430806" y="378259"/>
                  </a:cubicBezTo>
                  <a:lnTo>
                    <a:pt x="1440673" y="374970"/>
                  </a:lnTo>
                  <a:lnTo>
                    <a:pt x="1450541" y="371681"/>
                  </a:lnTo>
                  <a:cubicBezTo>
                    <a:pt x="1452734" y="369488"/>
                    <a:pt x="1455523" y="367761"/>
                    <a:pt x="1457119" y="365102"/>
                  </a:cubicBezTo>
                  <a:cubicBezTo>
                    <a:pt x="1469929" y="343753"/>
                    <a:pt x="1450320" y="365326"/>
                    <a:pt x="1466987" y="348656"/>
                  </a:cubicBezTo>
                  <a:cubicBezTo>
                    <a:pt x="1468083" y="345367"/>
                    <a:pt x="1467569" y="340955"/>
                    <a:pt x="1470276" y="338789"/>
                  </a:cubicBezTo>
                  <a:cubicBezTo>
                    <a:pt x="1473806" y="335965"/>
                    <a:pt x="1479086" y="336741"/>
                    <a:pt x="1483433" y="335499"/>
                  </a:cubicBezTo>
                  <a:cubicBezTo>
                    <a:pt x="1507021" y="328759"/>
                    <a:pt x="1476330" y="335604"/>
                    <a:pt x="1509747" y="328921"/>
                  </a:cubicBezTo>
                  <a:cubicBezTo>
                    <a:pt x="1539394" y="333156"/>
                    <a:pt x="1531148" y="333851"/>
                    <a:pt x="1565663" y="328921"/>
                  </a:cubicBezTo>
                  <a:cubicBezTo>
                    <a:pt x="1592056" y="325151"/>
                    <a:pt x="1564380" y="324699"/>
                    <a:pt x="1598555" y="322342"/>
                  </a:cubicBezTo>
                  <a:cubicBezTo>
                    <a:pt x="1623736" y="320605"/>
                    <a:pt x="1648990" y="320149"/>
                    <a:pt x="1674207" y="319053"/>
                  </a:cubicBezTo>
                  <a:cubicBezTo>
                    <a:pt x="1697478" y="311296"/>
                    <a:pt x="1699192" y="317916"/>
                    <a:pt x="1690653" y="289450"/>
                  </a:cubicBezTo>
                  <a:cubicBezTo>
                    <a:pt x="1689517" y="285664"/>
                    <a:pt x="1686268" y="282872"/>
                    <a:pt x="1684075" y="279583"/>
                  </a:cubicBezTo>
                  <a:cubicBezTo>
                    <a:pt x="1676515" y="256906"/>
                    <a:pt x="1682399" y="264752"/>
                    <a:pt x="1670918" y="253269"/>
                  </a:cubicBezTo>
                  <a:cubicBezTo>
                    <a:pt x="1672014" y="241209"/>
                    <a:pt x="1671484" y="228888"/>
                    <a:pt x="1674207" y="217088"/>
                  </a:cubicBezTo>
                  <a:cubicBezTo>
                    <a:pt x="1674904" y="214066"/>
                    <a:pt x="1678364" y="212446"/>
                    <a:pt x="1680786" y="210509"/>
                  </a:cubicBezTo>
                  <a:cubicBezTo>
                    <a:pt x="1688535" y="204310"/>
                    <a:pt x="1694806" y="201855"/>
                    <a:pt x="1703810" y="197353"/>
                  </a:cubicBezTo>
                  <a:cubicBezTo>
                    <a:pt x="1706003" y="194064"/>
                    <a:pt x="1707918" y="190572"/>
                    <a:pt x="1710388" y="187485"/>
                  </a:cubicBezTo>
                  <a:cubicBezTo>
                    <a:pt x="1717226" y="178937"/>
                    <a:pt x="1718480" y="182435"/>
                    <a:pt x="1723545" y="171039"/>
                  </a:cubicBezTo>
                  <a:cubicBezTo>
                    <a:pt x="1726361" y="164702"/>
                    <a:pt x="1730124" y="151304"/>
                    <a:pt x="1730124" y="151304"/>
                  </a:cubicBezTo>
                  <a:cubicBezTo>
                    <a:pt x="1729027" y="143629"/>
                    <a:pt x="1728221" y="135907"/>
                    <a:pt x="1726834" y="128279"/>
                  </a:cubicBezTo>
                  <a:cubicBezTo>
                    <a:pt x="1722730" y="105707"/>
                    <a:pt x="1724955" y="124052"/>
                    <a:pt x="1720256" y="105255"/>
                  </a:cubicBezTo>
                  <a:cubicBezTo>
                    <a:pt x="1717118" y="92702"/>
                    <a:pt x="1719413" y="87966"/>
                    <a:pt x="1710388" y="78941"/>
                  </a:cubicBezTo>
                  <a:cubicBezTo>
                    <a:pt x="1707593" y="76146"/>
                    <a:pt x="1703608" y="74832"/>
                    <a:pt x="1700521" y="72363"/>
                  </a:cubicBezTo>
                  <a:cubicBezTo>
                    <a:pt x="1684119" y="59241"/>
                    <a:pt x="1707885" y="70431"/>
                    <a:pt x="1674207" y="59206"/>
                  </a:cubicBezTo>
                  <a:lnTo>
                    <a:pt x="1664339" y="55917"/>
                  </a:lnTo>
                  <a:cubicBezTo>
                    <a:pt x="1651491" y="43068"/>
                    <a:pt x="1664972" y="54588"/>
                    <a:pt x="1647893" y="46049"/>
                  </a:cubicBezTo>
                  <a:cubicBezTo>
                    <a:pt x="1644357" y="44281"/>
                    <a:pt x="1641741" y="40822"/>
                    <a:pt x="1638026" y="39471"/>
                  </a:cubicBezTo>
                  <a:cubicBezTo>
                    <a:pt x="1629529" y="36381"/>
                    <a:pt x="1620289" y="35751"/>
                    <a:pt x="1611712" y="32892"/>
                  </a:cubicBezTo>
                  <a:cubicBezTo>
                    <a:pt x="1592509" y="26491"/>
                    <a:pt x="1611053" y="32102"/>
                    <a:pt x="1582109" y="26314"/>
                  </a:cubicBezTo>
                  <a:cubicBezTo>
                    <a:pt x="1567451" y="23383"/>
                    <a:pt x="1553488" y="17870"/>
                    <a:pt x="1539350" y="13157"/>
                  </a:cubicBezTo>
                  <a:cubicBezTo>
                    <a:pt x="1536061" y="12061"/>
                    <a:pt x="1532846" y="10709"/>
                    <a:pt x="1529482" y="9868"/>
                  </a:cubicBezTo>
                  <a:cubicBezTo>
                    <a:pt x="1525096" y="8771"/>
                    <a:pt x="1520758" y="7465"/>
                    <a:pt x="1516325" y="6578"/>
                  </a:cubicBezTo>
                  <a:cubicBezTo>
                    <a:pt x="1497875" y="2888"/>
                    <a:pt x="1486725" y="2193"/>
                    <a:pt x="1466987" y="0"/>
                  </a:cubicBezTo>
                  <a:cubicBezTo>
                    <a:pt x="1447102" y="4971"/>
                    <a:pt x="1455261" y="-1000"/>
                    <a:pt x="1447252" y="23025"/>
                  </a:cubicBezTo>
                  <a:lnTo>
                    <a:pt x="1443962" y="32892"/>
                  </a:lnTo>
                  <a:cubicBezTo>
                    <a:pt x="1442920" y="42270"/>
                    <a:pt x="1442894" y="61343"/>
                    <a:pt x="1437384" y="72363"/>
                  </a:cubicBezTo>
                  <a:cubicBezTo>
                    <a:pt x="1435616" y="75899"/>
                    <a:pt x="1433893" y="79761"/>
                    <a:pt x="1430806" y="82230"/>
                  </a:cubicBezTo>
                  <a:cubicBezTo>
                    <a:pt x="1428098" y="84396"/>
                    <a:pt x="1424227" y="84423"/>
                    <a:pt x="1420938" y="85519"/>
                  </a:cubicBezTo>
                  <a:cubicBezTo>
                    <a:pt x="1414360" y="84423"/>
                    <a:pt x="1407447" y="84572"/>
                    <a:pt x="1401203" y="82230"/>
                  </a:cubicBezTo>
                  <a:cubicBezTo>
                    <a:pt x="1398299" y="81141"/>
                    <a:pt x="1397706" y="75994"/>
                    <a:pt x="1394624" y="75652"/>
                  </a:cubicBezTo>
                  <a:cubicBezTo>
                    <a:pt x="1386919" y="74796"/>
                    <a:pt x="1379275" y="77845"/>
                    <a:pt x="1371600" y="78941"/>
                  </a:cubicBezTo>
                  <a:cubicBezTo>
                    <a:pt x="1367214" y="81134"/>
                    <a:pt x="1362950" y="83587"/>
                    <a:pt x="1358443" y="85519"/>
                  </a:cubicBezTo>
                  <a:cubicBezTo>
                    <a:pt x="1355256" y="86885"/>
                    <a:pt x="1351676" y="87258"/>
                    <a:pt x="1348575" y="88809"/>
                  </a:cubicBezTo>
                  <a:cubicBezTo>
                    <a:pt x="1345039" y="90577"/>
                    <a:pt x="1342409" y="93999"/>
                    <a:pt x="1338708" y="95387"/>
                  </a:cubicBezTo>
                  <a:cubicBezTo>
                    <a:pt x="1333473" y="97350"/>
                    <a:pt x="1327686" y="97320"/>
                    <a:pt x="1322262" y="98676"/>
                  </a:cubicBezTo>
                  <a:cubicBezTo>
                    <a:pt x="1318898" y="99517"/>
                    <a:pt x="1315683" y="100869"/>
                    <a:pt x="1312394" y="101966"/>
                  </a:cubicBezTo>
                  <a:cubicBezTo>
                    <a:pt x="1289370" y="94290"/>
                    <a:pt x="1299237" y="93194"/>
                    <a:pt x="1282791" y="98676"/>
                  </a:cubicBezTo>
                  <a:cubicBezTo>
                    <a:pt x="1278405" y="103062"/>
                    <a:pt x="1275518" y="109871"/>
                    <a:pt x="1269634" y="111833"/>
                  </a:cubicBezTo>
                  <a:lnTo>
                    <a:pt x="1249899" y="118412"/>
                  </a:lnTo>
                  <a:cubicBezTo>
                    <a:pt x="1233204" y="115072"/>
                    <a:pt x="1228791" y="112291"/>
                    <a:pt x="1210429" y="118412"/>
                  </a:cubicBezTo>
                  <a:cubicBezTo>
                    <a:pt x="1207487" y="119393"/>
                    <a:pt x="1206043" y="122797"/>
                    <a:pt x="1203850" y="124990"/>
                  </a:cubicBezTo>
                  <a:cubicBezTo>
                    <a:pt x="1197006" y="152369"/>
                    <a:pt x="1205339" y="125303"/>
                    <a:pt x="1193983" y="148014"/>
                  </a:cubicBezTo>
                  <a:cubicBezTo>
                    <a:pt x="1187578" y="160824"/>
                    <a:pt x="1193731" y="156274"/>
                    <a:pt x="1187404" y="171039"/>
                  </a:cubicBezTo>
                  <a:cubicBezTo>
                    <a:pt x="1184291" y="178303"/>
                    <a:pt x="1179554" y="182179"/>
                    <a:pt x="1174247" y="187485"/>
                  </a:cubicBezTo>
                  <a:cubicBezTo>
                    <a:pt x="1173151" y="190774"/>
                    <a:pt x="1173779" y="195338"/>
                    <a:pt x="1170958" y="197353"/>
                  </a:cubicBezTo>
                  <a:cubicBezTo>
                    <a:pt x="1165315" y="201383"/>
                    <a:pt x="1158022" y="202571"/>
                    <a:pt x="1151223" y="203931"/>
                  </a:cubicBezTo>
                  <a:cubicBezTo>
                    <a:pt x="1116468" y="210882"/>
                    <a:pt x="1140358" y="206892"/>
                    <a:pt x="1078860" y="210509"/>
                  </a:cubicBezTo>
                  <a:cubicBezTo>
                    <a:pt x="1070089" y="209413"/>
                    <a:pt x="1059788" y="212289"/>
                    <a:pt x="1052547" y="207220"/>
                  </a:cubicBezTo>
                  <a:cubicBezTo>
                    <a:pt x="1046866" y="203244"/>
                    <a:pt x="1051738" y="191331"/>
                    <a:pt x="1045968" y="187485"/>
                  </a:cubicBezTo>
                  <a:cubicBezTo>
                    <a:pt x="1017697" y="168638"/>
                    <a:pt x="1053463" y="191232"/>
                    <a:pt x="1026233" y="177617"/>
                  </a:cubicBezTo>
                  <a:cubicBezTo>
                    <a:pt x="1000733" y="164867"/>
                    <a:pt x="1031295" y="176016"/>
                    <a:pt x="1006498" y="167750"/>
                  </a:cubicBezTo>
                  <a:cubicBezTo>
                    <a:pt x="1003209" y="168846"/>
                    <a:pt x="999082" y="168587"/>
                    <a:pt x="996630" y="171039"/>
                  </a:cubicBezTo>
                  <a:cubicBezTo>
                    <a:pt x="994178" y="173491"/>
                    <a:pt x="994558" y="177661"/>
                    <a:pt x="993341" y="180907"/>
                  </a:cubicBezTo>
                  <a:cubicBezTo>
                    <a:pt x="991268" y="186435"/>
                    <a:pt x="989160" y="191958"/>
                    <a:pt x="986762" y="197353"/>
                  </a:cubicBezTo>
                  <a:cubicBezTo>
                    <a:pt x="984771" y="201833"/>
                    <a:pt x="982005" y="205957"/>
                    <a:pt x="980184" y="210509"/>
                  </a:cubicBezTo>
                  <a:cubicBezTo>
                    <a:pt x="970106" y="235706"/>
                    <a:pt x="979637" y="224215"/>
                    <a:pt x="967027" y="236823"/>
                  </a:cubicBezTo>
                  <a:cubicBezTo>
                    <a:pt x="964104" y="245593"/>
                    <a:pt x="962579" y="251720"/>
                    <a:pt x="957160" y="259848"/>
                  </a:cubicBezTo>
                  <a:cubicBezTo>
                    <a:pt x="955440" y="262428"/>
                    <a:pt x="952774" y="264233"/>
                    <a:pt x="950581" y="266426"/>
                  </a:cubicBezTo>
                  <a:cubicBezTo>
                    <a:pt x="949485" y="269715"/>
                    <a:pt x="948976" y="273263"/>
                    <a:pt x="947292" y="276294"/>
                  </a:cubicBezTo>
                  <a:cubicBezTo>
                    <a:pt x="939703" y="289955"/>
                    <a:pt x="936833" y="296325"/>
                    <a:pt x="924268" y="302607"/>
                  </a:cubicBezTo>
                  <a:cubicBezTo>
                    <a:pt x="921167" y="304158"/>
                    <a:pt x="917689" y="304800"/>
                    <a:pt x="914400" y="305896"/>
                  </a:cubicBezTo>
                  <a:cubicBezTo>
                    <a:pt x="912207" y="308089"/>
                    <a:pt x="910480" y="310879"/>
                    <a:pt x="907821" y="312475"/>
                  </a:cubicBezTo>
                  <a:cubicBezTo>
                    <a:pt x="886468" y="325287"/>
                    <a:pt x="908048" y="305671"/>
                    <a:pt x="891375" y="322342"/>
                  </a:cubicBezTo>
                  <a:cubicBezTo>
                    <a:pt x="888086" y="320149"/>
                    <a:pt x="885120" y="317369"/>
                    <a:pt x="881508" y="315764"/>
                  </a:cubicBezTo>
                  <a:cubicBezTo>
                    <a:pt x="865419" y="308614"/>
                    <a:pt x="863327" y="310309"/>
                    <a:pt x="848616" y="305896"/>
                  </a:cubicBezTo>
                  <a:cubicBezTo>
                    <a:pt x="848588" y="305887"/>
                    <a:pt x="823961" y="297678"/>
                    <a:pt x="819013" y="296029"/>
                  </a:cubicBezTo>
                  <a:cubicBezTo>
                    <a:pt x="787246" y="285440"/>
                    <a:pt x="836638" y="302421"/>
                    <a:pt x="795988" y="286161"/>
                  </a:cubicBezTo>
                  <a:cubicBezTo>
                    <a:pt x="789550" y="283586"/>
                    <a:pt x="776253" y="279583"/>
                    <a:pt x="776253" y="279583"/>
                  </a:cubicBezTo>
                  <a:cubicBezTo>
                    <a:pt x="760862" y="264189"/>
                    <a:pt x="779730" y="281099"/>
                    <a:pt x="759807" y="269715"/>
                  </a:cubicBezTo>
                  <a:cubicBezTo>
                    <a:pt x="755047" y="266995"/>
                    <a:pt x="751410" y="262568"/>
                    <a:pt x="746650" y="259848"/>
                  </a:cubicBezTo>
                  <a:cubicBezTo>
                    <a:pt x="743640" y="258128"/>
                    <a:pt x="739884" y="258109"/>
                    <a:pt x="736783" y="256558"/>
                  </a:cubicBezTo>
                  <a:cubicBezTo>
                    <a:pt x="723275" y="249804"/>
                    <a:pt x="730541" y="251564"/>
                    <a:pt x="720337" y="243401"/>
                  </a:cubicBezTo>
                  <a:cubicBezTo>
                    <a:pt x="712591" y="237204"/>
                    <a:pt x="706313" y="234745"/>
                    <a:pt x="697312" y="230245"/>
                  </a:cubicBezTo>
                  <a:cubicBezTo>
                    <a:pt x="691843" y="224775"/>
                    <a:pt x="688338" y="220409"/>
                    <a:pt x="680866" y="217088"/>
                  </a:cubicBezTo>
                  <a:cubicBezTo>
                    <a:pt x="674529" y="214272"/>
                    <a:pt x="661131" y="210509"/>
                    <a:pt x="661131" y="210509"/>
                  </a:cubicBezTo>
                  <a:lnTo>
                    <a:pt x="638106" y="187485"/>
                  </a:lnTo>
                  <a:lnTo>
                    <a:pt x="638106" y="177617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7" name="タイトル 1">
            <a:extLst>
              <a:ext uri="{FF2B5EF4-FFF2-40B4-BE49-F238E27FC236}">
                <a16:creationId xmlns:a16="http://schemas.microsoft.com/office/drawing/2014/main" id="{110B12A2-F21A-41C2-836F-C3E9B7DF61D1}"/>
              </a:ext>
            </a:extLst>
          </p:cNvPr>
          <p:cNvSpPr txBox="1">
            <a:spLocks/>
          </p:cNvSpPr>
          <p:nvPr/>
        </p:nvSpPr>
        <p:spPr>
          <a:xfrm>
            <a:off x="4118583" y="3574024"/>
            <a:ext cx="2700622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全地区</a:t>
            </a: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85" y="18467"/>
            <a:ext cx="6968971" cy="546745"/>
          </a:xfrm>
        </p:spPr>
        <p:txBody>
          <a:bodyPr/>
          <a:lstStyle/>
          <a:p>
            <a:r>
              <a:rPr lang="ja-JP" altLang="en-US" dirty="0"/>
              <a:t>提案</a:t>
            </a:r>
            <a:r>
              <a:rPr lang="en-US" altLang="ja-JP" dirty="0"/>
              <a:t>9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03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史農工商のまち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ja-JP" altLang="en-US" dirty="0"/>
              <a:t>部門別構想１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7</a:t>
            </a:fld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C3C676C-2185-49B2-82C2-F2D2B0E3DDE1}"/>
              </a:ext>
            </a:extLst>
          </p:cNvPr>
          <p:cNvSpPr/>
          <p:nvPr/>
        </p:nvSpPr>
        <p:spPr>
          <a:xfrm>
            <a:off x="0" y="6412664"/>
            <a:ext cx="9144000" cy="4453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8" name="図表 17">
            <a:extLst>
              <a:ext uri="{FF2B5EF4-FFF2-40B4-BE49-F238E27FC236}">
                <a16:creationId xmlns:a16="http://schemas.microsoft.com/office/drawing/2014/main" id="{C07C74F9-52E1-4777-9013-A4BC205B0E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9266189"/>
              </p:ext>
            </p:extLst>
          </p:nvPr>
        </p:nvGraphicFramePr>
        <p:xfrm>
          <a:off x="0" y="710417"/>
          <a:ext cx="9125482" cy="6077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正方形/長方形 14"/>
          <p:cNvSpPr/>
          <p:nvPr/>
        </p:nvSpPr>
        <p:spPr>
          <a:xfrm>
            <a:off x="0" y="950400"/>
            <a:ext cx="9144000" cy="133200"/>
          </a:xfrm>
          <a:prstGeom prst="rect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140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C61688-84D6-459B-BB9E-ABFD4AE3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70</a:t>
            </a:fld>
            <a:endParaRPr kumimoji="1"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493"/>
            <a:ext cx="6968971" cy="797848"/>
          </a:xfrm>
        </p:spPr>
        <p:txBody>
          <a:bodyPr/>
          <a:lstStyle/>
          <a:p>
            <a:r>
              <a:rPr kumimoji="1" lang="ja-JP" altLang="en-US" dirty="0"/>
              <a:t>現状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85" y="18467"/>
            <a:ext cx="6968971" cy="546745"/>
          </a:xfrm>
        </p:spPr>
        <p:txBody>
          <a:bodyPr/>
          <a:lstStyle/>
          <a:p>
            <a:r>
              <a:rPr lang="ja-JP" altLang="en-US" dirty="0"/>
              <a:t>地域住民の防災意識向上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2" y="1109341"/>
            <a:ext cx="7303837" cy="516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234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631AE1-99D5-4F81-9F8D-FFB90FC75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現状・目標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BC217CD-4EBF-409E-9B9F-275C3EB812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地域住民の防災意識向上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C61688-84D6-459B-BB9E-ABFD4AE3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71</a:t>
            </a:fld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688051" y="1800000"/>
            <a:ext cx="7788762" cy="2108115"/>
            <a:chOff x="748011" y="1967072"/>
            <a:chExt cx="7788762" cy="2108115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1265582" y="1967072"/>
              <a:ext cx="71164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自主防災組織による自発的な防災活動</a:t>
              </a: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E0855520-11B8-4B03-9A4B-C5881467591D}"/>
                </a:ext>
              </a:extLst>
            </p:cNvPr>
            <p:cNvSpPr/>
            <p:nvPr/>
          </p:nvSpPr>
          <p:spPr>
            <a:xfrm>
              <a:off x="748011" y="2251875"/>
              <a:ext cx="7788759" cy="1823312"/>
            </a:xfrm>
            <a:prstGeom prst="rect">
              <a:avLst/>
            </a:prstGeom>
            <a:noFill/>
            <a:ln w="5715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四角形: 角を丸くする 29">
              <a:extLst>
                <a:ext uri="{FF2B5EF4-FFF2-40B4-BE49-F238E27FC236}">
                  <a16:creationId xmlns:a16="http://schemas.microsoft.com/office/drawing/2014/main" id="{CBEE9C3E-931E-4B12-8148-A90794D17992}"/>
                </a:ext>
              </a:extLst>
            </p:cNvPr>
            <p:cNvSpPr/>
            <p:nvPr/>
          </p:nvSpPr>
          <p:spPr>
            <a:xfrm>
              <a:off x="748014" y="1967072"/>
              <a:ext cx="7788759" cy="569607"/>
            </a:xfrm>
            <a:prstGeom prst="roundRect">
              <a:avLst/>
            </a:prstGeom>
            <a:solidFill>
              <a:srgbClr val="C55A11"/>
            </a:solidFill>
            <a:ln w="57150">
              <a:solidFill>
                <a:srgbClr val="C55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自主防災組織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046922" y="2690191"/>
              <a:ext cx="748984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自発的な防災活動を行う組織</a:t>
              </a:r>
              <a:endPara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28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146</a:t>
              </a:r>
              <a:r>
                <a:rPr kumimoji="1" lang="ja-JP" altLang="en-US" sz="28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の町内会で結成（全</a:t>
              </a:r>
              <a:r>
                <a:rPr kumimoji="1" lang="en-US" altLang="ja-JP" sz="28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171</a:t>
              </a:r>
              <a:r>
                <a:rPr kumimoji="1" lang="ja-JP" altLang="en-US" sz="28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中）</a:t>
              </a:r>
              <a:endPara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28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結成・運営にあたる費用の補助制度</a:t>
              </a:r>
            </a:p>
          </p:txBody>
        </p:sp>
      </p:grpSp>
      <p:sp>
        <p:nvSpPr>
          <p:cNvPr id="15" name="四角形: 角を丸くする 20">
            <a:extLst>
              <a:ext uri="{FF2B5EF4-FFF2-40B4-BE49-F238E27FC236}">
                <a16:creationId xmlns:a16="http://schemas.microsoft.com/office/drawing/2014/main" id="{D5CDE3E9-DE60-415F-A627-34F4E378D99B}"/>
              </a:ext>
            </a:extLst>
          </p:cNvPr>
          <p:cNvSpPr/>
          <p:nvPr/>
        </p:nvSpPr>
        <p:spPr>
          <a:xfrm>
            <a:off x="688053" y="4941702"/>
            <a:ext cx="7788758" cy="972000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地域住民のさらなる防災意識向上</a:t>
            </a:r>
          </a:p>
        </p:txBody>
      </p:sp>
    </p:spTree>
    <p:extLst>
      <p:ext uri="{BB962C8B-B14F-4D97-AF65-F5344CB8AC3E}">
        <p14:creationId xmlns:p14="http://schemas.microsoft.com/office/powerpoint/2010/main" val="27127564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C61688-84D6-459B-BB9E-ABFD4AE3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72</a:t>
            </a:fld>
            <a:endParaRPr kumimoji="1" lang="ja-JP" altLang="en-US" dirty="0"/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B20C7DF2-3129-410A-977F-2C82387C17E9}"/>
              </a:ext>
            </a:extLst>
          </p:cNvPr>
          <p:cNvSpPr txBox="1">
            <a:spLocks/>
          </p:cNvSpPr>
          <p:nvPr/>
        </p:nvSpPr>
        <p:spPr>
          <a:xfrm>
            <a:off x="0" y="311495"/>
            <a:ext cx="5810865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r>
              <a:rPr lang="ja-JP" altLang="en-US" dirty="0"/>
              <a:t>提案</a:t>
            </a:r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ECC7D617-3F17-40F7-B92B-EFAE4C5E614E}"/>
              </a:ext>
            </a:extLst>
          </p:cNvPr>
          <p:cNvSpPr txBox="1">
            <a:spLocks/>
          </p:cNvSpPr>
          <p:nvPr/>
        </p:nvSpPr>
        <p:spPr>
          <a:xfrm>
            <a:off x="15485" y="32115"/>
            <a:ext cx="6968971" cy="546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b="1" kern="120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地域住民の防災意識向上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685665" y="1800000"/>
            <a:ext cx="7788759" cy="1805625"/>
            <a:chOff x="595725" y="1800000"/>
            <a:chExt cx="7788759" cy="1805625"/>
          </a:xfrm>
        </p:grpSpPr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E0855520-11B8-4B03-9A4B-C5881467591D}"/>
                </a:ext>
              </a:extLst>
            </p:cNvPr>
            <p:cNvSpPr/>
            <p:nvPr/>
          </p:nvSpPr>
          <p:spPr>
            <a:xfrm>
              <a:off x="595725" y="2069635"/>
              <a:ext cx="7788759" cy="1535990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四角形: 角を丸くする 29">
              <a:extLst>
                <a:ext uri="{FF2B5EF4-FFF2-40B4-BE49-F238E27FC236}">
                  <a16:creationId xmlns:a16="http://schemas.microsoft.com/office/drawing/2014/main" id="{CBEE9C3E-931E-4B12-8148-A90794D17992}"/>
                </a:ext>
              </a:extLst>
            </p:cNvPr>
            <p:cNvSpPr/>
            <p:nvPr/>
          </p:nvSpPr>
          <p:spPr>
            <a:xfrm>
              <a:off x="595725" y="1800000"/>
              <a:ext cx="7788759" cy="569607"/>
            </a:xfrm>
            <a:prstGeom prst="roundRect">
              <a:avLst/>
            </a:prstGeom>
            <a:solidFill>
              <a:srgbClr val="C55A11"/>
            </a:solidFill>
            <a:ln w="57150">
              <a:solidFill>
                <a:srgbClr val="C55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防災ソフト教育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73C9DE92-721E-4CB8-A3C6-9FDA982C0F0E}"/>
                </a:ext>
              </a:extLst>
            </p:cNvPr>
            <p:cNvSpPr txBox="1"/>
            <p:nvPr/>
          </p:nvSpPr>
          <p:spPr>
            <a:xfrm>
              <a:off x="668733" y="2539620"/>
              <a:ext cx="76427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自主防災組織代表者への防災指導</a:t>
              </a:r>
              <a:endPara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28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代表者による各組織への指導</a:t>
              </a:r>
              <a:endPara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685665" y="4243312"/>
            <a:ext cx="7788759" cy="1599210"/>
            <a:chOff x="595725" y="4243312"/>
            <a:chExt cx="7788759" cy="1599210"/>
          </a:xfrm>
        </p:grpSpPr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5806B600-A978-4A68-861E-BD699C9FFA8D}"/>
                </a:ext>
              </a:extLst>
            </p:cNvPr>
            <p:cNvSpPr/>
            <p:nvPr/>
          </p:nvSpPr>
          <p:spPr>
            <a:xfrm>
              <a:off x="595725" y="4756392"/>
              <a:ext cx="7788759" cy="1086130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四角形: 角を丸くする 30">
              <a:extLst>
                <a:ext uri="{FF2B5EF4-FFF2-40B4-BE49-F238E27FC236}">
                  <a16:creationId xmlns:a16="http://schemas.microsoft.com/office/drawing/2014/main" id="{12380E89-39A5-42C0-9F39-02C740B8D58A}"/>
                </a:ext>
              </a:extLst>
            </p:cNvPr>
            <p:cNvSpPr/>
            <p:nvPr/>
          </p:nvSpPr>
          <p:spPr>
            <a:xfrm>
              <a:off x="595725" y="4243312"/>
              <a:ext cx="7788759" cy="56960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57150">
              <a:solidFill>
                <a:srgbClr val="C55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補助金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48F8E8F4-E87B-4AF0-8FF1-8E1C7DB14F21}"/>
                </a:ext>
              </a:extLst>
            </p:cNvPr>
            <p:cNvSpPr txBox="1"/>
            <p:nvPr/>
          </p:nvSpPr>
          <p:spPr>
            <a:xfrm>
              <a:off x="668733" y="5105733"/>
              <a:ext cx="7642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中央地区自主防災組織への補助金の引き上げ</a:t>
              </a:r>
              <a:endPara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63415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C61688-84D6-459B-BB9E-ABFD4AE3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39BB1-A036-403D-99BA-CF8010E78B90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85" y="18467"/>
            <a:ext cx="6968971" cy="546745"/>
          </a:xfrm>
        </p:spPr>
        <p:txBody>
          <a:bodyPr/>
          <a:lstStyle/>
          <a:p>
            <a:r>
              <a:rPr lang="ja-JP" altLang="en-US" dirty="0"/>
              <a:t>地域住民の防災意識向上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B20C7DF2-3129-410A-977F-2C82387C17E9}"/>
              </a:ext>
            </a:extLst>
          </p:cNvPr>
          <p:cNvSpPr txBox="1">
            <a:spLocks/>
          </p:cNvSpPr>
          <p:nvPr/>
        </p:nvSpPr>
        <p:spPr>
          <a:xfrm>
            <a:off x="0" y="311495"/>
            <a:ext cx="5810865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費用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8FB8B35-01F3-47B5-84AB-D294ED5FC16D}"/>
              </a:ext>
            </a:extLst>
          </p:cNvPr>
          <p:cNvSpPr/>
          <p:nvPr/>
        </p:nvSpPr>
        <p:spPr>
          <a:xfrm>
            <a:off x="522724" y="1928776"/>
            <a:ext cx="4445058" cy="568800"/>
          </a:xfrm>
          <a:prstGeom prst="round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防災ソフト教育</a:t>
            </a: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2B5DC719-AEC7-4250-816E-90AB9F1E9D40}"/>
              </a:ext>
            </a:extLst>
          </p:cNvPr>
          <p:cNvSpPr/>
          <p:nvPr/>
        </p:nvSpPr>
        <p:spPr>
          <a:xfrm>
            <a:off x="522724" y="3722400"/>
            <a:ext cx="4445058" cy="5688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自主防災組織運営補助金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55E6DA7-A6B4-43BE-8AE6-B1699E24A859}"/>
              </a:ext>
            </a:extLst>
          </p:cNvPr>
          <p:cNvSpPr txBox="1"/>
          <p:nvPr/>
        </p:nvSpPr>
        <p:spPr>
          <a:xfrm>
            <a:off x="5574742" y="1996115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13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F20DC2C-9A3E-436C-9537-7B8C07F8B034}"/>
              </a:ext>
            </a:extLst>
          </p:cNvPr>
          <p:cNvSpPr txBox="1"/>
          <p:nvPr/>
        </p:nvSpPr>
        <p:spPr>
          <a:xfrm>
            <a:off x="5574741" y="3723215"/>
            <a:ext cx="298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35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3E984A32-D4FF-40E7-86C8-B6784A4E47F9}"/>
              </a:ext>
            </a:extLst>
          </p:cNvPr>
          <p:cNvSpPr/>
          <p:nvPr/>
        </p:nvSpPr>
        <p:spPr>
          <a:xfrm>
            <a:off x="522724" y="5450316"/>
            <a:ext cx="8038700" cy="797848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48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22000" y="2649600"/>
            <a:ext cx="7580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神奈川県総合防災センター機能強化事業費</a:t>
            </a:r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より算出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1618" y="4537354"/>
            <a:ext cx="7580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125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　　　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160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4" name="右矢印 3"/>
          <p:cNvSpPr/>
          <p:nvPr/>
        </p:nvSpPr>
        <p:spPr>
          <a:xfrm>
            <a:off x="2307931" y="4537354"/>
            <a:ext cx="874644" cy="43014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9806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C61688-84D6-459B-BB9E-ABFD4AE3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39BB1-A036-403D-99BA-CF8010E78B90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493"/>
            <a:ext cx="6968971" cy="797848"/>
          </a:xfrm>
        </p:spPr>
        <p:txBody>
          <a:bodyPr/>
          <a:lstStyle/>
          <a:p>
            <a:r>
              <a:rPr kumimoji="1" lang="ja-JP" altLang="en-US" dirty="0"/>
              <a:t>門灯つけっぱなし運動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85" y="18467"/>
            <a:ext cx="6968971" cy="546745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70C0"/>
                </a:solidFill>
              </a:rPr>
              <a:t>提案</a:t>
            </a:r>
            <a:r>
              <a:rPr lang="en-US" altLang="ja-JP" dirty="0"/>
              <a:t>10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110B12A2-F21A-41C2-836F-C3E9B7DF61D1}"/>
              </a:ext>
            </a:extLst>
          </p:cNvPr>
          <p:cNvSpPr txBox="1">
            <a:spLocks/>
          </p:cNvSpPr>
          <p:nvPr/>
        </p:nvSpPr>
        <p:spPr>
          <a:xfrm>
            <a:off x="3974526" y="3697474"/>
            <a:ext cx="2700622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graphicFrame>
        <p:nvGraphicFramePr>
          <p:cNvPr id="18" name="図表 17">
            <a:extLst>
              <a:ext uri="{FF2B5EF4-FFF2-40B4-BE49-F238E27FC236}">
                <a16:creationId xmlns:a16="http://schemas.microsoft.com/office/drawing/2014/main" id="{C07C74F9-52E1-4777-9013-A4BC205B0E4C}"/>
              </a:ext>
            </a:extLst>
          </p:cNvPr>
          <p:cNvGraphicFramePr/>
          <p:nvPr>
            <p:extLst/>
          </p:nvPr>
        </p:nvGraphicFramePr>
        <p:xfrm>
          <a:off x="-615600" y="1886400"/>
          <a:ext cx="6007510" cy="375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24AD6E5C-8BBB-43CA-A518-A43F908FD907}"/>
              </a:ext>
            </a:extLst>
          </p:cNvPr>
          <p:cNvGrpSpPr/>
          <p:nvPr/>
        </p:nvGrpSpPr>
        <p:grpSpPr>
          <a:xfrm>
            <a:off x="5126621" y="1720800"/>
            <a:ext cx="3195617" cy="3925290"/>
            <a:chOff x="3413840" y="1503503"/>
            <a:chExt cx="3195617" cy="3925290"/>
          </a:xfrm>
        </p:grpSpPr>
        <p:sp>
          <p:nvSpPr>
            <p:cNvPr id="25" name="フリーフォーム: 図形 6">
              <a:extLst>
                <a:ext uri="{FF2B5EF4-FFF2-40B4-BE49-F238E27FC236}">
                  <a16:creationId xmlns:a16="http://schemas.microsoft.com/office/drawing/2014/main" id="{6718BCF8-2A4F-4FB5-90FE-DBBBCB99AA28}"/>
                </a:ext>
              </a:extLst>
            </p:cNvPr>
            <p:cNvSpPr/>
            <p:nvPr/>
          </p:nvSpPr>
          <p:spPr>
            <a:xfrm>
              <a:off x="3413840" y="1503503"/>
              <a:ext cx="1572242" cy="1901163"/>
            </a:xfrm>
            <a:custGeom>
              <a:avLst/>
              <a:gdLst>
                <a:gd name="connsiteX0" fmla="*/ 371681 w 1572242"/>
                <a:gd name="connsiteY0" fmla="*/ 65784 h 1901163"/>
                <a:gd name="connsiteX1" fmla="*/ 276294 w 1572242"/>
                <a:gd name="connsiteY1" fmla="*/ 13157 h 1901163"/>
                <a:gd name="connsiteX2" fmla="*/ 269715 w 1572242"/>
                <a:gd name="connsiteY2" fmla="*/ 6579 h 1901163"/>
                <a:gd name="connsiteX3" fmla="*/ 249980 w 1572242"/>
                <a:gd name="connsiteY3" fmla="*/ 0 h 1901163"/>
                <a:gd name="connsiteX4" fmla="*/ 226956 w 1572242"/>
                <a:gd name="connsiteY4" fmla="*/ 3290 h 1901163"/>
                <a:gd name="connsiteX5" fmla="*/ 220377 w 1572242"/>
                <a:gd name="connsiteY5" fmla="*/ 9868 h 1901163"/>
                <a:gd name="connsiteX6" fmla="*/ 210510 w 1572242"/>
                <a:gd name="connsiteY6" fmla="*/ 16446 h 1901163"/>
                <a:gd name="connsiteX7" fmla="*/ 197353 w 1572242"/>
                <a:gd name="connsiteY7" fmla="*/ 32892 h 1901163"/>
                <a:gd name="connsiteX8" fmla="*/ 190774 w 1572242"/>
                <a:gd name="connsiteY8" fmla="*/ 52628 h 1901163"/>
                <a:gd name="connsiteX9" fmla="*/ 187485 w 1572242"/>
                <a:gd name="connsiteY9" fmla="*/ 65784 h 1901163"/>
                <a:gd name="connsiteX10" fmla="*/ 180907 w 1572242"/>
                <a:gd name="connsiteY10" fmla="*/ 95387 h 1901163"/>
                <a:gd name="connsiteX11" fmla="*/ 174328 w 1572242"/>
                <a:gd name="connsiteY11" fmla="*/ 105255 h 1901163"/>
                <a:gd name="connsiteX12" fmla="*/ 157882 w 1572242"/>
                <a:gd name="connsiteY12" fmla="*/ 118412 h 1901163"/>
                <a:gd name="connsiteX13" fmla="*/ 151304 w 1572242"/>
                <a:gd name="connsiteY13" fmla="*/ 128279 h 1901163"/>
                <a:gd name="connsiteX14" fmla="*/ 134858 w 1572242"/>
                <a:gd name="connsiteY14" fmla="*/ 141436 h 1901163"/>
                <a:gd name="connsiteX15" fmla="*/ 118412 w 1572242"/>
                <a:gd name="connsiteY15" fmla="*/ 151304 h 1901163"/>
                <a:gd name="connsiteX16" fmla="*/ 111833 w 1572242"/>
                <a:gd name="connsiteY16" fmla="*/ 157882 h 1901163"/>
                <a:gd name="connsiteX17" fmla="*/ 105255 w 1572242"/>
                <a:gd name="connsiteY17" fmla="*/ 177618 h 1901163"/>
                <a:gd name="connsiteX18" fmla="*/ 108544 w 1572242"/>
                <a:gd name="connsiteY18" fmla="*/ 203931 h 1901163"/>
                <a:gd name="connsiteX19" fmla="*/ 115122 w 1572242"/>
                <a:gd name="connsiteY19" fmla="*/ 210510 h 1901163"/>
                <a:gd name="connsiteX20" fmla="*/ 121701 w 1572242"/>
                <a:gd name="connsiteY20" fmla="*/ 230245 h 1901163"/>
                <a:gd name="connsiteX21" fmla="*/ 128279 w 1572242"/>
                <a:gd name="connsiteY21" fmla="*/ 240113 h 1901163"/>
                <a:gd name="connsiteX22" fmla="*/ 141436 w 1572242"/>
                <a:gd name="connsiteY22" fmla="*/ 269715 h 1901163"/>
                <a:gd name="connsiteX23" fmla="*/ 161171 w 1572242"/>
                <a:gd name="connsiteY23" fmla="*/ 279583 h 1901163"/>
                <a:gd name="connsiteX24" fmla="*/ 171039 w 1572242"/>
                <a:gd name="connsiteY24" fmla="*/ 286161 h 1901163"/>
                <a:gd name="connsiteX25" fmla="*/ 190774 w 1572242"/>
                <a:gd name="connsiteY25" fmla="*/ 292740 h 1901163"/>
                <a:gd name="connsiteX26" fmla="*/ 210510 w 1572242"/>
                <a:gd name="connsiteY26" fmla="*/ 312475 h 1901163"/>
                <a:gd name="connsiteX27" fmla="*/ 217088 w 1572242"/>
                <a:gd name="connsiteY27" fmla="*/ 319054 h 1901163"/>
                <a:gd name="connsiteX28" fmla="*/ 226956 w 1572242"/>
                <a:gd name="connsiteY28" fmla="*/ 325632 h 1901163"/>
                <a:gd name="connsiteX29" fmla="*/ 253269 w 1572242"/>
                <a:gd name="connsiteY29" fmla="*/ 348656 h 1901163"/>
                <a:gd name="connsiteX30" fmla="*/ 259848 w 1572242"/>
                <a:gd name="connsiteY30" fmla="*/ 368392 h 1901163"/>
                <a:gd name="connsiteX31" fmla="*/ 263137 w 1572242"/>
                <a:gd name="connsiteY31" fmla="*/ 378259 h 1901163"/>
                <a:gd name="connsiteX32" fmla="*/ 276294 w 1572242"/>
                <a:gd name="connsiteY32" fmla="*/ 407862 h 1901163"/>
                <a:gd name="connsiteX33" fmla="*/ 282872 w 1572242"/>
                <a:gd name="connsiteY33" fmla="*/ 427597 h 1901163"/>
                <a:gd name="connsiteX34" fmla="*/ 296029 w 1572242"/>
                <a:gd name="connsiteY34" fmla="*/ 444043 h 1901163"/>
                <a:gd name="connsiteX35" fmla="*/ 315764 w 1572242"/>
                <a:gd name="connsiteY35" fmla="*/ 467068 h 1901163"/>
                <a:gd name="connsiteX36" fmla="*/ 322343 w 1572242"/>
                <a:gd name="connsiteY36" fmla="*/ 486803 h 1901163"/>
                <a:gd name="connsiteX37" fmla="*/ 325632 w 1572242"/>
                <a:gd name="connsiteY37" fmla="*/ 496671 h 1901163"/>
                <a:gd name="connsiteX38" fmla="*/ 328921 w 1572242"/>
                <a:gd name="connsiteY38" fmla="*/ 506538 h 1901163"/>
                <a:gd name="connsiteX39" fmla="*/ 335499 w 1572242"/>
                <a:gd name="connsiteY39" fmla="*/ 539431 h 1901163"/>
                <a:gd name="connsiteX40" fmla="*/ 335499 w 1572242"/>
                <a:gd name="connsiteY40" fmla="*/ 667710 h 1901163"/>
                <a:gd name="connsiteX41" fmla="*/ 328921 w 1572242"/>
                <a:gd name="connsiteY41" fmla="*/ 687445 h 1901163"/>
                <a:gd name="connsiteX42" fmla="*/ 325632 w 1572242"/>
                <a:gd name="connsiteY42" fmla="*/ 697313 h 1901163"/>
                <a:gd name="connsiteX43" fmla="*/ 315764 w 1572242"/>
                <a:gd name="connsiteY43" fmla="*/ 726915 h 1901163"/>
                <a:gd name="connsiteX44" fmla="*/ 305897 w 1572242"/>
                <a:gd name="connsiteY44" fmla="*/ 746651 h 1901163"/>
                <a:gd name="connsiteX45" fmla="*/ 292740 w 1572242"/>
                <a:gd name="connsiteY45" fmla="*/ 759808 h 1901163"/>
                <a:gd name="connsiteX46" fmla="*/ 286161 w 1572242"/>
                <a:gd name="connsiteY46" fmla="*/ 766386 h 1901163"/>
                <a:gd name="connsiteX47" fmla="*/ 273004 w 1572242"/>
                <a:gd name="connsiteY47" fmla="*/ 782832 h 1901163"/>
                <a:gd name="connsiteX48" fmla="*/ 266426 w 1572242"/>
                <a:gd name="connsiteY48" fmla="*/ 792700 h 1901163"/>
                <a:gd name="connsiteX49" fmla="*/ 256558 w 1572242"/>
                <a:gd name="connsiteY49" fmla="*/ 799278 h 1901163"/>
                <a:gd name="connsiteX50" fmla="*/ 240112 w 1572242"/>
                <a:gd name="connsiteY50" fmla="*/ 815724 h 1901163"/>
                <a:gd name="connsiteX51" fmla="*/ 223666 w 1572242"/>
                <a:gd name="connsiteY51" fmla="*/ 828881 h 1901163"/>
                <a:gd name="connsiteX52" fmla="*/ 220377 w 1572242"/>
                <a:gd name="connsiteY52" fmla="*/ 838749 h 1901163"/>
                <a:gd name="connsiteX53" fmla="*/ 223666 w 1572242"/>
                <a:gd name="connsiteY53" fmla="*/ 851905 h 1901163"/>
                <a:gd name="connsiteX54" fmla="*/ 230245 w 1572242"/>
                <a:gd name="connsiteY54" fmla="*/ 871641 h 1901163"/>
                <a:gd name="connsiteX55" fmla="*/ 233534 w 1572242"/>
                <a:gd name="connsiteY55" fmla="*/ 881508 h 1901163"/>
                <a:gd name="connsiteX56" fmla="*/ 240112 w 1572242"/>
                <a:gd name="connsiteY56" fmla="*/ 888087 h 1901163"/>
                <a:gd name="connsiteX57" fmla="*/ 253269 w 1572242"/>
                <a:gd name="connsiteY57" fmla="*/ 927557 h 1901163"/>
                <a:gd name="connsiteX58" fmla="*/ 256558 w 1572242"/>
                <a:gd name="connsiteY58" fmla="*/ 937425 h 1901163"/>
                <a:gd name="connsiteX59" fmla="*/ 269715 w 1572242"/>
                <a:gd name="connsiteY59" fmla="*/ 953871 h 1901163"/>
                <a:gd name="connsiteX60" fmla="*/ 279583 w 1572242"/>
                <a:gd name="connsiteY60" fmla="*/ 970317 h 1901163"/>
                <a:gd name="connsiteX61" fmla="*/ 282872 w 1572242"/>
                <a:gd name="connsiteY61" fmla="*/ 980184 h 1901163"/>
                <a:gd name="connsiteX62" fmla="*/ 292740 w 1572242"/>
                <a:gd name="connsiteY62" fmla="*/ 983474 h 1901163"/>
                <a:gd name="connsiteX63" fmla="*/ 315764 w 1572242"/>
                <a:gd name="connsiteY63" fmla="*/ 986763 h 1901163"/>
                <a:gd name="connsiteX64" fmla="*/ 345367 w 1572242"/>
                <a:gd name="connsiteY64" fmla="*/ 993341 h 1901163"/>
                <a:gd name="connsiteX65" fmla="*/ 355235 w 1572242"/>
                <a:gd name="connsiteY65" fmla="*/ 999920 h 1901163"/>
                <a:gd name="connsiteX66" fmla="*/ 365102 w 1572242"/>
                <a:gd name="connsiteY66" fmla="*/ 1003209 h 1901163"/>
                <a:gd name="connsiteX67" fmla="*/ 378259 w 1572242"/>
                <a:gd name="connsiteY67" fmla="*/ 1016366 h 1901163"/>
                <a:gd name="connsiteX68" fmla="*/ 381548 w 1572242"/>
                <a:gd name="connsiteY68" fmla="*/ 1026233 h 1901163"/>
                <a:gd name="connsiteX69" fmla="*/ 371681 w 1572242"/>
                <a:gd name="connsiteY69" fmla="*/ 1049258 h 1901163"/>
                <a:gd name="connsiteX70" fmla="*/ 361813 w 1572242"/>
                <a:gd name="connsiteY70" fmla="*/ 1052547 h 1901163"/>
                <a:gd name="connsiteX71" fmla="*/ 328921 w 1572242"/>
                <a:gd name="connsiteY71" fmla="*/ 1049258 h 1901163"/>
                <a:gd name="connsiteX72" fmla="*/ 309186 w 1572242"/>
                <a:gd name="connsiteY72" fmla="*/ 1042679 h 1901163"/>
                <a:gd name="connsiteX73" fmla="*/ 289451 w 1572242"/>
                <a:gd name="connsiteY73" fmla="*/ 1052547 h 1901163"/>
                <a:gd name="connsiteX74" fmla="*/ 282872 w 1572242"/>
                <a:gd name="connsiteY74" fmla="*/ 1062415 h 1901163"/>
                <a:gd name="connsiteX75" fmla="*/ 263137 w 1572242"/>
                <a:gd name="connsiteY75" fmla="*/ 1068993 h 1901163"/>
                <a:gd name="connsiteX76" fmla="*/ 249980 w 1572242"/>
                <a:gd name="connsiteY76" fmla="*/ 1072282 h 1901163"/>
                <a:gd name="connsiteX77" fmla="*/ 230245 w 1572242"/>
                <a:gd name="connsiteY77" fmla="*/ 1078861 h 1901163"/>
                <a:gd name="connsiteX78" fmla="*/ 210510 w 1572242"/>
                <a:gd name="connsiteY78" fmla="*/ 1065704 h 1901163"/>
                <a:gd name="connsiteX79" fmla="*/ 203931 w 1572242"/>
                <a:gd name="connsiteY79" fmla="*/ 1059125 h 1901163"/>
                <a:gd name="connsiteX80" fmla="*/ 184196 w 1572242"/>
                <a:gd name="connsiteY80" fmla="*/ 1045969 h 1901163"/>
                <a:gd name="connsiteX81" fmla="*/ 167750 w 1572242"/>
                <a:gd name="connsiteY81" fmla="*/ 1036101 h 1901163"/>
                <a:gd name="connsiteX82" fmla="*/ 154593 w 1572242"/>
                <a:gd name="connsiteY82" fmla="*/ 1022944 h 1901163"/>
                <a:gd name="connsiteX83" fmla="*/ 144725 w 1572242"/>
                <a:gd name="connsiteY83" fmla="*/ 1016366 h 1901163"/>
                <a:gd name="connsiteX84" fmla="*/ 131569 w 1572242"/>
                <a:gd name="connsiteY84" fmla="*/ 999920 h 1901163"/>
                <a:gd name="connsiteX85" fmla="*/ 124990 w 1572242"/>
                <a:gd name="connsiteY85" fmla="*/ 980184 h 1901163"/>
                <a:gd name="connsiteX86" fmla="*/ 128279 w 1572242"/>
                <a:gd name="connsiteY86" fmla="*/ 967028 h 1901163"/>
                <a:gd name="connsiteX87" fmla="*/ 131569 w 1572242"/>
                <a:gd name="connsiteY87" fmla="*/ 957160 h 1901163"/>
                <a:gd name="connsiteX88" fmla="*/ 128279 w 1572242"/>
                <a:gd name="connsiteY88" fmla="*/ 947292 h 1901163"/>
                <a:gd name="connsiteX89" fmla="*/ 62495 w 1572242"/>
                <a:gd name="connsiteY89" fmla="*/ 950582 h 1901163"/>
                <a:gd name="connsiteX90" fmla="*/ 42760 w 1572242"/>
                <a:gd name="connsiteY90" fmla="*/ 953871 h 1901163"/>
                <a:gd name="connsiteX91" fmla="*/ 32892 w 1572242"/>
                <a:gd name="connsiteY91" fmla="*/ 960449 h 1901163"/>
                <a:gd name="connsiteX92" fmla="*/ 23025 w 1572242"/>
                <a:gd name="connsiteY92" fmla="*/ 963738 h 1901163"/>
                <a:gd name="connsiteX93" fmla="*/ 19735 w 1572242"/>
                <a:gd name="connsiteY93" fmla="*/ 973606 h 1901163"/>
                <a:gd name="connsiteX94" fmla="*/ 16446 w 1572242"/>
                <a:gd name="connsiteY94" fmla="*/ 1022944 h 1901163"/>
                <a:gd name="connsiteX95" fmla="*/ 6579 w 1572242"/>
                <a:gd name="connsiteY95" fmla="*/ 1029523 h 1901163"/>
                <a:gd name="connsiteX96" fmla="*/ 0 w 1572242"/>
                <a:gd name="connsiteY96" fmla="*/ 1036101 h 1901163"/>
                <a:gd name="connsiteX97" fmla="*/ 19735 w 1572242"/>
                <a:gd name="connsiteY97" fmla="*/ 1072282 h 1901163"/>
                <a:gd name="connsiteX98" fmla="*/ 39471 w 1572242"/>
                <a:gd name="connsiteY98" fmla="*/ 1078861 h 1901163"/>
                <a:gd name="connsiteX99" fmla="*/ 46049 w 1572242"/>
                <a:gd name="connsiteY99" fmla="*/ 1088728 h 1901163"/>
                <a:gd name="connsiteX100" fmla="*/ 39471 w 1572242"/>
                <a:gd name="connsiteY100" fmla="*/ 1141356 h 1901163"/>
                <a:gd name="connsiteX101" fmla="*/ 32892 w 1572242"/>
                <a:gd name="connsiteY101" fmla="*/ 1161091 h 1901163"/>
                <a:gd name="connsiteX102" fmla="*/ 29603 w 1572242"/>
                <a:gd name="connsiteY102" fmla="*/ 1170959 h 1901163"/>
                <a:gd name="connsiteX103" fmla="*/ 13157 w 1572242"/>
                <a:gd name="connsiteY103" fmla="*/ 1187405 h 1901163"/>
                <a:gd name="connsiteX104" fmla="*/ 9868 w 1572242"/>
                <a:gd name="connsiteY104" fmla="*/ 1197272 h 1901163"/>
                <a:gd name="connsiteX105" fmla="*/ 13157 w 1572242"/>
                <a:gd name="connsiteY105" fmla="*/ 1207140 h 1901163"/>
                <a:gd name="connsiteX106" fmla="*/ 29603 w 1572242"/>
                <a:gd name="connsiteY106" fmla="*/ 1223586 h 1901163"/>
                <a:gd name="connsiteX107" fmla="*/ 49338 w 1572242"/>
                <a:gd name="connsiteY107" fmla="*/ 1230164 h 1901163"/>
                <a:gd name="connsiteX108" fmla="*/ 55917 w 1572242"/>
                <a:gd name="connsiteY108" fmla="*/ 1236743 h 1901163"/>
                <a:gd name="connsiteX109" fmla="*/ 65784 w 1572242"/>
                <a:gd name="connsiteY109" fmla="*/ 1253189 h 1901163"/>
                <a:gd name="connsiteX110" fmla="*/ 69074 w 1572242"/>
                <a:gd name="connsiteY110" fmla="*/ 1263056 h 1901163"/>
                <a:gd name="connsiteX111" fmla="*/ 62495 w 1572242"/>
                <a:gd name="connsiteY111" fmla="*/ 1292659 h 1901163"/>
                <a:gd name="connsiteX112" fmla="*/ 65784 w 1572242"/>
                <a:gd name="connsiteY112" fmla="*/ 1302527 h 1901163"/>
                <a:gd name="connsiteX113" fmla="*/ 85520 w 1572242"/>
                <a:gd name="connsiteY113" fmla="*/ 1322262 h 1901163"/>
                <a:gd name="connsiteX114" fmla="*/ 92098 w 1572242"/>
                <a:gd name="connsiteY114" fmla="*/ 1328841 h 1901163"/>
                <a:gd name="connsiteX115" fmla="*/ 105255 w 1572242"/>
                <a:gd name="connsiteY115" fmla="*/ 1345287 h 1901163"/>
                <a:gd name="connsiteX116" fmla="*/ 108544 w 1572242"/>
                <a:gd name="connsiteY116" fmla="*/ 1355154 h 1901163"/>
                <a:gd name="connsiteX117" fmla="*/ 134858 w 1572242"/>
                <a:gd name="connsiteY117" fmla="*/ 1368311 h 1901163"/>
                <a:gd name="connsiteX118" fmla="*/ 144725 w 1572242"/>
                <a:gd name="connsiteY118" fmla="*/ 1371600 h 1901163"/>
                <a:gd name="connsiteX119" fmla="*/ 154593 w 1572242"/>
                <a:gd name="connsiteY119" fmla="*/ 1388046 h 1901163"/>
                <a:gd name="connsiteX120" fmla="*/ 167750 w 1572242"/>
                <a:gd name="connsiteY120" fmla="*/ 1401203 h 1901163"/>
                <a:gd name="connsiteX121" fmla="*/ 180907 w 1572242"/>
                <a:gd name="connsiteY121" fmla="*/ 1427517 h 1901163"/>
                <a:gd name="connsiteX122" fmla="*/ 190774 w 1572242"/>
                <a:gd name="connsiteY122" fmla="*/ 1430806 h 1901163"/>
                <a:gd name="connsiteX123" fmla="*/ 210510 w 1572242"/>
                <a:gd name="connsiteY123" fmla="*/ 1434095 h 1901163"/>
                <a:gd name="connsiteX124" fmla="*/ 217088 w 1572242"/>
                <a:gd name="connsiteY124" fmla="*/ 1440674 h 1901163"/>
                <a:gd name="connsiteX125" fmla="*/ 230245 w 1572242"/>
                <a:gd name="connsiteY125" fmla="*/ 1457120 h 1901163"/>
                <a:gd name="connsiteX126" fmla="*/ 249980 w 1572242"/>
                <a:gd name="connsiteY126" fmla="*/ 1466987 h 1901163"/>
                <a:gd name="connsiteX127" fmla="*/ 259848 w 1572242"/>
                <a:gd name="connsiteY127" fmla="*/ 1486723 h 1901163"/>
                <a:gd name="connsiteX128" fmla="*/ 279583 w 1572242"/>
                <a:gd name="connsiteY128" fmla="*/ 1496590 h 1901163"/>
                <a:gd name="connsiteX129" fmla="*/ 292740 w 1572242"/>
                <a:gd name="connsiteY129" fmla="*/ 1509747 h 1901163"/>
                <a:gd name="connsiteX130" fmla="*/ 302607 w 1572242"/>
                <a:gd name="connsiteY130" fmla="*/ 1516325 h 1901163"/>
                <a:gd name="connsiteX131" fmla="*/ 394705 w 1572242"/>
                <a:gd name="connsiteY131" fmla="*/ 1526193 h 1901163"/>
                <a:gd name="connsiteX132" fmla="*/ 414440 w 1572242"/>
                <a:gd name="connsiteY132" fmla="*/ 1529482 h 1901163"/>
                <a:gd name="connsiteX133" fmla="*/ 513117 w 1572242"/>
                <a:gd name="connsiteY133" fmla="*/ 1532772 h 1901163"/>
                <a:gd name="connsiteX134" fmla="*/ 546009 w 1572242"/>
                <a:gd name="connsiteY134" fmla="*/ 1545928 h 1901163"/>
                <a:gd name="connsiteX135" fmla="*/ 575612 w 1572242"/>
                <a:gd name="connsiteY135" fmla="*/ 1559085 h 1901163"/>
                <a:gd name="connsiteX136" fmla="*/ 582190 w 1572242"/>
                <a:gd name="connsiteY136" fmla="*/ 1565664 h 1901163"/>
                <a:gd name="connsiteX137" fmla="*/ 585479 w 1572242"/>
                <a:gd name="connsiteY137" fmla="*/ 1575531 h 1901163"/>
                <a:gd name="connsiteX138" fmla="*/ 592058 w 1572242"/>
                <a:gd name="connsiteY138" fmla="*/ 1582110 h 1901163"/>
                <a:gd name="connsiteX139" fmla="*/ 605215 w 1572242"/>
                <a:gd name="connsiteY139" fmla="*/ 1598556 h 1901163"/>
                <a:gd name="connsiteX140" fmla="*/ 608504 w 1572242"/>
                <a:gd name="connsiteY140" fmla="*/ 1608423 h 1901163"/>
                <a:gd name="connsiteX141" fmla="*/ 618371 w 1572242"/>
                <a:gd name="connsiteY141" fmla="*/ 1615002 h 1901163"/>
                <a:gd name="connsiteX142" fmla="*/ 631528 w 1572242"/>
                <a:gd name="connsiteY142" fmla="*/ 1628159 h 1901163"/>
                <a:gd name="connsiteX143" fmla="*/ 638107 w 1572242"/>
                <a:gd name="connsiteY143" fmla="*/ 1634737 h 1901163"/>
                <a:gd name="connsiteX144" fmla="*/ 661131 w 1572242"/>
                <a:gd name="connsiteY144" fmla="*/ 1661051 h 1901163"/>
                <a:gd name="connsiteX145" fmla="*/ 667710 w 1572242"/>
                <a:gd name="connsiteY145" fmla="*/ 1667629 h 1901163"/>
                <a:gd name="connsiteX146" fmla="*/ 677577 w 1572242"/>
                <a:gd name="connsiteY146" fmla="*/ 1674208 h 1901163"/>
                <a:gd name="connsiteX147" fmla="*/ 684156 w 1572242"/>
                <a:gd name="connsiteY147" fmla="*/ 1680786 h 1901163"/>
                <a:gd name="connsiteX148" fmla="*/ 694023 w 1572242"/>
                <a:gd name="connsiteY148" fmla="*/ 1687364 h 1901163"/>
                <a:gd name="connsiteX149" fmla="*/ 710469 w 1572242"/>
                <a:gd name="connsiteY149" fmla="*/ 1703810 h 1901163"/>
                <a:gd name="connsiteX150" fmla="*/ 717048 w 1572242"/>
                <a:gd name="connsiteY150" fmla="*/ 1710389 h 1901163"/>
                <a:gd name="connsiteX151" fmla="*/ 726915 w 1572242"/>
                <a:gd name="connsiteY151" fmla="*/ 1713678 h 1901163"/>
                <a:gd name="connsiteX152" fmla="*/ 740072 w 1572242"/>
                <a:gd name="connsiteY152" fmla="*/ 1726835 h 1901163"/>
                <a:gd name="connsiteX153" fmla="*/ 753229 w 1572242"/>
                <a:gd name="connsiteY153" fmla="*/ 1743281 h 1901163"/>
                <a:gd name="connsiteX154" fmla="*/ 763097 w 1572242"/>
                <a:gd name="connsiteY154" fmla="*/ 1763016 h 1901163"/>
                <a:gd name="connsiteX155" fmla="*/ 769675 w 1572242"/>
                <a:gd name="connsiteY155" fmla="*/ 1782751 h 1901163"/>
                <a:gd name="connsiteX156" fmla="*/ 772964 w 1572242"/>
                <a:gd name="connsiteY156" fmla="*/ 1792619 h 1901163"/>
                <a:gd name="connsiteX157" fmla="*/ 779543 w 1572242"/>
                <a:gd name="connsiteY157" fmla="*/ 1799197 h 1901163"/>
                <a:gd name="connsiteX158" fmla="*/ 792699 w 1572242"/>
                <a:gd name="connsiteY158" fmla="*/ 1818933 h 1901163"/>
                <a:gd name="connsiteX159" fmla="*/ 805856 w 1572242"/>
                <a:gd name="connsiteY159" fmla="*/ 1832090 h 1901163"/>
                <a:gd name="connsiteX160" fmla="*/ 822302 w 1572242"/>
                <a:gd name="connsiteY160" fmla="*/ 1848536 h 1901163"/>
                <a:gd name="connsiteX161" fmla="*/ 828881 w 1572242"/>
                <a:gd name="connsiteY161" fmla="*/ 1855114 h 1901163"/>
                <a:gd name="connsiteX162" fmla="*/ 858484 w 1572242"/>
                <a:gd name="connsiteY162" fmla="*/ 1864982 h 1901163"/>
                <a:gd name="connsiteX163" fmla="*/ 868351 w 1572242"/>
                <a:gd name="connsiteY163" fmla="*/ 1868271 h 1901163"/>
                <a:gd name="connsiteX164" fmla="*/ 888086 w 1572242"/>
                <a:gd name="connsiteY164" fmla="*/ 1878138 h 1901163"/>
                <a:gd name="connsiteX165" fmla="*/ 917689 w 1572242"/>
                <a:gd name="connsiteY165" fmla="*/ 1894584 h 1901163"/>
                <a:gd name="connsiteX166" fmla="*/ 924268 w 1572242"/>
                <a:gd name="connsiteY166" fmla="*/ 1901163 h 1901163"/>
                <a:gd name="connsiteX167" fmla="*/ 944003 w 1572242"/>
                <a:gd name="connsiteY167" fmla="*/ 1894584 h 1901163"/>
                <a:gd name="connsiteX168" fmla="*/ 970317 w 1572242"/>
                <a:gd name="connsiteY168" fmla="*/ 1874849 h 1901163"/>
                <a:gd name="connsiteX169" fmla="*/ 973606 w 1572242"/>
                <a:gd name="connsiteY169" fmla="*/ 1864982 h 1901163"/>
                <a:gd name="connsiteX170" fmla="*/ 983474 w 1572242"/>
                <a:gd name="connsiteY170" fmla="*/ 1848536 h 1901163"/>
                <a:gd name="connsiteX171" fmla="*/ 990052 w 1572242"/>
                <a:gd name="connsiteY171" fmla="*/ 1812354 h 1901163"/>
                <a:gd name="connsiteX172" fmla="*/ 1003209 w 1572242"/>
                <a:gd name="connsiteY172" fmla="*/ 1795908 h 1901163"/>
                <a:gd name="connsiteX173" fmla="*/ 1006498 w 1572242"/>
                <a:gd name="connsiteY173" fmla="*/ 1786041 h 1901163"/>
                <a:gd name="connsiteX174" fmla="*/ 1013076 w 1572242"/>
                <a:gd name="connsiteY174" fmla="*/ 1779462 h 1901163"/>
                <a:gd name="connsiteX175" fmla="*/ 1019655 w 1572242"/>
                <a:gd name="connsiteY175" fmla="*/ 1759727 h 1901163"/>
                <a:gd name="connsiteX176" fmla="*/ 1029522 w 1572242"/>
                <a:gd name="connsiteY176" fmla="*/ 1730124 h 1901163"/>
                <a:gd name="connsiteX177" fmla="*/ 1032812 w 1572242"/>
                <a:gd name="connsiteY177" fmla="*/ 1720256 h 1901163"/>
                <a:gd name="connsiteX178" fmla="*/ 1039390 w 1572242"/>
                <a:gd name="connsiteY178" fmla="*/ 1710389 h 1901163"/>
                <a:gd name="connsiteX179" fmla="*/ 1042679 w 1572242"/>
                <a:gd name="connsiteY179" fmla="*/ 1700521 h 1901163"/>
                <a:gd name="connsiteX180" fmla="*/ 1049258 w 1572242"/>
                <a:gd name="connsiteY180" fmla="*/ 1693943 h 1901163"/>
                <a:gd name="connsiteX181" fmla="*/ 1055836 w 1572242"/>
                <a:gd name="connsiteY181" fmla="*/ 1674208 h 1901163"/>
                <a:gd name="connsiteX182" fmla="*/ 1065704 w 1572242"/>
                <a:gd name="connsiteY182" fmla="*/ 1641315 h 1901163"/>
                <a:gd name="connsiteX183" fmla="*/ 1068993 w 1572242"/>
                <a:gd name="connsiteY183" fmla="*/ 1621580 h 1901163"/>
                <a:gd name="connsiteX184" fmla="*/ 1065704 w 1572242"/>
                <a:gd name="connsiteY184" fmla="*/ 1591977 h 1901163"/>
                <a:gd name="connsiteX185" fmla="*/ 1062415 w 1572242"/>
                <a:gd name="connsiteY185" fmla="*/ 1582110 h 1901163"/>
                <a:gd name="connsiteX186" fmla="*/ 1059125 w 1572242"/>
                <a:gd name="connsiteY186" fmla="*/ 1568953 h 1901163"/>
                <a:gd name="connsiteX187" fmla="*/ 1068993 w 1572242"/>
                <a:gd name="connsiteY187" fmla="*/ 1516325 h 1901163"/>
                <a:gd name="connsiteX188" fmla="*/ 1078861 w 1572242"/>
                <a:gd name="connsiteY188" fmla="*/ 1509747 h 1901163"/>
                <a:gd name="connsiteX189" fmla="*/ 1085439 w 1572242"/>
                <a:gd name="connsiteY189" fmla="*/ 1499879 h 1901163"/>
                <a:gd name="connsiteX190" fmla="*/ 1088728 w 1572242"/>
                <a:gd name="connsiteY190" fmla="*/ 1490012 h 1901163"/>
                <a:gd name="connsiteX191" fmla="*/ 1095307 w 1572242"/>
                <a:gd name="connsiteY191" fmla="*/ 1483433 h 1901163"/>
                <a:gd name="connsiteX192" fmla="*/ 1105174 w 1572242"/>
                <a:gd name="connsiteY192" fmla="*/ 1466987 h 1901163"/>
                <a:gd name="connsiteX193" fmla="*/ 1108463 w 1572242"/>
                <a:gd name="connsiteY193" fmla="*/ 1457120 h 1901163"/>
                <a:gd name="connsiteX194" fmla="*/ 1115042 w 1572242"/>
                <a:gd name="connsiteY194" fmla="*/ 1450541 h 1901163"/>
                <a:gd name="connsiteX195" fmla="*/ 1121620 w 1572242"/>
                <a:gd name="connsiteY195" fmla="*/ 1440674 h 1901163"/>
                <a:gd name="connsiteX196" fmla="*/ 1128199 w 1572242"/>
                <a:gd name="connsiteY196" fmla="*/ 1434095 h 1901163"/>
                <a:gd name="connsiteX197" fmla="*/ 1141356 w 1572242"/>
                <a:gd name="connsiteY197" fmla="*/ 1414360 h 1901163"/>
                <a:gd name="connsiteX198" fmla="*/ 1151223 w 1572242"/>
                <a:gd name="connsiteY198" fmla="*/ 1384757 h 1901163"/>
                <a:gd name="connsiteX199" fmla="*/ 1154512 w 1572242"/>
                <a:gd name="connsiteY199" fmla="*/ 1374890 h 1901163"/>
                <a:gd name="connsiteX200" fmla="*/ 1157802 w 1572242"/>
                <a:gd name="connsiteY200" fmla="*/ 1365022 h 1901163"/>
                <a:gd name="connsiteX201" fmla="*/ 1161091 w 1572242"/>
                <a:gd name="connsiteY201" fmla="*/ 1341997 h 1901163"/>
                <a:gd name="connsiteX202" fmla="*/ 1154512 w 1572242"/>
                <a:gd name="connsiteY202" fmla="*/ 1276213 h 1901163"/>
                <a:gd name="connsiteX203" fmla="*/ 1147934 w 1572242"/>
                <a:gd name="connsiteY203" fmla="*/ 1266346 h 1901163"/>
                <a:gd name="connsiteX204" fmla="*/ 1138066 w 1572242"/>
                <a:gd name="connsiteY204" fmla="*/ 1263056 h 1901163"/>
                <a:gd name="connsiteX205" fmla="*/ 1118331 w 1572242"/>
                <a:gd name="connsiteY205" fmla="*/ 1249900 h 1901163"/>
                <a:gd name="connsiteX206" fmla="*/ 1098596 w 1572242"/>
                <a:gd name="connsiteY206" fmla="*/ 1226875 h 1901163"/>
                <a:gd name="connsiteX207" fmla="*/ 1092017 w 1572242"/>
                <a:gd name="connsiteY207" fmla="*/ 1207140 h 1901163"/>
                <a:gd name="connsiteX208" fmla="*/ 1088728 w 1572242"/>
                <a:gd name="connsiteY208" fmla="*/ 1197272 h 1901163"/>
                <a:gd name="connsiteX209" fmla="*/ 1085439 w 1572242"/>
                <a:gd name="connsiteY209" fmla="*/ 1131488 h 1901163"/>
                <a:gd name="connsiteX210" fmla="*/ 1075571 w 1572242"/>
                <a:gd name="connsiteY210" fmla="*/ 1082150 h 1901163"/>
                <a:gd name="connsiteX211" fmla="*/ 1072282 w 1572242"/>
                <a:gd name="connsiteY211" fmla="*/ 1072282 h 1901163"/>
                <a:gd name="connsiteX212" fmla="*/ 1065704 w 1572242"/>
                <a:gd name="connsiteY212" fmla="*/ 1062415 h 1901163"/>
                <a:gd name="connsiteX213" fmla="*/ 1062415 w 1572242"/>
                <a:gd name="connsiteY213" fmla="*/ 1052547 h 1901163"/>
                <a:gd name="connsiteX214" fmla="*/ 1055836 w 1572242"/>
                <a:gd name="connsiteY214" fmla="*/ 983474 h 1901163"/>
                <a:gd name="connsiteX215" fmla="*/ 1042679 w 1572242"/>
                <a:gd name="connsiteY215" fmla="*/ 953871 h 1901163"/>
                <a:gd name="connsiteX216" fmla="*/ 1039390 w 1572242"/>
                <a:gd name="connsiteY216" fmla="*/ 944003 h 1901163"/>
                <a:gd name="connsiteX217" fmla="*/ 1042679 w 1572242"/>
                <a:gd name="connsiteY217" fmla="*/ 920979 h 1901163"/>
                <a:gd name="connsiteX218" fmla="*/ 1049258 w 1572242"/>
                <a:gd name="connsiteY218" fmla="*/ 914400 h 1901163"/>
                <a:gd name="connsiteX219" fmla="*/ 1092017 w 1572242"/>
                <a:gd name="connsiteY219" fmla="*/ 904533 h 1901163"/>
                <a:gd name="connsiteX220" fmla="*/ 1174248 w 1572242"/>
                <a:gd name="connsiteY220" fmla="*/ 901243 h 1901163"/>
                <a:gd name="connsiteX221" fmla="*/ 1197272 w 1572242"/>
                <a:gd name="connsiteY221" fmla="*/ 894665 h 1901163"/>
                <a:gd name="connsiteX222" fmla="*/ 1200561 w 1572242"/>
                <a:gd name="connsiteY222" fmla="*/ 884797 h 1901163"/>
                <a:gd name="connsiteX223" fmla="*/ 1197272 w 1572242"/>
                <a:gd name="connsiteY223" fmla="*/ 871641 h 1901163"/>
                <a:gd name="connsiteX224" fmla="*/ 1213718 w 1572242"/>
                <a:gd name="connsiteY224" fmla="*/ 855195 h 1901163"/>
                <a:gd name="connsiteX225" fmla="*/ 1217007 w 1572242"/>
                <a:gd name="connsiteY225" fmla="*/ 845327 h 1901163"/>
                <a:gd name="connsiteX226" fmla="*/ 1207140 w 1572242"/>
                <a:gd name="connsiteY226" fmla="*/ 838749 h 1901163"/>
                <a:gd name="connsiteX227" fmla="*/ 1200561 w 1572242"/>
                <a:gd name="connsiteY227" fmla="*/ 832170 h 1901163"/>
                <a:gd name="connsiteX228" fmla="*/ 1190694 w 1572242"/>
                <a:gd name="connsiteY228" fmla="*/ 828881 h 1901163"/>
                <a:gd name="connsiteX229" fmla="*/ 1151223 w 1572242"/>
                <a:gd name="connsiteY229" fmla="*/ 825592 h 1901163"/>
                <a:gd name="connsiteX230" fmla="*/ 1151223 w 1572242"/>
                <a:gd name="connsiteY230" fmla="*/ 786121 h 1901163"/>
                <a:gd name="connsiteX231" fmla="*/ 1161091 w 1572242"/>
                <a:gd name="connsiteY231" fmla="*/ 782832 h 1901163"/>
                <a:gd name="connsiteX232" fmla="*/ 1184115 w 1572242"/>
                <a:gd name="connsiteY232" fmla="*/ 786121 h 1901163"/>
                <a:gd name="connsiteX233" fmla="*/ 1190694 w 1572242"/>
                <a:gd name="connsiteY233" fmla="*/ 792700 h 1901163"/>
                <a:gd name="connsiteX234" fmla="*/ 1200561 w 1572242"/>
                <a:gd name="connsiteY234" fmla="*/ 795989 h 1901163"/>
                <a:gd name="connsiteX235" fmla="*/ 1200561 w 1572242"/>
                <a:gd name="connsiteY235" fmla="*/ 694023 h 1901163"/>
                <a:gd name="connsiteX236" fmla="*/ 1210429 w 1572242"/>
                <a:gd name="connsiteY236" fmla="*/ 690734 h 1901163"/>
                <a:gd name="connsiteX237" fmla="*/ 1223586 w 1572242"/>
                <a:gd name="connsiteY237" fmla="*/ 687445 h 1901163"/>
                <a:gd name="connsiteX238" fmla="*/ 1233453 w 1572242"/>
                <a:gd name="connsiteY238" fmla="*/ 684156 h 1901163"/>
                <a:gd name="connsiteX239" fmla="*/ 1253189 w 1572242"/>
                <a:gd name="connsiteY239" fmla="*/ 680866 h 1901163"/>
                <a:gd name="connsiteX240" fmla="*/ 1272924 w 1572242"/>
                <a:gd name="connsiteY240" fmla="*/ 674288 h 1901163"/>
                <a:gd name="connsiteX241" fmla="*/ 1282792 w 1572242"/>
                <a:gd name="connsiteY241" fmla="*/ 670999 h 1901163"/>
                <a:gd name="connsiteX242" fmla="*/ 1302527 w 1572242"/>
                <a:gd name="connsiteY242" fmla="*/ 664420 h 1901163"/>
                <a:gd name="connsiteX243" fmla="*/ 1322262 w 1572242"/>
                <a:gd name="connsiteY243" fmla="*/ 654553 h 1901163"/>
                <a:gd name="connsiteX244" fmla="*/ 1348576 w 1572242"/>
                <a:gd name="connsiteY244" fmla="*/ 641396 h 1901163"/>
                <a:gd name="connsiteX245" fmla="*/ 1358443 w 1572242"/>
                <a:gd name="connsiteY245" fmla="*/ 638107 h 1901163"/>
                <a:gd name="connsiteX246" fmla="*/ 1381468 w 1572242"/>
                <a:gd name="connsiteY246" fmla="*/ 628239 h 1901163"/>
                <a:gd name="connsiteX247" fmla="*/ 1391335 w 1572242"/>
                <a:gd name="connsiteY247" fmla="*/ 621661 h 1901163"/>
                <a:gd name="connsiteX248" fmla="*/ 1476855 w 1572242"/>
                <a:gd name="connsiteY248" fmla="*/ 618372 h 1901163"/>
                <a:gd name="connsiteX249" fmla="*/ 1496590 w 1572242"/>
                <a:gd name="connsiteY249" fmla="*/ 611793 h 1901163"/>
                <a:gd name="connsiteX250" fmla="*/ 1513036 w 1572242"/>
                <a:gd name="connsiteY250" fmla="*/ 601925 h 1901163"/>
                <a:gd name="connsiteX251" fmla="*/ 1529482 w 1572242"/>
                <a:gd name="connsiteY251" fmla="*/ 588769 h 1901163"/>
                <a:gd name="connsiteX252" fmla="*/ 1545928 w 1572242"/>
                <a:gd name="connsiteY252" fmla="*/ 572323 h 1901163"/>
                <a:gd name="connsiteX253" fmla="*/ 1552507 w 1572242"/>
                <a:gd name="connsiteY253" fmla="*/ 565744 h 1901163"/>
                <a:gd name="connsiteX254" fmla="*/ 1568953 w 1572242"/>
                <a:gd name="connsiteY254" fmla="*/ 552587 h 1901163"/>
                <a:gd name="connsiteX255" fmla="*/ 1572242 w 1572242"/>
                <a:gd name="connsiteY255" fmla="*/ 542720 h 1901163"/>
                <a:gd name="connsiteX256" fmla="*/ 1562374 w 1572242"/>
                <a:gd name="connsiteY256" fmla="*/ 490092 h 1901163"/>
                <a:gd name="connsiteX257" fmla="*/ 1559085 w 1572242"/>
                <a:gd name="connsiteY257" fmla="*/ 480225 h 1901163"/>
                <a:gd name="connsiteX258" fmla="*/ 1552507 w 1572242"/>
                <a:gd name="connsiteY258" fmla="*/ 470357 h 1901163"/>
                <a:gd name="connsiteX259" fmla="*/ 1539350 w 1572242"/>
                <a:gd name="connsiteY259" fmla="*/ 457200 h 1901163"/>
                <a:gd name="connsiteX260" fmla="*/ 1526193 w 1572242"/>
                <a:gd name="connsiteY260" fmla="*/ 417730 h 1901163"/>
                <a:gd name="connsiteX261" fmla="*/ 1522904 w 1572242"/>
                <a:gd name="connsiteY261" fmla="*/ 407862 h 1901163"/>
                <a:gd name="connsiteX262" fmla="*/ 1516325 w 1572242"/>
                <a:gd name="connsiteY262" fmla="*/ 401284 h 1901163"/>
                <a:gd name="connsiteX263" fmla="*/ 1493301 w 1572242"/>
                <a:gd name="connsiteY263" fmla="*/ 378259 h 1901163"/>
                <a:gd name="connsiteX264" fmla="*/ 1486722 w 1572242"/>
                <a:gd name="connsiteY264" fmla="*/ 371681 h 1901163"/>
                <a:gd name="connsiteX265" fmla="*/ 1476855 w 1572242"/>
                <a:gd name="connsiteY265" fmla="*/ 368392 h 1901163"/>
                <a:gd name="connsiteX266" fmla="*/ 1460409 w 1572242"/>
                <a:gd name="connsiteY266" fmla="*/ 351946 h 1901163"/>
                <a:gd name="connsiteX267" fmla="*/ 1453830 w 1572242"/>
                <a:gd name="connsiteY267" fmla="*/ 345367 h 1901163"/>
                <a:gd name="connsiteX268" fmla="*/ 1443963 w 1572242"/>
                <a:gd name="connsiteY268" fmla="*/ 342078 h 1901163"/>
                <a:gd name="connsiteX269" fmla="*/ 1427517 w 1572242"/>
                <a:gd name="connsiteY269" fmla="*/ 332210 h 1901163"/>
                <a:gd name="connsiteX270" fmla="*/ 1407781 w 1572242"/>
                <a:gd name="connsiteY270" fmla="*/ 322343 h 1901163"/>
                <a:gd name="connsiteX271" fmla="*/ 1391335 w 1572242"/>
                <a:gd name="connsiteY271" fmla="*/ 312475 h 1901163"/>
                <a:gd name="connsiteX272" fmla="*/ 1381468 w 1572242"/>
                <a:gd name="connsiteY272" fmla="*/ 305897 h 1901163"/>
                <a:gd name="connsiteX273" fmla="*/ 1365022 w 1572242"/>
                <a:gd name="connsiteY273" fmla="*/ 302608 h 1901163"/>
                <a:gd name="connsiteX274" fmla="*/ 1305816 w 1572242"/>
                <a:gd name="connsiteY274" fmla="*/ 292740 h 1901163"/>
                <a:gd name="connsiteX275" fmla="*/ 1282792 w 1572242"/>
                <a:gd name="connsiteY275" fmla="*/ 286161 h 1901163"/>
                <a:gd name="connsiteX276" fmla="*/ 1276213 w 1572242"/>
                <a:gd name="connsiteY276" fmla="*/ 279583 h 1901163"/>
                <a:gd name="connsiteX277" fmla="*/ 1256478 w 1572242"/>
                <a:gd name="connsiteY277" fmla="*/ 273005 h 1901163"/>
                <a:gd name="connsiteX278" fmla="*/ 1236743 w 1572242"/>
                <a:gd name="connsiteY278" fmla="*/ 266426 h 1901163"/>
                <a:gd name="connsiteX279" fmla="*/ 1164380 w 1572242"/>
                <a:gd name="connsiteY279" fmla="*/ 256559 h 1901163"/>
                <a:gd name="connsiteX280" fmla="*/ 1141356 w 1572242"/>
                <a:gd name="connsiteY280" fmla="*/ 253269 h 1901163"/>
                <a:gd name="connsiteX281" fmla="*/ 1105174 w 1572242"/>
                <a:gd name="connsiteY281" fmla="*/ 243402 h 1901163"/>
                <a:gd name="connsiteX282" fmla="*/ 1092017 w 1572242"/>
                <a:gd name="connsiteY282" fmla="*/ 240113 h 1901163"/>
                <a:gd name="connsiteX283" fmla="*/ 1072282 w 1572242"/>
                <a:gd name="connsiteY283" fmla="*/ 233534 h 1901163"/>
                <a:gd name="connsiteX284" fmla="*/ 1039390 w 1572242"/>
                <a:gd name="connsiteY284" fmla="*/ 230245 h 1901163"/>
                <a:gd name="connsiteX285" fmla="*/ 1029522 w 1572242"/>
                <a:gd name="connsiteY285" fmla="*/ 187485 h 1901163"/>
                <a:gd name="connsiteX286" fmla="*/ 1026233 w 1572242"/>
                <a:gd name="connsiteY286" fmla="*/ 161172 h 1901163"/>
                <a:gd name="connsiteX287" fmla="*/ 1016366 w 1572242"/>
                <a:gd name="connsiteY287" fmla="*/ 128279 h 1901163"/>
                <a:gd name="connsiteX288" fmla="*/ 1003209 w 1572242"/>
                <a:gd name="connsiteY288" fmla="*/ 111833 h 1901163"/>
                <a:gd name="connsiteX289" fmla="*/ 986763 w 1572242"/>
                <a:gd name="connsiteY289" fmla="*/ 88809 h 1901163"/>
                <a:gd name="connsiteX290" fmla="*/ 947292 w 1572242"/>
                <a:gd name="connsiteY290" fmla="*/ 92098 h 1901163"/>
                <a:gd name="connsiteX291" fmla="*/ 937425 w 1572242"/>
                <a:gd name="connsiteY291" fmla="*/ 98677 h 1901163"/>
                <a:gd name="connsiteX292" fmla="*/ 917689 w 1572242"/>
                <a:gd name="connsiteY292" fmla="*/ 105255 h 1901163"/>
                <a:gd name="connsiteX293" fmla="*/ 907822 w 1572242"/>
                <a:gd name="connsiteY293" fmla="*/ 108544 h 1901163"/>
                <a:gd name="connsiteX294" fmla="*/ 858484 w 1572242"/>
                <a:gd name="connsiteY294" fmla="*/ 105255 h 1901163"/>
                <a:gd name="connsiteX295" fmla="*/ 848616 w 1572242"/>
                <a:gd name="connsiteY295" fmla="*/ 88809 h 1901163"/>
                <a:gd name="connsiteX296" fmla="*/ 838748 w 1572242"/>
                <a:gd name="connsiteY296" fmla="*/ 82231 h 1901163"/>
                <a:gd name="connsiteX297" fmla="*/ 809145 w 1572242"/>
                <a:gd name="connsiteY297" fmla="*/ 72363 h 1901163"/>
                <a:gd name="connsiteX298" fmla="*/ 799278 w 1572242"/>
                <a:gd name="connsiteY298" fmla="*/ 69074 h 1901163"/>
                <a:gd name="connsiteX299" fmla="*/ 789410 w 1572242"/>
                <a:gd name="connsiteY299" fmla="*/ 62495 h 1901163"/>
                <a:gd name="connsiteX300" fmla="*/ 743361 w 1572242"/>
                <a:gd name="connsiteY300" fmla="*/ 49338 h 1901163"/>
                <a:gd name="connsiteX301" fmla="*/ 720337 w 1572242"/>
                <a:gd name="connsiteY301" fmla="*/ 42760 h 1901163"/>
                <a:gd name="connsiteX302" fmla="*/ 690734 w 1572242"/>
                <a:gd name="connsiteY302" fmla="*/ 32892 h 1901163"/>
                <a:gd name="connsiteX303" fmla="*/ 680866 w 1572242"/>
                <a:gd name="connsiteY303" fmla="*/ 29603 h 1901163"/>
                <a:gd name="connsiteX304" fmla="*/ 670999 w 1572242"/>
                <a:gd name="connsiteY304" fmla="*/ 23025 h 1901163"/>
                <a:gd name="connsiteX305" fmla="*/ 664420 w 1572242"/>
                <a:gd name="connsiteY305" fmla="*/ 16446 h 1901163"/>
                <a:gd name="connsiteX306" fmla="*/ 644685 w 1572242"/>
                <a:gd name="connsiteY306" fmla="*/ 9868 h 1901163"/>
                <a:gd name="connsiteX307" fmla="*/ 608504 w 1572242"/>
                <a:gd name="connsiteY307" fmla="*/ 16446 h 1901163"/>
                <a:gd name="connsiteX308" fmla="*/ 601925 w 1572242"/>
                <a:gd name="connsiteY308" fmla="*/ 23025 h 1901163"/>
                <a:gd name="connsiteX309" fmla="*/ 572322 w 1572242"/>
                <a:gd name="connsiteY309" fmla="*/ 36182 h 1901163"/>
                <a:gd name="connsiteX310" fmla="*/ 562455 w 1572242"/>
                <a:gd name="connsiteY310" fmla="*/ 39471 h 1901163"/>
                <a:gd name="connsiteX311" fmla="*/ 486803 w 1572242"/>
                <a:gd name="connsiteY311" fmla="*/ 42760 h 1901163"/>
                <a:gd name="connsiteX312" fmla="*/ 470357 w 1572242"/>
                <a:gd name="connsiteY312" fmla="*/ 52628 h 1901163"/>
                <a:gd name="connsiteX313" fmla="*/ 460489 w 1572242"/>
                <a:gd name="connsiteY313" fmla="*/ 55917 h 1901163"/>
                <a:gd name="connsiteX314" fmla="*/ 450622 w 1572242"/>
                <a:gd name="connsiteY314" fmla="*/ 62495 h 1901163"/>
                <a:gd name="connsiteX315" fmla="*/ 444043 w 1572242"/>
                <a:gd name="connsiteY315" fmla="*/ 69074 h 1901163"/>
                <a:gd name="connsiteX316" fmla="*/ 424308 w 1572242"/>
                <a:gd name="connsiteY316" fmla="*/ 75652 h 1901163"/>
                <a:gd name="connsiteX317" fmla="*/ 414440 w 1572242"/>
                <a:gd name="connsiteY317" fmla="*/ 78941 h 1901163"/>
                <a:gd name="connsiteX318" fmla="*/ 371681 w 1572242"/>
                <a:gd name="connsiteY318" fmla="*/ 65784 h 190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</a:cxnLst>
              <a:rect l="l" t="t" r="r" b="b"/>
              <a:pathLst>
                <a:path w="1572242" h="1901163">
                  <a:moveTo>
                    <a:pt x="371681" y="65784"/>
                  </a:moveTo>
                  <a:cubicBezTo>
                    <a:pt x="339885" y="48242"/>
                    <a:pt x="307698" y="31391"/>
                    <a:pt x="276294" y="13157"/>
                  </a:cubicBezTo>
                  <a:cubicBezTo>
                    <a:pt x="273612" y="11600"/>
                    <a:pt x="272489" y="7966"/>
                    <a:pt x="269715" y="6579"/>
                  </a:cubicBezTo>
                  <a:cubicBezTo>
                    <a:pt x="263513" y="3478"/>
                    <a:pt x="249980" y="0"/>
                    <a:pt x="249980" y="0"/>
                  </a:cubicBezTo>
                  <a:cubicBezTo>
                    <a:pt x="242305" y="1097"/>
                    <a:pt x="234311" y="838"/>
                    <a:pt x="226956" y="3290"/>
                  </a:cubicBezTo>
                  <a:cubicBezTo>
                    <a:pt x="224014" y="4271"/>
                    <a:pt x="222799" y="7931"/>
                    <a:pt x="220377" y="9868"/>
                  </a:cubicBezTo>
                  <a:cubicBezTo>
                    <a:pt x="217290" y="12337"/>
                    <a:pt x="213799" y="14253"/>
                    <a:pt x="210510" y="16446"/>
                  </a:cubicBezTo>
                  <a:cubicBezTo>
                    <a:pt x="198509" y="52441"/>
                    <a:pt x="218610" y="-1120"/>
                    <a:pt x="197353" y="32892"/>
                  </a:cubicBezTo>
                  <a:cubicBezTo>
                    <a:pt x="193678" y="38773"/>
                    <a:pt x="192456" y="45900"/>
                    <a:pt x="190774" y="52628"/>
                  </a:cubicBezTo>
                  <a:cubicBezTo>
                    <a:pt x="189678" y="57013"/>
                    <a:pt x="188371" y="61351"/>
                    <a:pt x="187485" y="65784"/>
                  </a:cubicBezTo>
                  <a:cubicBezTo>
                    <a:pt x="185801" y="74205"/>
                    <a:pt x="185175" y="86852"/>
                    <a:pt x="180907" y="95387"/>
                  </a:cubicBezTo>
                  <a:cubicBezTo>
                    <a:pt x="179139" y="98923"/>
                    <a:pt x="177123" y="102460"/>
                    <a:pt x="174328" y="105255"/>
                  </a:cubicBezTo>
                  <a:cubicBezTo>
                    <a:pt x="157230" y="122353"/>
                    <a:pt x="170904" y="102134"/>
                    <a:pt x="157882" y="118412"/>
                  </a:cubicBezTo>
                  <a:cubicBezTo>
                    <a:pt x="155413" y="121499"/>
                    <a:pt x="153773" y="125192"/>
                    <a:pt x="151304" y="128279"/>
                  </a:cubicBezTo>
                  <a:cubicBezTo>
                    <a:pt x="144244" y="137104"/>
                    <a:pt x="144357" y="133837"/>
                    <a:pt x="134858" y="141436"/>
                  </a:cubicBezTo>
                  <a:cubicBezTo>
                    <a:pt x="121958" y="151756"/>
                    <a:pt x="135547" y="145592"/>
                    <a:pt x="118412" y="151304"/>
                  </a:cubicBezTo>
                  <a:cubicBezTo>
                    <a:pt x="116219" y="153497"/>
                    <a:pt x="113220" y="155108"/>
                    <a:pt x="111833" y="157882"/>
                  </a:cubicBezTo>
                  <a:cubicBezTo>
                    <a:pt x="108732" y="164084"/>
                    <a:pt x="105255" y="177618"/>
                    <a:pt x="105255" y="177618"/>
                  </a:cubicBezTo>
                  <a:cubicBezTo>
                    <a:pt x="106351" y="186389"/>
                    <a:pt x="106004" y="195464"/>
                    <a:pt x="108544" y="203931"/>
                  </a:cubicBezTo>
                  <a:cubicBezTo>
                    <a:pt x="109435" y="206901"/>
                    <a:pt x="113735" y="207736"/>
                    <a:pt x="115122" y="210510"/>
                  </a:cubicBezTo>
                  <a:cubicBezTo>
                    <a:pt x="118223" y="216712"/>
                    <a:pt x="117855" y="224475"/>
                    <a:pt x="121701" y="230245"/>
                  </a:cubicBezTo>
                  <a:cubicBezTo>
                    <a:pt x="123894" y="233534"/>
                    <a:pt x="126673" y="236501"/>
                    <a:pt x="128279" y="240113"/>
                  </a:cubicBezTo>
                  <a:cubicBezTo>
                    <a:pt x="133489" y="251836"/>
                    <a:pt x="132505" y="260784"/>
                    <a:pt x="141436" y="269715"/>
                  </a:cubicBezTo>
                  <a:cubicBezTo>
                    <a:pt x="150863" y="279142"/>
                    <a:pt x="150470" y="274233"/>
                    <a:pt x="161171" y="279583"/>
                  </a:cubicBezTo>
                  <a:cubicBezTo>
                    <a:pt x="164707" y="281351"/>
                    <a:pt x="167427" y="284555"/>
                    <a:pt x="171039" y="286161"/>
                  </a:cubicBezTo>
                  <a:cubicBezTo>
                    <a:pt x="177376" y="288977"/>
                    <a:pt x="190774" y="292740"/>
                    <a:pt x="190774" y="292740"/>
                  </a:cubicBezTo>
                  <a:lnTo>
                    <a:pt x="210510" y="312475"/>
                  </a:lnTo>
                  <a:cubicBezTo>
                    <a:pt x="212703" y="314668"/>
                    <a:pt x="214508" y="317334"/>
                    <a:pt x="217088" y="319054"/>
                  </a:cubicBezTo>
                  <a:cubicBezTo>
                    <a:pt x="220377" y="321247"/>
                    <a:pt x="223981" y="323029"/>
                    <a:pt x="226956" y="325632"/>
                  </a:cubicBezTo>
                  <a:cubicBezTo>
                    <a:pt x="257746" y="352572"/>
                    <a:pt x="231063" y="333852"/>
                    <a:pt x="253269" y="348656"/>
                  </a:cubicBezTo>
                  <a:lnTo>
                    <a:pt x="259848" y="368392"/>
                  </a:lnTo>
                  <a:cubicBezTo>
                    <a:pt x="260944" y="371681"/>
                    <a:pt x="261214" y="375374"/>
                    <a:pt x="263137" y="378259"/>
                  </a:cubicBezTo>
                  <a:cubicBezTo>
                    <a:pt x="273561" y="393896"/>
                    <a:pt x="268466" y="384378"/>
                    <a:pt x="276294" y="407862"/>
                  </a:cubicBezTo>
                  <a:lnTo>
                    <a:pt x="282872" y="427597"/>
                  </a:lnTo>
                  <a:cubicBezTo>
                    <a:pt x="305269" y="449994"/>
                    <a:pt x="271133" y="414998"/>
                    <a:pt x="296029" y="444043"/>
                  </a:cubicBezTo>
                  <a:cubicBezTo>
                    <a:pt x="303556" y="452825"/>
                    <a:pt x="311116" y="456610"/>
                    <a:pt x="315764" y="467068"/>
                  </a:cubicBezTo>
                  <a:cubicBezTo>
                    <a:pt x="318580" y="473405"/>
                    <a:pt x="320150" y="480225"/>
                    <a:pt x="322343" y="486803"/>
                  </a:cubicBezTo>
                  <a:lnTo>
                    <a:pt x="325632" y="496671"/>
                  </a:lnTo>
                  <a:cubicBezTo>
                    <a:pt x="326728" y="499960"/>
                    <a:pt x="328241" y="503138"/>
                    <a:pt x="328921" y="506538"/>
                  </a:cubicBezTo>
                  <a:lnTo>
                    <a:pt x="335499" y="539431"/>
                  </a:lnTo>
                  <a:cubicBezTo>
                    <a:pt x="338070" y="590847"/>
                    <a:pt x="341616" y="616737"/>
                    <a:pt x="335499" y="667710"/>
                  </a:cubicBezTo>
                  <a:cubicBezTo>
                    <a:pt x="334673" y="674595"/>
                    <a:pt x="331114" y="680867"/>
                    <a:pt x="328921" y="687445"/>
                  </a:cubicBezTo>
                  <a:lnTo>
                    <a:pt x="325632" y="697313"/>
                  </a:lnTo>
                  <a:lnTo>
                    <a:pt x="315764" y="726915"/>
                  </a:lnTo>
                  <a:cubicBezTo>
                    <a:pt x="312581" y="736465"/>
                    <a:pt x="312852" y="738536"/>
                    <a:pt x="305897" y="746651"/>
                  </a:cubicBezTo>
                  <a:cubicBezTo>
                    <a:pt x="301861" y="751360"/>
                    <a:pt x="297126" y="755422"/>
                    <a:pt x="292740" y="759808"/>
                  </a:cubicBezTo>
                  <a:lnTo>
                    <a:pt x="286161" y="766386"/>
                  </a:lnTo>
                  <a:cubicBezTo>
                    <a:pt x="279758" y="785598"/>
                    <a:pt x="287883" y="767953"/>
                    <a:pt x="273004" y="782832"/>
                  </a:cubicBezTo>
                  <a:cubicBezTo>
                    <a:pt x="270209" y="785627"/>
                    <a:pt x="269221" y="789905"/>
                    <a:pt x="266426" y="792700"/>
                  </a:cubicBezTo>
                  <a:cubicBezTo>
                    <a:pt x="263631" y="795495"/>
                    <a:pt x="259533" y="796675"/>
                    <a:pt x="256558" y="799278"/>
                  </a:cubicBezTo>
                  <a:cubicBezTo>
                    <a:pt x="250723" y="804383"/>
                    <a:pt x="246563" y="811424"/>
                    <a:pt x="240112" y="815724"/>
                  </a:cubicBezTo>
                  <a:cubicBezTo>
                    <a:pt x="227665" y="824022"/>
                    <a:pt x="233040" y="819507"/>
                    <a:pt x="223666" y="828881"/>
                  </a:cubicBezTo>
                  <a:cubicBezTo>
                    <a:pt x="222570" y="832170"/>
                    <a:pt x="220377" y="835282"/>
                    <a:pt x="220377" y="838749"/>
                  </a:cubicBezTo>
                  <a:cubicBezTo>
                    <a:pt x="220377" y="843269"/>
                    <a:pt x="222367" y="847575"/>
                    <a:pt x="223666" y="851905"/>
                  </a:cubicBezTo>
                  <a:cubicBezTo>
                    <a:pt x="225659" y="858547"/>
                    <a:pt x="228052" y="865062"/>
                    <a:pt x="230245" y="871641"/>
                  </a:cubicBezTo>
                  <a:cubicBezTo>
                    <a:pt x="231341" y="874930"/>
                    <a:pt x="231083" y="879056"/>
                    <a:pt x="233534" y="881508"/>
                  </a:cubicBezTo>
                  <a:lnTo>
                    <a:pt x="240112" y="888087"/>
                  </a:lnTo>
                  <a:lnTo>
                    <a:pt x="253269" y="927557"/>
                  </a:lnTo>
                  <a:cubicBezTo>
                    <a:pt x="254365" y="930846"/>
                    <a:pt x="254635" y="934540"/>
                    <a:pt x="256558" y="937425"/>
                  </a:cubicBezTo>
                  <a:cubicBezTo>
                    <a:pt x="264857" y="949872"/>
                    <a:pt x="260342" y="944497"/>
                    <a:pt x="269715" y="953871"/>
                  </a:cubicBezTo>
                  <a:cubicBezTo>
                    <a:pt x="279031" y="981820"/>
                    <a:pt x="266038" y="947743"/>
                    <a:pt x="279583" y="970317"/>
                  </a:cubicBezTo>
                  <a:cubicBezTo>
                    <a:pt x="281367" y="973290"/>
                    <a:pt x="280421" y="977733"/>
                    <a:pt x="282872" y="980184"/>
                  </a:cubicBezTo>
                  <a:cubicBezTo>
                    <a:pt x="285324" y="982636"/>
                    <a:pt x="289340" y="982794"/>
                    <a:pt x="292740" y="983474"/>
                  </a:cubicBezTo>
                  <a:cubicBezTo>
                    <a:pt x="300342" y="984995"/>
                    <a:pt x="308102" y="985584"/>
                    <a:pt x="315764" y="986763"/>
                  </a:cubicBezTo>
                  <a:cubicBezTo>
                    <a:pt x="337265" y="990071"/>
                    <a:pt x="330032" y="988230"/>
                    <a:pt x="345367" y="993341"/>
                  </a:cubicBezTo>
                  <a:cubicBezTo>
                    <a:pt x="348656" y="995534"/>
                    <a:pt x="351699" y="998152"/>
                    <a:pt x="355235" y="999920"/>
                  </a:cubicBezTo>
                  <a:cubicBezTo>
                    <a:pt x="358336" y="1001471"/>
                    <a:pt x="362281" y="1001194"/>
                    <a:pt x="365102" y="1003209"/>
                  </a:cubicBezTo>
                  <a:cubicBezTo>
                    <a:pt x="370149" y="1006814"/>
                    <a:pt x="378259" y="1016366"/>
                    <a:pt x="378259" y="1016366"/>
                  </a:cubicBezTo>
                  <a:cubicBezTo>
                    <a:pt x="379355" y="1019655"/>
                    <a:pt x="381548" y="1022766"/>
                    <a:pt x="381548" y="1026233"/>
                  </a:cubicBezTo>
                  <a:cubicBezTo>
                    <a:pt x="381548" y="1035785"/>
                    <a:pt x="380050" y="1044236"/>
                    <a:pt x="371681" y="1049258"/>
                  </a:cubicBezTo>
                  <a:cubicBezTo>
                    <a:pt x="368708" y="1051042"/>
                    <a:pt x="365102" y="1051451"/>
                    <a:pt x="361813" y="1052547"/>
                  </a:cubicBezTo>
                  <a:cubicBezTo>
                    <a:pt x="350849" y="1051451"/>
                    <a:pt x="339751" y="1051289"/>
                    <a:pt x="328921" y="1049258"/>
                  </a:cubicBezTo>
                  <a:cubicBezTo>
                    <a:pt x="322106" y="1047980"/>
                    <a:pt x="309186" y="1042679"/>
                    <a:pt x="309186" y="1042679"/>
                  </a:cubicBezTo>
                  <a:cubicBezTo>
                    <a:pt x="301161" y="1045354"/>
                    <a:pt x="295826" y="1046172"/>
                    <a:pt x="289451" y="1052547"/>
                  </a:cubicBezTo>
                  <a:cubicBezTo>
                    <a:pt x="286656" y="1055342"/>
                    <a:pt x="286224" y="1060320"/>
                    <a:pt x="282872" y="1062415"/>
                  </a:cubicBezTo>
                  <a:cubicBezTo>
                    <a:pt x="276992" y="1066090"/>
                    <a:pt x="269864" y="1067311"/>
                    <a:pt x="263137" y="1068993"/>
                  </a:cubicBezTo>
                  <a:cubicBezTo>
                    <a:pt x="258751" y="1070089"/>
                    <a:pt x="254310" y="1070983"/>
                    <a:pt x="249980" y="1072282"/>
                  </a:cubicBezTo>
                  <a:cubicBezTo>
                    <a:pt x="243338" y="1074275"/>
                    <a:pt x="230245" y="1078861"/>
                    <a:pt x="230245" y="1078861"/>
                  </a:cubicBezTo>
                  <a:cubicBezTo>
                    <a:pt x="223667" y="1074475"/>
                    <a:pt x="216101" y="1071295"/>
                    <a:pt x="210510" y="1065704"/>
                  </a:cubicBezTo>
                  <a:cubicBezTo>
                    <a:pt x="208317" y="1063511"/>
                    <a:pt x="206412" y="1060986"/>
                    <a:pt x="203931" y="1059125"/>
                  </a:cubicBezTo>
                  <a:cubicBezTo>
                    <a:pt x="197606" y="1054381"/>
                    <a:pt x="189786" y="1051559"/>
                    <a:pt x="184196" y="1045969"/>
                  </a:cubicBezTo>
                  <a:cubicBezTo>
                    <a:pt x="175166" y="1036939"/>
                    <a:pt x="180559" y="1040371"/>
                    <a:pt x="167750" y="1036101"/>
                  </a:cubicBezTo>
                  <a:cubicBezTo>
                    <a:pt x="163364" y="1031715"/>
                    <a:pt x="159754" y="1026384"/>
                    <a:pt x="154593" y="1022944"/>
                  </a:cubicBezTo>
                  <a:cubicBezTo>
                    <a:pt x="151304" y="1020751"/>
                    <a:pt x="147812" y="1018836"/>
                    <a:pt x="144725" y="1016366"/>
                  </a:cubicBezTo>
                  <a:cubicBezTo>
                    <a:pt x="140013" y="1012596"/>
                    <a:pt x="133926" y="1005223"/>
                    <a:pt x="131569" y="999920"/>
                  </a:cubicBezTo>
                  <a:cubicBezTo>
                    <a:pt x="128753" y="993583"/>
                    <a:pt x="124990" y="980184"/>
                    <a:pt x="124990" y="980184"/>
                  </a:cubicBezTo>
                  <a:cubicBezTo>
                    <a:pt x="126086" y="975799"/>
                    <a:pt x="127037" y="971374"/>
                    <a:pt x="128279" y="967028"/>
                  </a:cubicBezTo>
                  <a:cubicBezTo>
                    <a:pt x="129232" y="963694"/>
                    <a:pt x="131569" y="960627"/>
                    <a:pt x="131569" y="957160"/>
                  </a:cubicBezTo>
                  <a:cubicBezTo>
                    <a:pt x="131569" y="953693"/>
                    <a:pt x="129376" y="950581"/>
                    <a:pt x="128279" y="947292"/>
                  </a:cubicBezTo>
                  <a:cubicBezTo>
                    <a:pt x="106351" y="948389"/>
                    <a:pt x="84386" y="948898"/>
                    <a:pt x="62495" y="950582"/>
                  </a:cubicBezTo>
                  <a:cubicBezTo>
                    <a:pt x="55846" y="951094"/>
                    <a:pt x="49087" y="951762"/>
                    <a:pt x="42760" y="953871"/>
                  </a:cubicBezTo>
                  <a:cubicBezTo>
                    <a:pt x="39010" y="955121"/>
                    <a:pt x="36428" y="958681"/>
                    <a:pt x="32892" y="960449"/>
                  </a:cubicBezTo>
                  <a:cubicBezTo>
                    <a:pt x="29791" y="961999"/>
                    <a:pt x="26314" y="962642"/>
                    <a:pt x="23025" y="963738"/>
                  </a:cubicBezTo>
                  <a:cubicBezTo>
                    <a:pt x="21928" y="967027"/>
                    <a:pt x="20118" y="970160"/>
                    <a:pt x="19735" y="973606"/>
                  </a:cubicBezTo>
                  <a:cubicBezTo>
                    <a:pt x="17915" y="989988"/>
                    <a:pt x="20221" y="1006900"/>
                    <a:pt x="16446" y="1022944"/>
                  </a:cubicBezTo>
                  <a:cubicBezTo>
                    <a:pt x="15541" y="1026792"/>
                    <a:pt x="9666" y="1027054"/>
                    <a:pt x="6579" y="1029523"/>
                  </a:cubicBezTo>
                  <a:cubicBezTo>
                    <a:pt x="4157" y="1031460"/>
                    <a:pt x="2193" y="1033908"/>
                    <a:pt x="0" y="1036101"/>
                  </a:cubicBezTo>
                  <a:cubicBezTo>
                    <a:pt x="2422" y="1050634"/>
                    <a:pt x="1063" y="1066058"/>
                    <a:pt x="19735" y="1072282"/>
                  </a:cubicBezTo>
                  <a:lnTo>
                    <a:pt x="39471" y="1078861"/>
                  </a:lnTo>
                  <a:cubicBezTo>
                    <a:pt x="41664" y="1082150"/>
                    <a:pt x="45786" y="1084784"/>
                    <a:pt x="46049" y="1088728"/>
                  </a:cubicBezTo>
                  <a:cubicBezTo>
                    <a:pt x="47092" y="1104368"/>
                    <a:pt x="44350" y="1125093"/>
                    <a:pt x="39471" y="1141356"/>
                  </a:cubicBezTo>
                  <a:cubicBezTo>
                    <a:pt x="37478" y="1147998"/>
                    <a:pt x="35085" y="1154513"/>
                    <a:pt x="32892" y="1161091"/>
                  </a:cubicBezTo>
                  <a:cubicBezTo>
                    <a:pt x="31796" y="1164380"/>
                    <a:pt x="32055" y="1168507"/>
                    <a:pt x="29603" y="1170959"/>
                  </a:cubicBezTo>
                  <a:lnTo>
                    <a:pt x="13157" y="1187405"/>
                  </a:lnTo>
                  <a:cubicBezTo>
                    <a:pt x="12061" y="1190694"/>
                    <a:pt x="9868" y="1193805"/>
                    <a:pt x="9868" y="1197272"/>
                  </a:cubicBezTo>
                  <a:cubicBezTo>
                    <a:pt x="9868" y="1200739"/>
                    <a:pt x="11607" y="1204039"/>
                    <a:pt x="13157" y="1207140"/>
                  </a:cubicBezTo>
                  <a:cubicBezTo>
                    <a:pt x="17230" y="1215286"/>
                    <a:pt x="21144" y="1219827"/>
                    <a:pt x="29603" y="1223586"/>
                  </a:cubicBezTo>
                  <a:cubicBezTo>
                    <a:pt x="35940" y="1226402"/>
                    <a:pt x="49338" y="1230164"/>
                    <a:pt x="49338" y="1230164"/>
                  </a:cubicBezTo>
                  <a:cubicBezTo>
                    <a:pt x="51531" y="1232357"/>
                    <a:pt x="54321" y="1234084"/>
                    <a:pt x="55917" y="1236743"/>
                  </a:cubicBezTo>
                  <a:cubicBezTo>
                    <a:pt x="68729" y="1258096"/>
                    <a:pt x="49113" y="1236516"/>
                    <a:pt x="65784" y="1253189"/>
                  </a:cubicBezTo>
                  <a:cubicBezTo>
                    <a:pt x="66881" y="1256478"/>
                    <a:pt x="69074" y="1259589"/>
                    <a:pt x="69074" y="1263056"/>
                  </a:cubicBezTo>
                  <a:cubicBezTo>
                    <a:pt x="69074" y="1274632"/>
                    <a:pt x="65887" y="1282484"/>
                    <a:pt x="62495" y="1292659"/>
                  </a:cubicBezTo>
                  <a:cubicBezTo>
                    <a:pt x="63591" y="1295948"/>
                    <a:pt x="63769" y="1299706"/>
                    <a:pt x="65784" y="1302527"/>
                  </a:cubicBezTo>
                  <a:cubicBezTo>
                    <a:pt x="65792" y="1302539"/>
                    <a:pt x="82226" y="1318968"/>
                    <a:pt x="85520" y="1322262"/>
                  </a:cubicBezTo>
                  <a:cubicBezTo>
                    <a:pt x="87713" y="1324455"/>
                    <a:pt x="90378" y="1326261"/>
                    <a:pt x="92098" y="1328841"/>
                  </a:cubicBezTo>
                  <a:cubicBezTo>
                    <a:pt x="100396" y="1341288"/>
                    <a:pt x="95881" y="1335913"/>
                    <a:pt x="105255" y="1345287"/>
                  </a:cubicBezTo>
                  <a:cubicBezTo>
                    <a:pt x="106351" y="1348576"/>
                    <a:pt x="106760" y="1352181"/>
                    <a:pt x="108544" y="1355154"/>
                  </a:cubicBezTo>
                  <a:cubicBezTo>
                    <a:pt x="114286" y="1364724"/>
                    <a:pt x="125014" y="1365030"/>
                    <a:pt x="134858" y="1368311"/>
                  </a:cubicBezTo>
                  <a:lnTo>
                    <a:pt x="144725" y="1371600"/>
                  </a:lnTo>
                  <a:cubicBezTo>
                    <a:pt x="169035" y="1395910"/>
                    <a:pt x="133243" y="1358157"/>
                    <a:pt x="154593" y="1388046"/>
                  </a:cubicBezTo>
                  <a:cubicBezTo>
                    <a:pt x="158198" y="1393093"/>
                    <a:pt x="167750" y="1401203"/>
                    <a:pt x="167750" y="1401203"/>
                  </a:cubicBezTo>
                  <a:cubicBezTo>
                    <a:pt x="171030" y="1411045"/>
                    <a:pt x="171338" y="1421776"/>
                    <a:pt x="180907" y="1427517"/>
                  </a:cubicBezTo>
                  <a:cubicBezTo>
                    <a:pt x="183880" y="1429301"/>
                    <a:pt x="187390" y="1430054"/>
                    <a:pt x="190774" y="1430806"/>
                  </a:cubicBezTo>
                  <a:cubicBezTo>
                    <a:pt x="197285" y="1432253"/>
                    <a:pt x="203931" y="1432999"/>
                    <a:pt x="210510" y="1434095"/>
                  </a:cubicBezTo>
                  <a:cubicBezTo>
                    <a:pt x="212703" y="1436288"/>
                    <a:pt x="215151" y="1438252"/>
                    <a:pt x="217088" y="1440674"/>
                  </a:cubicBezTo>
                  <a:cubicBezTo>
                    <a:pt x="224685" y="1450171"/>
                    <a:pt x="221421" y="1450061"/>
                    <a:pt x="230245" y="1457120"/>
                  </a:cubicBezTo>
                  <a:cubicBezTo>
                    <a:pt x="239354" y="1464407"/>
                    <a:pt x="239558" y="1463513"/>
                    <a:pt x="249980" y="1466987"/>
                  </a:cubicBezTo>
                  <a:cubicBezTo>
                    <a:pt x="273620" y="1490630"/>
                    <a:pt x="235594" y="1450342"/>
                    <a:pt x="259848" y="1486723"/>
                  </a:cubicBezTo>
                  <a:cubicBezTo>
                    <a:pt x="263492" y="1492189"/>
                    <a:pt x="273954" y="1494714"/>
                    <a:pt x="279583" y="1496590"/>
                  </a:cubicBezTo>
                  <a:cubicBezTo>
                    <a:pt x="283969" y="1500976"/>
                    <a:pt x="287579" y="1506307"/>
                    <a:pt x="292740" y="1509747"/>
                  </a:cubicBezTo>
                  <a:cubicBezTo>
                    <a:pt x="296029" y="1511940"/>
                    <a:pt x="298995" y="1514720"/>
                    <a:pt x="302607" y="1516325"/>
                  </a:cubicBezTo>
                  <a:cubicBezTo>
                    <a:pt x="333376" y="1530000"/>
                    <a:pt x="356758" y="1524468"/>
                    <a:pt x="394705" y="1526193"/>
                  </a:cubicBezTo>
                  <a:cubicBezTo>
                    <a:pt x="401283" y="1527289"/>
                    <a:pt x="407781" y="1529112"/>
                    <a:pt x="414440" y="1529482"/>
                  </a:cubicBezTo>
                  <a:cubicBezTo>
                    <a:pt x="447300" y="1531308"/>
                    <a:pt x="480320" y="1530039"/>
                    <a:pt x="513117" y="1532772"/>
                  </a:cubicBezTo>
                  <a:cubicBezTo>
                    <a:pt x="526894" y="1533920"/>
                    <a:pt x="534152" y="1541185"/>
                    <a:pt x="546009" y="1545928"/>
                  </a:cubicBezTo>
                  <a:cubicBezTo>
                    <a:pt x="564258" y="1553228"/>
                    <a:pt x="562959" y="1548963"/>
                    <a:pt x="575612" y="1559085"/>
                  </a:cubicBezTo>
                  <a:cubicBezTo>
                    <a:pt x="578034" y="1561022"/>
                    <a:pt x="579997" y="1563471"/>
                    <a:pt x="582190" y="1565664"/>
                  </a:cubicBezTo>
                  <a:cubicBezTo>
                    <a:pt x="583286" y="1568953"/>
                    <a:pt x="583695" y="1572558"/>
                    <a:pt x="585479" y="1575531"/>
                  </a:cubicBezTo>
                  <a:cubicBezTo>
                    <a:pt x="587075" y="1578190"/>
                    <a:pt x="590121" y="1579688"/>
                    <a:pt x="592058" y="1582110"/>
                  </a:cubicBezTo>
                  <a:cubicBezTo>
                    <a:pt x="608656" y="1602857"/>
                    <a:pt x="589329" y="1582670"/>
                    <a:pt x="605215" y="1598556"/>
                  </a:cubicBezTo>
                  <a:cubicBezTo>
                    <a:pt x="606311" y="1601845"/>
                    <a:pt x="606338" y="1605716"/>
                    <a:pt x="608504" y="1608423"/>
                  </a:cubicBezTo>
                  <a:cubicBezTo>
                    <a:pt x="610973" y="1611510"/>
                    <a:pt x="615370" y="1612429"/>
                    <a:pt x="618371" y="1615002"/>
                  </a:cubicBezTo>
                  <a:cubicBezTo>
                    <a:pt x="623080" y="1619039"/>
                    <a:pt x="627142" y="1623773"/>
                    <a:pt x="631528" y="1628159"/>
                  </a:cubicBezTo>
                  <a:cubicBezTo>
                    <a:pt x="633721" y="1630352"/>
                    <a:pt x="636387" y="1632157"/>
                    <a:pt x="638107" y="1634737"/>
                  </a:cubicBezTo>
                  <a:cubicBezTo>
                    <a:pt x="648984" y="1651055"/>
                    <a:pt x="641891" y="1641812"/>
                    <a:pt x="661131" y="1661051"/>
                  </a:cubicBezTo>
                  <a:cubicBezTo>
                    <a:pt x="663324" y="1663244"/>
                    <a:pt x="665130" y="1665909"/>
                    <a:pt x="667710" y="1667629"/>
                  </a:cubicBezTo>
                  <a:cubicBezTo>
                    <a:pt x="670999" y="1669822"/>
                    <a:pt x="674490" y="1671739"/>
                    <a:pt x="677577" y="1674208"/>
                  </a:cubicBezTo>
                  <a:cubicBezTo>
                    <a:pt x="679999" y="1676145"/>
                    <a:pt x="681734" y="1678849"/>
                    <a:pt x="684156" y="1680786"/>
                  </a:cubicBezTo>
                  <a:cubicBezTo>
                    <a:pt x="687243" y="1683255"/>
                    <a:pt x="691048" y="1684761"/>
                    <a:pt x="694023" y="1687364"/>
                  </a:cubicBezTo>
                  <a:cubicBezTo>
                    <a:pt x="699858" y="1692469"/>
                    <a:pt x="704987" y="1698328"/>
                    <a:pt x="710469" y="1703810"/>
                  </a:cubicBezTo>
                  <a:cubicBezTo>
                    <a:pt x="712662" y="1706003"/>
                    <a:pt x="714106" y="1709408"/>
                    <a:pt x="717048" y="1710389"/>
                  </a:cubicBezTo>
                  <a:lnTo>
                    <a:pt x="726915" y="1713678"/>
                  </a:lnTo>
                  <a:cubicBezTo>
                    <a:pt x="731301" y="1718064"/>
                    <a:pt x="736631" y="1721675"/>
                    <a:pt x="740072" y="1726835"/>
                  </a:cubicBezTo>
                  <a:cubicBezTo>
                    <a:pt x="748371" y="1739282"/>
                    <a:pt x="743856" y="1733907"/>
                    <a:pt x="753229" y="1743281"/>
                  </a:cubicBezTo>
                  <a:cubicBezTo>
                    <a:pt x="765223" y="1779266"/>
                    <a:pt x="746095" y="1724763"/>
                    <a:pt x="763097" y="1763016"/>
                  </a:cubicBezTo>
                  <a:cubicBezTo>
                    <a:pt x="765913" y="1769352"/>
                    <a:pt x="767482" y="1776173"/>
                    <a:pt x="769675" y="1782751"/>
                  </a:cubicBezTo>
                  <a:cubicBezTo>
                    <a:pt x="770771" y="1786040"/>
                    <a:pt x="770512" y="1790167"/>
                    <a:pt x="772964" y="1792619"/>
                  </a:cubicBezTo>
                  <a:cubicBezTo>
                    <a:pt x="775157" y="1794812"/>
                    <a:pt x="777682" y="1796716"/>
                    <a:pt x="779543" y="1799197"/>
                  </a:cubicBezTo>
                  <a:cubicBezTo>
                    <a:pt x="784287" y="1805522"/>
                    <a:pt x="787108" y="1813342"/>
                    <a:pt x="792699" y="1818933"/>
                  </a:cubicBezTo>
                  <a:lnTo>
                    <a:pt x="805856" y="1832090"/>
                  </a:lnTo>
                  <a:lnTo>
                    <a:pt x="822302" y="1848536"/>
                  </a:lnTo>
                  <a:cubicBezTo>
                    <a:pt x="824495" y="1850729"/>
                    <a:pt x="825939" y="1854133"/>
                    <a:pt x="828881" y="1855114"/>
                  </a:cubicBezTo>
                  <a:lnTo>
                    <a:pt x="858484" y="1864982"/>
                  </a:lnTo>
                  <a:cubicBezTo>
                    <a:pt x="861773" y="1866078"/>
                    <a:pt x="865466" y="1866348"/>
                    <a:pt x="868351" y="1868271"/>
                  </a:cubicBezTo>
                  <a:cubicBezTo>
                    <a:pt x="881104" y="1876772"/>
                    <a:pt x="874469" y="1873599"/>
                    <a:pt x="888086" y="1878138"/>
                  </a:cubicBezTo>
                  <a:cubicBezTo>
                    <a:pt x="910707" y="1893218"/>
                    <a:pt x="900321" y="1888795"/>
                    <a:pt x="917689" y="1894584"/>
                  </a:cubicBezTo>
                  <a:cubicBezTo>
                    <a:pt x="919882" y="1896777"/>
                    <a:pt x="921167" y="1901163"/>
                    <a:pt x="924268" y="1901163"/>
                  </a:cubicBezTo>
                  <a:cubicBezTo>
                    <a:pt x="931202" y="1901163"/>
                    <a:pt x="938233" y="1898430"/>
                    <a:pt x="944003" y="1894584"/>
                  </a:cubicBezTo>
                  <a:cubicBezTo>
                    <a:pt x="966319" y="1879708"/>
                    <a:pt x="958148" y="1887018"/>
                    <a:pt x="970317" y="1874849"/>
                  </a:cubicBezTo>
                  <a:cubicBezTo>
                    <a:pt x="971413" y="1871560"/>
                    <a:pt x="971822" y="1867955"/>
                    <a:pt x="973606" y="1864982"/>
                  </a:cubicBezTo>
                  <a:cubicBezTo>
                    <a:pt x="987153" y="1842402"/>
                    <a:pt x="974152" y="1876493"/>
                    <a:pt x="983474" y="1848536"/>
                  </a:cubicBezTo>
                  <a:cubicBezTo>
                    <a:pt x="983843" y="1846319"/>
                    <a:pt x="988673" y="1816032"/>
                    <a:pt x="990052" y="1812354"/>
                  </a:cubicBezTo>
                  <a:cubicBezTo>
                    <a:pt x="992541" y="1805715"/>
                    <a:pt x="998393" y="1800724"/>
                    <a:pt x="1003209" y="1795908"/>
                  </a:cubicBezTo>
                  <a:cubicBezTo>
                    <a:pt x="1004305" y="1792619"/>
                    <a:pt x="1004714" y="1789014"/>
                    <a:pt x="1006498" y="1786041"/>
                  </a:cubicBezTo>
                  <a:cubicBezTo>
                    <a:pt x="1008093" y="1783382"/>
                    <a:pt x="1011689" y="1782236"/>
                    <a:pt x="1013076" y="1779462"/>
                  </a:cubicBezTo>
                  <a:cubicBezTo>
                    <a:pt x="1016177" y="1773260"/>
                    <a:pt x="1017462" y="1766305"/>
                    <a:pt x="1019655" y="1759727"/>
                  </a:cubicBezTo>
                  <a:lnTo>
                    <a:pt x="1029522" y="1730124"/>
                  </a:lnTo>
                  <a:cubicBezTo>
                    <a:pt x="1030619" y="1726835"/>
                    <a:pt x="1030889" y="1723141"/>
                    <a:pt x="1032812" y="1720256"/>
                  </a:cubicBezTo>
                  <a:lnTo>
                    <a:pt x="1039390" y="1710389"/>
                  </a:lnTo>
                  <a:cubicBezTo>
                    <a:pt x="1040486" y="1707100"/>
                    <a:pt x="1040895" y="1703494"/>
                    <a:pt x="1042679" y="1700521"/>
                  </a:cubicBezTo>
                  <a:cubicBezTo>
                    <a:pt x="1044275" y="1697862"/>
                    <a:pt x="1047871" y="1696717"/>
                    <a:pt x="1049258" y="1693943"/>
                  </a:cubicBezTo>
                  <a:cubicBezTo>
                    <a:pt x="1052359" y="1687741"/>
                    <a:pt x="1053643" y="1680786"/>
                    <a:pt x="1055836" y="1674208"/>
                  </a:cubicBezTo>
                  <a:cubicBezTo>
                    <a:pt x="1059471" y="1663303"/>
                    <a:pt x="1063443" y="1652622"/>
                    <a:pt x="1065704" y="1641315"/>
                  </a:cubicBezTo>
                  <a:cubicBezTo>
                    <a:pt x="1067012" y="1634775"/>
                    <a:pt x="1067897" y="1628158"/>
                    <a:pt x="1068993" y="1621580"/>
                  </a:cubicBezTo>
                  <a:cubicBezTo>
                    <a:pt x="1067897" y="1611712"/>
                    <a:pt x="1067336" y="1601770"/>
                    <a:pt x="1065704" y="1591977"/>
                  </a:cubicBezTo>
                  <a:cubicBezTo>
                    <a:pt x="1065134" y="1588557"/>
                    <a:pt x="1063368" y="1585443"/>
                    <a:pt x="1062415" y="1582110"/>
                  </a:cubicBezTo>
                  <a:cubicBezTo>
                    <a:pt x="1061173" y="1577763"/>
                    <a:pt x="1060222" y="1573339"/>
                    <a:pt x="1059125" y="1568953"/>
                  </a:cubicBezTo>
                  <a:cubicBezTo>
                    <a:pt x="1060531" y="1550677"/>
                    <a:pt x="1055091" y="1530227"/>
                    <a:pt x="1068993" y="1516325"/>
                  </a:cubicBezTo>
                  <a:cubicBezTo>
                    <a:pt x="1071788" y="1513530"/>
                    <a:pt x="1075572" y="1511940"/>
                    <a:pt x="1078861" y="1509747"/>
                  </a:cubicBezTo>
                  <a:cubicBezTo>
                    <a:pt x="1081054" y="1506458"/>
                    <a:pt x="1083671" y="1503415"/>
                    <a:pt x="1085439" y="1499879"/>
                  </a:cubicBezTo>
                  <a:cubicBezTo>
                    <a:pt x="1086989" y="1496778"/>
                    <a:pt x="1086944" y="1492985"/>
                    <a:pt x="1088728" y="1490012"/>
                  </a:cubicBezTo>
                  <a:cubicBezTo>
                    <a:pt x="1090324" y="1487353"/>
                    <a:pt x="1093114" y="1485626"/>
                    <a:pt x="1095307" y="1483433"/>
                  </a:cubicBezTo>
                  <a:cubicBezTo>
                    <a:pt x="1104624" y="1455483"/>
                    <a:pt x="1091630" y="1489562"/>
                    <a:pt x="1105174" y="1466987"/>
                  </a:cubicBezTo>
                  <a:cubicBezTo>
                    <a:pt x="1106958" y="1464014"/>
                    <a:pt x="1106679" y="1460093"/>
                    <a:pt x="1108463" y="1457120"/>
                  </a:cubicBezTo>
                  <a:cubicBezTo>
                    <a:pt x="1110059" y="1454461"/>
                    <a:pt x="1113105" y="1452963"/>
                    <a:pt x="1115042" y="1450541"/>
                  </a:cubicBezTo>
                  <a:cubicBezTo>
                    <a:pt x="1117511" y="1447454"/>
                    <a:pt x="1119151" y="1443761"/>
                    <a:pt x="1121620" y="1440674"/>
                  </a:cubicBezTo>
                  <a:cubicBezTo>
                    <a:pt x="1123557" y="1438252"/>
                    <a:pt x="1126338" y="1436576"/>
                    <a:pt x="1128199" y="1434095"/>
                  </a:cubicBezTo>
                  <a:cubicBezTo>
                    <a:pt x="1132943" y="1427770"/>
                    <a:pt x="1141356" y="1414360"/>
                    <a:pt x="1141356" y="1414360"/>
                  </a:cubicBezTo>
                  <a:lnTo>
                    <a:pt x="1151223" y="1384757"/>
                  </a:lnTo>
                  <a:lnTo>
                    <a:pt x="1154512" y="1374890"/>
                  </a:lnTo>
                  <a:lnTo>
                    <a:pt x="1157802" y="1365022"/>
                  </a:lnTo>
                  <a:cubicBezTo>
                    <a:pt x="1158898" y="1357347"/>
                    <a:pt x="1161091" y="1349750"/>
                    <a:pt x="1161091" y="1341997"/>
                  </a:cubicBezTo>
                  <a:cubicBezTo>
                    <a:pt x="1161091" y="1339094"/>
                    <a:pt x="1163059" y="1293306"/>
                    <a:pt x="1154512" y="1276213"/>
                  </a:cubicBezTo>
                  <a:cubicBezTo>
                    <a:pt x="1152744" y="1272677"/>
                    <a:pt x="1151021" y="1268815"/>
                    <a:pt x="1147934" y="1266346"/>
                  </a:cubicBezTo>
                  <a:cubicBezTo>
                    <a:pt x="1145226" y="1264180"/>
                    <a:pt x="1141097" y="1264740"/>
                    <a:pt x="1138066" y="1263056"/>
                  </a:cubicBezTo>
                  <a:cubicBezTo>
                    <a:pt x="1131155" y="1259217"/>
                    <a:pt x="1123921" y="1255490"/>
                    <a:pt x="1118331" y="1249900"/>
                  </a:cubicBezTo>
                  <a:cubicBezTo>
                    <a:pt x="1111807" y="1243376"/>
                    <a:pt x="1102605" y="1235894"/>
                    <a:pt x="1098596" y="1226875"/>
                  </a:cubicBezTo>
                  <a:cubicBezTo>
                    <a:pt x="1095780" y="1220538"/>
                    <a:pt x="1094210" y="1213718"/>
                    <a:pt x="1092017" y="1207140"/>
                  </a:cubicBezTo>
                  <a:lnTo>
                    <a:pt x="1088728" y="1197272"/>
                  </a:lnTo>
                  <a:cubicBezTo>
                    <a:pt x="1087632" y="1175344"/>
                    <a:pt x="1086949" y="1153391"/>
                    <a:pt x="1085439" y="1131488"/>
                  </a:cubicBezTo>
                  <a:cubicBezTo>
                    <a:pt x="1083323" y="1100807"/>
                    <a:pt x="1083936" y="1107243"/>
                    <a:pt x="1075571" y="1082150"/>
                  </a:cubicBezTo>
                  <a:cubicBezTo>
                    <a:pt x="1074475" y="1078861"/>
                    <a:pt x="1074205" y="1075167"/>
                    <a:pt x="1072282" y="1072282"/>
                  </a:cubicBezTo>
                  <a:lnTo>
                    <a:pt x="1065704" y="1062415"/>
                  </a:lnTo>
                  <a:cubicBezTo>
                    <a:pt x="1064608" y="1059126"/>
                    <a:pt x="1062744" y="1055999"/>
                    <a:pt x="1062415" y="1052547"/>
                  </a:cubicBezTo>
                  <a:cubicBezTo>
                    <a:pt x="1062260" y="1050915"/>
                    <a:pt x="1064792" y="1001387"/>
                    <a:pt x="1055836" y="983474"/>
                  </a:cubicBezTo>
                  <a:cubicBezTo>
                    <a:pt x="1040200" y="952201"/>
                    <a:pt x="1059650" y="1004782"/>
                    <a:pt x="1042679" y="953871"/>
                  </a:cubicBezTo>
                  <a:lnTo>
                    <a:pt x="1039390" y="944003"/>
                  </a:lnTo>
                  <a:cubicBezTo>
                    <a:pt x="1040486" y="936328"/>
                    <a:pt x="1040227" y="928334"/>
                    <a:pt x="1042679" y="920979"/>
                  </a:cubicBezTo>
                  <a:cubicBezTo>
                    <a:pt x="1043660" y="918037"/>
                    <a:pt x="1046484" y="915787"/>
                    <a:pt x="1049258" y="914400"/>
                  </a:cubicBezTo>
                  <a:cubicBezTo>
                    <a:pt x="1061117" y="908470"/>
                    <a:pt x="1079157" y="905337"/>
                    <a:pt x="1092017" y="904533"/>
                  </a:cubicBezTo>
                  <a:cubicBezTo>
                    <a:pt x="1119396" y="902822"/>
                    <a:pt x="1146838" y="902340"/>
                    <a:pt x="1174248" y="901243"/>
                  </a:cubicBezTo>
                  <a:cubicBezTo>
                    <a:pt x="1174362" y="901215"/>
                    <a:pt x="1195700" y="896237"/>
                    <a:pt x="1197272" y="894665"/>
                  </a:cubicBezTo>
                  <a:cubicBezTo>
                    <a:pt x="1199724" y="892213"/>
                    <a:pt x="1199465" y="888086"/>
                    <a:pt x="1200561" y="884797"/>
                  </a:cubicBezTo>
                  <a:cubicBezTo>
                    <a:pt x="1199465" y="880412"/>
                    <a:pt x="1196633" y="876116"/>
                    <a:pt x="1197272" y="871641"/>
                  </a:cubicBezTo>
                  <a:cubicBezTo>
                    <a:pt x="1198426" y="863562"/>
                    <a:pt x="1208178" y="858888"/>
                    <a:pt x="1213718" y="855195"/>
                  </a:cubicBezTo>
                  <a:cubicBezTo>
                    <a:pt x="1214814" y="851906"/>
                    <a:pt x="1218295" y="848546"/>
                    <a:pt x="1217007" y="845327"/>
                  </a:cubicBezTo>
                  <a:cubicBezTo>
                    <a:pt x="1215539" y="841657"/>
                    <a:pt x="1210227" y="841218"/>
                    <a:pt x="1207140" y="838749"/>
                  </a:cubicBezTo>
                  <a:cubicBezTo>
                    <a:pt x="1204718" y="836812"/>
                    <a:pt x="1203220" y="833766"/>
                    <a:pt x="1200561" y="832170"/>
                  </a:cubicBezTo>
                  <a:cubicBezTo>
                    <a:pt x="1197588" y="830386"/>
                    <a:pt x="1194131" y="829339"/>
                    <a:pt x="1190694" y="828881"/>
                  </a:cubicBezTo>
                  <a:cubicBezTo>
                    <a:pt x="1177607" y="827136"/>
                    <a:pt x="1164380" y="826688"/>
                    <a:pt x="1151223" y="825592"/>
                  </a:cubicBezTo>
                  <a:cubicBezTo>
                    <a:pt x="1146310" y="810852"/>
                    <a:pt x="1143211" y="806150"/>
                    <a:pt x="1151223" y="786121"/>
                  </a:cubicBezTo>
                  <a:cubicBezTo>
                    <a:pt x="1152511" y="782902"/>
                    <a:pt x="1157802" y="783928"/>
                    <a:pt x="1161091" y="782832"/>
                  </a:cubicBezTo>
                  <a:cubicBezTo>
                    <a:pt x="1168766" y="783928"/>
                    <a:pt x="1176760" y="783669"/>
                    <a:pt x="1184115" y="786121"/>
                  </a:cubicBezTo>
                  <a:cubicBezTo>
                    <a:pt x="1187057" y="787102"/>
                    <a:pt x="1188035" y="791104"/>
                    <a:pt x="1190694" y="792700"/>
                  </a:cubicBezTo>
                  <a:cubicBezTo>
                    <a:pt x="1193667" y="794484"/>
                    <a:pt x="1197272" y="794893"/>
                    <a:pt x="1200561" y="795989"/>
                  </a:cubicBezTo>
                  <a:cubicBezTo>
                    <a:pt x="1198277" y="764008"/>
                    <a:pt x="1193535" y="725638"/>
                    <a:pt x="1200561" y="694023"/>
                  </a:cubicBezTo>
                  <a:cubicBezTo>
                    <a:pt x="1201313" y="690638"/>
                    <a:pt x="1207095" y="691686"/>
                    <a:pt x="1210429" y="690734"/>
                  </a:cubicBezTo>
                  <a:cubicBezTo>
                    <a:pt x="1214776" y="689492"/>
                    <a:pt x="1219239" y="688687"/>
                    <a:pt x="1223586" y="687445"/>
                  </a:cubicBezTo>
                  <a:cubicBezTo>
                    <a:pt x="1226920" y="686493"/>
                    <a:pt x="1230069" y="684908"/>
                    <a:pt x="1233453" y="684156"/>
                  </a:cubicBezTo>
                  <a:cubicBezTo>
                    <a:pt x="1239964" y="682709"/>
                    <a:pt x="1246719" y="682484"/>
                    <a:pt x="1253189" y="680866"/>
                  </a:cubicBezTo>
                  <a:cubicBezTo>
                    <a:pt x="1259916" y="679184"/>
                    <a:pt x="1266346" y="676481"/>
                    <a:pt x="1272924" y="674288"/>
                  </a:cubicBezTo>
                  <a:lnTo>
                    <a:pt x="1282792" y="670999"/>
                  </a:lnTo>
                  <a:cubicBezTo>
                    <a:pt x="1282796" y="670998"/>
                    <a:pt x="1302524" y="664422"/>
                    <a:pt x="1302527" y="664420"/>
                  </a:cubicBezTo>
                  <a:cubicBezTo>
                    <a:pt x="1315279" y="655919"/>
                    <a:pt x="1308644" y="659092"/>
                    <a:pt x="1322262" y="654553"/>
                  </a:cubicBezTo>
                  <a:cubicBezTo>
                    <a:pt x="1333743" y="643070"/>
                    <a:pt x="1325898" y="648955"/>
                    <a:pt x="1348576" y="641396"/>
                  </a:cubicBezTo>
                  <a:lnTo>
                    <a:pt x="1358443" y="638107"/>
                  </a:lnTo>
                  <a:cubicBezTo>
                    <a:pt x="1383215" y="621592"/>
                    <a:pt x="1351734" y="640982"/>
                    <a:pt x="1381468" y="628239"/>
                  </a:cubicBezTo>
                  <a:cubicBezTo>
                    <a:pt x="1385101" y="626682"/>
                    <a:pt x="1387403" y="622068"/>
                    <a:pt x="1391335" y="621661"/>
                  </a:cubicBezTo>
                  <a:cubicBezTo>
                    <a:pt x="1419711" y="618726"/>
                    <a:pt x="1448348" y="619468"/>
                    <a:pt x="1476855" y="618372"/>
                  </a:cubicBezTo>
                  <a:cubicBezTo>
                    <a:pt x="1483433" y="616179"/>
                    <a:pt x="1491686" y="616696"/>
                    <a:pt x="1496590" y="611793"/>
                  </a:cubicBezTo>
                  <a:cubicBezTo>
                    <a:pt x="1505621" y="602764"/>
                    <a:pt x="1500227" y="606196"/>
                    <a:pt x="1513036" y="601925"/>
                  </a:cubicBezTo>
                  <a:cubicBezTo>
                    <a:pt x="1538706" y="576258"/>
                    <a:pt x="1496263" y="617836"/>
                    <a:pt x="1529482" y="588769"/>
                  </a:cubicBezTo>
                  <a:cubicBezTo>
                    <a:pt x="1535317" y="583664"/>
                    <a:pt x="1540446" y="577805"/>
                    <a:pt x="1545928" y="572323"/>
                  </a:cubicBezTo>
                  <a:cubicBezTo>
                    <a:pt x="1548121" y="570130"/>
                    <a:pt x="1549927" y="567464"/>
                    <a:pt x="1552507" y="565744"/>
                  </a:cubicBezTo>
                  <a:cubicBezTo>
                    <a:pt x="1564954" y="557446"/>
                    <a:pt x="1559579" y="561961"/>
                    <a:pt x="1568953" y="552587"/>
                  </a:cubicBezTo>
                  <a:cubicBezTo>
                    <a:pt x="1570049" y="549298"/>
                    <a:pt x="1572242" y="546187"/>
                    <a:pt x="1572242" y="542720"/>
                  </a:cubicBezTo>
                  <a:cubicBezTo>
                    <a:pt x="1572242" y="514864"/>
                    <a:pt x="1569933" y="512769"/>
                    <a:pt x="1562374" y="490092"/>
                  </a:cubicBezTo>
                  <a:cubicBezTo>
                    <a:pt x="1561278" y="486803"/>
                    <a:pt x="1561008" y="483110"/>
                    <a:pt x="1559085" y="480225"/>
                  </a:cubicBezTo>
                  <a:cubicBezTo>
                    <a:pt x="1556892" y="476936"/>
                    <a:pt x="1555080" y="473359"/>
                    <a:pt x="1552507" y="470357"/>
                  </a:cubicBezTo>
                  <a:cubicBezTo>
                    <a:pt x="1548471" y="465648"/>
                    <a:pt x="1539350" y="457200"/>
                    <a:pt x="1539350" y="457200"/>
                  </a:cubicBezTo>
                  <a:lnTo>
                    <a:pt x="1526193" y="417730"/>
                  </a:lnTo>
                  <a:cubicBezTo>
                    <a:pt x="1525097" y="414441"/>
                    <a:pt x="1525356" y="410314"/>
                    <a:pt x="1522904" y="407862"/>
                  </a:cubicBezTo>
                  <a:cubicBezTo>
                    <a:pt x="1520711" y="405669"/>
                    <a:pt x="1518186" y="403765"/>
                    <a:pt x="1516325" y="401284"/>
                  </a:cubicBezTo>
                  <a:cubicBezTo>
                    <a:pt x="1498731" y="377826"/>
                    <a:pt x="1511772" y="384417"/>
                    <a:pt x="1493301" y="378259"/>
                  </a:cubicBezTo>
                  <a:cubicBezTo>
                    <a:pt x="1491108" y="376066"/>
                    <a:pt x="1489381" y="373276"/>
                    <a:pt x="1486722" y="371681"/>
                  </a:cubicBezTo>
                  <a:cubicBezTo>
                    <a:pt x="1483749" y="369897"/>
                    <a:pt x="1479629" y="370472"/>
                    <a:pt x="1476855" y="368392"/>
                  </a:cubicBezTo>
                  <a:cubicBezTo>
                    <a:pt x="1470653" y="363740"/>
                    <a:pt x="1465891" y="357428"/>
                    <a:pt x="1460409" y="351946"/>
                  </a:cubicBezTo>
                  <a:cubicBezTo>
                    <a:pt x="1458216" y="349753"/>
                    <a:pt x="1456772" y="346348"/>
                    <a:pt x="1453830" y="345367"/>
                  </a:cubicBezTo>
                  <a:lnTo>
                    <a:pt x="1443963" y="342078"/>
                  </a:lnTo>
                  <a:cubicBezTo>
                    <a:pt x="1431114" y="329231"/>
                    <a:pt x="1444595" y="340749"/>
                    <a:pt x="1427517" y="332210"/>
                  </a:cubicBezTo>
                  <a:cubicBezTo>
                    <a:pt x="1402023" y="319462"/>
                    <a:pt x="1432574" y="330607"/>
                    <a:pt x="1407781" y="322343"/>
                  </a:cubicBezTo>
                  <a:cubicBezTo>
                    <a:pt x="1394933" y="309494"/>
                    <a:pt x="1408414" y="321014"/>
                    <a:pt x="1391335" y="312475"/>
                  </a:cubicBezTo>
                  <a:cubicBezTo>
                    <a:pt x="1387799" y="310707"/>
                    <a:pt x="1385169" y="307285"/>
                    <a:pt x="1381468" y="305897"/>
                  </a:cubicBezTo>
                  <a:cubicBezTo>
                    <a:pt x="1376233" y="303934"/>
                    <a:pt x="1370416" y="304079"/>
                    <a:pt x="1365022" y="302608"/>
                  </a:cubicBezTo>
                  <a:cubicBezTo>
                    <a:pt x="1322436" y="290994"/>
                    <a:pt x="1371854" y="298243"/>
                    <a:pt x="1305816" y="292740"/>
                  </a:cubicBezTo>
                  <a:cubicBezTo>
                    <a:pt x="1303352" y="292124"/>
                    <a:pt x="1286167" y="288186"/>
                    <a:pt x="1282792" y="286161"/>
                  </a:cubicBezTo>
                  <a:cubicBezTo>
                    <a:pt x="1280133" y="284565"/>
                    <a:pt x="1278987" y="280970"/>
                    <a:pt x="1276213" y="279583"/>
                  </a:cubicBezTo>
                  <a:cubicBezTo>
                    <a:pt x="1270011" y="276482"/>
                    <a:pt x="1263056" y="275198"/>
                    <a:pt x="1256478" y="273005"/>
                  </a:cubicBezTo>
                  <a:cubicBezTo>
                    <a:pt x="1256468" y="273002"/>
                    <a:pt x="1236754" y="266429"/>
                    <a:pt x="1236743" y="266426"/>
                  </a:cubicBezTo>
                  <a:cubicBezTo>
                    <a:pt x="1195500" y="256116"/>
                    <a:pt x="1219447" y="260492"/>
                    <a:pt x="1164380" y="256559"/>
                  </a:cubicBezTo>
                  <a:cubicBezTo>
                    <a:pt x="1156705" y="255462"/>
                    <a:pt x="1148958" y="254789"/>
                    <a:pt x="1141356" y="253269"/>
                  </a:cubicBezTo>
                  <a:cubicBezTo>
                    <a:pt x="1102261" y="245450"/>
                    <a:pt x="1127231" y="249703"/>
                    <a:pt x="1105174" y="243402"/>
                  </a:cubicBezTo>
                  <a:cubicBezTo>
                    <a:pt x="1100827" y="242160"/>
                    <a:pt x="1096347" y="241412"/>
                    <a:pt x="1092017" y="240113"/>
                  </a:cubicBezTo>
                  <a:cubicBezTo>
                    <a:pt x="1085375" y="238120"/>
                    <a:pt x="1079182" y="234224"/>
                    <a:pt x="1072282" y="233534"/>
                  </a:cubicBezTo>
                  <a:lnTo>
                    <a:pt x="1039390" y="230245"/>
                  </a:lnTo>
                  <a:cubicBezTo>
                    <a:pt x="1024088" y="214941"/>
                    <a:pt x="1033722" y="227384"/>
                    <a:pt x="1029522" y="187485"/>
                  </a:cubicBezTo>
                  <a:cubicBezTo>
                    <a:pt x="1028597" y="178694"/>
                    <a:pt x="1027686" y="169891"/>
                    <a:pt x="1026233" y="161172"/>
                  </a:cubicBezTo>
                  <a:cubicBezTo>
                    <a:pt x="1025339" y="155806"/>
                    <a:pt x="1018120" y="130033"/>
                    <a:pt x="1016366" y="128279"/>
                  </a:cubicBezTo>
                  <a:cubicBezTo>
                    <a:pt x="1010896" y="122810"/>
                    <a:pt x="1006530" y="119305"/>
                    <a:pt x="1003209" y="111833"/>
                  </a:cubicBezTo>
                  <a:cubicBezTo>
                    <a:pt x="992531" y="87808"/>
                    <a:pt x="1004709" y="94791"/>
                    <a:pt x="986763" y="88809"/>
                  </a:cubicBezTo>
                  <a:cubicBezTo>
                    <a:pt x="973606" y="89905"/>
                    <a:pt x="960238" y="89509"/>
                    <a:pt x="947292" y="92098"/>
                  </a:cubicBezTo>
                  <a:cubicBezTo>
                    <a:pt x="943416" y="92873"/>
                    <a:pt x="941037" y="97071"/>
                    <a:pt x="937425" y="98677"/>
                  </a:cubicBezTo>
                  <a:cubicBezTo>
                    <a:pt x="931088" y="101493"/>
                    <a:pt x="924268" y="103062"/>
                    <a:pt x="917689" y="105255"/>
                  </a:cubicBezTo>
                  <a:lnTo>
                    <a:pt x="907822" y="108544"/>
                  </a:lnTo>
                  <a:cubicBezTo>
                    <a:pt x="891376" y="107448"/>
                    <a:pt x="874716" y="108119"/>
                    <a:pt x="858484" y="105255"/>
                  </a:cubicBezTo>
                  <a:cubicBezTo>
                    <a:pt x="850153" y="103785"/>
                    <a:pt x="852103" y="93167"/>
                    <a:pt x="848616" y="88809"/>
                  </a:cubicBezTo>
                  <a:cubicBezTo>
                    <a:pt x="846146" y="85722"/>
                    <a:pt x="842360" y="83837"/>
                    <a:pt x="838748" y="82231"/>
                  </a:cubicBezTo>
                  <a:cubicBezTo>
                    <a:pt x="838733" y="82224"/>
                    <a:pt x="814087" y="74010"/>
                    <a:pt x="809145" y="72363"/>
                  </a:cubicBezTo>
                  <a:lnTo>
                    <a:pt x="799278" y="69074"/>
                  </a:lnTo>
                  <a:cubicBezTo>
                    <a:pt x="795989" y="66881"/>
                    <a:pt x="793023" y="64101"/>
                    <a:pt x="789410" y="62495"/>
                  </a:cubicBezTo>
                  <a:cubicBezTo>
                    <a:pt x="770414" y="54052"/>
                    <a:pt x="764255" y="56303"/>
                    <a:pt x="743361" y="49338"/>
                  </a:cubicBezTo>
                  <a:cubicBezTo>
                    <a:pt x="710211" y="38288"/>
                    <a:pt x="761625" y="55146"/>
                    <a:pt x="720337" y="42760"/>
                  </a:cubicBezTo>
                  <a:cubicBezTo>
                    <a:pt x="720264" y="42738"/>
                    <a:pt x="695704" y="34549"/>
                    <a:pt x="690734" y="32892"/>
                  </a:cubicBezTo>
                  <a:lnTo>
                    <a:pt x="680866" y="29603"/>
                  </a:lnTo>
                  <a:cubicBezTo>
                    <a:pt x="677577" y="27410"/>
                    <a:pt x="674086" y="25494"/>
                    <a:pt x="670999" y="23025"/>
                  </a:cubicBezTo>
                  <a:cubicBezTo>
                    <a:pt x="668577" y="21088"/>
                    <a:pt x="667194" y="17833"/>
                    <a:pt x="664420" y="16446"/>
                  </a:cubicBezTo>
                  <a:cubicBezTo>
                    <a:pt x="658218" y="13345"/>
                    <a:pt x="644685" y="9868"/>
                    <a:pt x="644685" y="9868"/>
                  </a:cubicBezTo>
                  <a:cubicBezTo>
                    <a:pt x="641059" y="10321"/>
                    <a:pt x="616509" y="11643"/>
                    <a:pt x="608504" y="16446"/>
                  </a:cubicBezTo>
                  <a:cubicBezTo>
                    <a:pt x="605845" y="18042"/>
                    <a:pt x="604347" y="21088"/>
                    <a:pt x="601925" y="23025"/>
                  </a:cubicBezTo>
                  <a:cubicBezTo>
                    <a:pt x="590756" y="31960"/>
                    <a:pt x="587969" y="30966"/>
                    <a:pt x="572322" y="36182"/>
                  </a:cubicBezTo>
                  <a:cubicBezTo>
                    <a:pt x="569033" y="37278"/>
                    <a:pt x="565919" y="39320"/>
                    <a:pt x="562455" y="39471"/>
                  </a:cubicBezTo>
                  <a:lnTo>
                    <a:pt x="486803" y="42760"/>
                  </a:lnTo>
                  <a:cubicBezTo>
                    <a:pt x="458848" y="52077"/>
                    <a:pt x="492932" y="39082"/>
                    <a:pt x="470357" y="52628"/>
                  </a:cubicBezTo>
                  <a:cubicBezTo>
                    <a:pt x="467384" y="54412"/>
                    <a:pt x="463778" y="54821"/>
                    <a:pt x="460489" y="55917"/>
                  </a:cubicBezTo>
                  <a:cubicBezTo>
                    <a:pt x="457200" y="58110"/>
                    <a:pt x="453709" y="60026"/>
                    <a:pt x="450622" y="62495"/>
                  </a:cubicBezTo>
                  <a:cubicBezTo>
                    <a:pt x="448200" y="64432"/>
                    <a:pt x="446817" y="67687"/>
                    <a:pt x="444043" y="69074"/>
                  </a:cubicBezTo>
                  <a:cubicBezTo>
                    <a:pt x="437841" y="72175"/>
                    <a:pt x="430886" y="73459"/>
                    <a:pt x="424308" y="75652"/>
                  </a:cubicBezTo>
                  <a:cubicBezTo>
                    <a:pt x="421019" y="76748"/>
                    <a:pt x="417907" y="78941"/>
                    <a:pt x="414440" y="78941"/>
                  </a:cubicBezTo>
                  <a:lnTo>
                    <a:pt x="371681" y="65784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" name="フリーフォーム: 図形 7">
              <a:extLst>
                <a:ext uri="{FF2B5EF4-FFF2-40B4-BE49-F238E27FC236}">
                  <a16:creationId xmlns:a16="http://schemas.microsoft.com/office/drawing/2014/main" id="{573288EA-916F-4D18-9700-FBD7F10C0D8F}"/>
                </a:ext>
              </a:extLst>
            </p:cNvPr>
            <p:cNvSpPr/>
            <p:nvPr/>
          </p:nvSpPr>
          <p:spPr>
            <a:xfrm>
              <a:off x="4428673" y="2063826"/>
              <a:ext cx="2180784" cy="2085358"/>
            </a:xfrm>
            <a:custGeom>
              <a:avLst/>
              <a:gdLst>
                <a:gd name="connsiteX0" fmla="*/ 351946 w 2180784"/>
                <a:gd name="connsiteY0" fmla="*/ 562455 h 2085358"/>
                <a:gd name="connsiteX1" fmla="*/ 427598 w 2180784"/>
                <a:gd name="connsiteY1" fmla="*/ 490092 h 2085358"/>
                <a:gd name="connsiteX2" fmla="*/ 437465 w 2180784"/>
                <a:gd name="connsiteY2" fmla="*/ 470357 h 2085358"/>
                <a:gd name="connsiteX3" fmla="*/ 444044 w 2180784"/>
                <a:gd name="connsiteY3" fmla="*/ 463778 h 2085358"/>
                <a:gd name="connsiteX4" fmla="*/ 450622 w 2180784"/>
                <a:gd name="connsiteY4" fmla="*/ 453911 h 2085358"/>
                <a:gd name="connsiteX5" fmla="*/ 457200 w 2180784"/>
                <a:gd name="connsiteY5" fmla="*/ 430886 h 2085358"/>
                <a:gd name="connsiteX6" fmla="*/ 460490 w 2180784"/>
                <a:gd name="connsiteY6" fmla="*/ 421019 h 2085358"/>
                <a:gd name="connsiteX7" fmla="*/ 473647 w 2180784"/>
                <a:gd name="connsiteY7" fmla="*/ 407862 h 2085358"/>
                <a:gd name="connsiteX8" fmla="*/ 490093 w 2180784"/>
                <a:gd name="connsiteY8" fmla="*/ 391416 h 2085358"/>
                <a:gd name="connsiteX9" fmla="*/ 493382 w 2180784"/>
                <a:gd name="connsiteY9" fmla="*/ 381548 h 2085358"/>
                <a:gd name="connsiteX10" fmla="*/ 503249 w 2180784"/>
                <a:gd name="connsiteY10" fmla="*/ 374970 h 2085358"/>
                <a:gd name="connsiteX11" fmla="*/ 509828 w 2180784"/>
                <a:gd name="connsiteY11" fmla="*/ 368391 h 2085358"/>
                <a:gd name="connsiteX12" fmla="*/ 522985 w 2180784"/>
                <a:gd name="connsiteY12" fmla="*/ 351945 h 2085358"/>
                <a:gd name="connsiteX13" fmla="*/ 532852 w 2180784"/>
                <a:gd name="connsiteY13" fmla="*/ 335499 h 2085358"/>
                <a:gd name="connsiteX14" fmla="*/ 552588 w 2180784"/>
                <a:gd name="connsiteY14" fmla="*/ 312475 h 2085358"/>
                <a:gd name="connsiteX15" fmla="*/ 569034 w 2180784"/>
                <a:gd name="connsiteY15" fmla="*/ 299318 h 2085358"/>
                <a:gd name="connsiteX16" fmla="*/ 578901 w 2180784"/>
                <a:gd name="connsiteY16" fmla="*/ 292740 h 2085358"/>
                <a:gd name="connsiteX17" fmla="*/ 592058 w 2180784"/>
                <a:gd name="connsiteY17" fmla="*/ 276294 h 2085358"/>
                <a:gd name="connsiteX18" fmla="*/ 601926 w 2180784"/>
                <a:gd name="connsiteY18" fmla="*/ 243401 h 2085358"/>
                <a:gd name="connsiteX19" fmla="*/ 598636 w 2180784"/>
                <a:gd name="connsiteY19" fmla="*/ 210509 h 2085358"/>
                <a:gd name="connsiteX20" fmla="*/ 595347 w 2180784"/>
                <a:gd name="connsiteY20" fmla="*/ 200642 h 2085358"/>
                <a:gd name="connsiteX21" fmla="*/ 592058 w 2180784"/>
                <a:gd name="connsiteY21" fmla="*/ 187485 h 2085358"/>
                <a:gd name="connsiteX22" fmla="*/ 582190 w 2180784"/>
                <a:gd name="connsiteY22" fmla="*/ 157882 h 2085358"/>
                <a:gd name="connsiteX23" fmla="*/ 572323 w 2180784"/>
                <a:gd name="connsiteY23" fmla="*/ 128279 h 2085358"/>
                <a:gd name="connsiteX24" fmla="*/ 569034 w 2180784"/>
                <a:gd name="connsiteY24" fmla="*/ 118411 h 2085358"/>
                <a:gd name="connsiteX25" fmla="*/ 565744 w 2180784"/>
                <a:gd name="connsiteY25" fmla="*/ 95387 h 2085358"/>
                <a:gd name="connsiteX26" fmla="*/ 559166 w 2180784"/>
                <a:gd name="connsiteY26" fmla="*/ 62495 h 2085358"/>
                <a:gd name="connsiteX27" fmla="*/ 546009 w 2180784"/>
                <a:gd name="connsiteY27" fmla="*/ 36181 h 2085358"/>
                <a:gd name="connsiteX28" fmla="*/ 542720 w 2180784"/>
                <a:gd name="connsiteY28" fmla="*/ 26314 h 2085358"/>
                <a:gd name="connsiteX29" fmla="*/ 539431 w 2180784"/>
                <a:gd name="connsiteY29" fmla="*/ 3289 h 2085358"/>
                <a:gd name="connsiteX30" fmla="*/ 529563 w 2180784"/>
                <a:gd name="connsiteY30" fmla="*/ 0 h 2085358"/>
                <a:gd name="connsiteX31" fmla="*/ 509828 w 2180784"/>
                <a:gd name="connsiteY31" fmla="*/ 6578 h 2085358"/>
                <a:gd name="connsiteX32" fmla="*/ 483514 w 2180784"/>
                <a:gd name="connsiteY32" fmla="*/ 26314 h 2085358"/>
                <a:gd name="connsiteX33" fmla="*/ 463779 w 2180784"/>
                <a:gd name="connsiteY33" fmla="*/ 39470 h 2085358"/>
                <a:gd name="connsiteX34" fmla="*/ 453911 w 2180784"/>
                <a:gd name="connsiteY34" fmla="*/ 42760 h 2085358"/>
                <a:gd name="connsiteX35" fmla="*/ 444044 w 2180784"/>
                <a:gd name="connsiteY35" fmla="*/ 49338 h 2085358"/>
                <a:gd name="connsiteX36" fmla="*/ 404573 w 2180784"/>
                <a:gd name="connsiteY36" fmla="*/ 55917 h 2085358"/>
                <a:gd name="connsiteX37" fmla="*/ 384838 w 2180784"/>
                <a:gd name="connsiteY37" fmla="*/ 59206 h 2085358"/>
                <a:gd name="connsiteX38" fmla="*/ 335500 w 2180784"/>
                <a:gd name="connsiteY38" fmla="*/ 62495 h 2085358"/>
                <a:gd name="connsiteX39" fmla="*/ 319054 w 2180784"/>
                <a:gd name="connsiteY39" fmla="*/ 72363 h 2085358"/>
                <a:gd name="connsiteX40" fmla="*/ 309186 w 2180784"/>
                <a:gd name="connsiteY40" fmla="*/ 75652 h 2085358"/>
                <a:gd name="connsiteX41" fmla="*/ 299318 w 2180784"/>
                <a:gd name="connsiteY41" fmla="*/ 82230 h 2085358"/>
                <a:gd name="connsiteX42" fmla="*/ 253270 w 2180784"/>
                <a:gd name="connsiteY42" fmla="*/ 85519 h 2085358"/>
                <a:gd name="connsiteX43" fmla="*/ 213799 w 2180784"/>
                <a:gd name="connsiteY43" fmla="*/ 92098 h 2085358"/>
                <a:gd name="connsiteX44" fmla="*/ 190775 w 2180784"/>
                <a:gd name="connsiteY44" fmla="*/ 98676 h 2085358"/>
                <a:gd name="connsiteX45" fmla="*/ 174329 w 2180784"/>
                <a:gd name="connsiteY45" fmla="*/ 111833 h 2085358"/>
                <a:gd name="connsiteX46" fmla="*/ 154593 w 2180784"/>
                <a:gd name="connsiteY46" fmla="*/ 134858 h 2085358"/>
                <a:gd name="connsiteX47" fmla="*/ 154593 w 2180784"/>
                <a:gd name="connsiteY47" fmla="*/ 167750 h 2085358"/>
                <a:gd name="connsiteX48" fmla="*/ 157882 w 2180784"/>
                <a:gd name="connsiteY48" fmla="*/ 177617 h 2085358"/>
                <a:gd name="connsiteX49" fmla="*/ 164461 w 2180784"/>
                <a:gd name="connsiteY49" fmla="*/ 184196 h 2085358"/>
                <a:gd name="connsiteX50" fmla="*/ 171039 w 2180784"/>
                <a:gd name="connsiteY50" fmla="*/ 203931 h 2085358"/>
                <a:gd name="connsiteX51" fmla="*/ 161172 w 2180784"/>
                <a:gd name="connsiteY51" fmla="*/ 210509 h 2085358"/>
                <a:gd name="connsiteX52" fmla="*/ 131569 w 2180784"/>
                <a:gd name="connsiteY52" fmla="*/ 217088 h 2085358"/>
                <a:gd name="connsiteX53" fmla="*/ 124990 w 2180784"/>
                <a:gd name="connsiteY53" fmla="*/ 223666 h 2085358"/>
                <a:gd name="connsiteX54" fmla="*/ 118412 w 2180784"/>
                <a:gd name="connsiteY54" fmla="*/ 243401 h 2085358"/>
                <a:gd name="connsiteX55" fmla="*/ 134858 w 2180784"/>
                <a:gd name="connsiteY55" fmla="*/ 256558 h 2085358"/>
                <a:gd name="connsiteX56" fmla="*/ 144726 w 2180784"/>
                <a:gd name="connsiteY56" fmla="*/ 259847 h 2085358"/>
                <a:gd name="connsiteX57" fmla="*/ 157882 w 2180784"/>
                <a:gd name="connsiteY57" fmla="*/ 276294 h 2085358"/>
                <a:gd name="connsiteX58" fmla="*/ 164461 w 2180784"/>
                <a:gd name="connsiteY58" fmla="*/ 282872 h 2085358"/>
                <a:gd name="connsiteX59" fmla="*/ 171039 w 2180784"/>
                <a:gd name="connsiteY59" fmla="*/ 302607 h 2085358"/>
                <a:gd name="connsiteX60" fmla="*/ 167750 w 2180784"/>
                <a:gd name="connsiteY60" fmla="*/ 315764 h 2085358"/>
                <a:gd name="connsiteX61" fmla="*/ 161172 w 2180784"/>
                <a:gd name="connsiteY61" fmla="*/ 325632 h 2085358"/>
                <a:gd name="connsiteX62" fmla="*/ 151304 w 2180784"/>
                <a:gd name="connsiteY62" fmla="*/ 328921 h 2085358"/>
                <a:gd name="connsiteX63" fmla="*/ 95388 w 2180784"/>
                <a:gd name="connsiteY63" fmla="*/ 332210 h 2085358"/>
                <a:gd name="connsiteX64" fmla="*/ 55917 w 2180784"/>
                <a:gd name="connsiteY64" fmla="*/ 342078 h 2085358"/>
                <a:gd name="connsiteX65" fmla="*/ 42760 w 2180784"/>
                <a:gd name="connsiteY65" fmla="*/ 345367 h 2085358"/>
                <a:gd name="connsiteX66" fmla="*/ 23025 w 2180784"/>
                <a:gd name="connsiteY66" fmla="*/ 351945 h 2085358"/>
                <a:gd name="connsiteX67" fmla="*/ 16447 w 2180784"/>
                <a:gd name="connsiteY67" fmla="*/ 358524 h 2085358"/>
                <a:gd name="connsiteX68" fmla="*/ 16447 w 2180784"/>
                <a:gd name="connsiteY68" fmla="*/ 401283 h 2085358"/>
                <a:gd name="connsiteX69" fmla="*/ 19736 w 2180784"/>
                <a:gd name="connsiteY69" fmla="*/ 411151 h 2085358"/>
                <a:gd name="connsiteX70" fmla="*/ 26314 w 2180784"/>
                <a:gd name="connsiteY70" fmla="*/ 421019 h 2085358"/>
                <a:gd name="connsiteX71" fmla="*/ 26314 w 2180784"/>
                <a:gd name="connsiteY71" fmla="*/ 457200 h 2085358"/>
                <a:gd name="connsiteX72" fmla="*/ 19736 w 2180784"/>
                <a:gd name="connsiteY72" fmla="*/ 476935 h 2085358"/>
                <a:gd name="connsiteX73" fmla="*/ 23025 w 2180784"/>
                <a:gd name="connsiteY73" fmla="*/ 503249 h 2085358"/>
                <a:gd name="connsiteX74" fmla="*/ 36182 w 2180784"/>
                <a:gd name="connsiteY74" fmla="*/ 519695 h 2085358"/>
                <a:gd name="connsiteX75" fmla="*/ 46049 w 2180784"/>
                <a:gd name="connsiteY75" fmla="*/ 539430 h 2085358"/>
                <a:gd name="connsiteX76" fmla="*/ 52628 w 2180784"/>
                <a:gd name="connsiteY76" fmla="*/ 549298 h 2085358"/>
                <a:gd name="connsiteX77" fmla="*/ 55917 w 2180784"/>
                <a:gd name="connsiteY77" fmla="*/ 559165 h 2085358"/>
                <a:gd name="connsiteX78" fmla="*/ 62495 w 2180784"/>
                <a:gd name="connsiteY78" fmla="*/ 634817 h 2085358"/>
                <a:gd name="connsiteX79" fmla="*/ 65785 w 2180784"/>
                <a:gd name="connsiteY79" fmla="*/ 674288 h 2085358"/>
                <a:gd name="connsiteX80" fmla="*/ 75652 w 2180784"/>
                <a:gd name="connsiteY80" fmla="*/ 680866 h 2085358"/>
                <a:gd name="connsiteX81" fmla="*/ 92098 w 2180784"/>
                <a:gd name="connsiteY81" fmla="*/ 690734 h 2085358"/>
                <a:gd name="connsiteX82" fmla="*/ 105255 w 2180784"/>
                <a:gd name="connsiteY82" fmla="*/ 703891 h 2085358"/>
                <a:gd name="connsiteX83" fmla="*/ 111834 w 2180784"/>
                <a:gd name="connsiteY83" fmla="*/ 710469 h 2085358"/>
                <a:gd name="connsiteX84" fmla="*/ 128280 w 2180784"/>
                <a:gd name="connsiteY84" fmla="*/ 723626 h 2085358"/>
                <a:gd name="connsiteX85" fmla="*/ 134858 w 2180784"/>
                <a:gd name="connsiteY85" fmla="*/ 743361 h 2085358"/>
                <a:gd name="connsiteX86" fmla="*/ 138147 w 2180784"/>
                <a:gd name="connsiteY86" fmla="*/ 753229 h 2085358"/>
                <a:gd name="connsiteX87" fmla="*/ 131569 w 2180784"/>
                <a:gd name="connsiteY87" fmla="*/ 825591 h 2085358"/>
                <a:gd name="connsiteX88" fmla="*/ 124990 w 2180784"/>
                <a:gd name="connsiteY88" fmla="*/ 845327 h 2085358"/>
                <a:gd name="connsiteX89" fmla="*/ 115123 w 2180784"/>
                <a:gd name="connsiteY89" fmla="*/ 855194 h 2085358"/>
                <a:gd name="connsiteX90" fmla="*/ 111834 w 2180784"/>
                <a:gd name="connsiteY90" fmla="*/ 865062 h 2085358"/>
                <a:gd name="connsiteX91" fmla="*/ 105255 w 2180784"/>
                <a:gd name="connsiteY91" fmla="*/ 871640 h 2085358"/>
                <a:gd name="connsiteX92" fmla="*/ 92098 w 2180784"/>
                <a:gd name="connsiteY92" fmla="*/ 897954 h 2085358"/>
                <a:gd name="connsiteX93" fmla="*/ 82231 w 2180784"/>
                <a:gd name="connsiteY93" fmla="*/ 927557 h 2085358"/>
                <a:gd name="connsiteX94" fmla="*/ 78941 w 2180784"/>
                <a:gd name="connsiteY94" fmla="*/ 937424 h 2085358"/>
                <a:gd name="connsiteX95" fmla="*/ 65785 w 2180784"/>
                <a:gd name="connsiteY95" fmla="*/ 953870 h 2085358"/>
                <a:gd name="connsiteX96" fmla="*/ 59206 w 2180784"/>
                <a:gd name="connsiteY96" fmla="*/ 960449 h 2085358"/>
                <a:gd name="connsiteX97" fmla="*/ 55917 w 2180784"/>
                <a:gd name="connsiteY97" fmla="*/ 970317 h 2085358"/>
                <a:gd name="connsiteX98" fmla="*/ 42760 w 2180784"/>
                <a:gd name="connsiteY98" fmla="*/ 986763 h 2085358"/>
                <a:gd name="connsiteX99" fmla="*/ 32893 w 2180784"/>
                <a:gd name="connsiteY99" fmla="*/ 1006498 h 2085358"/>
                <a:gd name="connsiteX100" fmla="*/ 29603 w 2180784"/>
                <a:gd name="connsiteY100" fmla="*/ 1016365 h 2085358"/>
                <a:gd name="connsiteX101" fmla="*/ 23025 w 2180784"/>
                <a:gd name="connsiteY101" fmla="*/ 1026233 h 2085358"/>
                <a:gd name="connsiteX102" fmla="*/ 16447 w 2180784"/>
                <a:gd name="connsiteY102" fmla="*/ 1045968 h 2085358"/>
                <a:gd name="connsiteX103" fmla="*/ 13157 w 2180784"/>
                <a:gd name="connsiteY103" fmla="*/ 1055836 h 2085358"/>
                <a:gd name="connsiteX104" fmla="*/ 9868 w 2180784"/>
                <a:gd name="connsiteY104" fmla="*/ 1078860 h 2085358"/>
                <a:gd name="connsiteX105" fmla="*/ 3290 w 2180784"/>
                <a:gd name="connsiteY105" fmla="*/ 1144645 h 2085358"/>
                <a:gd name="connsiteX106" fmla="*/ 0 w 2180784"/>
                <a:gd name="connsiteY106" fmla="*/ 1157801 h 2085358"/>
                <a:gd name="connsiteX107" fmla="*/ 3290 w 2180784"/>
                <a:gd name="connsiteY107" fmla="*/ 1203850 h 2085358"/>
                <a:gd name="connsiteX108" fmla="*/ 9868 w 2180784"/>
                <a:gd name="connsiteY108" fmla="*/ 1223586 h 2085358"/>
                <a:gd name="connsiteX109" fmla="*/ 16447 w 2180784"/>
                <a:gd name="connsiteY109" fmla="*/ 1230164 h 2085358"/>
                <a:gd name="connsiteX110" fmla="*/ 23025 w 2180784"/>
                <a:gd name="connsiteY110" fmla="*/ 1249899 h 2085358"/>
                <a:gd name="connsiteX111" fmla="*/ 29603 w 2180784"/>
                <a:gd name="connsiteY111" fmla="*/ 1259767 h 2085358"/>
                <a:gd name="connsiteX112" fmla="*/ 42760 w 2180784"/>
                <a:gd name="connsiteY112" fmla="*/ 1286081 h 2085358"/>
                <a:gd name="connsiteX113" fmla="*/ 55917 w 2180784"/>
                <a:gd name="connsiteY113" fmla="*/ 1315683 h 2085358"/>
                <a:gd name="connsiteX114" fmla="*/ 65785 w 2180784"/>
                <a:gd name="connsiteY114" fmla="*/ 1332129 h 2085358"/>
                <a:gd name="connsiteX115" fmla="*/ 69074 w 2180784"/>
                <a:gd name="connsiteY115" fmla="*/ 1341997 h 2085358"/>
                <a:gd name="connsiteX116" fmla="*/ 82231 w 2180784"/>
                <a:gd name="connsiteY116" fmla="*/ 1361732 h 2085358"/>
                <a:gd name="connsiteX117" fmla="*/ 92098 w 2180784"/>
                <a:gd name="connsiteY117" fmla="*/ 1381468 h 2085358"/>
                <a:gd name="connsiteX118" fmla="*/ 101966 w 2180784"/>
                <a:gd name="connsiteY118" fmla="*/ 1411070 h 2085358"/>
                <a:gd name="connsiteX119" fmla="*/ 105255 w 2180784"/>
                <a:gd name="connsiteY119" fmla="*/ 1420938 h 2085358"/>
                <a:gd name="connsiteX120" fmla="*/ 121701 w 2180784"/>
                <a:gd name="connsiteY120" fmla="*/ 1443963 h 2085358"/>
                <a:gd name="connsiteX121" fmla="*/ 151304 w 2180784"/>
                <a:gd name="connsiteY121" fmla="*/ 1457119 h 2085358"/>
                <a:gd name="connsiteX122" fmla="*/ 161172 w 2180784"/>
                <a:gd name="connsiteY122" fmla="*/ 1460409 h 2085358"/>
                <a:gd name="connsiteX123" fmla="*/ 171039 w 2180784"/>
                <a:gd name="connsiteY123" fmla="*/ 1463698 h 2085358"/>
                <a:gd name="connsiteX124" fmla="*/ 243402 w 2180784"/>
                <a:gd name="connsiteY124" fmla="*/ 1460409 h 2085358"/>
                <a:gd name="connsiteX125" fmla="*/ 253270 w 2180784"/>
                <a:gd name="connsiteY125" fmla="*/ 1457119 h 2085358"/>
                <a:gd name="connsiteX126" fmla="*/ 263137 w 2180784"/>
                <a:gd name="connsiteY126" fmla="*/ 1450541 h 2085358"/>
                <a:gd name="connsiteX127" fmla="*/ 276294 w 2180784"/>
                <a:gd name="connsiteY127" fmla="*/ 1411070 h 2085358"/>
                <a:gd name="connsiteX128" fmla="*/ 279583 w 2180784"/>
                <a:gd name="connsiteY128" fmla="*/ 1401203 h 2085358"/>
                <a:gd name="connsiteX129" fmla="*/ 282872 w 2180784"/>
                <a:gd name="connsiteY129" fmla="*/ 1391335 h 2085358"/>
                <a:gd name="connsiteX130" fmla="*/ 286162 w 2180784"/>
                <a:gd name="connsiteY130" fmla="*/ 1368311 h 2085358"/>
                <a:gd name="connsiteX131" fmla="*/ 296029 w 2180784"/>
                <a:gd name="connsiteY131" fmla="*/ 1335419 h 2085358"/>
                <a:gd name="connsiteX132" fmla="*/ 299318 w 2180784"/>
                <a:gd name="connsiteY132" fmla="*/ 1325551 h 2085358"/>
                <a:gd name="connsiteX133" fmla="*/ 312475 w 2180784"/>
                <a:gd name="connsiteY133" fmla="*/ 1312394 h 2085358"/>
                <a:gd name="connsiteX134" fmla="*/ 319054 w 2180784"/>
                <a:gd name="connsiteY134" fmla="*/ 1305816 h 2085358"/>
                <a:gd name="connsiteX135" fmla="*/ 328921 w 2180784"/>
                <a:gd name="connsiteY135" fmla="*/ 1286081 h 2085358"/>
                <a:gd name="connsiteX136" fmla="*/ 335500 w 2180784"/>
                <a:gd name="connsiteY136" fmla="*/ 1279502 h 2085358"/>
                <a:gd name="connsiteX137" fmla="*/ 355235 w 2180784"/>
                <a:gd name="connsiteY137" fmla="*/ 1253188 h 2085358"/>
                <a:gd name="connsiteX138" fmla="*/ 365103 w 2180784"/>
                <a:gd name="connsiteY138" fmla="*/ 1236742 h 2085358"/>
                <a:gd name="connsiteX139" fmla="*/ 368392 w 2180784"/>
                <a:gd name="connsiteY139" fmla="*/ 1226875 h 2085358"/>
                <a:gd name="connsiteX140" fmla="*/ 374970 w 2180784"/>
                <a:gd name="connsiteY140" fmla="*/ 1220296 h 2085358"/>
                <a:gd name="connsiteX141" fmla="*/ 381549 w 2180784"/>
                <a:gd name="connsiteY141" fmla="*/ 1210429 h 2085358"/>
                <a:gd name="connsiteX142" fmla="*/ 388127 w 2180784"/>
                <a:gd name="connsiteY142" fmla="*/ 1203850 h 2085358"/>
                <a:gd name="connsiteX143" fmla="*/ 401284 w 2180784"/>
                <a:gd name="connsiteY143" fmla="*/ 1184115 h 2085358"/>
                <a:gd name="connsiteX144" fmla="*/ 407862 w 2180784"/>
                <a:gd name="connsiteY144" fmla="*/ 1174247 h 2085358"/>
                <a:gd name="connsiteX145" fmla="*/ 430887 w 2180784"/>
                <a:gd name="connsiteY145" fmla="*/ 1147934 h 2085358"/>
                <a:gd name="connsiteX146" fmla="*/ 434176 w 2180784"/>
                <a:gd name="connsiteY146" fmla="*/ 1138066 h 2085358"/>
                <a:gd name="connsiteX147" fmla="*/ 447333 w 2180784"/>
                <a:gd name="connsiteY147" fmla="*/ 1121620 h 2085358"/>
                <a:gd name="connsiteX148" fmla="*/ 460490 w 2180784"/>
                <a:gd name="connsiteY148" fmla="*/ 1095306 h 2085358"/>
                <a:gd name="connsiteX149" fmla="*/ 473647 w 2180784"/>
                <a:gd name="connsiteY149" fmla="*/ 1068993 h 2085358"/>
                <a:gd name="connsiteX150" fmla="*/ 483514 w 2180784"/>
                <a:gd name="connsiteY150" fmla="*/ 1049258 h 2085358"/>
                <a:gd name="connsiteX151" fmla="*/ 490093 w 2180784"/>
                <a:gd name="connsiteY151" fmla="*/ 1042679 h 2085358"/>
                <a:gd name="connsiteX152" fmla="*/ 529563 w 2180784"/>
                <a:gd name="connsiteY152" fmla="*/ 1039390 h 2085358"/>
                <a:gd name="connsiteX153" fmla="*/ 611793 w 2180784"/>
                <a:gd name="connsiteY153" fmla="*/ 1036101 h 2085358"/>
                <a:gd name="connsiteX154" fmla="*/ 631529 w 2180784"/>
                <a:gd name="connsiteY154" fmla="*/ 1032811 h 2085358"/>
                <a:gd name="connsiteX155" fmla="*/ 687445 w 2180784"/>
                <a:gd name="connsiteY155" fmla="*/ 1042679 h 2085358"/>
                <a:gd name="connsiteX156" fmla="*/ 700602 w 2180784"/>
                <a:gd name="connsiteY156" fmla="*/ 1045968 h 2085358"/>
                <a:gd name="connsiteX157" fmla="*/ 740072 w 2180784"/>
                <a:gd name="connsiteY157" fmla="*/ 1055836 h 2085358"/>
                <a:gd name="connsiteX158" fmla="*/ 792700 w 2180784"/>
                <a:gd name="connsiteY158" fmla="*/ 1062414 h 2085358"/>
                <a:gd name="connsiteX159" fmla="*/ 812435 w 2180784"/>
                <a:gd name="connsiteY159" fmla="*/ 1065704 h 2085358"/>
                <a:gd name="connsiteX160" fmla="*/ 832170 w 2180784"/>
                <a:gd name="connsiteY160" fmla="*/ 1072282 h 2085358"/>
                <a:gd name="connsiteX161" fmla="*/ 851906 w 2180784"/>
                <a:gd name="connsiteY161" fmla="*/ 1092017 h 2085358"/>
                <a:gd name="connsiteX162" fmla="*/ 858484 w 2180784"/>
                <a:gd name="connsiteY162" fmla="*/ 1098596 h 2085358"/>
                <a:gd name="connsiteX163" fmla="*/ 871641 w 2180784"/>
                <a:gd name="connsiteY163" fmla="*/ 1115042 h 2085358"/>
                <a:gd name="connsiteX164" fmla="*/ 878219 w 2180784"/>
                <a:gd name="connsiteY164" fmla="*/ 1124909 h 2085358"/>
                <a:gd name="connsiteX165" fmla="*/ 894665 w 2180784"/>
                <a:gd name="connsiteY165" fmla="*/ 1138066 h 2085358"/>
                <a:gd name="connsiteX166" fmla="*/ 904533 w 2180784"/>
                <a:gd name="connsiteY166" fmla="*/ 1141355 h 2085358"/>
                <a:gd name="connsiteX167" fmla="*/ 937425 w 2180784"/>
                <a:gd name="connsiteY167" fmla="*/ 1147934 h 2085358"/>
                <a:gd name="connsiteX168" fmla="*/ 960449 w 2180784"/>
                <a:gd name="connsiteY168" fmla="*/ 1144645 h 2085358"/>
                <a:gd name="connsiteX169" fmla="*/ 967028 w 2180784"/>
                <a:gd name="connsiteY169" fmla="*/ 1138066 h 2085358"/>
                <a:gd name="connsiteX170" fmla="*/ 990052 w 2180784"/>
                <a:gd name="connsiteY170" fmla="*/ 1141355 h 2085358"/>
                <a:gd name="connsiteX171" fmla="*/ 1009788 w 2180784"/>
                <a:gd name="connsiteY171" fmla="*/ 1147934 h 2085358"/>
                <a:gd name="connsiteX172" fmla="*/ 1029523 w 2180784"/>
                <a:gd name="connsiteY172" fmla="*/ 1157801 h 2085358"/>
                <a:gd name="connsiteX173" fmla="*/ 1036101 w 2180784"/>
                <a:gd name="connsiteY173" fmla="*/ 1177537 h 2085358"/>
                <a:gd name="connsiteX174" fmla="*/ 1039390 w 2180784"/>
                <a:gd name="connsiteY174" fmla="*/ 1187404 h 2085358"/>
                <a:gd name="connsiteX175" fmla="*/ 1026234 w 2180784"/>
                <a:gd name="connsiteY175" fmla="*/ 1203850 h 2085358"/>
                <a:gd name="connsiteX176" fmla="*/ 1019655 w 2180784"/>
                <a:gd name="connsiteY176" fmla="*/ 1210429 h 2085358"/>
                <a:gd name="connsiteX177" fmla="*/ 1009788 w 2180784"/>
                <a:gd name="connsiteY177" fmla="*/ 1246610 h 2085358"/>
                <a:gd name="connsiteX178" fmla="*/ 999920 w 2180784"/>
                <a:gd name="connsiteY178" fmla="*/ 1312394 h 2085358"/>
                <a:gd name="connsiteX179" fmla="*/ 993341 w 2180784"/>
                <a:gd name="connsiteY179" fmla="*/ 1322262 h 2085358"/>
                <a:gd name="connsiteX180" fmla="*/ 983474 w 2180784"/>
                <a:gd name="connsiteY180" fmla="*/ 1341997 h 2085358"/>
                <a:gd name="connsiteX181" fmla="*/ 976895 w 2180784"/>
                <a:gd name="connsiteY181" fmla="*/ 1361732 h 2085358"/>
                <a:gd name="connsiteX182" fmla="*/ 973606 w 2180784"/>
                <a:gd name="connsiteY182" fmla="*/ 1371600 h 2085358"/>
                <a:gd name="connsiteX183" fmla="*/ 967028 w 2180784"/>
                <a:gd name="connsiteY183" fmla="*/ 1381468 h 2085358"/>
                <a:gd name="connsiteX184" fmla="*/ 960449 w 2180784"/>
                <a:gd name="connsiteY184" fmla="*/ 1414360 h 2085358"/>
                <a:gd name="connsiteX185" fmla="*/ 953871 w 2180784"/>
                <a:gd name="connsiteY185" fmla="*/ 1453830 h 2085358"/>
                <a:gd name="connsiteX186" fmla="*/ 947293 w 2180784"/>
                <a:gd name="connsiteY186" fmla="*/ 1473565 h 2085358"/>
                <a:gd name="connsiteX187" fmla="*/ 937425 w 2180784"/>
                <a:gd name="connsiteY187" fmla="*/ 1506458 h 2085358"/>
                <a:gd name="connsiteX188" fmla="*/ 934136 w 2180784"/>
                <a:gd name="connsiteY188" fmla="*/ 1516325 h 2085358"/>
                <a:gd name="connsiteX189" fmla="*/ 930847 w 2180784"/>
                <a:gd name="connsiteY189" fmla="*/ 1578820 h 2085358"/>
                <a:gd name="connsiteX190" fmla="*/ 924268 w 2180784"/>
                <a:gd name="connsiteY190" fmla="*/ 1598555 h 2085358"/>
                <a:gd name="connsiteX191" fmla="*/ 920979 w 2180784"/>
                <a:gd name="connsiteY191" fmla="*/ 1608423 h 2085358"/>
                <a:gd name="connsiteX192" fmla="*/ 924268 w 2180784"/>
                <a:gd name="connsiteY192" fmla="*/ 1621580 h 2085358"/>
                <a:gd name="connsiteX193" fmla="*/ 934136 w 2180784"/>
                <a:gd name="connsiteY193" fmla="*/ 1624869 h 2085358"/>
                <a:gd name="connsiteX194" fmla="*/ 947293 w 2180784"/>
                <a:gd name="connsiteY194" fmla="*/ 1628158 h 2085358"/>
                <a:gd name="connsiteX195" fmla="*/ 999920 w 2180784"/>
                <a:gd name="connsiteY195" fmla="*/ 1631447 h 2085358"/>
                <a:gd name="connsiteX196" fmla="*/ 1013077 w 2180784"/>
                <a:gd name="connsiteY196" fmla="*/ 1634737 h 2085358"/>
                <a:gd name="connsiteX197" fmla="*/ 1036101 w 2180784"/>
                <a:gd name="connsiteY197" fmla="*/ 1641315 h 2085358"/>
                <a:gd name="connsiteX198" fmla="*/ 1068993 w 2180784"/>
                <a:gd name="connsiteY198" fmla="*/ 1647894 h 2085358"/>
                <a:gd name="connsiteX199" fmla="*/ 1157802 w 2180784"/>
                <a:gd name="connsiteY199" fmla="*/ 1677496 h 2085358"/>
                <a:gd name="connsiteX200" fmla="*/ 1187405 w 2180784"/>
                <a:gd name="connsiteY200" fmla="*/ 1687364 h 2085358"/>
                <a:gd name="connsiteX201" fmla="*/ 1207140 w 2180784"/>
                <a:gd name="connsiteY201" fmla="*/ 1693942 h 2085358"/>
                <a:gd name="connsiteX202" fmla="*/ 1230164 w 2180784"/>
                <a:gd name="connsiteY202" fmla="*/ 1700521 h 2085358"/>
                <a:gd name="connsiteX203" fmla="*/ 1236743 w 2180784"/>
                <a:gd name="connsiteY203" fmla="*/ 1707099 h 2085358"/>
                <a:gd name="connsiteX204" fmla="*/ 1256478 w 2180784"/>
                <a:gd name="connsiteY204" fmla="*/ 1720256 h 2085358"/>
                <a:gd name="connsiteX205" fmla="*/ 1266346 w 2180784"/>
                <a:gd name="connsiteY205" fmla="*/ 1749859 h 2085358"/>
                <a:gd name="connsiteX206" fmla="*/ 1269635 w 2180784"/>
                <a:gd name="connsiteY206" fmla="*/ 1759727 h 2085358"/>
                <a:gd name="connsiteX207" fmla="*/ 1272924 w 2180784"/>
                <a:gd name="connsiteY207" fmla="*/ 1802486 h 2085358"/>
                <a:gd name="connsiteX208" fmla="*/ 1276213 w 2180784"/>
                <a:gd name="connsiteY208" fmla="*/ 1822222 h 2085358"/>
                <a:gd name="connsiteX209" fmla="*/ 1282792 w 2180784"/>
                <a:gd name="connsiteY209" fmla="*/ 1871560 h 2085358"/>
                <a:gd name="connsiteX210" fmla="*/ 1289370 w 2180784"/>
                <a:gd name="connsiteY210" fmla="*/ 1907741 h 2085358"/>
                <a:gd name="connsiteX211" fmla="*/ 1292659 w 2180784"/>
                <a:gd name="connsiteY211" fmla="*/ 1927476 h 2085358"/>
                <a:gd name="connsiteX212" fmla="*/ 1295949 w 2180784"/>
                <a:gd name="connsiteY212" fmla="*/ 1940633 h 2085358"/>
                <a:gd name="connsiteX213" fmla="*/ 1302527 w 2180784"/>
                <a:gd name="connsiteY213" fmla="*/ 1980104 h 2085358"/>
                <a:gd name="connsiteX214" fmla="*/ 1312395 w 2180784"/>
                <a:gd name="connsiteY214" fmla="*/ 2009706 h 2085358"/>
                <a:gd name="connsiteX215" fmla="*/ 1315684 w 2180784"/>
                <a:gd name="connsiteY215" fmla="*/ 2019574 h 2085358"/>
                <a:gd name="connsiteX216" fmla="*/ 1338708 w 2180784"/>
                <a:gd name="connsiteY216" fmla="*/ 2039309 h 2085358"/>
                <a:gd name="connsiteX217" fmla="*/ 1345287 w 2180784"/>
                <a:gd name="connsiteY217" fmla="*/ 2045888 h 2085358"/>
                <a:gd name="connsiteX218" fmla="*/ 1365022 w 2180784"/>
                <a:gd name="connsiteY218" fmla="*/ 2052466 h 2085358"/>
                <a:gd name="connsiteX219" fmla="*/ 1374890 w 2180784"/>
                <a:gd name="connsiteY219" fmla="*/ 2055755 h 2085358"/>
                <a:gd name="connsiteX220" fmla="*/ 1384757 w 2180784"/>
                <a:gd name="connsiteY220" fmla="*/ 2059045 h 2085358"/>
                <a:gd name="connsiteX221" fmla="*/ 1401203 w 2180784"/>
                <a:gd name="connsiteY221" fmla="*/ 2062334 h 2085358"/>
                <a:gd name="connsiteX222" fmla="*/ 1414360 w 2180784"/>
                <a:gd name="connsiteY222" fmla="*/ 2065623 h 2085358"/>
                <a:gd name="connsiteX223" fmla="*/ 1437385 w 2180784"/>
                <a:gd name="connsiteY223" fmla="*/ 2068912 h 2085358"/>
                <a:gd name="connsiteX224" fmla="*/ 1457120 w 2180784"/>
                <a:gd name="connsiteY224" fmla="*/ 2072201 h 2085358"/>
                <a:gd name="connsiteX225" fmla="*/ 1483434 w 2180784"/>
                <a:gd name="connsiteY225" fmla="*/ 2075491 h 2085358"/>
                <a:gd name="connsiteX226" fmla="*/ 1559085 w 2180784"/>
                <a:gd name="connsiteY226" fmla="*/ 2085358 h 2085358"/>
                <a:gd name="connsiteX227" fmla="*/ 1644605 w 2180784"/>
                <a:gd name="connsiteY227" fmla="*/ 2082069 h 2085358"/>
                <a:gd name="connsiteX228" fmla="*/ 1670918 w 2180784"/>
                <a:gd name="connsiteY228" fmla="*/ 2078780 h 2085358"/>
                <a:gd name="connsiteX229" fmla="*/ 1707100 w 2180784"/>
                <a:gd name="connsiteY229" fmla="*/ 2072201 h 2085358"/>
                <a:gd name="connsiteX230" fmla="*/ 1720257 w 2180784"/>
                <a:gd name="connsiteY230" fmla="*/ 2068912 h 2085358"/>
                <a:gd name="connsiteX231" fmla="*/ 1776173 w 2180784"/>
                <a:gd name="connsiteY231" fmla="*/ 2059045 h 2085358"/>
                <a:gd name="connsiteX232" fmla="*/ 1795908 w 2180784"/>
                <a:gd name="connsiteY232" fmla="*/ 2052466 h 2085358"/>
                <a:gd name="connsiteX233" fmla="*/ 1809065 w 2180784"/>
                <a:gd name="connsiteY233" fmla="*/ 2039309 h 2085358"/>
                <a:gd name="connsiteX234" fmla="*/ 1815644 w 2180784"/>
                <a:gd name="connsiteY234" fmla="*/ 2032731 h 2085358"/>
                <a:gd name="connsiteX235" fmla="*/ 1818933 w 2180784"/>
                <a:gd name="connsiteY235" fmla="*/ 2022863 h 2085358"/>
                <a:gd name="connsiteX236" fmla="*/ 1812354 w 2180784"/>
                <a:gd name="connsiteY236" fmla="*/ 1957079 h 2085358"/>
                <a:gd name="connsiteX237" fmla="*/ 1812354 w 2180784"/>
                <a:gd name="connsiteY237" fmla="*/ 1861692 h 2085358"/>
                <a:gd name="connsiteX238" fmla="*/ 1802487 w 2180784"/>
                <a:gd name="connsiteY238" fmla="*/ 1815643 h 2085358"/>
                <a:gd name="connsiteX239" fmla="*/ 1799198 w 2180784"/>
                <a:gd name="connsiteY239" fmla="*/ 1805776 h 2085358"/>
                <a:gd name="connsiteX240" fmla="*/ 1802487 w 2180784"/>
                <a:gd name="connsiteY240" fmla="*/ 1733413 h 2085358"/>
                <a:gd name="connsiteX241" fmla="*/ 1809065 w 2180784"/>
                <a:gd name="connsiteY241" fmla="*/ 1713678 h 2085358"/>
                <a:gd name="connsiteX242" fmla="*/ 1812354 w 2180784"/>
                <a:gd name="connsiteY242" fmla="*/ 1703810 h 2085358"/>
                <a:gd name="connsiteX243" fmla="*/ 1815644 w 2180784"/>
                <a:gd name="connsiteY243" fmla="*/ 1693942 h 2085358"/>
                <a:gd name="connsiteX244" fmla="*/ 1818933 w 2180784"/>
                <a:gd name="connsiteY244" fmla="*/ 1684075 h 2085358"/>
                <a:gd name="connsiteX245" fmla="*/ 1809065 w 2180784"/>
                <a:gd name="connsiteY245" fmla="*/ 1644604 h 2085358"/>
                <a:gd name="connsiteX246" fmla="*/ 1799198 w 2180784"/>
                <a:gd name="connsiteY246" fmla="*/ 1641315 h 2085358"/>
                <a:gd name="connsiteX247" fmla="*/ 1782752 w 2180784"/>
                <a:gd name="connsiteY247" fmla="*/ 1631447 h 2085358"/>
                <a:gd name="connsiteX248" fmla="*/ 1756438 w 2180784"/>
                <a:gd name="connsiteY248" fmla="*/ 1611712 h 2085358"/>
                <a:gd name="connsiteX249" fmla="*/ 1753149 w 2180784"/>
                <a:gd name="connsiteY249" fmla="*/ 1601845 h 2085358"/>
                <a:gd name="connsiteX250" fmla="*/ 1746570 w 2180784"/>
                <a:gd name="connsiteY250" fmla="*/ 1595266 h 2085358"/>
                <a:gd name="connsiteX251" fmla="*/ 1739992 w 2180784"/>
                <a:gd name="connsiteY251" fmla="*/ 1585399 h 2085358"/>
                <a:gd name="connsiteX252" fmla="*/ 1726835 w 2180784"/>
                <a:gd name="connsiteY252" fmla="*/ 1568953 h 2085358"/>
                <a:gd name="connsiteX253" fmla="*/ 1723546 w 2180784"/>
                <a:gd name="connsiteY253" fmla="*/ 1559085 h 2085358"/>
                <a:gd name="connsiteX254" fmla="*/ 1720257 w 2180784"/>
                <a:gd name="connsiteY254" fmla="*/ 1509747 h 2085358"/>
                <a:gd name="connsiteX255" fmla="*/ 1700521 w 2180784"/>
                <a:gd name="connsiteY255" fmla="*/ 1483433 h 2085358"/>
                <a:gd name="connsiteX256" fmla="*/ 1690654 w 2180784"/>
                <a:gd name="connsiteY256" fmla="*/ 1463698 h 2085358"/>
                <a:gd name="connsiteX257" fmla="*/ 1693943 w 2180784"/>
                <a:gd name="connsiteY257" fmla="*/ 1427517 h 2085358"/>
                <a:gd name="connsiteX258" fmla="*/ 1716967 w 2180784"/>
                <a:gd name="connsiteY258" fmla="*/ 1404492 h 2085358"/>
                <a:gd name="connsiteX259" fmla="*/ 1726835 w 2180784"/>
                <a:gd name="connsiteY259" fmla="*/ 1401203 h 2085358"/>
                <a:gd name="connsiteX260" fmla="*/ 1792619 w 2180784"/>
                <a:gd name="connsiteY260" fmla="*/ 1397914 h 2085358"/>
                <a:gd name="connsiteX261" fmla="*/ 1815644 w 2180784"/>
                <a:gd name="connsiteY261" fmla="*/ 1391335 h 2085358"/>
                <a:gd name="connsiteX262" fmla="*/ 1825511 w 2180784"/>
                <a:gd name="connsiteY262" fmla="*/ 1384757 h 2085358"/>
                <a:gd name="connsiteX263" fmla="*/ 1832090 w 2180784"/>
                <a:gd name="connsiteY263" fmla="*/ 1378178 h 2085358"/>
                <a:gd name="connsiteX264" fmla="*/ 1841957 w 2180784"/>
                <a:gd name="connsiteY264" fmla="*/ 1371600 h 2085358"/>
                <a:gd name="connsiteX265" fmla="*/ 1848536 w 2180784"/>
                <a:gd name="connsiteY265" fmla="*/ 1365022 h 2085358"/>
                <a:gd name="connsiteX266" fmla="*/ 1868271 w 2180784"/>
                <a:gd name="connsiteY266" fmla="*/ 1358443 h 2085358"/>
                <a:gd name="connsiteX267" fmla="*/ 1878139 w 2180784"/>
                <a:gd name="connsiteY267" fmla="*/ 1355154 h 2085358"/>
                <a:gd name="connsiteX268" fmla="*/ 1888006 w 2180784"/>
                <a:gd name="connsiteY268" fmla="*/ 1348576 h 2085358"/>
                <a:gd name="connsiteX269" fmla="*/ 1927477 w 2180784"/>
                <a:gd name="connsiteY269" fmla="*/ 1355154 h 2085358"/>
                <a:gd name="connsiteX270" fmla="*/ 1940634 w 2180784"/>
                <a:gd name="connsiteY270" fmla="*/ 1394624 h 2085358"/>
                <a:gd name="connsiteX271" fmla="*/ 1943923 w 2180784"/>
                <a:gd name="connsiteY271" fmla="*/ 1404492 h 2085358"/>
                <a:gd name="connsiteX272" fmla="*/ 1953790 w 2180784"/>
                <a:gd name="connsiteY272" fmla="*/ 1411070 h 2085358"/>
                <a:gd name="connsiteX273" fmla="*/ 1983393 w 2180784"/>
                <a:gd name="connsiteY273" fmla="*/ 1420938 h 2085358"/>
                <a:gd name="connsiteX274" fmla="*/ 2003129 w 2180784"/>
                <a:gd name="connsiteY274" fmla="*/ 1427517 h 2085358"/>
                <a:gd name="connsiteX275" fmla="*/ 2012996 w 2180784"/>
                <a:gd name="connsiteY275" fmla="*/ 1434095 h 2085358"/>
                <a:gd name="connsiteX276" fmla="*/ 2029442 w 2180784"/>
                <a:gd name="connsiteY276" fmla="*/ 1430806 h 2085358"/>
                <a:gd name="connsiteX277" fmla="*/ 2036021 w 2180784"/>
                <a:gd name="connsiteY277" fmla="*/ 1424227 h 2085358"/>
                <a:gd name="connsiteX278" fmla="*/ 2052467 w 2180784"/>
                <a:gd name="connsiteY278" fmla="*/ 1394624 h 2085358"/>
                <a:gd name="connsiteX279" fmla="*/ 2055756 w 2180784"/>
                <a:gd name="connsiteY279" fmla="*/ 1381468 h 2085358"/>
                <a:gd name="connsiteX280" fmla="*/ 2059045 w 2180784"/>
                <a:gd name="connsiteY280" fmla="*/ 1358443 h 2085358"/>
                <a:gd name="connsiteX281" fmla="*/ 2062334 w 2180784"/>
                <a:gd name="connsiteY281" fmla="*/ 1348576 h 2085358"/>
                <a:gd name="connsiteX282" fmla="*/ 2065623 w 2180784"/>
                <a:gd name="connsiteY282" fmla="*/ 1335419 h 2085358"/>
                <a:gd name="connsiteX283" fmla="*/ 2068913 w 2180784"/>
                <a:gd name="connsiteY283" fmla="*/ 1318973 h 2085358"/>
                <a:gd name="connsiteX284" fmla="*/ 2072202 w 2180784"/>
                <a:gd name="connsiteY284" fmla="*/ 1299237 h 2085358"/>
                <a:gd name="connsiteX285" fmla="*/ 2082070 w 2180784"/>
                <a:gd name="connsiteY285" fmla="*/ 1269635 h 2085358"/>
                <a:gd name="connsiteX286" fmla="*/ 2088648 w 2180784"/>
                <a:gd name="connsiteY286" fmla="*/ 1249899 h 2085358"/>
                <a:gd name="connsiteX287" fmla="*/ 2091937 w 2180784"/>
                <a:gd name="connsiteY287" fmla="*/ 1240032 h 2085358"/>
                <a:gd name="connsiteX288" fmla="*/ 2114962 w 2180784"/>
                <a:gd name="connsiteY288" fmla="*/ 1233453 h 2085358"/>
                <a:gd name="connsiteX289" fmla="*/ 2134697 w 2180784"/>
                <a:gd name="connsiteY289" fmla="*/ 1220296 h 2085358"/>
                <a:gd name="connsiteX290" fmla="*/ 2154432 w 2180784"/>
                <a:gd name="connsiteY290" fmla="*/ 1210429 h 2085358"/>
                <a:gd name="connsiteX291" fmla="*/ 2170878 w 2180784"/>
                <a:gd name="connsiteY291" fmla="*/ 1193983 h 2085358"/>
                <a:gd name="connsiteX292" fmla="*/ 2177457 w 2180784"/>
                <a:gd name="connsiteY292" fmla="*/ 1187404 h 2085358"/>
                <a:gd name="connsiteX293" fmla="*/ 2180746 w 2180784"/>
                <a:gd name="connsiteY293" fmla="*/ 1177537 h 2085358"/>
                <a:gd name="connsiteX294" fmla="*/ 2167589 w 2180784"/>
                <a:gd name="connsiteY294" fmla="*/ 1147934 h 2085358"/>
                <a:gd name="connsiteX295" fmla="*/ 2154432 w 2180784"/>
                <a:gd name="connsiteY295" fmla="*/ 1134777 h 2085358"/>
                <a:gd name="connsiteX296" fmla="*/ 2134697 w 2180784"/>
                <a:gd name="connsiteY296" fmla="*/ 1118331 h 2085358"/>
                <a:gd name="connsiteX297" fmla="*/ 2128118 w 2180784"/>
                <a:gd name="connsiteY297" fmla="*/ 1098596 h 2085358"/>
                <a:gd name="connsiteX298" fmla="*/ 2134697 w 2180784"/>
                <a:gd name="connsiteY298" fmla="*/ 1062414 h 2085358"/>
                <a:gd name="connsiteX299" fmla="*/ 2128118 w 2180784"/>
                <a:gd name="connsiteY299" fmla="*/ 1029522 h 2085358"/>
                <a:gd name="connsiteX300" fmla="*/ 2111672 w 2180784"/>
                <a:gd name="connsiteY300" fmla="*/ 1013076 h 2085358"/>
                <a:gd name="connsiteX301" fmla="*/ 2101805 w 2180784"/>
                <a:gd name="connsiteY301" fmla="*/ 1003209 h 2085358"/>
                <a:gd name="connsiteX302" fmla="*/ 2095226 w 2180784"/>
                <a:gd name="connsiteY302" fmla="*/ 996630 h 2085358"/>
                <a:gd name="connsiteX303" fmla="*/ 2075491 w 2180784"/>
                <a:gd name="connsiteY303" fmla="*/ 970317 h 2085358"/>
                <a:gd name="connsiteX304" fmla="*/ 2065623 w 2180784"/>
                <a:gd name="connsiteY304" fmla="*/ 967027 h 2085358"/>
                <a:gd name="connsiteX305" fmla="*/ 2059045 w 2180784"/>
                <a:gd name="connsiteY305" fmla="*/ 986763 h 2085358"/>
                <a:gd name="connsiteX306" fmla="*/ 2049177 w 2180784"/>
                <a:gd name="connsiteY306" fmla="*/ 990052 h 2085358"/>
                <a:gd name="connsiteX307" fmla="*/ 2019575 w 2180784"/>
                <a:gd name="connsiteY307" fmla="*/ 996630 h 2085358"/>
                <a:gd name="connsiteX308" fmla="*/ 2006418 w 2180784"/>
                <a:gd name="connsiteY308" fmla="*/ 999919 h 2085358"/>
                <a:gd name="connsiteX309" fmla="*/ 1986682 w 2180784"/>
                <a:gd name="connsiteY309" fmla="*/ 996630 h 2085358"/>
                <a:gd name="connsiteX310" fmla="*/ 1966947 w 2180784"/>
                <a:gd name="connsiteY310" fmla="*/ 990052 h 2085358"/>
                <a:gd name="connsiteX311" fmla="*/ 1960369 w 2180784"/>
                <a:gd name="connsiteY311" fmla="*/ 983473 h 2085358"/>
                <a:gd name="connsiteX312" fmla="*/ 1940634 w 2180784"/>
                <a:gd name="connsiteY312" fmla="*/ 970317 h 2085358"/>
                <a:gd name="connsiteX313" fmla="*/ 1924188 w 2180784"/>
                <a:gd name="connsiteY313" fmla="*/ 957160 h 2085358"/>
                <a:gd name="connsiteX314" fmla="*/ 1888006 w 2180784"/>
                <a:gd name="connsiteY314" fmla="*/ 953870 h 2085358"/>
                <a:gd name="connsiteX315" fmla="*/ 1861693 w 2180784"/>
                <a:gd name="connsiteY315" fmla="*/ 947292 h 2085358"/>
                <a:gd name="connsiteX316" fmla="*/ 1848536 w 2180784"/>
                <a:gd name="connsiteY316" fmla="*/ 944003 h 2085358"/>
                <a:gd name="connsiteX317" fmla="*/ 1789330 w 2180784"/>
                <a:gd name="connsiteY317" fmla="*/ 937424 h 2085358"/>
                <a:gd name="connsiteX318" fmla="*/ 1776173 w 2180784"/>
                <a:gd name="connsiteY318" fmla="*/ 934135 h 2085358"/>
                <a:gd name="connsiteX319" fmla="*/ 1756438 w 2180784"/>
                <a:gd name="connsiteY319" fmla="*/ 927557 h 2085358"/>
                <a:gd name="connsiteX320" fmla="*/ 1739992 w 2180784"/>
                <a:gd name="connsiteY320" fmla="*/ 917689 h 2085358"/>
                <a:gd name="connsiteX321" fmla="*/ 1733413 w 2180784"/>
                <a:gd name="connsiteY321" fmla="*/ 911111 h 2085358"/>
                <a:gd name="connsiteX322" fmla="*/ 1713678 w 2180784"/>
                <a:gd name="connsiteY322" fmla="*/ 904532 h 2085358"/>
                <a:gd name="connsiteX323" fmla="*/ 1693943 w 2180784"/>
                <a:gd name="connsiteY323" fmla="*/ 891376 h 2085358"/>
                <a:gd name="connsiteX324" fmla="*/ 1674208 w 2180784"/>
                <a:gd name="connsiteY324" fmla="*/ 884797 h 2085358"/>
                <a:gd name="connsiteX325" fmla="*/ 1647894 w 2180784"/>
                <a:gd name="connsiteY325" fmla="*/ 871640 h 2085358"/>
                <a:gd name="connsiteX326" fmla="*/ 1638026 w 2180784"/>
                <a:gd name="connsiteY326" fmla="*/ 868351 h 2085358"/>
                <a:gd name="connsiteX327" fmla="*/ 1608423 w 2180784"/>
                <a:gd name="connsiteY327" fmla="*/ 855194 h 2085358"/>
                <a:gd name="connsiteX328" fmla="*/ 1598556 w 2180784"/>
                <a:gd name="connsiteY328" fmla="*/ 851905 h 2085358"/>
                <a:gd name="connsiteX329" fmla="*/ 1591977 w 2180784"/>
                <a:gd name="connsiteY329" fmla="*/ 845327 h 2085358"/>
                <a:gd name="connsiteX330" fmla="*/ 1595267 w 2180784"/>
                <a:gd name="connsiteY330" fmla="*/ 835459 h 2085358"/>
                <a:gd name="connsiteX331" fmla="*/ 1591977 w 2180784"/>
                <a:gd name="connsiteY331" fmla="*/ 802567 h 2085358"/>
                <a:gd name="connsiteX332" fmla="*/ 1565664 w 2180784"/>
                <a:gd name="connsiteY332" fmla="*/ 789410 h 2085358"/>
                <a:gd name="connsiteX333" fmla="*/ 1555796 w 2180784"/>
                <a:gd name="connsiteY333" fmla="*/ 786121 h 2085358"/>
                <a:gd name="connsiteX334" fmla="*/ 1539350 w 2180784"/>
                <a:gd name="connsiteY334" fmla="*/ 776253 h 2085358"/>
                <a:gd name="connsiteX335" fmla="*/ 1529482 w 2180784"/>
                <a:gd name="connsiteY335" fmla="*/ 769675 h 2085358"/>
                <a:gd name="connsiteX336" fmla="*/ 1499880 w 2180784"/>
                <a:gd name="connsiteY336" fmla="*/ 759807 h 2085358"/>
                <a:gd name="connsiteX337" fmla="*/ 1490012 w 2180784"/>
                <a:gd name="connsiteY337" fmla="*/ 756518 h 2085358"/>
                <a:gd name="connsiteX338" fmla="*/ 1480144 w 2180784"/>
                <a:gd name="connsiteY338" fmla="*/ 753229 h 2085358"/>
                <a:gd name="connsiteX339" fmla="*/ 1437385 w 2180784"/>
                <a:gd name="connsiteY339" fmla="*/ 746650 h 2085358"/>
                <a:gd name="connsiteX340" fmla="*/ 1404493 w 2180784"/>
                <a:gd name="connsiteY340" fmla="*/ 736783 h 2085358"/>
                <a:gd name="connsiteX341" fmla="*/ 1394625 w 2180784"/>
                <a:gd name="connsiteY341" fmla="*/ 733494 h 2085358"/>
                <a:gd name="connsiteX342" fmla="*/ 1384757 w 2180784"/>
                <a:gd name="connsiteY342" fmla="*/ 730204 h 2085358"/>
                <a:gd name="connsiteX343" fmla="*/ 1345287 w 2180784"/>
                <a:gd name="connsiteY343" fmla="*/ 726915 h 2085358"/>
                <a:gd name="connsiteX344" fmla="*/ 1151223 w 2180784"/>
                <a:gd name="connsiteY344" fmla="*/ 726915 h 2085358"/>
                <a:gd name="connsiteX345" fmla="*/ 1141356 w 2180784"/>
                <a:gd name="connsiteY345" fmla="*/ 723626 h 2085358"/>
                <a:gd name="connsiteX346" fmla="*/ 1115042 w 2180784"/>
                <a:gd name="connsiteY346" fmla="*/ 717047 h 2085358"/>
                <a:gd name="connsiteX347" fmla="*/ 1088729 w 2180784"/>
                <a:gd name="connsiteY347" fmla="*/ 710469 h 2085358"/>
                <a:gd name="connsiteX348" fmla="*/ 960449 w 2180784"/>
                <a:gd name="connsiteY348" fmla="*/ 700601 h 2085358"/>
                <a:gd name="connsiteX349" fmla="*/ 947293 w 2180784"/>
                <a:gd name="connsiteY349" fmla="*/ 697312 h 2085358"/>
                <a:gd name="connsiteX350" fmla="*/ 927557 w 2180784"/>
                <a:gd name="connsiteY350" fmla="*/ 690734 h 2085358"/>
                <a:gd name="connsiteX351" fmla="*/ 907822 w 2180784"/>
                <a:gd name="connsiteY351" fmla="*/ 680866 h 2085358"/>
                <a:gd name="connsiteX352" fmla="*/ 888087 w 2180784"/>
                <a:gd name="connsiteY352" fmla="*/ 667709 h 2085358"/>
                <a:gd name="connsiteX353" fmla="*/ 858484 w 2180784"/>
                <a:gd name="connsiteY353" fmla="*/ 657842 h 2085358"/>
                <a:gd name="connsiteX354" fmla="*/ 848616 w 2180784"/>
                <a:gd name="connsiteY354" fmla="*/ 654553 h 2085358"/>
                <a:gd name="connsiteX355" fmla="*/ 832170 w 2180784"/>
                <a:gd name="connsiteY355" fmla="*/ 651263 h 2085358"/>
                <a:gd name="connsiteX356" fmla="*/ 812435 w 2180784"/>
                <a:gd name="connsiteY356" fmla="*/ 644685 h 2085358"/>
                <a:gd name="connsiteX357" fmla="*/ 782832 w 2180784"/>
                <a:gd name="connsiteY357" fmla="*/ 634817 h 2085358"/>
                <a:gd name="connsiteX358" fmla="*/ 772964 w 2180784"/>
                <a:gd name="connsiteY358" fmla="*/ 631528 h 2085358"/>
                <a:gd name="connsiteX359" fmla="*/ 743362 w 2180784"/>
                <a:gd name="connsiteY359" fmla="*/ 624950 h 2085358"/>
                <a:gd name="connsiteX360" fmla="*/ 713759 w 2180784"/>
                <a:gd name="connsiteY360" fmla="*/ 618371 h 2085358"/>
                <a:gd name="connsiteX361" fmla="*/ 601926 w 2180784"/>
                <a:gd name="connsiteY361" fmla="*/ 611793 h 2085358"/>
                <a:gd name="connsiteX362" fmla="*/ 582190 w 2180784"/>
                <a:gd name="connsiteY362" fmla="*/ 608504 h 2085358"/>
                <a:gd name="connsiteX363" fmla="*/ 562455 w 2180784"/>
                <a:gd name="connsiteY363" fmla="*/ 601925 h 2085358"/>
                <a:gd name="connsiteX364" fmla="*/ 542720 w 2180784"/>
                <a:gd name="connsiteY364" fmla="*/ 598636 h 2085358"/>
                <a:gd name="connsiteX365" fmla="*/ 519695 w 2180784"/>
                <a:gd name="connsiteY365" fmla="*/ 595347 h 2085358"/>
                <a:gd name="connsiteX366" fmla="*/ 480225 w 2180784"/>
                <a:gd name="connsiteY366" fmla="*/ 588768 h 2085358"/>
                <a:gd name="connsiteX367" fmla="*/ 463779 w 2180784"/>
                <a:gd name="connsiteY367" fmla="*/ 585479 h 2085358"/>
                <a:gd name="connsiteX368" fmla="*/ 430887 w 2180784"/>
                <a:gd name="connsiteY368" fmla="*/ 582190 h 2085358"/>
                <a:gd name="connsiteX369" fmla="*/ 417730 w 2180784"/>
                <a:gd name="connsiteY369" fmla="*/ 578901 h 2085358"/>
                <a:gd name="connsiteX370" fmla="*/ 388127 w 2180784"/>
                <a:gd name="connsiteY370" fmla="*/ 569033 h 2085358"/>
                <a:gd name="connsiteX371" fmla="*/ 351946 w 2180784"/>
                <a:gd name="connsiteY371" fmla="*/ 562455 h 208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</a:cxnLst>
              <a:rect l="l" t="t" r="r" b="b"/>
              <a:pathLst>
                <a:path w="2180784" h="2085358">
                  <a:moveTo>
                    <a:pt x="351946" y="562455"/>
                  </a:moveTo>
                  <a:cubicBezTo>
                    <a:pt x="358524" y="549298"/>
                    <a:pt x="402923" y="514767"/>
                    <a:pt x="427598" y="490092"/>
                  </a:cubicBezTo>
                  <a:cubicBezTo>
                    <a:pt x="440074" y="477616"/>
                    <a:pt x="429440" y="483732"/>
                    <a:pt x="437465" y="470357"/>
                  </a:cubicBezTo>
                  <a:cubicBezTo>
                    <a:pt x="439061" y="467698"/>
                    <a:pt x="442107" y="466200"/>
                    <a:pt x="444044" y="463778"/>
                  </a:cubicBezTo>
                  <a:cubicBezTo>
                    <a:pt x="446513" y="460691"/>
                    <a:pt x="448429" y="457200"/>
                    <a:pt x="450622" y="453911"/>
                  </a:cubicBezTo>
                  <a:cubicBezTo>
                    <a:pt x="458517" y="430225"/>
                    <a:pt x="448929" y="459832"/>
                    <a:pt x="457200" y="430886"/>
                  </a:cubicBezTo>
                  <a:cubicBezTo>
                    <a:pt x="458153" y="427552"/>
                    <a:pt x="458475" y="423840"/>
                    <a:pt x="460490" y="421019"/>
                  </a:cubicBezTo>
                  <a:cubicBezTo>
                    <a:pt x="464095" y="415972"/>
                    <a:pt x="470207" y="413023"/>
                    <a:pt x="473647" y="407862"/>
                  </a:cubicBezTo>
                  <a:cubicBezTo>
                    <a:pt x="482418" y="394705"/>
                    <a:pt x="476936" y="400187"/>
                    <a:pt x="490093" y="391416"/>
                  </a:cubicBezTo>
                  <a:cubicBezTo>
                    <a:pt x="491189" y="388127"/>
                    <a:pt x="491216" y="384256"/>
                    <a:pt x="493382" y="381548"/>
                  </a:cubicBezTo>
                  <a:cubicBezTo>
                    <a:pt x="495851" y="378461"/>
                    <a:pt x="500162" y="377439"/>
                    <a:pt x="503249" y="374970"/>
                  </a:cubicBezTo>
                  <a:cubicBezTo>
                    <a:pt x="505671" y="373033"/>
                    <a:pt x="507891" y="370813"/>
                    <a:pt x="509828" y="368391"/>
                  </a:cubicBezTo>
                  <a:cubicBezTo>
                    <a:pt x="526426" y="347644"/>
                    <a:pt x="507099" y="367831"/>
                    <a:pt x="522985" y="351945"/>
                  </a:cubicBezTo>
                  <a:cubicBezTo>
                    <a:pt x="528696" y="334813"/>
                    <a:pt x="522534" y="348397"/>
                    <a:pt x="532852" y="335499"/>
                  </a:cubicBezTo>
                  <a:cubicBezTo>
                    <a:pt x="541354" y="324872"/>
                    <a:pt x="539017" y="321524"/>
                    <a:pt x="552588" y="312475"/>
                  </a:cubicBezTo>
                  <a:cubicBezTo>
                    <a:pt x="582971" y="292217"/>
                    <a:pt x="545589" y="318073"/>
                    <a:pt x="569034" y="299318"/>
                  </a:cubicBezTo>
                  <a:cubicBezTo>
                    <a:pt x="572121" y="296849"/>
                    <a:pt x="575814" y="295209"/>
                    <a:pt x="578901" y="292740"/>
                  </a:cubicBezTo>
                  <a:cubicBezTo>
                    <a:pt x="585597" y="287383"/>
                    <a:pt x="587173" y="283621"/>
                    <a:pt x="592058" y="276294"/>
                  </a:cubicBezTo>
                  <a:cubicBezTo>
                    <a:pt x="600065" y="252269"/>
                    <a:pt x="596954" y="263285"/>
                    <a:pt x="601926" y="243401"/>
                  </a:cubicBezTo>
                  <a:cubicBezTo>
                    <a:pt x="600829" y="232437"/>
                    <a:pt x="600312" y="221400"/>
                    <a:pt x="598636" y="210509"/>
                  </a:cubicBezTo>
                  <a:cubicBezTo>
                    <a:pt x="598109" y="207082"/>
                    <a:pt x="596299" y="203976"/>
                    <a:pt x="595347" y="200642"/>
                  </a:cubicBezTo>
                  <a:cubicBezTo>
                    <a:pt x="594105" y="196295"/>
                    <a:pt x="593357" y="191815"/>
                    <a:pt x="592058" y="187485"/>
                  </a:cubicBezTo>
                  <a:cubicBezTo>
                    <a:pt x="592036" y="187412"/>
                    <a:pt x="583847" y="162852"/>
                    <a:pt x="582190" y="157882"/>
                  </a:cubicBezTo>
                  <a:lnTo>
                    <a:pt x="572323" y="128279"/>
                  </a:lnTo>
                  <a:lnTo>
                    <a:pt x="569034" y="118411"/>
                  </a:lnTo>
                  <a:cubicBezTo>
                    <a:pt x="567937" y="110736"/>
                    <a:pt x="566923" y="103049"/>
                    <a:pt x="565744" y="95387"/>
                  </a:cubicBezTo>
                  <a:cubicBezTo>
                    <a:pt x="563872" y="83220"/>
                    <a:pt x="562608" y="73970"/>
                    <a:pt x="559166" y="62495"/>
                  </a:cubicBezTo>
                  <a:cubicBezTo>
                    <a:pt x="552687" y="40898"/>
                    <a:pt x="557008" y="47180"/>
                    <a:pt x="546009" y="36181"/>
                  </a:cubicBezTo>
                  <a:cubicBezTo>
                    <a:pt x="544913" y="32892"/>
                    <a:pt x="543400" y="29714"/>
                    <a:pt x="542720" y="26314"/>
                  </a:cubicBezTo>
                  <a:cubicBezTo>
                    <a:pt x="541200" y="18712"/>
                    <a:pt x="542898" y="10223"/>
                    <a:pt x="539431" y="3289"/>
                  </a:cubicBezTo>
                  <a:cubicBezTo>
                    <a:pt x="537880" y="188"/>
                    <a:pt x="532852" y="1096"/>
                    <a:pt x="529563" y="0"/>
                  </a:cubicBezTo>
                  <a:cubicBezTo>
                    <a:pt x="522985" y="2193"/>
                    <a:pt x="514731" y="1675"/>
                    <a:pt x="509828" y="6578"/>
                  </a:cubicBezTo>
                  <a:cubicBezTo>
                    <a:pt x="497659" y="18747"/>
                    <a:pt x="505829" y="11437"/>
                    <a:pt x="483514" y="26314"/>
                  </a:cubicBezTo>
                  <a:lnTo>
                    <a:pt x="463779" y="39470"/>
                  </a:lnTo>
                  <a:cubicBezTo>
                    <a:pt x="460490" y="40567"/>
                    <a:pt x="457012" y="41209"/>
                    <a:pt x="453911" y="42760"/>
                  </a:cubicBezTo>
                  <a:cubicBezTo>
                    <a:pt x="450375" y="44528"/>
                    <a:pt x="447580" y="47570"/>
                    <a:pt x="444044" y="49338"/>
                  </a:cubicBezTo>
                  <a:cubicBezTo>
                    <a:pt x="432826" y="54947"/>
                    <a:pt x="414516" y="54591"/>
                    <a:pt x="404573" y="55917"/>
                  </a:cubicBezTo>
                  <a:cubicBezTo>
                    <a:pt x="397962" y="56798"/>
                    <a:pt x="391477" y="58574"/>
                    <a:pt x="384838" y="59206"/>
                  </a:cubicBezTo>
                  <a:cubicBezTo>
                    <a:pt x="368430" y="60769"/>
                    <a:pt x="351946" y="61399"/>
                    <a:pt x="335500" y="62495"/>
                  </a:cubicBezTo>
                  <a:cubicBezTo>
                    <a:pt x="307545" y="71812"/>
                    <a:pt x="341629" y="58817"/>
                    <a:pt x="319054" y="72363"/>
                  </a:cubicBezTo>
                  <a:cubicBezTo>
                    <a:pt x="316081" y="74147"/>
                    <a:pt x="312287" y="74102"/>
                    <a:pt x="309186" y="75652"/>
                  </a:cubicBezTo>
                  <a:cubicBezTo>
                    <a:pt x="305650" y="77420"/>
                    <a:pt x="303211" y="81543"/>
                    <a:pt x="299318" y="82230"/>
                  </a:cubicBezTo>
                  <a:cubicBezTo>
                    <a:pt x="284164" y="84904"/>
                    <a:pt x="268619" y="84423"/>
                    <a:pt x="253270" y="85519"/>
                  </a:cubicBezTo>
                  <a:cubicBezTo>
                    <a:pt x="231237" y="92865"/>
                    <a:pt x="254713" y="85804"/>
                    <a:pt x="213799" y="92098"/>
                  </a:cubicBezTo>
                  <a:cubicBezTo>
                    <a:pt x="206128" y="93278"/>
                    <a:pt x="198144" y="96220"/>
                    <a:pt x="190775" y="98676"/>
                  </a:cubicBezTo>
                  <a:cubicBezTo>
                    <a:pt x="168378" y="121073"/>
                    <a:pt x="203374" y="86937"/>
                    <a:pt x="174329" y="111833"/>
                  </a:cubicBezTo>
                  <a:cubicBezTo>
                    <a:pt x="161922" y="122468"/>
                    <a:pt x="162353" y="123219"/>
                    <a:pt x="154593" y="134858"/>
                  </a:cubicBezTo>
                  <a:cubicBezTo>
                    <a:pt x="149275" y="150812"/>
                    <a:pt x="149869" y="144128"/>
                    <a:pt x="154593" y="167750"/>
                  </a:cubicBezTo>
                  <a:cubicBezTo>
                    <a:pt x="155273" y="171150"/>
                    <a:pt x="156098" y="174644"/>
                    <a:pt x="157882" y="177617"/>
                  </a:cubicBezTo>
                  <a:cubicBezTo>
                    <a:pt x="159478" y="180276"/>
                    <a:pt x="162268" y="182003"/>
                    <a:pt x="164461" y="184196"/>
                  </a:cubicBezTo>
                  <a:cubicBezTo>
                    <a:pt x="166654" y="190774"/>
                    <a:pt x="176809" y="200085"/>
                    <a:pt x="171039" y="203931"/>
                  </a:cubicBezTo>
                  <a:cubicBezTo>
                    <a:pt x="167750" y="206124"/>
                    <a:pt x="164708" y="208741"/>
                    <a:pt x="161172" y="210509"/>
                  </a:cubicBezTo>
                  <a:cubicBezTo>
                    <a:pt x="153072" y="214559"/>
                    <a:pt x="139155" y="215824"/>
                    <a:pt x="131569" y="217088"/>
                  </a:cubicBezTo>
                  <a:cubicBezTo>
                    <a:pt x="129376" y="219281"/>
                    <a:pt x="126377" y="220892"/>
                    <a:pt x="124990" y="223666"/>
                  </a:cubicBezTo>
                  <a:cubicBezTo>
                    <a:pt x="121889" y="229868"/>
                    <a:pt x="118412" y="243401"/>
                    <a:pt x="118412" y="243401"/>
                  </a:cubicBezTo>
                  <a:cubicBezTo>
                    <a:pt x="124532" y="249522"/>
                    <a:pt x="126557" y="252408"/>
                    <a:pt x="134858" y="256558"/>
                  </a:cubicBezTo>
                  <a:cubicBezTo>
                    <a:pt x="137959" y="258108"/>
                    <a:pt x="141437" y="258751"/>
                    <a:pt x="144726" y="259847"/>
                  </a:cubicBezTo>
                  <a:cubicBezTo>
                    <a:pt x="160618" y="275741"/>
                    <a:pt x="141274" y="255535"/>
                    <a:pt x="157882" y="276294"/>
                  </a:cubicBezTo>
                  <a:cubicBezTo>
                    <a:pt x="159819" y="278716"/>
                    <a:pt x="162268" y="280679"/>
                    <a:pt x="164461" y="282872"/>
                  </a:cubicBezTo>
                  <a:cubicBezTo>
                    <a:pt x="166654" y="289450"/>
                    <a:pt x="172721" y="295880"/>
                    <a:pt x="171039" y="302607"/>
                  </a:cubicBezTo>
                  <a:cubicBezTo>
                    <a:pt x="169943" y="306993"/>
                    <a:pt x="169531" y="311609"/>
                    <a:pt x="167750" y="315764"/>
                  </a:cubicBezTo>
                  <a:cubicBezTo>
                    <a:pt x="166193" y="319398"/>
                    <a:pt x="164259" y="323162"/>
                    <a:pt x="161172" y="325632"/>
                  </a:cubicBezTo>
                  <a:cubicBezTo>
                    <a:pt x="158465" y="327798"/>
                    <a:pt x="154754" y="328576"/>
                    <a:pt x="151304" y="328921"/>
                  </a:cubicBezTo>
                  <a:cubicBezTo>
                    <a:pt x="132726" y="330779"/>
                    <a:pt x="114027" y="331114"/>
                    <a:pt x="95388" y="332210"/>
                  </a:cubicBezTo>
                  <a:lnTo>
                    <a:pt x="55917" y="342078"/>
                  </a:lnTo>
                  <a:cubicBezTo>
                    <a:pt x="51531" y="343174"/>
                    <a:pt x="47049" y="343938"/>
                    <a:pt x="42760" y="345367"/>
                  </a:cubicBezTo>
                  <a:lnTo>
                    <a:pt x="23025" y="351945"/>
                  </a:lnTo>
                  <a:cubicBezTo>
                    <a:pt x="20832" y="354138"/>
                    <a:pt x="18043" y="355865"/>
                    <a:pt x="16447" y="358524"/>
                  </a:cubicBezTo>
                  <a:cubicBezTo>
                    <a:pt x="9056" y="370842"/>
                    <a:pt x="14768" y="390373"/>
                    <a:pt x="16447" y="401283"/>
                  </a:cubicBezTo>
                  <a:cubicBezTo>
                    <a:pt x="16974" y="404710"/>
                    <a:pt x="18186" y="408050"/>
                    <a:pt x="19736" y="411151"/>
                  </a:cubicBezTo>
                  <a:cubicBezTo>
                    <a:pt x="21504" y="414687"/>
                    <a:pt x="24121" y="417730"/>
                    <a:pt x="26314" y="421019"/>
                  </a:cubicBezTo>
                  <a:cubicBezTo>
                    <a:pt x="30750" y="438765"/>
                    <a:pt x="31499" y="434729"/>
                    <a:pt x="26314" y="457200"/>
                  </a:cubicBezTo>
                  <a:cubicBezTo>
                    <a:pt x="24755" y="463957"/>
                    <a:pt x="19736" y="476935"/>
                    <a:pt x="19736" y="476935"/>
                  </a:cubicBezTo>
                  <a:cubicBezTo>
                    <a:pt x="20832" y="485706"/>
                    <a:pt x="20699" y="494721"/>
                    <a:pt x="23025" y="503249"/>
                  </a:cubicBezTo>
                  <a:cubicBezTo>
                    <a:pt x="25121" y="510934"/>
                    <a:pt x="31673" y="514059"/>
                    <a:pt x="36182" y="519695"/>
                  </a:cubicBezTo>
                  <a:cubicBezTo>
                    <a:pt x="48749" y="535404"/>
                    <a:pt x="37944" y="523220"/>
                    <a:pt x="46049" y="539430"/>
                  </a:cubicBezTo>
                  <a:cubicBezTo>
                    <a:pt x="47817" y="542966"/>
                    <a:pt x="50435" y="546009"/>
                    <a:pt x="52628" y="549298"/>
                  </a:cubicBezTo>
                  <a:cubicBezTo>
                    <a:pt x="53724" y="552587"/>
                    <a:pt x="55237" y="555765"/>
                    <a:pt x="55917" y="559165"/>
                  </a:cubicBezTo>
                  <a:cubicBezTo>
                    <a:pt x="60778" y="583472"/>
                    <a:pt x="60793" y="610993"/>
                    <a:pt x="62495" y="634817"/>
                  </a:cubicBezTo>
                  <a:cubicBezTo>
                    <a:pt x="63436" y="647986"/>
                    <a:pt x="62158" y="661593"/>
                    <a:pt x="65785" y="674288"/>
                  </a:cubicBezTo>
                  <a:cubicBezTo>
                    <a:pt x="66871" y="678089"/>
                    <a:pt x="72565" y="678397"/>
                    <a:pt x="75652" y="680866"/>
                  </a:cubicBezTo>
                  <a:cubicBezTo>
                    <a:pt x="88552" y="691186"/>
                    <a:pt x="74963" y="685022"/>
                    <a:pt x="92098" y="690734"/>
                  </a:cubicBezTo>
                  <a:lnTo>
                    <a:pt x="105255" y="703891"/>
                  </a:lnTo>
                  <a:cubicBezTo>
                    <a:pt x="107448" y="706084"/>
                    <a:pt x="109254" y="708749"/>
                    <a:pt x="111834" y="710469"/>
                  </a:cubicBezTo>
                  <a:cubicBezTo>
                    <a:pt x="124281" y="718767"/>
                    <a:pt x="118906" y="714252"/>
                    <a:pt x="128280" y="723626"/>
                  </a:cubicBezTo>
                  <a:lnTo>
                    <a:pt x="134858" y="743361"/>
                  </a:lnTo>
                  <a:lnTo>
                    <a:pt x="138147" y="753229"/>
                  </a:lnTo>
                  <a:cubicBezTo>
                    <a:pt x="136851" y="775254"/>
                    <a:pt x="137824" y="802655"/>
                    <a:pt x="131569" y="825591"/>
                  </a:cubicBezTo>
                  <a:cubicBezTo>
                    <a:pt x="129744" y="832281"/>
                    <a:pt x="129893" y="840424"/>
                    <a:pt x="124990" y="845327"/>
                  </a:cubicBezTo>
                  <a:lnTo>
                    <a:pt x="115123" y="855194"/>
                  </a:lnTo>
                  <a:cubicBezTo>
                    <a:pt x="114027" y="858483"/>
                    <a:pt x="113618" y="862089"/>
                    <a:pt x="111834" y="865062"/>
                  </a:cubicBezTo>
                  <a:cubicBezTo>
                    <a:pt x="110238" y="867721"/>
                    <a:pt x="106642" y="868866"/>
                    <a:pt x="105255" y="871640"/>
                  </a:cubicBezTo>
                  <a:cubicBezTo>
                    <a:pt x="90137" y="901877"/>
                    <a:pt x="106962" y="883093"/>
                    <a:pt x="92098" y="897954"/>
                  </a:cubicBezTo>
                  <a:lnTo>
                    <a:pt x="82231" y="927557"/>
                  </a:lnTo>
                  <a:cubicBezTo>
                    <a:pt x="81135" y="930846"/>
                    <a:pt x="81392" y="934972"/>
                    <a:pt x="78941" y="937424"/>
                  </a:cubicBezTo>
                  <a:cubicBezTo>
                    <a:pt x="63053" y="953314"/>
                    <a:pt x="82388" y="933117"/>
                    <a:pt x="65785" y="953870"/>
                  </a:cubicBezTo>
                  <a:cubicBezTo>
                    <a:pt x="63848" y="956292"/>
                    <a:pt x="61399" y="958256"/>
                    <a:pt x="59206" y="960449"/>
                  </a:cubicBezTo>
                  <a:cubicBezTo>
                    <a:pt x="58110" y="963738"/>
                    <a:pt x="57468" y="967216"/>
                    <a:pt x="55917" y="970317"/>
                  </a:cubicBezTo>
                  <a:cubicBezTo>
                    <a:pt x="51768" y="978615"/>
                    <a:pt x="48878" y="980645"/>
                    <a:pt x="42760" y="986763"/>
                  </a:cubicBezTo>
                  <a:cubicBezTo>
                    <a:pt x="34496" y="1011556"/>
                    <a:pt x="45642" y="981002"/>
                    <a:pt x="32893" y="1006498"/>
                  </a:cubicBezTo>
                  <a:cubicBezTo>
                    <a:pt x="31342" y="1009599"/>
                    <a:pt x="31154" y="1013264"/>
                    <a:pt x="29603" y="1016365"/>
                  </a:cubicBezTo>
                  <a:cubicBezTo>
                    <a:pt x="27835" y="1019901"/>
                    <a:pt x="24630" y="1022621"/>
                    <a:pt x="23025" y="1026233"/>
                  </a:cubicBezTo>
                  <a:cubicBezTo>
                    <a:pt x="20209" y="1032570"/>
                    <a:pt x="18640" y="1039390"/>
                    <a:pt x="16447" y="1045968"/>
                  </a:cubicBezTo>
                  <a:lnTo>
                    <a:pt x="13157" y="1055836"/>
                  </a:lnTo>
                  <a:cubicBezTo>
                    <a:pt x="12061" y="1063511"/>
                    <a:pt x="10680" y="1071150"/>
                    <a:pt x="9868" y="1078860"/>
                  </a:cubicBezTo>
                  <a:cubicBezTo>
                    <a:pt x="7178" y="1104419"/>
                    <a:pt x="7324" y="1120443"/>
                    <a:pt x="3290" y="1144645"/>
                  </a:cubicBezTo>
                  <a:cubicBezTo>
                    <a:pt x="2547" y="1149104"/>
                    <a:pt x="1097" y="1153416"/>
                    <a:pt x="0" y="1157801"/>
                  </a:cubicBezTo>
                  <a:cubicBezTo>
                    <a:pt x="1097" y="1173151"/>
                    <a:pt x="1007" y="1188631"/>
                    <a:pt x="3290" y="1203850"/>
                  </a:cubicBezTo>
                  <a:cubicBezTo>
                    <a:pt x="4319" y="1210708"/>
                    <a:pt x="4964" y="1218683"/>
                    <a:pt x="9868" y="1223586"/>
                  </a:cubicBezTo>
                  <a:lnTo>
                    <a:pt x="16447" y="1230164"/>
                  </a:lnTo>
                  <a:cubicBezTo>
                    <a:pt x="18640" y="1236742"/>
                    <a:pt x="19179" y="1244129"/>
                    <a:pt x="23025" y="1249899"/>
                  </a:cubicBezTo>
                  <a:cubicBezTo>
                    <a:pt x="25218" y="1253188"/>
                    <a:pt x="27997" y="1256155"/>
                    <a:pt x="29603" y="1259767"/>
                  </a:cubicBezTo>
                  <a:cubicBezTo>
                    <a:pt x="41698" y="1286979"/>
                    <a:pt x="29251" y="1272570"/>
                    <a:pt x="42760" y="1286081"/>
                  </a:cubicBezTo>
                  <a:cubicBezTo>
                    <a:pt x="50589" y="1309566"/>
                    <a:pt x="45493" y="1300046"/>
                    <a:pt x="55917" y="1315683"/>
                  </a:cubicBezTo>
                  <a:cubicBezTo>
                    <a:pt x="65234" y="1343638"/>
                    <a:pt x="52239" y="1309554"/>
                    <a:pt x="65785" y="1332129"/>
                  </a:cubicBezTo>
                  <a:cubicBezTo>
                    <a:pt x="67569" y="1335102"/>
                    <a:pt x="67390" y="1338966"/>
                    <a:pt x="69074" y="1341997"/>
                  </a:cubicBezTo>
                  <a:cubicBezTo>
                    <a:pt x="72914" y="1348908"/>
                    <a:pt x="82231" y="1361732"/>
                    <a:pt x="82231" y="1361732"/>
                  </a:cubicBezTo>
                  <a:cubicBezTo>
                    <a:pt x="94221" y="1397706"/>
                    <a:pt x="75101" y="1343226"/>
                    <a:pt x="92098" y="1381468"/>
                  </a:cubicBezTo>
                  <a:cubicBezTo>
                    <a:pt x="92100" y="1381473"/>
                    <a:pt x="100320" y="1406133"/>
                    <a:pt x="101966" y="1411070"/>
                  </a:cubicBezTo>
                  <a:lnTo>
                    <a:pt x="105255" y="1420938"/>
                  </a:lnTo>
                  <a:cubicBezTo>
                    <a:pt x="109259" y="1432950"/>
                    <a:pt x="108322" y="1435045"/>
                    <a:pt x="121701" y="1443963"/>
                  </a:cubicBezTo>
                  <a:cubicBezTo>
                    <a:pt x="137340" y="1454388"/>
                    <a:pt x="127817" y="1449290"/>
                    <a:pt x="151304" y="1457119"/>
                  </a:cubicBezTo>
                  <a:lnTo>
                    <a:pt x="161172" y="1460409"/>
                  </a:lnTo>
                  <a:lnTo>
                    <a:pt x="171039" y="1463698"/>
                  </a:lnTo>
                  <a:cubicBezTo>
                    <a:pt x="195160" y="1462602"/>
                    <a:pt x="219333" y="1462335"/>
                    <a:pt x="243402" y="1460409"/>
                  </a:cubicBezTo>
                  <a:cubicBezTo>
                    <a:pt x="246858" y="1460132"/>
                    <a:pt x="250169" y="1458670"/>
                    <a:pt x="253270" y="1457119"/>
                  </a:cubicBezTo>
                  <a:cubicBezTo>
                    <a:pt x="256806" y="1455351"/>
                    <a:pt x="259848" y="1452734"/>
                    <a:pt x="263137" y="1450541"/>
                  </a:cubicBezTo>
                  <a:lnTo>
                    <a:pt x="276294" y="1411070"/>
                  </a:lnTo>
                  <a:lnTo>
                    <a:pt x="279583" y="1401203"/>
                  </a:lnTo>
                  <a:lnTo>
                    <a:pt x="282872" y="1391335"/>
                  </a:lnTo>
                  <a:cubicBezTo>
                    <a:pt x="283969" y="1383660"/>
                    <a:pt x="284775" y="1375939"/>
                    <a:pt x="286162" y="1368311"/>
                  </a:cubicBezTo>
                  <a:cubicBezTo>
                    <a:pt x="288151" y="1357372"/>
                    <a:pt x="292595" y="1345722"/>
                    <a:pt x="296029" y="1335419"/>
                  </a:cubicBezTo>
                  <a:cubicBezTo>
                    <a:pt x="297125" y="1332130"/>
                    <a:pt x="296866" y="1328003"/>
                    <a:pt x="299318" y="1325551"/>
                  </a:cubicBezTo>
                  <a:lnTo>
                    <a:pt x="312475" y="1312394"/>
                  </a:lnTo>
                  <a:lnTo>
                    <a:pt x="319054" y="1305816"/>
                  </a:lnTo>
                  <a:cubicBezTo>
                    <a:pt x="322528" y="1295394"/>
                    <a:pt x="321634" y="1295190"/>
                    <a:pt x="328921" y="1286081"/>
                  </a:cubicBezTo>
                  <a:cubicBezTo>
                    <a:pt x="330858" y="1283659"/>
                    <a:pt x="333639" y="1281983"/>
                    <a:pt x="335500" y="1279502"/>
                  </a:cubicBezTo>
                  <a:cubicBezTo>
                    <a:pt x="357820" y="1249743"/>
                    <a:pt x="340148" y="1268278"/>
                    <a:pt x="355235" y="1253188"/>
                  </a:cubicBezTo>
                  <a:cubicBezTo>
                    <a:pt x="364551" y="1225239"/>
                    <a:pt x="351558" y="1259316"/>
                    <a:pt x="365103" y="1236742"/>
                  </a:cubicBezTo>
                  <a:cubicBezTo>
                    <a:pt x="366887" y="1233769"/>
                    <a:pt x="366608" y="1229848"/>
                    <a:pt x="368392" y="1226875"/>
                  </a:cubicBezTo>
                  <a:cubicBezTo>
                    <a:pt x="369987" y="1224216"/>
                    <a:pt x="373033" y="1222718"/>
                    <a:pt x="374970" y="1220296"/>
                  </a:cubicBezTo>
                  <a:cubicBezTo>
                    <a:pt x="377439" y="1217209"/>
                    <a:pt x="379080" y="1213516"/>
                    <a:pt x="381549" y="1210429"/>
                  </a:cubicBezTo>
                  <a:cubicBezTo>
                    <a:pt x="383486" y="1208007"/>
                    <a:pt x="386266" y="1206331"/>
                    <a:pt x="388127" y="1203850"/>
                  </a:cubicBezTo>
                  <a:cubicBezTo>
                    <a:pt x="392871" y="1197525"/>
                    <a:pt x="396898" y="1190693"/>
                    <a:pt x="401284" y="1184115"/>
                  </a:cubicBezTo>
                  <a:cubicBezTo>
                    <a:pt x="403477" y="1180826"/>
                    <a:pt x="405067" y="1177042"/>
                    <a:pt x="407862" y="1174247"/>
                  </a:cubicBezTo>
                  <a:cubicBezTo>
                    <a:pt x="427103" y="1155006"/>
                    <a:pt x="420007" y="1164251"/>
                    <a:pt x="430887" y="1147934"/>
                  </a:cubicBezTo>
                  <a:cubicBezTo>
                    <a:pt x="431983" y="1144645"/>
                    <a:pt x="432625" y="1141167"/>
                    <a:pt x="434176" y="1138066"/>
                  </a:cubicBezTo>
                  <a:cubicBezTo>
                    <a:pt x="438325" y="1129768"/>
                    <a:pt x="441215" y="1127738"/>
                    <a:pt x="447333" y="1121620"/>
                  </a:cubicBezTo>
                  <a:cubicBezTo>
                    <a:pt x="454892" y="1098943"/>
                    <a:pt x="449008" y="1106788"/>
                    <a:pt x="460490" y="1095306"/>
                  </a:cubicBezTo>
                  <a:cubicBezTo>
                    <a:pt x="468049" y="1072629"/>
                    <a:pt x="462164" y="1080474"/>
                    <a:pt x="473647" y="1068993"/>
                  </a:cubicBezTo>
                  <a:cubicBezTo>
                    <a:pt x="477121" y="1058571"/>
                    <a:pt x="476227" y="1058367"/>
                    <a:pt x="483514" y="1049258"/>
                  </a:cubicBezTo>
                  <a:cubicBezTo>
                    <a:pt x="485451" y="1046836"/>
                    <a:pt x="487060" y="1043329"/>
                    <a:pt x="490093" y="1042679"/>
                  </a:cubicBezTo>
                  <a:cubicBezTo>
                    <a:pt x="503002" y="1039913"/>
                    <a:pt x="516380" y="1040103"/>
                    <a:pt x="529563" y="1039390"/>
                  </a:cubicBezTo>
                  <a:cubicBezTo>
                    <a:pt x="556955" y="1037909"/>
                    <a:pt x="584383" y="1037197"/>
                    <a:pt x="611793" y="1036101"/>
                  </a:cubicBezTo>
                  <a:cubicBezTo>
                    <a:pt x="618372" y="1035004"/>
                    <a:pt x="624860" y="1032811"/>
                    <a:pt x="631529" y="1032811"/>
                  </a:cubicBezTo>
                  <a:cubicBezTo>
                    <a:pt x="652961" y="1032811"/>
                    <a:pt x="667123" y="1037599"/>
                    <a:pt x="687445" y="1042679"/>
                  </a:cubicBezTo>
                  <a:cubicBezTo>
                    <a:pt x="691831" y="1043775"/>
                    <a:pt x="696313" y="1044538"/>
                    <a:pt x="700602" y="1045968"/>
                  </a:cubicBezTo>
                  <a:cubicBezTo>
                    <a:pt x="722414" y="1053239"/>
                    <a:pt x="717585" y="1052770"/>
                    <a:pt x="740072" y="1055836"/>
                  </a:cubicBezTo>
                  <a:cubicBezTo>
                    <a:pt x="757589" y="1058225"/>
                    <a:pt x="775261" y="1059507"/>
                    <a:pt x="792700" y="1062414"/>
                  </a:cubicBezTo>
                  <a:cubicBezTo>
                    <a:pt x="799278" y="1063511"/>
                    <a:pt x="805965" y="1064086"/>
                    <a:pt x="812435" y="1065704"/>
                  </a:cubicBezTo>
                  <a:cubicBezTo>
                    <a:pt x="819162" y="1067386"/>
                    <a:pt x="832170" y="1072282"/>
                    <a:pt x="832170" y="1072282"/>
                  </a:cubicBezTo>
                  <a:lnTo>
                    <a:pt x="851906" y="1092017"/>
                  </a:lnTo>
                  <a:cubicBezTo>
                    <a:pt x="854099" y="1094210"/>
                    <a:pt x="856764" y="1096016"/>
                    <a:pt x="858484" y="1098596"/>
                  </a:cubicBezTo>
                  <a:cubicBezTo>
                    <a:pt x="878728" y="1128963"/>
                    <a:pt x="852894" y="1091609"/>
                    <a:pt x="871641" y="1115042"/>
                  </a:cubicBezTo>
                  <a:cubicBezTo>
                    <a:pt x="874110" y="1118129"/>
                    <a:pt x="875750" y="1121822"/>
                    <a:pt x="878219" y="1124909"/>
                  </a:cubicBezTo>
                  <a:cubicBezTo>
                    <a:pt x="882298" y="1130008"/>
                    <a:pt x="888966" y="1135217"/>
                    <a:pt x="894665" y="1138066"/>
                  </a:cubicBezTo>
                  <a:cubicBezTo>
                    <a:pt x="897766" y="1139617"/>
                    <a:pt x="901155" y="1140575"/>
                    <a:pt x="904533" y="1141355"/>
                  </a:cubicBezTo>
                  <a:cubicBezTo>
                    <a:pt x="915428" y="1143869"/>
                    <a:pt x="937425" y="1147934"/>
                    <a:pt x="937425" y="1147934"/>
                  </a:cubicBezTo>
                  <a:cubicBezTo>
                    <a:pt x="945100" y="1146838"/>
                    <a:pt x="953094" y="1147097"/>
                    <a:pt x="960449" y="1144645"/>
                  </a:cubicBezTo>
                  <a:cubicBezTo>
                    <a:pt x="963391" y="1143664"/>
                    <a:pt x="963946" y="1138409"/>
                    <a:pt x="967028" y="1138066"/>
                  </a:cubicBezTo>
                  <a:cubicBezTo>
                    <a:pt x="974733" y="1137210"/>
                    <a:pt x="982377" y="1140259"/>
                    <a:pt x="990052" y="1141355"/>
                  </a:cubicBezTo>
                  <a:cubicBezTo>
                    <a:pt x="996631" y="1143548"/>
                    <a:pt x="1004018" y="1144087"/>
                    <a:pt x="1009788" y="1147934"/>
                  </a:cubicBezTo>
                  <a:cubicBezTo>
                    <a:pt x="1022540" y="1156435"/>
                    <a:pt x="1015905" y="1153262"/>
                    <a:pt x="1029523" y="1157801"/>
                  </a:cubicBezTo>
                  <a:lnTo>
                    <a:pt x="1036101" y="1177537"/>
                  </a:lnTo>
                  <a:lnTo>
                    <a:pt x="1039390" y="1187404"/>
                  </a:lnTo>
                  <a:cubicBezTo>
                    <a:pt x="1023502" y="1203294"/>
                    <a:pt x="1042837" y="1183097"/>
                    <a:pt x="1026234" y="1203850"/>
                  </a:cubicBezTo>
                  <a:cubicBezTo>
                    <a:pt x="1024297" y="1206272"/>
                    <a:pt x="1021848" y="1208236"/>
                    <a:pt x="1019655" y="1210429"/>
                  </a:cubicBezTo>
                  <a:cubicBezTo>
                    <a:pt x="1011309" y="1235468"/>
                    <a:pt x="1014437" y="1223365"/>
                    <a:pt x="1009788" y="1246610"/>
                  </a:cubicBezTo>
                  <a:cubicBezTo>
                    <a:pt x="1009053" y="1256900"/>
                    <a:pt x="1009990" y="1297289"/>
                    <a:pt x="999920" y="1312394"/>
                  </a:cubicBezTo>
                  <a:lnTo>
                    <a:pt x="993341" y="1322262"/>
                  </a:lnTo>
                  <a:cubicBezTo>
                    <a:pt x="981348" y="1358240"/>
                    <a:pt x="1000474" y="1303748"/>
                    <a:pt x="983474" y="1341997"/>
                  </a:cubicBezTo>
                  <a:cubicBezTo>
                    <a:pt x="980658" y="1348334"/>
                    <a:pt x="979088" y="1355154"/>
                    <a:pt x="976895" y="1361732"/>
                  </a:cubicBezTo>
                  <a:cubicBezTo>
                    <a:pt x="975799" y="1365021"/>
                    <a:pt x="975529" y="1368715"/>
                    <a:pt x="973606" y="1371600"/>
                  </a:cubicBezTo>
                  <a:lnTo>
                    <a:pt x="967028" y="1381468"/>
                  </a:lnTo>
                  <a:cubicBezTo>
                    <a:pt x="962669" y="1398904"/>
                    <a:pt x="963674" y="1393397"/>
                    <a:pt x="960449" y="1414360"/>
                  </a:cubicBezTo>
                  <a:cubicBezTo>
                    <a:pt x="958788" y="1425158"/>
                    <a:pt x="956937" y="1442589"/>
                    <a:pt x="953871" y="1453830"/>
                  </a:cubicBezTo>
                  <a:cubicBezTo>
                    <a:pt x="952047" y="1460520"/>
                    <a:pt x="948975" y="1466838"/>
                    <a:pt x="947293" y="1473565"/>
                  </a:cubicBezTo>
                  <a:cubicBezTo>
                    <a:pt x="942321" y="1493447"/>
                    <a:pt x="945432" y="1482436"/>
                    <a:pt x="937425" y="1506458"/>
                  </a:cubicBezTo>
                  <a:lnTo>
                    <a:pt x="934136" y="1516325"/>
                  </a:lnTo>
                  <a:cubicBezTo>
                    <a:pt x="933040" y="1537157"/>
                    <a:pt x="933333" y="1558108"/>
                    <a:pt x="930847" y="1578820"/>
                  </a:cubicBezTo>
                  <a:cubicBezTo>
                    <a:pt x="930021" y="1585705"/>
                    <a:pt x="926461" y="1591977"/>
                    <a:pt x="924268" y="1598555"/>
                  </a:cubicBezTo>
                  <a:lnTo>
                    <a:pt x="920979" y="1608423"/>
                  </a:lnTo>
                  <a:cubicBezTo>
                    <a:pt x="922075" y="1612809"/>
                    <a:pt x="921444" y="1618050"/>
                    <a:pt x="924268" y="1621580"/>
                  </a:cubicBezTo>
                  <a:cubicBezTo>
                    <a:pt x="926434" y="1624287"/>
                    <a:pt x="930802" y="1623917"/>
                    <a:pt x="934136" y="1624869"/>
                  </a:cubicBezTo>
                  <a:cubicBezTo>
                    <a:pt x="938483" y="1626111"/>
                    <a:pt x="942795" y="1627708"/>
                    <a:pt x="947293" y="1628158"/>
                  </a:cubicBezTo>
                  <a:cubicBezTo>
                    <a:pt x="964782" y="1629907"/>
                    <a:pt x="982378" y="1630351"/>
                    <a:pt x="999920" y="1631447"/>
                  </a:cubicBezTo>
                  <a:cubicBezTo>
                    <a:pt x="1004306" y="1632544"/>
                    <a:pt x="1008730" y="1633495"/>
                    <a:pt x="1013077" y="1634737"/>
                  </a:cubicBezTo>
                  <a:cubicBezTo>
                    <a:pt x="1030332" y="1639668"/>
                    <a:pt x="1015539" y="1636909"/>
                    <a:pt x="1036101" y="1641315"/>
                  </a:cubicBezTo>
                  <a:cubicBezTo>
                    <a:pt x="1047034" y="1643658"/>
                    <a:pt x="1058386" y="1644359"/>
                    <a:pt x="1068993" y="1647894"/>
                  </a:cubicBezTo>
                  <a:lnTo>
                    <a:pt x="1157802" y="1677496"/>
                  </a:lnTo>
                  <a:lnTo>
                    <a:pt x="1187405" y="1687364"/>
                  </a:lnTo>
                  <a:lnTo>
                    <a:pt x="1207140" y="1693942"/>
                  </a:lnTo>
                  <a:cubicBezTo>
                    <a:pt x="1223660" y="1698073"/>
                    <a:pt x="1216008" y="1695802"/>
                    <a:pt x="1230164" y="1700521"/>
                  </a:cubicBezTo>
                  <a:cubicBezTo>
                    <a:pt x="1232357" y="1702714"/>
                    <a:pt x="1234262" y="1705238"/>
                    <a:pt x="1236743" y="1707099"/>
                  </a:cubicBezTo>
                  <a:cubicBezTo>
                    <a:pt x="1243068" y="1711843"/>
                    <a:pt x="1256478" y="1720256"/>
                    <a:pt x="1256478" y="1720256"/>
                  </a:cubicBezTo>
                  <a:lnTo>
                    <a:pt x="1266346" y="1749859"/>
                  </a:lnTo>
                  <a:lnTo>
                    <a:pt x="1269635" y="1759727"/>
                  </a:lnTo>
                  <a:cubicBezTo>
                    <a:pt x="1270731" y="1773980"/>
                    <a:pt x="1271428" y="1788269"/>
                    <a:pt x="1272924" y="1802486"/>
                  </a:cubicBezTo>
                  <a:cubicBezTo>
                    <a:pt x="1273622" y="1809119"/>
                    <a:pt x="1275270" y="1815620"/>
                    <a:pt x="1276213" y="1822222"/>
                  </a:cubicBezTo>
                  <a:cubicBezTo>
                    <a:pt x="1283786" y="1875230"/>
                    <a:pt x="1275340" y="1823118"/>
                    <a:pt x="1282792" y="1871560"/>
                  </a:cubicBezTo>
                  <a:cubicBezTo>
                    <a:pt x="1287637" y="1903055"/>
                    <a:pt x="1284239" y="1879520"/>
                    <a:pt x="1289370" y="1907741"/>
                  </a:cubicBezTo>
                  <a:cubicBezTo>
                    <a:pt x="1290563" y="1914303"/>
                    <a:pt x="1291351" y="1920936"/>
                    <a:pt x="1292659" y="1927476"/>
                  </a:cubicBezTo>
                  <a:cubicBezTo>
                    <a:pt x="1293546" y="1931909"/>
                    <a:pt x="1295140" y="1936185"/>
                    <a:pt x="1295949" y="1940633"/>
                  </a:cubicBezTo>
                  <a:cubicBezTo>
                    <a:pt x="1298516" y="1954751"/>
                    <a:pt x="1298808" y="1966469"/>
                    <a:pt x="1302527" y="1980104"/>
                  </a:cubicBezTo>
                  <a:cubicBezTo>
                    <a:pt x="1305264" y="1990139"/>
                    <a:pt x="1309106" y="1999839"/>
                    <a:pt x="1312395" y="2009706"/>
                  </a:cubicBezTo>
                  <a:cubicBezTo>
                    <a:pt x="1313491" y="2012995"/>
                    <a:pt x="1313232" y="2017122"/>
                    <a:pt x="1315684" y="2019574"/>
                  </a:cubicBezTo>
                  <a:cubicBezTo>
                    <a:pt x="1347358" y="2051248"/>
                    <a:pt x="1313660" y="2019271"/>
                    <a:pt x="1338708" y="2039309"/>
                  </a:cubicBezTo>
                  <a:cubicBezTo>
                    <a:pt x="1341130" y="2041246"/>
                    <a:pt x="1342513" y="2044501"/>
                    <a:pt x="1345287" y="2045888"/>
                  </a:cubicBezTo>
                  <a:cubicBezTo>
                    <a:pt x="1351489" y="2048989"/>
                    <a:pt x="1358444" y="2050273"/>
                    <a:pt x="1365022" y="2052466"/>
                  </a:cubicBezTo>
                  <a:lnTo>
                    <a:pt x="1374890" y="2055755"/>
                  </a:lnTo>
                  <a:cubicBezTo>
                    <a:pt x="1378179" y="2056851"/>
                    <a:pt x="1381357" y="2058365"/>
                    <a:pt x="1384757" y="2059045"/>
                  </a:cubicBezTo>
                  <a:cubicBezTo>
                    <a:pt x="1390239" y="2060141"/>
                    <a:pt x="1395746" y="2061121"/>
                    <a:pt x="1401203" y="2062334"/>
                  </a:cubicBezTo>
                  <a:cubicBezTo>
                    <a:pt x="1405616" y="2063315"/>
                    <a:pt x="1409912" y="2064814"/>
                    <a:pt x="1414360" y="2065623"/>
                  </a:cubicBezTo>
                  <a:cubicBezTo>
                    <a:pt x="1421988" y="2067010"/>
                    <a:pt x="1429722" y="2067733"/>
                    <a:pt x="1437385" y="2068912"/>
                  </a:cubicBezTo>
                  <a:cubicBezTo>
                    <a:pt x="1443977" y="2069926"/>
                    <a:pt x="1450518" y="2071258"/>
                    <a:pt x="1457120" y="2072201"/>
                  </a:cubicBezTo>
                  <a:cubicBezTo>
                    <a:pt x="1465871" y="2073451"/>
                    <a:pt x="1474675" y="2074297"/>
                    <a:pt x="1483434" y="2075491"/>
                  </a:cubicBezTo>
                  <a:cubicBezTo>
                    <a:pt x="1553643" y="2085065"/>
                    <a:pt x="1504894" y="2079337"/>
                    <a:pt x="1559085" y="2085358"/>
                  </a:cubicBezTo>
                  <a:cubicBezTo>
                    <a:pt x="1587592" y="2084262"/>
                    <a:pt x="1616126" y="2083744"/>
                    <a:pt x="1644605" y="2082069"/>
                  </a:cubicBezTo>
                  <a:cubicBezTo>
                    <a:pt x="1653429" y="2081550"/>
                    <a:pt x="1662168" y="2080030"/>
                    <a:pt x="1670918" y="2078780"/>
                  </a:cubicBezTo>
                  <a:cubicBezTo>
                    <a:pt x="1680934" y="2077349"/>
                    <a:pt x="1696885" y="2074471"/>
                    <a:pt x="1707100" y="2072201"/>
                  </a:cubicBezTo>
                  <a:cubicBezTo>
                    <a:pt x="1711513" y="2071220"/>
                    <a:pt x="1715809" y="2069721"/>
                    <a:pt x="1720257" y="2068912"/>
                  </a:cubicBezTo>
                  <a:cubicBezTo>
                    <a:pt x="1738404" y="2065613"/>
                    <a:pt x="1758677" y="2064878"/>
                    <a:pt x="1776173" y="2059045"/>
                  </a:cubicBezTo>
                  <a:lnTo>
                    <a:pt x="1795908" y="2052466"/>
                  </a:lnTo>
                  <a:lnTo>
                    <a:pt x="1809065" y="2039309"/>
                  </a:lnTo>
                  <a:lnTo>
                    <a:pt x="1815644" y="2032731"/>
                  </a:lnTo>
                  <a:cubicBezTo>
                    <a:pt x="1816740" y="2029442"/>
                    <a:pt x="1819084" y="2026327"/>
                    <a:pt x="1818933" y="2022863"/>
                  </a:cubicBezTo>
                  <a:cubicBezTo>
                    <a:pt x="1817976" y="2000846"/>
                    <a:pt x="1812354" y="1957079"/>
                    <a:pt x="1812354" y="1957079"/>
                  </a:cubicBezTo>
                  <a:cubicBezTo>
                    <a:pt x="1815864" y="1893911"/>
                    <a:pt x="1817711" y="1912577"/>
                    <a:pt x="1812354" y="1861692"/>
                  </a:cubicBezTo>
                  <a:cubicBezTo>
                    <a:pt x="1809162" y="1831368"/>
                    <a:pt x="1811110" y="1841512"/>
                    <a:pt x="1802487" y="1815643"/>
                  </a:cubicBezTo>
                  <a:lnTo>
                    <a:pt x="1799198" y="1805776"/>
                  </a:lnTo>
                  <a:cubicBezTo>
                    <a:pt x="1800294" y="1781655"/>
                    <a:pt x="1799915" y="1757422"/>
                    <a:pt x="1802487" y="1733413"/>
                  </a:cubicBezTo>
                  <a:cubicBezTo>
                    <a:pt x="1803226" y="1726518"/>
                    <a:pt x="1806872" y="1720256"/>
                    <a:pt x="1809065" y="1713678"/>
                  </a:cubicBezTo>
                  <a:lnTo>
                    <a:pt x="1812354" y="1703810"/>
                  </a:lnTo>
                  <a:lnTo>
                    <a:pt x="1815644" y="1693942"/>
                  </a:lnTo>
                  <a:lnTo>
                    <a:pt x="1818933" y="1684075"/>
                  </a:lnTo>
                  <a:cubicBezTo>
                    <a:pt x="1817508" y="1669821"/>
                    <a:pt x="1822824" y="1652860"/>
                    <a:pt x="1809065" y="1644604"/>
                  </a:cubicBezTo>
                  <a:cubicBezTo>
                    <a:pt x="1806092" y="1642820"/>
                    <a:pt x="1802487" y="1642411"/>
                    <a:pt x="1799198" y="1641315"/>
                  </a:cubicBezTo>
                  <a:cubicBezTo>
                    <a:pt x="1784439" y="1626559"/>
                    <a:pt x="1801964" y="1642121"/>
                    <a:pt x="1782752" y="1631447"/>
                  </a:cubicBezTo>
                  <a:cubicBezTo>
                    <a:pt x="1766010" y="1622146"/>
                    <a:pt x="1766420" y="1621695"/>
                    <a:pt x="1756438" y="1611712"/>
                  </a:cubicBezTo>
                  <a:cubicBezTo>
                    <a:pt x="1755342" y="1608423"/>
                    <a:pt x="1754933" y="1604818"/>
                    <a:pt x="1753149" y="1601845"/>
                  </a:cubicBezTo>
                  <a:cubicBezTo>
                    <a:pt x="1751553" y="1599186"/>
                    <a:pt x="1748507" y="1597688"/>
                    <a:pt x="1746570" y="1595266"/>
                  </a:cubicBezTo>
                  <a:cubicBezTo>
                    <a:pt x="1744101" y="1592179"/>
                    <a:pt x="1742461" y="1588486"/>
                    <a:pt x="1739992" y="1585399"/>
                  </a:cubicBezTo>
                  <a:cubicBezTo>
                    <a:pt x="1721245" y="1561966"/>
                    <a:pt x="1747079" y="1599320"/>
                    <a:pt x="1726835" y="1568953"/>
                  </a:cubicBezTo>
                  <a:cubicBezTo>
                    <a:pt x="1725739" y="1565664"/>
                    <a:pt x="1723929" y="1562531"/>
                    <a:pt x="1723546" y="1559085"/>
                  </a:cubicBezTo>
                  <a:cubicBezTo>
                    <a:pt x="1721726" y="1542703"/>
                    <a:pt x="1724075" y="1525781"/>
                    <a:pt x="1720257" y="1509747"/>
                  </a:cubicBezTo>
                  <a:cubicBezTo>
                    <a:pt x="1716365" y="1493401"/>
                    <a:pt x="1708382" y="1493260"/>
                    <a:pt x="1700521" y="1483433"/>
                  </a:cubicBezTo>
                  <a:cubicBezTo>
                    <a:pt x="1693235" y="1474326"/>
                    <a:pt x="1694127" y="1474118"/>
                    <a:pt x="1690654" y="1463698"/>
                  </a:cubicBezTo>
                  <a:cubicBezTo>
                    <a:pt x="1691750" y="1451638"/>
                    <a:pt x="1692230" y="1439505"/>
                    <a:pt x="1693943" y="1427517"/>
                  </a:cubicBezTo>
                  <a:cubicBezTo>
                    <a:pt x="1695763" y="1414778"/>
                    <a:pt x="1703398" y="1409014"/>
                    <a:pt x="1716967" y="1404492"/>
                  </a:cubicBezTo>
                  <a:cubicBezTo>
                    <a:pt x="1720256" y="1403396"/>
                    <a:pt x="1723381" y="1401503"/>
                    <a:pt x="1726835" y="1401203"/>
                  </a:cubicBezTo>
                  <a:cubicBezTo>
                    <a:pt x="1748708" y="1399301"/>
                    <a:pt x="1770691" y="1399010"/>
                    <a:pt x="1792619" y="1397914"/>
                  </a:cubicBezTo>
                  <a:cubicBezTo>
                    <a:pt x="1796830" y="1396861"/>
                    <a:pt x="1810929" y="1393693"/>
                    <a:pt x="1815644" y="1391335"/>
                  </a:cubicBezTo>
                  <a:cubicBezTo>
                    <a:pt x="1819180" y="1389567"/>
                    <a:pt x="1822424" y="1387226"/>
                    <a:pt x="1825511" y="1384757"/>
                  </a:cubicBezTo>
                  <a:cubicBezTo>
                    <a:pt x="1827933" y="1382820"/>
                    <a:pt x="1829668" y="1380115"/>
                    <a:pt x="1832090" y="1378178"/>
                  </a:cubicBezTo>
                  <a:cubicBezTo>
                    <a:pt x="1835177" y="1375709"/>
                    <a:pt x="1838870" y="1374069"/>
                    <a:pt x="1841957" y="1371600"/>
                  </a:cubicBezTo>
                  <a:cubicBezTo>
                    <a:pt x="1844379" y="1369663"/>
                    <a:pt x="1845762" y="1366409"/>
                    <a:pt x="1848536" y="1365022"/>
                  </a:cubicBezTo>
                  <a:cubicBezTo>
                    <a:pt x="1854738" y="1361921"/>
                    <a:pt x="1861693" y="1360636"/>
                    <a:pt x="1868271" y="1358443"/>
                  </a:cubicBezTo>
                  <a:lnTo>
                    <a:pt x="1878139" y="1355154"/>
                  </a:lnTo>
                  <a:cubicBezTo>
                    <a:pt x="1881428" y="1352961"/>
                    <a:pt x="1884067" y="1348904"/>
                    <a:pt x="1888006" y="1348576"/>
                  </a:cubicBezTo>
                  <a:cubicBezTo>
                    <a:pt x="1905632" y="1347107"/>
                    <a:pt x="1913576" y="1350521"/>
                    <a:pt x="1927477" y="1355154"/>
                  </a:cubicBezTo>
                  <a:lnTo>
                    <a:pt x="1940634" y="1394624"/>
                  </a:lnTo>
                  <a:cubicBezTo>
                    <a:pt x="1941731" y="1397913"/>
                    <a:pt x="1941038" y="1402569"/>
                    <a:pt x="1943923" y="1404492"/>
                  </a:cubicBezTo>
                  <a:cubicBezTo>
                    <a:pt x="1947212" y="1406685"/>
                    <a:pt x="1950178" y="1409465"/>
                    <a:pt x="1953790" y="1411070"/>
                  </a:cubicBezTo>
                  <a:cubicBezTo>
                    <a:pt x="1953792" y="1411071"/>
                    <a:pt x="1978458" y="1419293"/>
                    <a:pt x="1983393" y="1420938"/>
                  </a:cubicBezTo>
                  <a:cubicBezTo>
                    <a:pt x="1983398" y="1420940"/>
                    <a:pt x="2003125" y="1427514"/>
                    <a:pt x="2003129" y="1427517"/>
                  </a:cubicBezTo>
                  <a:lnTo>
                    <a:pt x="2012996" y="1434095"/>
                  </a:lnTo>
                  <a:cubicBezTo>
                    <a:pt x="2018478" y="1432999"/>
                    <a:pt x="2024303" y="1433008"/>
                    <a:pt x="2029442" y="1430806"/>
                  </a:cubicBezTo>
                  <a:cubicBezTo>
                    <a:pt x="2032293" y="1429584"/>
                    <a:pt x="2034160" y="1426708"/>
                    <a:pt x="2036021" y="1424227"/>
                  </a:cubicBezTo>
                  <a:cubicBezTo>
                    <a:pt x="2046891" y="1409733"/>
                    <a:pt x="2048523" y="1408428"/>
                    <a:pt x="2052467" y="1394624"/>
                  </a:cubicBezTo>
                  <a:cubicBezTo>
                    <a:pt x="2053709" y="1390278"/>
                    <a:pt x="2054947" y="1385915"/>
                    <a:pt x="2055756" y="1381468"/>
                  </a:cubicBezTo>
                  <a:cubicBezTo>
                    <a:pt x="2057143" y="1373840"/>
                    <a:pt x="2057525" y="1366045"/>
                    <a:pt x="2059045" y="1358443"/>
                  </a:cubicBezTo>
                  <a:cubicBezTo>
                    <a:pt x="2059725" y="1355043"/>
                    <a:pt x="2061382" y="1351910"/>
                    <a:pt x="2062334" y="1348576"/>
                  </a:cubicBezTo>
                  <a:cubicBezTo>
                    <a:pt x="2063576" y="1344229"/>
                    <a:pt x="2064642" y="1339832"/>
                    <a:pt x="2065623" y="1335419"/>
                  </a:cubicBezTo>
                  <a:cubicBezTo>
                    <a:pt x="2066836" y="1329962"/>
                    <a:pt x="2067913" y="1324473"/>
                    <a:pt x="2068913" y="1318973"/>
                  </a:cubicBezTo>
                  <a:cubicBezTo>
                    <a:pt x="2070106" y="1312411"/>
                    <a:pt x="2070585" y="1305707"/>
                    <a:pt x="2072202" y="1299237"/>
                  </a:cubicBezTo>
                  <a:cubicBezTo>
                    <a:pt x="2072212" y="1299196"/>
                    <a:pt x="2080419" y="1274589"/>
                    <a:pt x="2082070" y="1269635"/>
                  </a:cubicBezTo>
                  <a:lnTo>
                    <a:pt x="2088648" y="1249899"/>
                  </a:lnTo>
                  <a:cubicBezTo>
                    <a:pt x="2089744" y="1246610"/>
                    <a:pt x="2088574" y="1240873"/>
                    <a:pt x="2091937" y="1240032"/>
                  </a:cubicBezTo>
                  <a:cubicBezTo>
                    <a:pt x="2108458" y="1235901"/>
                    <a:pt x="2100805" y="1238171"/>
                    <a:pt x="2114962" y="1233453"/>
                  </a:cubicBezTo>
                  <a:cubicBezTo>
                    <a:pt x="2121540" y="1229067"/>
                    <a:pt x="2127196" y="1222796"/>
                    <a:pt x="2134697" y="1220296"/>
                  </a:cubicBezTo>
                  <a:cubicBezTo>
                    <a:pt x="2144012" y="1217191"/>
                    <a:pt x="2146585" y="1217295"/>
                    <a:pt x="2154432" y="1210429"/>
                  </a:cubicBezTo>
                  <a:cubicBezTo>
                    <a:pt x="2160267" y="1205324"/>
                    <a:pt x="2165396" y="1199465"/>
                    <a:pt x="2170878" y="1193983"/>
                  </a:cubicBezTo>
                  <a:lnTo>
                    <a:pt x="2177457" y="1187404"/>
                  </a:lnTo>
                  <a:cubicBezTo>
                    <a:pt x="2178553" y="1184115"/>
                    <a:pt x="2181129" y="1180983"/>
                    <a:pt x="2180746" y="1177537"/>
                  </a:cubicBezTo>
                  <a:cubicBezTo>
                    <a:pt x="2179692" y="1168051"/>
                    <a:pt x="2174152" y="1155591"/>
                    <a:pt x="2167589" y="1147934"/>
                  </a:cubicBezTo>
                  <a:cubicBezTo>
                    <a:pt x="2163553" y="1143225"/>
                    <a:pt x="2158818" y="1139163"/>
                    <a:pt x="2154432" y="1134777"/>
                  </a:cubicBezTo>
                  <a:cubicBezTo>
                    <a:pt x="2141769" y="1122114"/>
                    <a:pt x="2148435" y="1127489"/>
                    <a:pt x="2134697" y="1118331"/>
                  </a:cubicBezTo>
                  <a:cubicBezTo>
                    <a:pt x="2132504" y="1111753"/>
                    <a:pt x="2127258" y="1105477"/>
                    <a:pt x="2128118" y="1098596"/>
                  </a:cubicBezTo>
                  <a:cubicBezTo>
                    <a:pt x="2131838" y="1068842"/>
                    <a:pt x="2128613" y="1080668"/>
                    <a:pt x="2134697" y="1062414"/>
                  </a:cubicBezTo>
                  <a:cubicBezTo>
                    <a:pt x="2134692" y="1062380"/>
                    <a:pt x="2132172" y="1034927"/>
                    <a:pt x="2128118" y="1029522"/>
                  </a:cubicBezTo>
                  <a:cubicBezTo>
                    <a:pt x="2123466" y="1023320"/>
                    <a:pt x="2117154" y="1018558"/>
                    <a:pt x="2111672" y="1013076"/>
                  </a:cubicBezTo>
                  <a:lnTo>
                    <a:pt x="2101805" y="1003209"/>
                  </a:lnTo>
                  <a:cubicBezTo>
                    <a:pt x="2099612" y="1001016"/>
                    <a:pt x="2096946" y="999211"/>
                    <a:pt x="2095226" y="996630"/>
                  </a:cubicBezTo>
                  <a:cubicBezTo>
                    <a:pt x="2094133" y="994990"/>
                    <a:pt x="2082254" y="974375"/>
                    <a:pt x="2075491" y="970317"/>
                  </a:cubicBezTo>
                  <a:cubicBezTo>
                    <a:pt x="2072518" y="968533"/>
                    <a:pt x="2068912" y="968124"/>
                    <a:pt x="2065623" y="967027"/>
                  </a:cubicBezTo>
                  <a:cubicBezTo>
                    <a:pt x="2063430" y="973606"/>
                    <a:pt x="2065624" y="984570"/>
                    <a:pt x="2059045" y="986763"/>
                  </a:cubicBezTo>
                  <a:cubicBezTo>
                    <a:pt x="2055756" y="987859"/>
                    <a:pt x="2052511" y="989100"/>
                    <a:pt x="2049177" y="990052"/>
                  </a:cubicBezTo>
                  <a:cubicBezTo>
                    <a:pt x="2035137" y="994063"/>
                    <a:pt x="2034839" y="993238"/>
                    <a:pt x="2019575" y="996630"/>
                  </a:cubicBezTo>
                  <a:cubicBezTo>
                    <a:pt x="2015162" y="997611"/>
                    <a:pt x="2010804" y="998823"/>
                    <a:pt x="2006418" y="999919"/>
                  </a:cubicBezTo>
                  <a:cubicBezTo>
                    <a:pt x="1999839" y="998823"/>
                    <a:pt x="1993152" y="998247"/>
                    <a:pt x="1986682" y="996630"/>
                  </a:cubicBezTo>
                  <a:cubicBezTo>
                    <a:pt x="1979955" y="994948"/>
                    <a:pt x="1966947" y="990052"/>
                    <a:pt x="1966947" y="990052"/>
                  </a:cubicBezTo>
                  <a:cubicBezTo>
                    <a:pt x="1964754" y="987859"/>
                    <a:pt x="1962850" y="985334"/>
                    <a:pt x="1960369" y="983473"/>
                  </a:cubicBezTo>
                  <a:cubicBezTo>
                    <a:pt x="1954044" y="978729"/>
                    <a:pt x="1946224" y="975907"/>
                    <a:pt x="1940634" y="970317"/>
                  </a:cubicBezTo>
                  <a:cubicBezTo>
                    <a:pt x="1936883" y="966566"/>
                    <a:pt x="1929469" y="958292"/>
                    <a:pt x="1924188" y="957160"/>
                  </a:cubicBezTo>
                  <a:cubicBezTo>
                    <a:pt x="1912346" y="954622"/>
                    <a:pt x="1900067" y="954967"/>
                    <a:pt x="1888006" y="953870"/>
                  </a:cubicBezTo>
                  <a:lnTo>
                    <a:pt x="1861693" y="947292"/>
                  </a:lnTo>
                  <a:cubicBezTo>
                    <a:pt x="1857307" y="946196"/>
                    <a:pt x="1853029" y="944502"/>
                    <a:pt x="1848536" y="944003"/>
                  </a:cubicBezTo>
                  <a:lnTo>
                    <a:pt x="1789330" y="937424"/>
                  </a:lnTo>
                  <a:cubicBezTo>
                    <a:pt x="1784944" y="936328"/>
                    <a:pt x="1780503" y="935434"/>
                    <a:pt x="1776173" y="934135"/>
                  </a:cubicBezTo>
                  <a:cubicBezTo>
                    <a:pt x="1769531" y="932143"/>
                    <a:pt x="1756438" y="927557"/>
                    <a:pt x="1756438" y="927557"/>
                  </a:cubicBezTo>
                  <a:cubicBezTo>
                    <a:pt x="1739770" y="910889"/>
                    <a:pt x="1761339" y="930496"/>
                    <a:pt x="1739992" y="917689"/>
                  </a:cubicBezTo>
                  <a:cubicBezTo>
                    <a:pt x="1737333" y="916094"/>
                    <a:pt x="1736187" y="912498"/>
                    <a:pt x="1733413" y="911111"/>
                  </a:cubicBezTo>
                  <a:cubicBezTo>
                    <a:pt x="1727211" y="908010"/>
                    <a:pt x="1719448" y="908378"/>
                    <a:pt x="1713678" y="904532"/>
                  </a:cubicBezTo>
                  <a:cubicBezTo>
                    <a:pt x="1707100" y="900147"/>
                    <a:pt x="1701443" y="893876"/>
                    <a:pt x="1693943" y="891376"/>
                  </a:cubicBezTo>
                  <a:lnTo>
                    <a:pt x="1674208" y="884797"/>
                  </a:lnTo>
                  <a:cubicBezTo>
                    <a:pt x="1662726" y="873316"/>
                    <a:pt x="1670570" y="879199"/>
                    <a:pt x="1647894" y="871640"/>
                  </a:cubicBezTo>
                  <a:lnTo>
                    <a:pt x="1638026" y="868351"/>
                  </a:lnTo>
                  <a:cubicBezTo>
                    <a:pt x="1622389" y="857927"/>
                    <a:pt x="1631909" y="863023"/>
                    <a:pt x="1608423" y="855194"/>
                  </a:cubicBezTo>
                  <a:lnTo>
                    <a:pt x="1598556" y="851905"/>
                  </a:lnTo>
                  <a:cubicBezTo>
                    <a:pt x="1596363" y="849712"/>
                    <a:pt x="1592585" y="848368"/>
                    <a:pt x="1591977" y="845327"/>
                  </a:cubicBezTo>
                  <a:cubicBezTo>
                    <a:pt x="1591297" y="841927"/>
                    <a:pt x="1595267" y="838926"/>
                    <a:pt x="1595267" y="835459"/>
                  </a:cubicBezTo>
                  <a:cubicBezTo>
                    <a:pt x="1595267" y="824440"/>
                    <a:pt x="1594649" y="813257"/>
                    <a:pt x="1591977" y="802567"/>
                  </a:cubicBezTo>
                  <a:cubicBezTo>
                    <a:pt x="1589889" y="794215"/>
                    <a:pt x="1567339" y="789968"/>
                    <a:pt x="1565664" y="789410"/>
                  </a:cubicBezTo>
                  <a:lnTo>
                    <a:pt x="1555796" y="786121"/>
                  </a:lnTo>
                  <a:cubicBezTo>
                    <a:pt x="1542949" y="773272"/>
                    <a:pt x="1556428" y="784791"/>
                    <a:pt x="1539350" y="776253"/>
                  </a:cubicBezTo>
                  <a:cubicBezTo>
                    <a:pt x="1535814" y="774485"/>
                    <a:pt x="1533094" y="771281"/>
                    <a:pt x="1529482" y="769675"/>
                  </a:cubicBezTo>
                  <a:cubicBezTo>
                    <a:pt x="1529477" y="769673"/>
                    <a:pt x="1504817" y="761453"/>
                    <a:pt x="1499880" y="759807"/>
                  </a:cubicBezTo>
                  <a:lnTo>
                    <a:pt x="1490012" y="756518"/>
                  </a:lnTo>
                  <a:cubicBezTo>
                    <a:pt x="1486723" y="755422"/>
                    <a:pt x="1483576" y="753719"/>
                    <a:pt x="1480144" y="753229"/>
                  </a:cubicBezTo>
                  <a:cubicBezTo>
                    <a:pt x="1469064" y="751646"/>
                    <a:pt x="1448813" y="748936"/>
                    <a:pt x="1437385" y="746650"/>
                  </a:cubicBezTo>
                  <a:cubicBezTo>
                    <a:pt x="1424953" y="744163"/>
                    <a:pt x="1417085" y="740980"/>
                    <a:pt x="1404493" y="736783"/>
                  </a:cubicBezTo>
                  <a:lnTo>
                    <a:pt x="1394625" y="733494"/>
                  </a:lnTo>
                  <a:cubicBezTo>
                    <a:pt x="1391336" y="732397"/>
                    <a:pt x="1388212" y="730492"/>
                    <a:pt x="1384757" y="730204"/>
                  </a:cubicBezTo>
                  <a:lnTo>
                    <a:pt x="1345287" y="726915"/>
                  </a:lnTo>
                  <a:cubicBezTo>
                    <a:pt x="1253185" y="730091"/>
                    <a:pt x="1244275" y="732554"/>
                    <a:pt x="1151223" y="726915"/>
                  </a:cubicBezTo>
                  <a:cubicBezTo>
                    <a:pt x="1147762" y="726705"/>
                    <a:pt x="1144701" y="724538"/>
                    <a:pt x="1141356" y="723626"/>
                  </a:cubicBezTo>
                  <a:cubicBezTo>
                    <a:pt x="1132633" y="721247"/>
                    <a:pt x="1123619" y="719906"/>
                    <a:pt x="1115042" y="717047"/>
                  </a:cubicBezTo>
                  <a:cubicBezTo>
                    <a:pt x="1104794" y="713631"/>
                    <a:pt x="1100637" y="711792"/>
                    <a:pt x="1088729" y="710469"/>
                  </a:cubicBezTo>
                  <a:cubicBezTo>
                    <a:pt x="1032926" y="704269"/>
                    <a:pt x="1013444" y="703719"/>
                    <a:pt x="960449" y="700601"/>
                  </a:cubicBezTo>
                  <a:cubicBezTo>
                    <a:pt x="956064" y="699505"/>
                    <a:pt x="951623" y="698611"/>
                    <a:pt x="947293" y="697312"/>
                  </a:cubicBezTo>
                  <a:cubicBezTo>
                    <a:pt x="940651" y="695320"/>
                    <a:pt x="927557" y="690734"/>
                    <a:pt x="927557" y="690734"/>
                  </a:cubicBezTo>
                  <a:cubicBezTo>
                    <a:pt x="883777" y="661543"/>
                    <a:pt x="948655" y="703551"/>
                    <a:pt x="907822" y="680866"/>
                  </a:cubicBezTo>
                  <a:cubicBezTo>
                    <a:pt x="900911" y="677026"/>
                    <a:pt x="895588" y="670209"/>
                    <a:pt x="888087" y="667709"/>
                  </a:cubicBezTo>
                  <a:lnTo>
                    <a:pt x="858484" y="657842"/>
                  </a:lnTo>
                  <a:cubicBezTo>
                    <a:pt x="855195" y="656746"/>
                    <a:pt x="852016" y="655233"/>
                    <a:pt x="848616" y="654553"/>
                  </a:cubicBezTo>
                  <a:cubicBezTo>
                    <a:pt x="843134" y="653456"/>
                    <a:pt x="837564" y="652734"/>
                    <a:pt x="832170" y="651263"/>
                  </a:cubicBezTo>
                  <a:cubicBezTo>
                    <a:pt x="825480" y="649438"/>
                    <a:pt x="819013" y="646878"/>
                    <a:pt x="812435" y="644685"/>
                  </a:cubicBezTo>
                  <a:lnTo>
                    <a:pt x="782832" y="634817"/>
                  </a:lnTo>
                  <a:cubicBezTo>
                    <a:pt x="779543" y="633721"/>
                    <a:pt x="776328" y="632369"/>
                    <a:pt x="772964" y="631528"/>
                  </a:cubicBezTo>
                  <a:cubicBezTo>
                    <a:pt x="740851" y="623500"/>
                    <a:pt x="780978" y="633310"/>
                    <a:pt x="743362" y="624950"/>
                  </a:cubicBezTo>
                  <a:cubicBezTo>
                    <a:pt x="732487" y="622533"/>
                    <a:pt x="725109" y="619790"/>
                    <a:pt x="713759" y="618371"/>
                  </a:cubicBezTo>
                  <a:cubicBezTo>
                    <a:pt x="678083" y="613912"/>
                    <a:pt x="636229" y="613284"/>
                    <a:pt x="601926" y="611793"/>
                  </a:cubicBezTo>
                  <a:cubicBezTo>
                    <a:pt x="595347" y="610697"/>
                    <a:pt x="588660" y="610122"/>
                    <a:pt x="582190" y="608504"/>
                  </a:cubicBezTo>
                  <a:cubicBezTo>
                    <a:pt x="575463" y="606822"/>
                    <a:pt x="569295" y="603065"/>
                    <a:pt x="562455" y="601925"/>
                  </a:cubicBezTo>
                  <a:lnTo>
                    <a:pt x="542720" y="598636"/>
                  </a:lnTo>
                  <a:cubicBezTo>
                    <a:pt x="535057" y="597457"/>
                    <a:pt x="527353" y="596556"/>
                    <a:pt x="519695" y="595347"/>
                  </a:cubicBezTo>
                  <a:cubicBezTo>
                    <a:pt x="506520" y="593267"/>
                    <a:pt x="493304" y="591384"/>
                    <a:pt x="480225" y="588768"/>
                  </a:cubicBezTo>
                  <a:cubicBezTo>
                    <a:pt x="474743" y="587672"/>
                    <a:pt x="469321" y="586218"/>
                    <a:pt x="463779" y="585479"/>
                  </a:cubicBezTo>
                  <a:cubicBezTo>
                    <a:pt x="452857" y="584023"/>
                    <a:pt x="441851" y="583286"/>
                    <a:pt x="430887" y="582190"/>
                  </a:cubicBezTo>
                  <a:cubicBezTo>
                    <a:pt x="426501" y="581094"/>
                    <a:pt x="422060" y="580200"/>
                    <a:pt x="417730" y="578901"/>
                  </a:cubicBezTo>
                  <a:cubicBezTo>
                    <a:pt x="407767" y="575912"/>
                    <a:pt x="397995" y="572322"/>
                    <a:pt x="388127" y="569033"/>
                  </a:cubicBezTo>
                  <a:cubicBezTo>
                    <a:pt x="377219" y="565397"/>
                    <a:pt x="345368" y="575612"/>
                    <a:pt x="351946" y="562455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" name="フリーフォーム: 図形 8">
              <a:extLst>
                <a:ext uri="{FF2B5EF4-FFF2-40B4-BE49-F238E27FC236}">
                  <a16:creationId xmlns:a16="http://schemas.microsoft.com/office/drawing/2014/main" id="{88673C6F-2EB5-4A23-B4C9-987A39E042C9}"/>
                </a:ext>
              </a:extLst>
            </p:cNvPr>
            <p:cNvSpPr/>
            <p:nvPr/>
          </p:nvSpPr>
          <p:spPr>
            <a:xfrm>
              <a:off x="3931814" y="3066510"/>
              <a:ext cx="1549218" cy="1391335"/>
            </a:xfrm>
            <a:custGeom>
              <a:avLst/>
              <a:gdLst>
                <a:gd name="connsiteX0" fmla="*/ 493382 w 1549218"/>
                <a:gd name="connsiteY0" fmla="*/ 184196 h 1391335"/>
                <a:gd name="connsiteX1" fmla="*/ 444044 w 1549218"/>
                <a:gd name="connsiteY1" fmla="*/ 276293 h 1391335"/>
                <a:gd name="connsiteX2" fmla="*/ 430887 w 1549218"/>
                <a:gd name="connsiteY2" fmla="*/ 305896 h 1391335"/>
                <a:gd name="connsiteX3" fmla="*/ 404573 w 1549218"/>
                <a:gd name="connsiteY3" fmla="*/ 325632 h 1391335"/>
                <a:gd name="connsiteX4" fmla="*/ 388127 w 1549218"/>
                <a:gd name="connsiteY4" fmla="*/ 322342 h 1391335"/>
                <a:gd name="connsiteX5" fmla="*/ 365102 w 1549218"/>
                <a:gd name="connsiteY5" fmla="*/ 302607 h 1391335"/>
                <a:gd name="connsiteX6" fmla="*/ 348656 w 1549218"/>
                <a:gd name="connsiteY6" fmla="*/ 289450 h 1391335"/>
                <a:gd name="connsiteX7" fmla="*/ 338789 w 1549218"/>
                <a:gd name="connsiteY7" fmla="*/ 282872 h 1391335"/>
                <a:gd name="connsiteX8" fmla="*/ 332210 w 1549218"/>
                <a:gd name="connsiteY8" fmla="*/ 276293 h 1391335"/>
                <a:gd name="connsiteX9" fmla="*/ 299318 w 1549218"/>
                <a:gd name="connsiteY9" fmla="*/ 269715 h 1391335"/>
                <a:gd name="connsiteX10" fmla="*/ 286161 w 1549218"/>
                <a:gd name="connsiteY10" fmla="*/ 249980 h 1391335"/>
                <a:gd name="connsiteX11" fmla="*/ 279583 w 1549218"/>
                <a:gd name="connsiteY11" fmla="*/ 240112 h 1391335"/>
                <a:gd name="connsiteX12" fmla="*/ 266426 w 1549218"/>
                <a:gd name="connsiteY12" fmla="*/ 213798 h 1391335"/>
                <a:gd name="connsiteX13" fmla="*/ 259848 w 1549218"/>
                <a:gd name="connsiteY13" fmla="*/ 194063 h 1391335"/>
                <a:gd name="connsiteX14" fmla="*/ 246691 w 1549218"/>
                <a:gd name="connsiteY14" fmla="*/ 174328 h 1391335"/>
                <a:gd name="connsiteX15" fmla="*/ 236823 w 1549218"/>
                <a:gd name="connsiteY15" fmla="*/ 167750 h 1391335"/>
                <a:gd name="connsiteX16" fmla="*/ 220377 w 1549218"/>
                <a:gd name="connsiteY16" fmla="*/ 154593 h 1391335"/>
                <a:gd name="connsiteX17" fmla="*/ 210510 w 1549218"/>
                <a:gd name="connsiteY17" fmla="*/ 151303 h 1391335"/>
                <a:gd name="connsiteX18" fmla="*/ 164461 w 1549218"/>
                <a:gd name="connsiteY18" fmla="*/ 154593 h 1391335"/>
                <a:gd name="connsiteX19" fmla="*/ 161172 w 1549218"/>
                <a:gd name="connsiteY19" fmla="*/ 213798 h 1391335"/>
                <a:gd name="connsiteX20" fmla="*/ 144726 w 1549218"/>
                <a:gd name="connsiteY20" fmla="*/ 243401 h 1391335"/>
                <a:gd name="connsiteX21" fmla="*/ 141436 w 1549218"/>
                <a:gd name="connsiteY21" fmla="*/ 253269 h 1391335"/>
                <a:gd name="connsiteX22" fmla="*/ 128279 w 1549218"/>
                <a:gd name="connsiteY22" fmla="*/ 269715 h 1391335"/>
                <a:gd name="connsiteX23" fmla="*/ 124990 w 1549218"/>
                <a:gd name="connsiteY23" fmla="*/ 279583 h 1391335"/>
                <a:gd name="connsiteX24" fmla="*/ 118412 w 1549218"/>
                <a:gd name="connsiteY24" fmla="*/ 289450 h 1391335"/>
                <a:gd name="connsiteX25" fmla="*/ 105255 w 1549218"/>
                <a:gd name="connsiteY25" fmla="*/ 315764 h 1391335"/>
                <a:gd name="connsiteX26" fmla="*/ 101966 w 1549218"/>
                <a:gd name="connsiteY26" fmla="*/ 325632 h 1391335"/>
                <a:gd name="connsiteX27" fmla="*/ 85520 w 1549218"/>
                <a:gd name="connsiteY27" fmla="*/ 338788 h 1391335"/>
                <a:gd name="connsiteX28" fmla="*/ 69074 w 1549218"/>
                <a:gd name="connsiteY28" fmla="*/ 351945 h 1391335"/>
                <a:gd name="connsiteX29" fmla="*/ 49338 w 1549218"/>
                <a:gd name="connsiteY29" fmla="*/ 358524 h 1391335"/>
                <a:gd name="connsiteX30" fmla="*/ 19736 w 1549218"/>
                <a:gd name="connsiteY30" fmla="*/ 365102 h 1391335"/>
                <a:gd name="connsiteX31" fmla="*/ 13157 w 1549218"/>
                <a:gd name="connsiteY31" fmla="*/ 371680 h 1391335"/>
                <a:gd name="connsiteX32" fmla="*/ 6579 w 1549218"/>
                <a:gd name="connsiteY32" fmla="*/ 391416 h 1391335"/>
                <a:gd name="connsiteX33" fmla="*/ 9868 w 1549218"/>
                <a:gd name="connsiteY33" fmla="*/ 411151 h 1391335"/>
                <a:gd name="connsiteX34" fmla="*/ 29603 w 1549218"/>
                <a:gd name="connsiteY34" fmla="*/ 427597 h 1391335"/>
                <a:gd name="connsiteX35" fmla="*/ 32892 w 1549218"/>
                <a:gd name="connsiteY35" fmla="*/ 437465 h 1391335"/>
                <a:gd name="connsiteX36" fmla="*/ 26314 w 1549218"/>
                <a:gd name="connsiteY36" fmla="*/ 463778 h 1391335"/>
                <a:gd name="connsiteX37" fmla="*/ 19736 w 1549218"/>
                <a:gd name="connsiteY37" fmla="*/ 470357 h 1391335"/>
                <a:gd name="connsiteX38" fmla="*/ 16446 w 1549218"/>
                <a:gd name="connsiteY38" fmla="*/ 480224 h 1391335"/>
                <a:gd name="connsiteX39" fmla="*/ 9868 w 1549218"/>
                <a:gd name="connsiteY39" fmla="*/ 486803 h 1391335"/>
                <a:gd name="connsiteX40" fmla="*/ 0 w 1549218"/>
                <a:gd name="connsiteY40" fmla="*/ 506538 h 1391335"/>
                <a:gd name="connsiteX41" fmla="*/ 3290 w 1549218"/>
                <a:gd name="connsiteY41" fmla="*/ 542719 h 1391335"/>
                <a:gd name="connsiteX42" fmla="*/ 19736 w 1549218"/>
                <a:gd name="connsiteY42" fmla="*/ 562455 h 1391335"/>
                <a:gd name="connsiteX43" fmla="*/ 32892 w 1549218"/>
                <a:gd name="connsiteY43" fmla="*/ 578901 h 1391335"/>
                <a:gd name="connsiteX44" fmla="*/ 42760 w 1549218"/>
                <a:gd name="connsiteY44" fmla="*/ 582190 h 1391335"/>
                <a:gd name="connsiteX45" fmla="*/ 49338 w 1549218"/>
                <a:gd name="connsiteY45" fmla="*/ 592057 h 1391335"/>
                <a:gd name="connsiteX46" fmla="*/ 75652 w 1549218"/>
                <a:gd name="connsiteY46" fmla="*/ 611793 h 1391335"/>
                <a:gd name="connsiteX47" fmla="*/ 95387 w 1549218"/>
                <a:gd name="connsiteY47" fmla="*/ 618371 h 1391335"/>
                <a:gd name="connsiteX48" fmla="*/ 101966 w 1549218"/>
                <a:gd name="connsiteY48" fmla="*/ 624950 h 1391335"/>
                <a:gd name="connsiteX49" fmla="*/ 111833 w 1549218"/>
                <a:gd name="connsiteY49" fmla="*/ 641396 h 1391335"/>
                <a:gd name="connsiteX50" fmla="*/ 118412 w 1549218"/>
                <a:gd name="connsiteY50" fmla="*/ 674288 h 1391335"/>
                <a:gd name="connsiteX51" fmla="*/ 111833 w 1549218"/>
                <a:gd name="connsiteY51" fmla="*/ 707180 h 1391335"/>
                <a:gd name="connsiteX52" fmla="*/ 108544 w 1549218"/>
                <a:gd name="connsiteY52" fmla="*/ 769675 h 1391335"/>
                <a:gd name="connsiteX53" fmla="*/ 105255 w 1549218"/>
                <a:gd name="connsiteY53" fmla="*/ 782832 h 1391335"/>
                <a:gd name="connsiteX54" fmla="*/ 101966 w 1549218"/>
                <a:gd name="connsiteY54" fmla="*/ 799278 h 1391335"/>
                <a:gd name="connsiteX55" fmla="*/ 105255 w 1549218"/>
                <a:gd name="connsiteY55" fmla="*/ 881508 h 1391335"/>
                <a:gd name="connsiteX56" fmla="*/ 121701 w 1549218"/>
                <a:gd name="connsiteY56" fmla="*/ 884797 h 1391335"/>
                <a:gd name="connsiteX57" fmla="*/ 141436 w 1549218"/>
                <a:gd name="connsiteY57" fmla="*/ 891375 h 1391335"/>
                <a:gd name="connsiteX58" fmla="*/ 151304 w 1549218"/>
                <a:gd name="connsiteY58" fmla="*/ 894665 h 1391335"/>
                <a:gd name="connsiteX59" fmla="*/ 177618 w 1549218"/>
                <a:gd name="connsiteY59" fmla="*/ 914400 h 1391335"/>
                <a:gd name="connsiteX60" fmla="*/ 187485 w 1549218"/>
                <a:gd name="connsiteY60" fmla="*/ 920978 h 1391335"/>
                <a:gd name="connsiteX61" fmla="*/ 197353 w 1549218"/>
                <a:gd name="connsiteY61" fmla="*/ 924267 h 1391335"/>
                <a:gd name="connsiteX62" fmla="*/ 203931 w 1549218"/>
                <a:gd name="connsiteY62" fmla="*/ 930846 h 1391335"/>
                <a:gd name="connsiteX63" fmla="*/ 223667 w 1549218"/>
                <a:gd name="connsiteY63" fmla="*/ 940714 h 1391335"/>
                <a:gd name="connsiteX64" fmla="*/ 253269 w 1549218"/>
                <a:gd name="connsiteY64" fmla="*/ 957160 h 1391335"/>
                <a:gd name="connsiteX65" fmla="*/ 259848 w 1549218"/>
                <a:gd name="connsiteY65" fmla="*/ 963738 h 1391335"/>
                <a:gd name="connsiteX66" fmla="*/ 276294 w 1549218"/>
                <a:gd name="connsiteY66" fmla="*/ 976895 h 1391335"/>
                <a:gd name="connsiteX67" fmla="*/ 289451 w 1549218"/>
                <a:gd name="connsiteY67" fmla="*/ 993341 h 1391335"/>
                <a:gd name="connsiteX68" fmla="*/ 299318 w 1549218"/>
                <a:gd name="connsiteY68" fmla="*/ 999919 h 1391335"/>
                <a:gd name="connsiteX69" fmla="*/ 315764 w 1549218"/>
                <a:gd name="connsiteY69" fmla="*/ 1016365 h 1391335"/>
                <a:gd name="connsiteX70" fmla="*/ 335500 w 1549218"/>
                <a:gd name="connsiteY70" fmla="*/ 1022944 h 1391335"/>
                <a:gd name="connsiteX71" fmla="*/ 345367 w 1549218"/>
                <a:gd name="connsiteY71" fmla="*/ 1026233 h 1391335"/>
                <a:gd name="connsiteX72" fmla="*/ 358524 w 1549218"/>
                <a:gd name="connsiteY72" fmla="*/ 1029522 h 1391335"/>
                <a:gd name="connsiteX73" fmla="*/ 388127 w 1549218"/>
                <a:gd name="connsiteY73" fmla="*/ 1036101 h 1391335"/>
                <a:gd name="connsiteX74" fmla="*/ 407862 w 1549218"/>
                <a:gd name="connsiteY74" fmla="*/ 1042679 h 1391335"/>
                <a:gd name="connsiteX75" fmla="*/ 417730 w 1549218"/>
                <a:gd name="connsiteY75" fmla="*/ 1045968 h 1391335"/>
                <a:gd name="connsiteX76" fmla="*/ 427597 w 1549218"/>
                <a:gd name="connsiteY76" fmla="*/ 1052547 h 1391335"/>
                <a:gd name="connsiteX77" fmla="*/ 437465 w 1549218"/>
                <a:gd name="connsiteY77" fmla="*/ 1055836 h 1391335"/>
                <a:gd name="connsiteX78" fmla="*/ 450622 w 1549218"/>
                <a:gd name="connsiteY78" fmla="*/ 1068993 h 1391335"/>
                <a:gd name="connsiteX79" fmla="*/ 453911 w 1549218"/>
                <a:gd name="connsiteY79" fmla="*/ 1078860 h 1391335"/>
                <a:gd name="connsiteX80" fmla="*/ 460490 w 1549218"/>
                <a:gd name="connsiteY80" fmla="*/ 1085439 h 1391335"/>
                <a:gd name="connsiteX81" fmla="*/ 467068 w 1549218"/>
                <a:gd name="connsiteY81" fmla="*/ 1105174 h 1391335"/>
                <a:gd name="connsiteX82" fmla="*/ 470357 w 1549218"/>
                <a:gd name="connsiteY82" fmla="*/ 1115042 h 1391335"/>
                <a:gd name="connsiteX83" fmla="*/ 460490 w 1549218"/>
                <a:gd name="connsiteY83" fmla="*/ 1121620 h 1391335"/>
                <a:gd name="connsiteX84" fmla="*/ 440754 w 1549218"/>
                <a:gd name="connsiteY84" fmla="*/ 1128198 h 1391335"/>
                <a:gd name="connsiteX85" fmla="*/ 434176 w 1549218"/>
                <a:gd name="connsiteY85" fmla="*/ 1134777 h 1391335"/>
                <a:gd name="connsiteX86" fmla="*/ 424308 w 1549218"/>
                <a:gd name="connsiteY86" fmla="*/ 1138066 h 1391335"/>
                <a:gd name="connsiteX87" fmla="*/ 417730 w 1549218"/>
                <a:gd name="connsiteY87" fmla="*/ 1157801 h 1391335"/>
                <a:gd name="connsiteX88" fmla="*/ 411151 w 1549218"/>
                <a:gd name="connsiteY88" fmla="*/ 1184115 h 1391335"/>
                <a:gd name="connsiteX89" fmla="*/ 404573 w 1549218"/>
                <a:gd name="connsiteY89" fmla="*/ 1203850 h 1391335"/>
                <a:gd name="connsiteX90" fmla="*/ 401284 w 1549218"/>
                <a:gd name="connsiteY90" fmla="*/ 1213718 h 1391335"/>
                <a:gd name="connsiteX91" fmla="*/ 407862 w 1549218"/>
                <a:gd name="connsiteY91" fmla="*/ 1253188 h 1391335"/>
                <a:gd name="connsiteX92" fmla="*/ 414441 w 1549218"/>
                <a:gd name="connsiteY92" fmla="*/ 1259767 h 1391335"/>
                <a:gd name="connsiteX93" fmla="*/ 421019 w 1549218"/>
                <a:gd name="connsiteY93" fmla="*/ 1269634 h 1391335"/>
                <a:gd name="connsiteX94" fmla="*/ 450622 w 1549218"/>
                <a:gd name="connsiteY94" fmla="*/ 1286080 h 1391335"/>
                <a:gd name="connsiteX95" fmla="*/ 467068 w 1549218"/>
                <a:gd name="connsiteY95" fmla="*/ 1295948 h 1391335"/>
                <a:gd name="connsiteX96" fmla="*/ 476936 w 1549218"/>
                <a:gd name="connsiteY96" fmla="*/ 1302526 h 1391335"/>
                <a:gd name="connsiteX97" fmla="*/ 496671 w 1549218"/>
                <a:gd name="connsiteY97" fmla="*/ 1309105 h 1391335"/>
                <a:gd name="connsiteX98" fmla="*/ 526274 w 1549218"/>
                <a:gd name="connsiteY98" fmla="*/ 1322262 h 1391335"/>
                <a:gd name="connsiteX99" fmla="*/ 536141 w 1549218"/>
                <a:gd name="connsiteY99" fmla="*/ 1325551 h 1391335"/>
                <a:gd name="connsiteX100" fmla="*/ 546009 w 1549218"/>
                <a:gd name="connsiteY100" fmla="*/ 1328840 h 1391335"/>
                <a:gd name="connsiteX101" fmla="*/ 552587 w 1549218"/>
                <a:gd name="connsiteY101" fmla="*/ 1335419 h 1391335"/>
                <a:gd name="connsiteX102" fmla="*/ 572323 w 1549218"/>
                <a:gd name="connsiteY102" fmla="*/ 1341997 h 1391335"/>
                <a:gd name="connsiteX103" fmla="*/ 582190 w 1549218"/>
                <a:gd name="connsiteY103" fmla="*/ 1348575 h 1391335"/>
                <a:gd name="connsiteX104" fmla="*/ 601926 w 1549218"/>
                <a:gd name="connsiteY104" fmla="*/ 1355154 h 1391335"/>
                <a:gd name="connsiteX105" fmla="*/ 611793 w 1549218"/>
                <a:gd name="connsiteY105" fmla="*/ 1361732 h 1391335"/>
                <a:gd name="connsiteX106" fmla="*/ 631528 w 1549218"/>
                <a:gd name="connsiteY106" fmla="*/ 1368311 h 1391335"/>
                <a:gd name="connsiteX107" fmla="*/ 661131 w 1549218"/>
                <a:gd name="connsiteY107" fmla="*/ 1381467 h 1391335"/>
                <a:gd name="connsiteX108" fmla="*/ 680867 w 1549218"/>
                <a:gd name="connsiteY108" fmla="*/ 1388046 h 1391335"/>
                <a:gd name="connsiteX109" fmla="*/ 690734 w 1549218"/>
                <a:gd name="connsiteY109" fmla="*/ 1391335 h 1391335"/>
                <a:gd name="connsiteX110" fmla="*/ 700602 w 1549218"/>
                <a:gd name="connsiteY110" fmla="*/ 1374889 h 1391335"/>
                <a:gd name="connsiteX111" fmla="*/ 707180 w 1549218"/>
                <a:gd name="connsiteY111" fmla="*/ 1365021 h 1391335"/>
                <a:gd name="connsiteX112" fmla="*/ 717048 w 1549218"/>
                <a:gd name="connsiteY112" fmla="*/ 1345286 h 1391335"/>
                <a:gd name="connsiteX113" fmla="*/ 726915 w 1549218"/>
                <a:gd name="connsiteY113" fmla="*/ 1325551 h 1391335"/>
                <a:gd name="connsiteX114" fmla="*/ 740072 w 1549218"/>
                <a:gd name="connsiteY114" fmla="*/ 1266345 h 1391335"/>
                <a:gd name="connsiteX115" fmla="*/ 743361 w 1549218"/>
                <a:gd name="connsiteY115" fmla="*/ 1246610 h 1391335"/>
                <a:gd name="connsiteX116" fmla="*/ 746651 w 1549218"/>
                <a:gd name="connsiteY116" fmla="*/ 1236742 h 1391335"/>
                <a:gd name="connsiteX117" fmla="*/ 756518 w 1549218"/>
                <a:gd name="connsiteY117" fmla="*/ 1233453 h 1391335"/>
                <a:gd name="connsiteX118" fmla="*/ 786121 w 1549218"/>
                <a:gd name="connsiteY118" fmla="*/ 1240032 h 1391335"/>
                <a:gd name="connsiteX119" fmla="*/ 805856 w 1549218"/>
                <a:gd name="connsiteY119" fmla="*/ 1266345 h 1391335"/>
                <a:gd name="connsiteX120" fmla="*/ 812435 w 1549218"/>
                <a:gd name="connsiteY120" fmla="*/ 1272924 h 1391335"/>
                <a:gd name="connsiteX121" fmla="*/ 822302 w 1549218"/>
                <a:gd name="connsiteY121" fmla="*/ 1276213 h 1391335"/>
                <a:gd name="connsiteX122" fmla="*/ 874930 w 1549218"/>
                <a:gd name="connsiteY122" fmla="*/ 1269634 h 1391335"/>
                <a:gd name="connsiteX123" fmla="*/ 888087 w 1549218"/>
                <a:gd name="connsiteY123" fmla="*/ 1266345 h 1391335"/>
                <a:gd name="connsiteX124" fmla="*/ 907822 w 1549218"/>
                <a:gd name="connsiteY124" fmla="*/ 1259767 h 1391335"/>
                <a:gd name="connsiteX125" fmla="*/ 940714 w 1549218"/>
                <a:gd name="connsiteY125" fmla="*/ 1233453 h 1391335"/>
                <a:gd name="connsiteX126" fmla="*/ 950582 w 1549218"/>
                <a:gd name="connsiteY126" fmla="*/ 1223585 h 1391335"/>
                <a:gd name="connsiteX127" fmla="*/ 957160 w 1549218"/>
                <a:gd name="connsiteY127" fmla="*/ 1213718 h 1391335"/>
                <a:gd name="connsiteX128" fmla="*/ 970317 w 1549218"/>
                <a:gd name="connsiteY128" fmla="*/ 1200561 h 1391335"/>
                <a:gd name="connsiteX129" fmla="*/ 973606 w 1549218"/>
                <a:gd name="connsiteY129" fmla="*/ 1190693 h 1391335"/>
                <a:gd name="connsiteX130" fmla="*/ 990052 w 1549218"/>
                <a:gd name="connsiteY130" fmla="*/ 1177537 h 1391335"/>
                <a:gd name="connsiteX131" fmla="*/ 1006498 w 1549218"/>
                <a:gd name="connsiteY131" fmla="*/ 1167669 h 1391335"/>
                <a:gd name="connsiteX132" fmla="*/ 1042679 w 1549218"/>
                <a:gd name="connsiteY132" fmla="*/ 1164380 h 1391335"/>
                <a:gd name="connsiteX133" fmla="*/ 1062415 w 1549218"/>
                <a:gd name="connsiteY133" fmla="*/ 1157801 h 1391335"/>
                <a:gd name="connsiteX134" fmla="*/ 1082150 w 1549218"/>
                <a:gd name="connsiteY134" fmla="*/ 1164380 h 1391335"/>
                <a:gd name="connsiteX135" fmla="*/ 1108464 w 1549218"/>
                <a:gd name="connsiteY135" fmla="*/ 1161091 h 1391335"/>
                <a:gd name="connsiteX136" fmla="*/ 1118331 w 1549218"/>
                <a:gd name="connsiteY136" fmla="*/ 1157801 h 1391335"/>
                <a:gd name="connsiteX137" fmla="*/ 1180826 w 1549218"/>
                <a:gd name="connsiteY137" fmla="*/ 1154512 h 1391335"/>
                <a:gd name="connsiteX138" fmla="*/ 1200561 w 1549218"/>
                <a:gd name="connsiteY138" fmla="*/ 1131488 h 1391335"/>
                <a:gd name="connsiteX139" fmla="*/ 1203851 w 1549218"/>
                <a:gd name="connsiteY139" fmla="*/ 1121620 h 1391335"/>
                <a:gd name="connsiteX140" fmla="*/ 1210429 w 1549218"/>
                <a:gd name="connsiteY140" fmla="*/ 1075571 h 1391335"/>
                <a:gd name="connsiteX141" fmla="*/ 1217008 w 1549218"/>
                <a:gd name="connsiteY141" fmla="*/ 1068993 h 1391335"/>
                <a:gd name="connsiteX142" fmla="*/ 1243321 w 1549218"/>
                <a:gd name="connsiteY142" fmla="*/ 1072282 h 1391335"/>
                <a:gd name="connsiteX143" fmla="*/ 1253189 w 1549218"/>
                <a:gd name="connsiteY143" fmla="*/ 1075571 h 1391335"/>
                <a:gd name="connsiteX144" fmla="*/ 1279502 w 1549218"/>
                <a:gd name="connsiteY144" fmla="*/ 1082150 h 1391335"/>
                <a:gd name="connsiteX145" fmla="*/ 1322262 w 1549218"/>
                <a:gd name="connsiteY145" fmla="*/ 1092017 h 1391335"/>
                <a:gd name="connsiteX146" fmla="*/ 1332130 w 1549218"/>
                <a:gd name="connsiteY146" fmla="*/ 1095306 h 1391335"/>
                <a:gd name="connsiteX147" fmla="*/ 1351865 w 1549218"/>
                <a:gd name="connsiteY147" fmla="*/ 1098596 h 1391335"/>
                <a:gd name="connsiteX148" fmla="*/ 1371600 w 1549218"/>
                <a:gd name="connsiteY148" fmla="*/ 1095306 h 1391335"/>
                <a:gd name="connsiteX149" fmla="*/ 1378179 w 1549218"/>
                <a:gd name="connsiteY149" fmla="*/ 1088728 h 1391335"/>
                <a:gd name="connsiteX150" fmla="*/ 1391336 w 1549218"/>
                <a:gd name="connsiteY150" fmla="*/ 1065703 h 1391335"/>
                <a:gd name="connsiteX151" fmla="*/ 1394625 w 1549218"/>
                <a:gd name="connsiteY151" fmla="*/ 1055836 h 1391335"/>
                <a:gd name="connsiteX152" fmla="*/ 1397914 w 1549218"/>
                <a:gd name="connsiteY152" fmla="*/ 983473 h 1391335"/>
                <a:gd name="connsiteX153" fmla="*/ 1401203 w 1549218"/>
                <a:gd name="connsiteY153" fmla="*/ 963738 h 1391335"/>
                <a:gd name="connsiteX154" fmla="*/ 1397914 w 1549218"/>
                <a:gd name="connsiteY154" fmla="*/ 924267 h 1391335"/>
                <a:gd name="connsiteX155" fmla="*/ 1394625 w 1549218"/>
                <a:gd name="connsiteY155" fmla="*/ 911111 h 1391335"/>
                <a:gd name="connsiteX156" fmla="*/ 1368311 w 1549218"/>
                <a:gd name="connsiteY156" fmla="*/ 897954 h 1391335"/>
                <a:gd name="connsiteX157" fmla="*/ 1358444 w 1549218"/>
                <a:gd name="connsiteY157" fmla="*/ 894665 h 1391335"/>
                <a:gd name="connsiteX158" fmla="*/ 1348576 w 1549218"/>
                <a:gd name="connsiteY158" fmla="*/ 891375 h 1391335"/>
                <a:gd name="connsiteX159" fmla="*/ 1338708 w 1549218"/>
                <a:gd name="connsiteY159" fmla="*/ 888086 h 1391335"/>
                <a:gd name="connsiteX160" fmla="*/ 1236743 w 1549218"/>
                <a:gd name="connsiteY160" fmla="*/ 891375 h 1391335"/>
                <a:gd name="connsiteX161" fmla="*/ 1203851 w 1549218"/>
                <a:gd name="connsiteY161" fmla="*/ 904532 h 1391335"/>
                <a:gd name="connsiteX162" fmla="*/ 1193983 w 1549218"/>
                <a:gd name="connsiteY162" fmla="*/ 907821 h 1391335"/>
                <a:gd name="connsiteX163" fmla="*/ 1187405 w 1549218"/>
                <a:gd name="connsiteY163" fmla="*/ 914400 h 1391335"/>
                <a:gd name="connsiteX164" fmla="*/ 1154513 w 1549218"/>
                <a:gd name="connsiteY164" fmla="*/ 914400 h 1391335"/>
                <a:gd name="connsiteX165" fmla="*/ 1151223 w 1549218"/>
                <a:gd name="connsiteY165" fmla="*/ 904532 h 1391335"/>
                <a:gd name="connsiteX166" fmla="*/ 1164380 w 1549218"/>
                <a:gd name="connsiteY166" fmla="*/ 891375 h 1391335"/>
                <a:gd name="connsiteX167" fmla="*/ 1236743 w 1549218"/>
                <a:gd name="connsiteY167" fmla="*/ 891375 h 1391335"/>
                <a:gd name="connsiteX168" fmla="*/ 1256478 w 1549218"/>
                <a:gd name="connsiteY168" fmla="*/ 884797 h 1391335"/>
                <a:gd name="connsiteX169" fmla="*/ 1266346 w 1549218"/>
                <a:gd name="connsiteY169" fmla="*/ 881508 h 1391335"/>
                <a:gd name="connsiteX170" fmla="*/ 1286081 w 1549218"/>
                <a:gd name="connsiteY170" fmla="*/ 874929 h 1391335"/>
                <a:gd name="connsiteX171" fmla="*/ 1295949 w 1549218"/>
                <a:gd name="connsiteY171" fmla="*/ 871640 h 1391335"/>
                <a:gd name="connsiteX172" fmla="*/ 1315684 w 1549218"/>
                <a:gd name="connsiteY172" fmla="*/ 868351 h 1391335"/>
                <a:gd name="connsiteX173" fmla="*/ 1345287 w 1549218"/>
                <a:gd name="connsiteY173" fmla="*/ 861773 h 1391335"/>
                <a:gd name="connsiteX174" fmla="*/ 1355154 w 1549218"/>
                <a:gd name="connsiteY174" fmla="*/ 858483 h 1391335"/>
                <a:gd name="connsiteX175" fmla="*/ 1361733 w 1549218"/>
                <a:gd name="connsiteY175" fmla="*/ 851905 h 1391335"/>
                <a:gd name="connsiteX176" fmla="*/ 1361733 w 1549218"/>
                <a:gd name="connsiteY176" fmla="*/ 825591 h 1391335"/>
                <a:gd name="connsiteX177" fmla="*/ 1355154 w 1549218"/>
                <a:gd name="connsiteY177" fmla="*/ 815724 h 1391335"/>
                <a:gd name="connsiteX178" fmla="*/ 1345287 w 1549218"/>
                <a:gd name="connsiteY178" fmla="*/ 776253 h 1391335"/>
                <a:gd name="connsiteX179" fmla="*/ 1279502 w 1549218"/>
                <a:gd name="connsiteY179" fmla="*/ 779542 h 1391335"/>
                <a:gd name="connsiteX180" fmla="*/ 1266346 w 1549218"/>
                <a:gd name="connsiteY180" fmla="*/ 782832 h 1391335"/>
                <a:gd name="connsiteX181" fmla="*/ 1256478 w 1549218"/>
                <a:gd name="connsiteY181" fmla="*/ 789410 h 1391335"/>
                <a:gd name="connsiteX182" fmla="*/ 1240032 w 1549218"/>
                <a:gd name="connsiteY182" fmla="*/ 786121 h 1391335"/>
                <a:gd name="connsiteX183" fmla="*/ 1249900 w 1549218"/>
                <a:gd name="connsiteY183" fmla="*/ 779542 h 1391335"/>
                <a:gd name="connsiteX184" fmla="*/ 1266346 w 1549218"/>
                <a:gd name="connsiteY184" fmla="*/ 763096 h 1391335"/>
                <a:gd name="connsiteX185" fmla="*/ 1276213 w 1549218"/>
                <a:gd name="connsiteY185" fmla="*/ 753229 h 1391335"/>
                <a:gd name="connsiteX186" fmla="*/ 1282792 w 1549218"/>
                <a:gd name="connsiteY186" fmla="*/ 733493 h 1391335"/>
                <a:gd name="connsiteX187" fmla="*/ 1286081 w 1549218"/>
                <a:gd name="connsiteY187" fmla="*/ 723626 h 1391335"/>
                <a:gd name="connsiteX188" fmla="*/ 1292659 w 1549218"/>
                <a:gd name="connsiteY188" fmla="*/ 717047 h 1391335"/>
                <a:gd name="connsiteX189" fmla="*/ 1299238 w 1549218"/>
                <a:gd name="connsiteY189" fmla="*/ 707180 h 1391335"/>
                <a:gd name="connsiteX190" fmla="*/ 1318973 w 1549218"/>
                <a:gd name="connsiteY190" fmla="*/ 697312 h 1391335"/>
                <a:gd name="connsiteX191" fmla="*/ 1335419 w 1549218"/>
                <a:gd name="connsiteY191" fmla="*/ 684155 h 1391335"/>
                <a:gd name="connsiteX192" fmla="*/ 1348576 w 1549218"/>
                <a:gd name="connsiteY192" fmla="*/ 651263 h 1391335"/>
                <a:gd name="connsiteX193" fmla="*/ 1358444 w 1549218"/>
                <a:gd name="connsiteY193" fmla="*/ 634817 h 1391335"/>
                <a:gd name="connsiteX194" fmla="*/ 1361733 w 1549218"/>
                <a:gd name="connsiteY194" fmla="*/ 624950 h 1391335"/>
                <a:gd name="connsiteX195" fmla="*/ 1391336 w 1549218"/>
                <a:gd name="connsiteY195" fmla="*/ 608503 h 1391335"/>
                <a:gd name="connsiteX196" fmla="*/ 1414360 w 1549218"/>
                <a:gd name="connsiteY196" fmla="*/ 611793 h 1391335"/>
                <a:gd name="connsiteX197" fmla="*/ 1420938 w 1549218"/>
                <a:gd name="connsiteY197" fmla="*/ 605214 h 1391335"/>
                <a:gd name="connsiteX198" fmla="*/ 1427517 w 1549218"/>
                <a:gd name="connsiteY198" fmla="*/ 585479 h 1391335"/>
                <a:gd name="connsiteX199" fmla="*/ 1430806 w 1549218"/>
                <a:gd name="connsiteY199" fmla="*/ 575611 h 1391335"/>
                <a:gd name="connsiteX200" fmla="*/ 1437385 w 1549218"/>
                <a:gd name="connsiteY200" fmla="*/ 562455 h 1391335"/>
                <a:gd name="connsiteX201" fmla="*/ 1447252 w 1549218"/>
                <a:gd name="connsiteY201" fmla="*/ 529562 h 1391335"/>
                <a:gd name="connsiteX202" fmla="*/ 1450541 w 1549218"/>
                <a:gd name="connsiteY202" fmla="*/ 519695 h 1391335"/>
                <a:gd name="connsiteX203" fmla="*/ 1453831 w 1549218"/>
                <a:gd name="connsiteY203" fmla="*/ 509827 h 1391335"/>
                <a:gd name="connsiteX204" fmla="*/ 1457120 w 1549218"/>
                <a:gd name="connsiteY204" fmla="*/ 447332 h 1391335"/>
                <a:gd name="connsiteX205" fmla="*/ 1466987 w 1549218"/>
                <a:gd name="connsiteY205" fmla="*/ 424308 h 1391335"/>
                <a:gd name="connsiteX206" fmla="*/ 1476855 w 1549218"/>
                <a:gd name="connsiteY206" fmla="*/ 404573 h 1391335"/>
                <a:gd name="connsiteX207" fmla="*/ 1483433 w 1549218"/>
                <a:gd name="connsiteY207" fmla="*/ 371680 h 1391335"/>
                <a:gd name="connsiteX208" fmla="*/ 1490012 w 1549218"/>
                <a:gd name="connsiteY208" fmla="*/ 348656 h 1391335"/>
                <a:gd name="connsiteX209" fmla="*/ 1496590 w 1549218"/>
                <a:gd name="connsiteY209" fmla="*/ 322342 h 1391335"/>
                <a:gd name="connsiteX210" fmla="*/ 1503169 w 1549218"/>
                <a:gd name="connsiteY210" fmla="*/ 269715 h 1391335"/>
                <a:gd name="connsiteX211" fmla="*/ 1506458 w 1549218"/>
                <a:gd name="connsiteY211" fmla="*/ 207220 h 1391335"/>
                <a:gd name="connsiteX212" fmla="*/ 1522904 w 1549218"/>
                <a:gd name="connsiteY212" fmla="*/ 194063 h 1391335"/>
                <a:gd name="connsiteX213" fmla="*/ 1539350 w 1549218"/>
                <a:gd name="connsiteY213" fmla="*/ 180906 h 1391335"/>
                <a:gd name="connsiteX214" fmla="*/ 1549218 w 1549218"/>
                <a:gd name="connsiteY214" fmla="*/ 174328 h 1391335"/>
                <a:gd name="connsiteX215" fmla="*/ 1545928 w 1549218"/>
                <a:gd name="connsiteY215" fmla="*/ 154593 h 1391335"/>
                <a:gd name="connsiteX216" fmla="*/ 1539350 w 1549218"/>
                <a:gd name="connsiteY216" fmla="*/ 148014 h 1391335"/>
                <a:gd name="connsiteX217" fmla="*/ 1529482 w 1549218"/>
                <a:gd name="connsiteY217" fmla="*/ 141436 h 1391335"/>
                <a:gd name="connsiteX218" fmla="*/ 1522904 w 1549218"/>
                <a:gd name="connsiteY218" fmla="*/ 134857 h 1391335"/>
                <a:gd name="connsiteX219" fmla="*/ 1513036 w 1549218"/>
                <a:gd name="connsiteY219" fmla="*/ 131568 h 1391335"/>
                <a:gd name="connsiteX220" fmla="*/ 1503169 w 1549218"/>
                <a:gd name="connsiteY220" fmla="*/ 124990 h 1391335"/>
                <a:gd name="connsiteX221" fmla="*/ 1493301 w 1549218"/>
                <a:gd name="connsiteY221" fmla="*/ 121701 h 1391335"/>
                <a:gd name="connsiteX222" fmla="*/ 1476855 w 1549218"/>
                <a:gd name="connsiteY222" fmla="*/ 108544 h 1391335"/>
                <a:gd name="connsiteX223" fmla="*/ 1457120 w 1549218"/>
                <a:gd name="connsiteY223" fmla="*/ 101965 h 1391335"/>
                <a:gd name="connsiteX224" fmla="*/ 1434095 w 1549218"/>
                <a:gd name="connsiteY224" fmla="*/ 105255 h 1391335"/>
                <a:gd name="connsiteX225" fmla="*/ 1424228 w 1549218"/>
                <a:gd name="connsiteY225" fmla="*/ 108544 h 1391335"/>
                <a:gd name="connsiteX226" fmla="*/ 1388046 w 1549218"/>
                <a:gd name="connsiteY226" fmla="*/ 105255 h 1391335"/>
                <a:gd name="connsiteX227" fmla="*/ 1365022 w 1549218"/>
                <a:gd name="connsiteY227" fmla="*/ 98676 h 1391335"/>
                <a:gd name="connsiteX228" fmla="*/ 1355154 w 1549218"/>
                <a:gd name="connsiteY228" fmla="*/ 92098 h 1391335"/>
                <a:gd name="connsiteX229" fmla="*/ 1341997 w 1549218"/>
                <a:gd name="connsiteY229" fmla="*/ 78941 h 1391335"/>
                <a:gd name="connsiteX230" fmla="*/ 1332130 w 1549218"/>
                <a:gd name="connsiteY230" fmla="*/ 72362 h 1391335"/>
                <a:gd name="connsiteX231" fmla="*/ 1325551 w 1549218"/>
                <a:gd name="connsiteY231" fmla="*/ 65784 h 1391335"/>
                <a:gd name="connsiteX232" fmla="*/ 1315684 w 1549218"/>
                <a:gd name="connsiteY232" fmla="*/ 62495 h 1391335"/>
                <a:gd name="connsiteX233" fmla="*/ 1299238 w 1549218"/>
                <a:gd name="connsiteY233" fmla="*/ 52627 h 1391335"/>
                <a:gd name="connsiteX234" fmla="*/ 1289370 w 1549218"/>
                <a:gd name="connsiteY234" fmla="*/ 46049 h 1391335"/>
                <a:gd name="connsiteX235" fmla="*/ 1259767 w 1549218"/>
                <a:gd name="connsiteY235" fmla="*/ 36181 h 1391335"/>
                <a:gd name="connsiteX236" fmla="*/ 1249900 w 1549218"/>
                <a:gd name="connsiteY236" fmla="*/ 32892 h 1391335"/>
                <a:gd name="connsiteX237" fmla="*/ 1210429 w 1549218"/>
                <a:gd name="connsiteY237" fmla="*/ 29603 h 1391335"/>
                <a:gd name="connsiteX238" fmla="*/ 1190694 w 1549218"/>
                <a:gd name="connsiteY238" fmla="*/ 19735 h 1391335"/>
                <a:gd name="connsiteX239" fmla="*/ 1180826 w 1549218"/>
                <a:gd name="connsiteY239" fmla="*/ 16446 h 1391335"/>
                <a:gd name="connsiteX240" fmla="*/ 1045969 w 1549218"/>
                <a:gd name="connsiteY240" fmla="*/ 16446 h 1391335"/>
                <a:gd name="connsiteX241" fmla="*/ 1022944 w 1549218"/>
                <a:gd name="connsiteY241" fmla="*/ 9867 h 1391335"/>
                <a:gd name="connsiteX242" fmla="*/ 1003209 w 1549218"/>
                <a:gd name="connsiteY242" fmla="*/ 0 h 1391335"/>
                <a:gd name="connsiteX243" fmla="*/ 976895 w 1549218"/>
                <a:gd name="connsiteY243" fmla="*/ 3289 h 1391335"/>
                <a:gd name="connsiteX244" fmla="*/ 970317 w 1549218"/>
                <a:gd name="connsiteY244" fmla="*/ 13157 h 1391335"/>
                <a:gd name="connsiteX245" fmla="*/ 957160 w 1549218"/>
                <a:gd name="connsiteY245" fmla="*/ 26314 h 1391335"/>
                <a:gd name="connsiteX246" fmla="*/ 953871 w 1549218"/>
                <a:gd name="connsiteY246" fmla="*/ 36181 h 1391335"/>
                <a:gd name="connsiteX247" fmla="*/ 947292 w 1549218"/>
                <a:gd name="connsiteY247" fmla="*/ 42760 h 1391335"/>
                <a:gd name="connsiteX248" fmla="*/ 934136 w 1549218"/>
                <a:gd name="connsiteY248" fmla="*/ 59206 h 1391335"/>
                <a:gd name="connsiteX249" fmla="*/ 927557 w 1549218"/>
                <a:gd name="connsiteY249" fmla="*/ 78941 h 1391335"/>
                <a:gd name="connsiteX250" fmla="*/ 920979 w 1549218"/>
                <a:gd name="connsiteY250" fmla="*/ 88809 h 1391335"/>
                <a:gd name="connsiteX251" fmla="*/ 907822 w 1549218"/>
                <a:gd name="connsiteY251" fmla="*/ 118411 h 1391335"/>
                <a:gd name="connsiteX252" fmla="*/ 901244 w 1549218"/>
                <a:gd name="connsiteY252" fmla="*/ 138147 h 1391335"/>
                <a:gd name="connsiteX253" fmla="*/ 878219 w 1549218"/>
                <a:gd name="connsiteY253" fmla="*/ 164460 h 1391335"/>
                <a:gd name="connsiteX254" fmla="*/ 874930 w 1549218"/>
                <a:gd name="connsiteY254" fmla="*/ 174328 h 1391335"/>
                <a:gd name="connsiteX255" fmla="*/ 868351 w 1549218"/>
                <a:gd name="connsiteY255" fmla="*/ 180906 h 1391335"/>
                <a:gd name="connsiteX256" fmla="*/ 861773 w 1549218"/>
                <a:gd name="connsiteY256" fmla="*/ 200642 h 1391335"/>
                <a:gd name="connsiteX257" fmla="*/ 848616 w 1549218"/>
                <a:gd name="connsiteY257" fmla="*/ 217088 h 1391335"/>
                <a:gd name="connsiteX258" fmla="*/ 845327 w 1549218"/>
                <a:gd name="connsiteY258" fmla="*/ 226955 h 1391335"/>
                <a:gd name="connsiteX259" fmla="*/ 838749 w 1549218"/>
                <a:gd name="connsiteY259" fmla="*/ 236823 h 1391335"/>
                <a:gd name="connsiteX260" fmla="*/ 825592 w 1549218"/>
                <a:gd name="connsiteY260" fmla="*/ 263137 h 1391335"/>
                <a:gd name="connsiteX261" fmla="*/ 822302 w 1549218"/>
                <a:gd name="connsiteY261" fmla="*/ 273004 h 1391335"/>
                <a:gd name="connsiteX262" fmla="*/ 805856 w 1549218"/>
                <a:gd name="connsiteY262" fmla="*/ 286161 h 1391335"/>
                <a:gd name="connsiteX263" fmla="*/ 802567 w 1549218"/>
                <a:gd name="connsiteY263" fmla="*/ 296029 h 1391335"/>
                <a:gd name="connsiteX264" fmla="*/ 795989 w 1549218"/>
                <a:gd name="connsiteY264" fmla="*/ 305896 h 1391335"/>
                <a:gd name="connsiteX265" fmla="*/ 789410 w 1549218"/>
                <a:gd name="connsiteY265" fmla="*/ 325632 h 1391335"/>
                <a:gd name="connsiteX266" fmla="*/ 782832 w 1549218"/>
                <a:gd name="connsiteY266" fmla="*/ 368391 h 1391335"/>
                <a:gd name="connsiteX267" fmla="*/ 776254 w 1549218"/>
                <a:gd name="connsiteY267" fmla="*/ 388126 h 1391335"/>
                <a:gd name="connsiteX268" fmla="*/ 769675 w 1549218"/>
                <a:gd name="connsiteY268" fmla="*/ 394705 h 1391335"/>
                <a:gd name="connsiteX269" fmla="*/ 759808 w 1549218"/>
                <a:gd name="connsiteY269" fmla="*/ 414440 h 1391335"/>
                <a:gd name="connsiteX270" fmla="*/ 753229 w 1549218"/>
                <a:gd name="connsiteY270" fmla="*/ 421019 h 1391335"/>
                <a:gd name="connsiteX271" fmla="*/ 726915 w 1549218"/>
                <a:gd name="connsiteY271" fmla="*/ 444043 h 1391335"/>
                <a:gd name="connsiteX272" fmla="*/ 684156 w 1549218"/>
                <a:gd name="connsiteY272" fmla="*/ 453911 h 1391335"/>
                <a:gd name="connsiteX273" fmla="*/ 644685 w 1549218"/>
                <a:gd name="connsiteY273" fmla="*/ 450621 h 1391335"/>
                <a:gd name="connsiteX274" fmla="*/ 631528 w 1549218"/>
                <a:gd name="connsiteY274" fmla="*/ 434175 h 1391335"/>
                <a:gd name="connsiteX275" fmla="*/ 618372 w 1549218"/>
                <a:gd name="connsiteY275" fmla="*/ 417729 h 1391335"/>
                <a:gd name="connsiteX276" fmla="*/ 611793 w 1549218"/>
                <a:gd name="connsiteY276" fmla="*/ 397994 h 1391335"/>
                <a:gd name="connsiteX277" fmla="*/ 598636 w 1549218"/>
                <a:gd name="connsiteY277" fmla="*/ 381548 h 1391335"/>
                <a:gd name="connsiteX278" fmla="*/ 585479 w 1549218"/>
                <a:gd name="connsiteY278" fmla="*/ 365102 h 1391335"/>
                <a:gd name="connsiteX279" fmla="*/ 582190 w 1549218"/>
                <a:gd name="connsiteY279" fmla="*/ 355234 h 1391335"/>
                <a:gd name="connsiteX280" fmla="*/ 572323 w 1549218"/>
                <a:gd name="connsiteY280" fmla="*/ 335499 h 1391335"/>
                <a:gd name="connsiteX281" fmla="*/ 565744 w 1549218"/>
                <a:gd name="connsiteY281" fmla="*/ 296029 h 1391335"/>
                <a:gd name="connsiteX282" fmla="*/ 562455 w 1549218"/>
                <a:gd name="connsiteY282" fmla="*/ 282872 h 1391335"/>
                <a:gd name="connsiteX283" fmla="*/ 555877 w 1549218"/>
                <a:gd name="connsiteY283" fmla="*/ 263137 h 1391335"/>
                <a:gd name="connsiteX284" fmla="*/ 549298 w 1549218"/>
                <a:gd name="connsiteY284" fmla="*/ 243401 h 1391335"/>
                <a:gd name="connsiteX285" fmla="*/ 546009 w 1549218"/>
                <a:gd name="connsiteY285" fmla="*/ 233534 h 1391335"/>
                <a:gd name="connsiteX286" fmla="*/ 539431 w 1549218"/>
                <a:gd name="connsiteY286" fmla="*/ 223666 h 1391335"/>
                <a:gd name="connsiteX287" fmla="*/ 526274 w 1549218"/>
                <a:gd name="connsiteY287" fmla="*/ 197352 h 1391335"/>
                <a:gd name="connsiteX288" fmla="*/ 493382 w 1549218"/>
                <a:gd name="connsiteY288" fmla="*/ 184196 h 1391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1549218" h="1391335">
                  <a:moveTo>
                    <a:pt x="493382" y="184196"/>
                  </a:moveTo>
                  <a:cubicBezTo>
                    <a:pt x="476936" y="214895"/>
                    <a:pt x="459619" y="245143"/>
                    <a:pt x="444044" y="276293"/>
                  </a:cubicBezTo>
                  <a:cubicBezTo>
                    <a:pt x="439417" y="285547"/>
                    <a:pt x="439486" y="298372"/>
                    <a:pt x="430887" y="305896"/>
                  </a:cubicBezTo>
                  <a:cubicBezTo>
                    <a:pt x="371433" y="357917"/>
                    <a:pt x="431308" y="298893"/>
                    <a:pt x="404573" y="325632"/>
                  </a:cubicBezTo>
                  <a:cubicBezTo>
                    <a:pt x="399091" y="324535"/>
                    <a:pt x="393362" y="324305"/>
                    <a:pt x="388127" y="322342"/>
                  </a:cubicBezTo>
                  <a:cubicBezTo>
                    <a:pt x="376503" y="317983"/>
                    <a:pt x="375712" y="309681"/>
                    <a:pt x="365102" y="302607"/>
                  </a:cubicBezTo>
                  <a:cubicBezTo>
                    <a:pt x="334735" y="282363"/>
                    <a:pt x="372089" y="308197"/>
                    <a:pt x="348656" y="289450"/>
                  </a:cubicBezTo>
                  <a:cubicBezTo>
                    <a:pt x="345569" y="286981"/>
                    <a:pt x="341876" y="285341"/>
                    <a:pt x="338789" y="282872"/>
                  </a:cubicBezTo>
                  <a:cubicBezTo>
                    <a:pt x="336367" y="280935"/>
                    <a:pt x="334869" y="277889"/>
                    <a:pt x="332210" y="276293"/>
                  </a:cubicBezTo>
                  <a:cubicBezTo>
                    <a:pt x="325034" y="271987"/>
                    <a:pt x="303309" y="270285"/>
                    <a:pt x="299318" y="269715"/>
                  </a:cubicBezTo>
                  <a:lnTo>
                    <a:pt x="286161" y="249980"/>
                  </a:lnTo>
                  <a:cubicBezTo>
                    <a:pt x="283968" y="246691"/>
                    <a:pt x="280833" y="243862"/>
                    <a:pt x="279583" y="240112"/>
                  </a:cubicBezTo>
                  <a:cubicBezTo>
                    <a:pt x="272024" y="217435"/>
                    <a:pt x="277908" y="225280"/>
                    <a:pt x="266426" y="213798"/>
                  </a:cubicBezTo>
                  <a:cubicBezTo>
                    <a:pt x="264233" y="207220"/>
                    <a:pt x="263694" y="199833"/>
                    <a:pt x="259848" y="194063"/>
                  </a:cubicBezTo>
                  <a:cubicBezTo>
                    <a:pt x="255462" y="187485"/>
                    <a:pt x="253270" y="178713"/>
                    <a:pt x="246691" y="174328"/>
                  </a:cubicBezTo>
                  <a:cubicBezTo>
                    <a:pt x="243402" y="172135"/>
                    <a:pt x="239910" y="170220"/>
                    <a:pt x="236823" y="167750"/>
                  </a:cubicBezTo>
                  <a:cubicBezTo>
                    <a:pt x="226619" y="159587"/>
                    <a:pt x="233885" y="161347"/>
                    <a:pt x="220377" y="154593"/>
                  </a:cubicBezTo>
                  <a:cubicBezTo>
                    <a:pt x="217276" y="153042"/>
                    <a:pt x="213799" y="152400"/>
                    <a:pt x="210510" y="151303"/>
                  </a:cubicBezTo>
                  <a:cubicBezTo>
                    <a:pt x="195160" y="152400"/>
                    <a:pt x="173997" y="142515"/>
                    <a:pt x="164461" y="154593"/>
                  </a:cubicBezTo>
                  <a:cubicBezTo>
                    <a:pt x="152213" y="170107"/>
                    <a:pt x="163046" y="194122"/>
                    <a:pt x="161172" y="213798"/>
                  </a:cubicBezTo>
                  <a:cubicBezTo>
                    <a:pt x="159850" y="227679"/>
                    <a:pt x="149617" y="228732"/>
                    <a:pt x="144726" y="243401"/>
                  </a:cubicBezTo>
                  <a:cubicBezTo>
                    <a:pt x="143629" y="246690"/>
                    <a:pt x="142987" y="250168"/>
                    <a:pt x="141436" y="253269"/>
                  </a:cubicBezTo>
                  <a:cubicBezTo>
                    <a:pt x="137285" y="261571"/>
                    <a:pt x="134400" y="263595"/>
                    <a:pt x="128279" y="269715"/>
                  </a:cubicBezTo>
                  <a:cubicBezTo>
                    <a:pt x="127183" y="273004"/>
                    <a:pt x="126541" y="276482"/>
                    <a:pt x="124990" y="279583"/>
                  </a:cubicBezTo>
                  <a:cubicBezTo>
                    <a:pt x="123222" y="283119"/>
                    <a:pt x="120017" y="285838"/>
                    <a:pt x="118412" y="289450"/>
                  </a:cubicBezTo>
                  <a:cubicBezTo>
                    <a:pt x="106317" y="316663"/>
                    <a:pt x="118764" y="302253"/>
                    <a:pt x="105255" y="315764"/>
                  </a:cubicBezTo>
                  <a:cubicBezTo>
                    <a:pt x="104159" y="319053"/>
                    <a:pt x="103750" y="322659"/>
                    <a:pt x="101966" y="325632"/>
                  </a:cubicBezTo>
                  <a:cubicBezTo>
                    <a:pt x="98302" y="331739"/>
                    <a:pt x="90689" y="334653"/>
                    <a:pt x="85520" y="338788"/>
                  </a:cubicBezTo>
                  <a:cubicBezTo>
                    <a:pt x="76977" y="345623"/>
                    <a:pt x="80462" y="346884"/>
                    <a:pt x="69074" y="351945"/>
                  </a:cubicBezTo>
                  <a:cubicBezTo>
                    <a:pt x="62737" y="354761"/>
                    <a:pt x="55917" y="356331"/>
                    <a:pt x="49338" y="358524"/>
                  </a:cubicBezTo>
                  <a:cubicBezTo>
                    <a:pt x="33145" y="363922"/>
                    <a:pt x="42889" y="361243"/>
                    <a:pt x="19736" y="365102"/>
                  </a:cubicBezTo>
                  <a:cubicBezTo>
                    <a:pt x="17543" y="367295"/>
                    <a:pt x="14544" y="368906"/>
                    <a:pt x="13157" y="371680"/>
                  </a:cubicBezTo>
                  <a:cubicBezTo>
                    <a:pt x="10056" y="377882"/>
                    <a:pt x="6579" y="391416"/>
                    <a:pt x="6579" y="391416"/>
                  </a:cubicBezTo>
                  <a:cubicBezTo>
                    <a:pt x="7675" y="397994"/>
                    <a:pt x="7159" y="405057"/>
                    <a:pt x="9868" y="411151"/>
                  </a:cubicBezTo>
                  <a:cubicBezTo>
                    <a:pt x="12534" y="417149"/>
                    <a:pt x="24361" y="424102"/>
                    <a:pt x="29603" y="427597"/>
                  </a:cubicBezTo>
                  <a:cubicBezTo>
                    <a:pt x="30699" y="430886"/>
                    <a:pt x="32892" y="433998"/>
                    <a:pt x="32892" y="437465"/>
                  </a:cubicBezTo>
                  <a:cubicBezTo>
                    <a:pt x="32892" y="439824"/>
                    <a:pt x="28910" y="459452"/>
                    <a:pt x="26314" y="463778"/>
                  </a:cubicBezTo>
                  <a:cubicBezTo>
                    <a:pt x="24719" y="466437"/>
                    <a:pt x="21929" y="468164"/>
                    <a:pt x="19736" y="470357"/>
                  </a:cubicBezTo>
                  <a:cubicBezTo>
                    <a:pt x="18639" y="473646"/>
                    <a:pt x="18230" y="477251"/>
                    <a:pt x="16446" y="480224"/>
                  </a:cubicBezTo>
                  <a:cubicBezTo>
                    <a:pt x="14850" y="482883"/>
                    <a:pt x="11805" y="484381"/>
                    <a:pt x="9868" y="486803"/>
                  </a:cubicBezTo>
                  <a:cubicBezTo>
                    <a:pt x="2581" y="495912"/>
                    <a:pt x="3475" y="496116"/>
                    <a:pt x="0" y="506538"/>
                  </a:cubicBezTo>
                  <a:cubicBezTo>
                    <a:pt x="1097" y="518598"/>
                    <a:pt x="752" y="530878"/>
                    <a:pt x="3290" y="542719"/>
                  </a:cubicBezTo>
                  <a:cubicBezTo>
                    <a:pt x="4704" y="549317"/>
                    <a:pt x="16186" y="558195"/>
                    <a:pt x="19736" y="562455"/>
                  </a:cubicBezTo>
                  <a:cubicBezTo>
                    <a:pt x="24216" y="567831"/>
                    <a:pt x="26515" y="575074"/>
                    <a:pt x="32892" y="578901"/>
                  </a:cubicBezTo>
                  <a:cubicBezTo>
                    <a:pt x="35865" y="580685"/>
                    <a:pt x="39471" y="581094"/>
                    <a:pt x="42760" y="582190"/>
                  </a:cubicBezTo>
                  <a:cubicBezTo>
                    <a:pt x="44953" y="585479"/>
                    <a:pt x="46869" y="588970"/>
                    <a:pt x="49338" y="592057"/>
                  </a:cubicBezTo>
                  <a:cubicBezTo>
                    <a:pt x="55005" y="599141"/>
                    <a:pt x="69912" y="609880"/>
                    <a:pt x="75652" y="611793"/>
                  </a:cubicBezTo>
                  <a:lnTo>
                    <a:pt x="95387" y="618371"/>
                  </a:lnTo>
                  <a:cubicBezTo>
                    <a:pt x="97580" y="620564"/>
                    <a:pt x="100370" y="622291"/>
                    <a:pt x="101966" y="624950"/>
                  </a:cubicBezTo>
                  <a:cubicBezTo>
                    <a:pt x="114778" y="646303"/>
                    <a:pt x="95162" y="624723"/>
                    <a:pt x="111833" y="641396"/>
                  </a:cubicBezTo>
                  <a:cubicBezTo>
                    <a:pt x="115547" y="652535"/>
                    <a:pt x="119168" y="661433"/>
                    <a:pt x="118412" y="674288"/>
                  </a:cubicBezTo>
                  <a:cubicBezTo>
                    <a:pt x="117755" y="685450"/>
                    <a:pt x="111833" y="707180"/>
                    <a:pt x="111833" y="707180"/>
                  </a:cubicBezTo>
                  <a:cubicBezTo>
                    <a:pt x="110737" y="728012"/>
                    <a:pt x="110351" y="748893"/>
                    <a:pt x="108544" y="769675"/>
                  </a:cubicBezTo>
                  <a:cubicBezTo>
                    <a:pt x="108152" y="774179"/>
                    <a:pt x="106236" y="778419"/>
                    <a:pt x="105255" y="782832"/>
                  </a:cubicBezTo>
                  <a:cubicBezTo>
                    <a:pt x="104042" y="788289"/>
                    <a:pt x="103062" y="793796"/>
                    <a:pt x="101966" y="799278"/>
                  </a:cubicBezTo>
                  <a:cubicBezTo>
                    <a:pt x="103062" y="826688"/>
                    <a:pt x="99087" y="854779"/>
                    <a:pt x="105255" y="881508"/>
                  </a:cubicBezTo>
                  <a:cubicBezTo>
                    <a:pt x="106512" y="886955"/>
                    <a:pt x="116307" y="883326"/>
                    <a:pt x="121701" y="884797"/>
                  </a:cubicBezTo>
                  <a:cubicBezTo>
                    <a:pt x="128391" y="886621"/>
                    <a:pt x="134858" y="889182"/>
                    <a:pt x="141436" y="891375"/>
                  </a:cubicBezTo>
                  <a:lnTo>
                    <a:pt x="151304" y="894665"/>
                  </a:lnTo>
                  <a:cubicBezTo>
                    <a:pt x="170202" y="913563"/>
                    <a:pt x="160395" y="908660"/>
                    <a:pt x="177618" y="914400"/>
                  </a:cubicBezTo>
                  <a:cubicBezTo>
                    <a:pt x="180907" y="916593"/>
                    <a:pt x="183949" y="919210"/>
                    <a:pt x="187485" y="920978"/>
                  </a:cubicBezTo>
                  <a:cubicBezTo>
                    <a:pt x="190586" y="922529"/>
                    <a:pt x="194380" y="922483"/>
                    <a:pt x="197353" y="924267"/>
                  </a:cubicBezTo>
                  <a:cubicBezTo>
                    <a:pt x="200012" y="925863"/>
                    <a:pt x="201509" y="928909"/>
                    <a:pt x="203931" y="930846"/>
                  </a:cubicBezTo>
                  <a:cubicBezTo>
                    <a:pt x="223834" y="946768"/>
                    <a:pt x="203778" y="929665"/>
                    <a:pt x="223667" y="940714"/>
                  </a:cubicBezTo>
                  <a:cubicBezTo>
                    <a:pt x="257599" y="959565"/>
                    <a:pt x="230941" y="949715"/>
                    <a:pt x="253269" y="957160"/>
                  </a:cubicBezTo>
                  <a:cubicBezTo>
                    <a:pt x="255462" y="959353"/>
                    <a:pt x="257426" y="961801"/>
                    <a:pt x="259848" y="963738"/>
                  </a:cubicBezTo>
                  <a:cubicBezTo>
                    <a:pt x="269345" y="971335"/>
                    <a:pt x="269235" y="968071"/>
                    <a:pt x="276294" y="976895"/>
                  </a:cubicBezTo>
                  <a:cubicBezTo>
                    <a:pt x="283893" y="986394"/>
                    <a:pt x="280626" y="986281"/>
                    <a:pt x="289451" y="993341"/>
                  </a:cubicBezTo>
                  <a:cubicBezTo>
                    <a:pt x="292538" y="995810"/>
                    <a:pt x="296343" y="997316"/>
                    <a:pt x="299318" y="999919"/>
                  </a:cubicBezTo>
                  <a:cubicBezTo>
                    <a:pt x="305153" y="1005024"/>
                    <a:pt x="308409" y="1013913"/>
                    <a:pt x="315764" y="1016365"/>
                  </a:cubicBezTo>
                  <a:lnTo>
                    <a:pt x="335500" y="1022944"/>
                  </a:lnTo>
                  <a:cubicBezTo>
                    <a:pt x="338789" y="1024040"/>
                    <a:pt x="342004" y="1025392"/>
                    <a:pt x="345367" y="1026233"/>
                  </a:cubicBezTo>
                  <a:cubicBezTo>
                    <a:pt x="349753" y="1027329"/>
                    <a:pt x="354111" y="1028541"/>
                    <a:pt x="358524" y="1029522"/>
                  </a:cubicBezTo>
                  <a:cubicBezTo>
                    <a:pt x="370612" y="1032208"/>
                    <a:pt x="376655" y="1032659"/>
                    <a:pt x="388127" y="1036101"/>
                  </a:cubicBezTo>
                  <a:cubicBezTo>
                    <a:pt x="394769" y="1038094"/>
                    <a:pt x="401284" y="1040486"/>
                    <a:pt x="407862" y="1042679"/>
                  </a:cubicBezTo>
                  <a:lnTo>
                    <a:pt x="417730" y="1045968"/>
                  </a:lnTo>
                  <a:cubicBezTo>
                    <a:pt x="421019" y="1048161"/>
                    <a:pt x="424061" y="1050779"/>
                    <a:pt x="427597" y="1052547"/>
                  </a:cubicBezTo>
                  <a:cubicBezTo>
                    <a:pt x="430698" y="1054098"/>
                    <a:pt x="434644" y="1053821"/>
                    <a:pt x="437465" y="1055836"/>
                  </a:cubicBezTo>
                  <a:cubicBezTo>
                    <a:pt x="442512" y="1059441"/>
                    <a:pt x="450622" y="1068993"/>
                    <a:pt x="450622" y="1068993"/>
                  </a:cubicBezTo>
                  <a:cubicBezTo>
                    <a:pt x="451718" y="1072282"/>
                    <a:pt x="452127" y="1075887"/>
                    <a:pt x="453911" y="1078860"/>
                  </a:cubicBezTo>
                  <a:cubicBezTo>
                    <a:pt x="455507" y="1081519"/>
                    <a:pt x="459103" y="1082665"/>
                    <a:pt x="460490" y="1085439"/>
                  </a:cubicBezTo>
                  <a:cubicBezTo>
                    <a:pt x="463591" y="1091641"/>
                    <a:pt x="464875" y="1098596"/>
                    <a:pt x="467068" y="1105174"/>
                  </a:cubicBezTo>
                  <a:lnTo>
                    <a:pt x="470357" y="1115042"/>
                  </a:lnTo>
                  <a:cubicBezTo>
                    <a:pt x="467068" y="1117235"/>
                    <a:pt x="464102" y="1120015"/>
                    <a:pt x="460490" y="1121620"/>
                  </a:cubicBezTo>
                  <a:cubicBezTo>
                    <a:pt x="454153" y="1124436"/>
                    <a:pt x="440754" y="1128198"/>
                    <a:pt x="440754" y="1128198"/>
                  </a:cubicBezTo>
                  <a:cubicBezTo>
                    <a:pt x="438561" y="1130391"/>
                    <a:pt x="436835" y="1133181"/>
                    <a:pt x="434176" y="1134777"/>
                  </a:cubicBezTo>
                  <a:cubicBezTo>
                    <a:pt x="431203" y="1136561"/>
                    <a:pt x="426323" y="1135245"/>
                    <a:pt x="424308" y="1138066"/>
                  </a:cubicBezTo>
                  <a:cubicBezTo>
                    <a:pt x="420278" y="1143709"/>
                    <a:pt x="419923" y="1151223"/>
                    <a:pt x="417730" y="1157801"/>
                  </a:cubicBezTo>
                  <a:cubicBezTo>
                    <a:pt x="407751" y="1187741"/>
                    <a:pt x="423058" y="1140457"/>
                    <a:pt x="411151" y="1184115"/>
                  </a:cubicBezTo>
                  <a:cubicBezTo>
                    <a:pt x="409326" y="1190805"/>
                    <a:pt x="406766" y="1197272"/>
                    <a:pt x="404573" y="1203850"/>
                  </a:cubicBezTo>
                  <a:lnTo>
                    <a:pt x="401284" y="1213718"/>
                  </a:lnTo>
                  <a:cubicBezTo>
                    <a:pt x="401609" y="1216640"/>
                    <a:pt x="402602" y="1244422"/>
                    <a:pt x="407862" y="1253188"/>
                  </a:cubicBezTo>
                  <a:cubicBezTo>
                    <a:pt x="409458" y="1255847"/>
                    <a:pt x="412504" y="1257345"/>
                    <a:pt x="414441" y="1259767"/>
                  </a:cubicBezTo>
                  <a:cubicBezTo>
                    <a:pt x="416910" y="1262854"/>
                    <a:pt x="418044" y="1267031"/>
                    <a:pt x="421019" y="1269634"/>
                  </a:cubicBezTo>
                  <a:cubicBezTo>
                    <a:pt x="434940" y="1281815"/>
                    <a:pt x="437068" y="1281563"/>
                    <a:pt x="450622" y="1286080"/>
                  </a:cubicBezTo>
                  <a:cubicBezTo>
                    <a:pt x="463469" y="1298929"/>
                    <a:pt x="449990" y="1287410"/>
                    <a:pt x="467068" y="1295948"/>
                  </a:cubicBezTo>
                  <a:cubicBezTo>
                    <a:pt x="470604" y="1297716"/>
                    <a:pt x="473324" y="1300920"/>
                    <a:pt x="476936" y="1302526"/>
                  </a:cubicBezTo>
                  <a:cubicBezTo>
                    <a:pt x="483273" y="1305342"/>
                    <a:pt x="496671" y="1309105"/>
                    <a:pt x="496671" y="1309105"/>
                  </a:cubicBezTo>
                  <a:cubicBezTo>
                    <a:pt x="512308" y="1319529"/>
                    <a:pt x="502788" y="1314433"/>
                    <a:pt x="526274" y="1322262"/>
                  </a:cubicBezTo>
                  <a:lnTo>
                    <a:pt x="536141" y="1325551"/>
                  </a:lnTo>
                  <a:lnTo>
                    <a:pt x="546009" y="1328840"/>
                  </a:lnTo>
                  <a:cubicBezTo>
                    <a:pt x="548202" y="1331033"/>
                    <a:pt x="549813" y="1334032"/>
                    <a:pt x="552587" y="1335419"/>
                  </a:cubicBezTo>
                  <a:cubicBezTo>
                    <a:pt x="558789" y="1338520"/>
                    <a:pt x="572323" y="1341997"/>
                    <a:pt x="572323" y="1341997"/>
                  </a:cubicBezTo>
                  <a:cubicBezTo>
                    <a:pt x="575612" y="1344190"/>
                    <a:pt x="578578" y="1346970"/>
                    <a:pt x="582190" y="1348575"/>
                  </a:cubicBezTo>
                  <a:cubicBezTo>
                    <a:pt x="588527" y="1351391"/>
                    <a:pt x="601926" y="1355154"/>
                    <a:pt x="601926" y="1355154"/>
                  </a:cubicBezTo>
                  <a:cubicBezTo>
                    <a:pt x="605215" y="1357347"/>
                    <a:pt x="608181" y="1360127"/>
                    <a:pt x="611793" y="1361732"/>
                  </a:cubicBezTo>
                  <a:cubicBezTo>
                    <a:pt x="618130" y="1364548"/>
                    <a:pt x="625758" y="1364465"/>
                    <a:pt x="631528" y="1368311"/>
                  </a:cubicBezTo>
                  <a:cubicBezTo>
                    <a:pt x="647167" y="1378736"/>
                    <a:pt x="637644" y="1373638"/>
                    <a:pt x="661131" y="1381467"/>
                  </a:cubicBezTo>
                  <a:lnTo>
                    <a:pt x="680867" y="1388046"/>
                  </a:lnTo>
                  <a:lnTo>
                    <a:pt x="690734" y="1391335"/>
                  </a:lnTo>
                  <a:cubicBezTo>
                    <a:pt x="703583" y="1378488"/>
                    <a:pt x="692064" y="1391967"/>
                    <a:pt x="700602" y="1374889"/>
                  </a:cubicBezTo>
                  <a:cubicBezTo>
                    <a:pt x="702370" y="1371353"/>
                    <a:pt x="705412" y="1368557"/>
                    <a:pt x="707180" y="1365021"/>
                  </a:cubicBezTo>
                  <a:cubicBezTo>
                    <a:pt x="720793" y="1337793"/>
                    <a:pt x="698198" y="1373559"/>
                    <a:pt x="717048" y="1345286"/>
                  </a:cubicBezTo>
                  <a:cubicBezTo>
                    <a:pt x="729041" y="1309308"/>
                    <a:pt x="709915" y="1363800"/>
                    <a:pt x="726915" y="1325551"/>
                  </a:cubicBezTo>
                  <a:cubicBezTo>
                    <a:pt x="735271" y="1306750"/>
                    <a:pt x="736986" y="1286402"/>
                    <a:pt x="740072" y="1266345"/>
                  </a:cubicBezTo>
                  <a:cubicBezTo>
                    <a:pt x="741086" y="1259753"/>
                    <a:pt x="741914" y="1253120"/>
                    <a:pt x="743361" y="1246610"/>
                  </a:cubicBezTo>
                  <a:cubicBezTo>
                    <a:pt x="744113" y="1243225"/>
                    <a:pt x="744199" y="1239194"/>
                    <a:pt x="746651" y="1236742"/>
                  </a:cubicBezTo>
                  <a:cubicBezTo>
                    <a:pt x="749102" y="1234291"/>
                    <a:pt x="753229" y="1234549"/>
                    <a:pt x="756518" y="1233453"/>
                  </a:cubicBezTo>
                  <a:cubicBezTo>
                    <a:pt x="760511" y="1234118"/>
                    <a:pt x="779889" y="1236292"/>
                    <a:pt x="786121" y="1240032"/>
                  </a:cubicBezTo>
                  <a:cubicBezTo>
                    <a:pt x="793421" y="1244412"/>
                    <a:pt x="803395" y="1263884"/>
                    <a:pt x="805856" y="1266345"/>
                  </a:cubicBezTo>
                  <a:cubicBezTo>
                    <a:pt x="808049" y="1268538"/>
                    <a:pt x="809776" y="1271328"/>
                    <a:pt x="812435" y="1272924"/>
                  </a:cubicBezTo>
                  <a:cubicBezTo>
                    <a:pt x="815408" y="1274708"/>
                    <a:pt x="819013" y="1275117"/>
                    <a:pt x="822302" y="1276213"/>
                  </a:cubicBezTo>
                  <a:cubicBezTo>
                    <a:pt x="890570" y="1270962"/>
                    <a:pt x="846152" y="1277857"/>
                    <a:pt x="874930" y="1269634"/>
                  </a:cubicBezTo>
                  <a:cubicBezTo>
                    <a:pt x="879277" y="1268392"/>
                    <a:pt x="883757" y="1267644"/>
                    <a:pt x="888087" y="1266345"/>
                  </a:cubicBezTo>
                  <a:cubicBezTo>
                    <a:pt x="894729" y="1264353"/>
                    <a:pt x="907822" y="1259767"/>
                    <a:pt x="907822" y="1259767"/>
                  </a:cubicBezTo>
                  <a:cubicBezTo>
                    <a:pt x="932718" y="1243170"/>
                    <a:pt x="921966" y="1252201"/>
                    <a:pt x="940714" y="1233453"/>
                  </a:cubicBezTo>
                  <a:cubicBezTo>
                    <a:pt x="944003" y="1230164"/>
                    <a:pt x="948002" y="1227456"/>
                    <a:pt x="950582" y="1223585"/>
                  </a:cubicBezTo>
                  <a:cubicBezTo>
                    <a:pt x="952775" y="1220296"/>
                    <a:pt x="954587" y="1216719"/>
                    <a:pt x="957160" y="1213718"/>
                  </a:cubicBezTo>
                  <a:cubicBezTo>
                    <a:pt x="961196" y="1209009"/>
                    <a:pt x="970317" y="1200561"/>
                    <a:pt x="970317" y="1200561"/>
                  </a:cubicBezTo>
                  <a:cubicBezTo>
                    <a:pt x="971413" y="1197272"/>
                    <a:pt x="971822" y="1193666"/>
                    <a:pt x="973606" y="1190693"/>
                  </a:cubicBezTo>
                  <a:cubicBezTo>
                    <a:pt x="977270" y="1184586"/>
                    <a:pt x="984883" y="1181672"/>
                    <a:pt x="990052" y="1177537"/>
                  </a:cubicBezTo>
                  <a:cubicBezTo>
                    <a:pt x="998509" y="1170771"/>
                    <a:pt x="994330" y="1169407"/>
                    <a:pt x="1006498" y="1167669"/>
                  </a:cubicBezTo>
                  <a:cubicBezTo>
                    <a:pt x="1018486" y="1165956"/>
                    <a:pt x="1030619" y="1165476"/>
                    <a:pt x="1042679" y="1164380"/>
                  </a:cubicBezTo>
                  <a:cubicBezTo>
                    <a:pt x="1049258" y="1162187"/>
                    <a:pt x="1055836" y="1155608"/>
                    <a:pt x="1062415" y="1157801"/>
                  </a:cubicBezTo>
                  <a:lnTo>
                    <a:pt x="1082150" y="1164380"/>
                  </a:lnTo>
                  <a:cubicBezTo>
                    <a:pt x="1090921" y="1163284"/>
                    <a:pt x="1099767" y="1162672"/>
                    <a:pt x="1108464" y="1161091"/>
                  </a:cubicBezTo>
                  <a:cubicBezTo>
                    <a:pt x="1111875" y="1160471"/>
                    <a:pt x="1114878" y="1158115"/>
                    <a:pt x="1118331" y="1157801"/>
                  </a:cubicBezTo>
                  <a:cubicBezTo>
                    <a:pt x="1139106" y="1155912"/>
                    <a:pt x="1159994" y="1155608"/>
                    <a:pt x="1180826" y="1154512"/>
                  </a:cubicBezTo>
                  <a:cubicBezTo>
                    <a:pt x="1188919" y="1146419"/>
                    <a:pt x="1195551" y="1141507"/>
                    <a:pt x="1200561" y="1131488"/>
                  </a:cubicBezTo>
                  <a:cubicBezTo>
                    <a:pt x="1202112" y="1128387"/>
                    <a:pt x="1202754" y="1124909"/>
                    <a:pt x="1203851" y="1121620"/>
                  </a:cubicBezTo>
                  <a:cubicBezTo>
                    <a:pt x="1204039" y="1120118"/>
                    <a:pt x="1208651" y="1080313"/>
                    <a:pt x="1210429" y="1075571"/>
                  </a:cubicBezTo>
                  <a:cubicBezTo>
                    <a:pt x="1211518" y="1072667"/>
                    <a:pt x="1214815" y="1071186"/>
                    <a:pt x="1217008" y="1068993"/>
                  </a:cubicBezTo>
                  <a:cubicBezTo>
                    <a:pt x="1225779" y="1070089"/>
                    <a:pt x="1234624" y="1070701"/>
                    <a:pt x="1243321" y="1072282"/>
                  </a:cubicBezTo>
                  <a:cubicBezTo>
                    <a:pt x="1246732" y="1072902"/>
                    <a:pt x="1249844" y="1074659"/>
                    <a:pt x="1253189" y="1075571"/>
                  </a:cubicBezTo>
                  <a:cubicBezTo>
                    <a:pt x="1261911" y="1077950"/>
                    <a:pt x="1270637" y="1080377"/>
                    <a:pt x="1279502" y="1082150"/>
                  </a:cubicBezTo>
                  <a:cubicBezTo>
                    <a:pt x="1292551" y="1084759"/>
                    <a:pt x="1310356" y="1088049"/>
                    <a:pt x="1322262" y="1092017"/>
                  </a:cubicBezTo>
                  <a:cubicBezTo>
                    <a:pt x="1325551" y="1093113"/>
                    <a:pt x="1328745" y="1094554"/>
                    <a:pt x="1332130" y="1095306"/>
                  </a:cubicBezTo>
                  <a:cubicBezTo>
                    <a:pt x="1338640" y="1096753"/>
                    <a:pt x="1345287" y="1097499"/>
                    <a:pt x="1351865" y="1098596"/>
                  </a:cubicBezTo>
                  <a:cubicBezTo>
                    <a:pt x="1358443" y="1097499"/>
                    <a:pt x="1365356" y="1097648"/>
                    <a:pt x="1371600" y="1095306"/>
                  </a:cubicBezTo>
                  <a:cubicBezTo>
                    <a:pt x="1374504" y="1094217"/>
                    <a:pt x="1376242" y="1091150"/>
                    <a:pt x="1378179" y="1088728"/>
                  </a:cubicBezTo>
                  <a:cubicBezTo>
                    <a:pt x="1383258" y="1082379"/>
                    <a:pt x="1388221" y="1072970"/>
                    <a:pt x="1391336" y="1065703"/>
                  </a:cubicBezTo>
                  <a:cubicBezTo>
                    <a:pt x="1392702" y="1062516"/>
                    <a:pt x="1393529" y="1059125"/>
                    <a:pt x="1394625" y="1055836"/>
                  </a:cubicBezTo>
                  <a:cubicBezTo>
                    <a:pt x="1395721" y="1031715"/>
                    <a:pt x="1396194" y="1007558"/>
                    <a:pt x="1397914" y="983473"/>
                  </a:cubicBezTo>
                  <a:cubicBezTo>
                    <a:pt x="1398389" y="976821"/>
                    <a:pt x="1401203" y="970407"/>
                    <a:pt x="1401203" y="963738"/>
                  </a:cubicBezTo>
                  <a:cubicBezTo>
                    <a:pt x="1401203" y="950535"/>
                    <a:pt x="1399551" y="937368"/>
                    <a:pt x="1397914" y="924267"/>
                  </a:cubicBezTo>
                  <a:cubicBezTo>
                    <a:pt x="1397353" y="919782"/>
                    <a:pt x="1396647" y="915154"/>
                    <a:pt x="1394625" y="911111"/>
                  </a:cubicBezTo>
                  <a:cubicBezTo>
                    <a:pt x="1390032" y="901925"/>
                    <a:pt x="1375586" y="900379"/>
                    <a:pt x="1368311" y="897954"/>
                  </a:cubicBezTo>
                  <a:lnTo>
                    <a:pt x="1358444" y="894665"/>
                  </a:lnTo>
                  <a:lnTo>
                    <a:pt x="1348576" y="891375"/>
                  </a:lnTo>
                  <a:lnTo>
                    <a:pt x="1338708" y="888086"/>
                  </a:lnTo>
                  <a:cubicBezTo>
                    <a:pt x="1304720" y="889182"/>
                    <a:pt x="1270638" y="888627"/>
                    <a:pt x="1236743" y="891375"/>
                  </a:cubicBezTo>
                  <a:cubicBezTo>
                    <a:pt x="1224435" y="892373"/>
                    <a:pt x="1214669" y="899896"/>
                    <a:pt x="1203851" y="904532"/>
                  </a:cubicBezTo>
                  <a:cubicBezTo>
                    <a:pt x="1200664" y="905898"/>
                    <a:pt x="1197272" y="906725"/>
                    <a:pt x="1193983" y="907821"/>
                  </a:cubicBezTo>
                  <a:cubicBezTo>
                    <a:pt x="1191790" y="910014"/>
                    <a:pt x="1190064" y="912804"/>
                    <a:pt x="1187405" y="914400"/>
                  </a:cubicBezTo>
                  <a:cubicBezTo>
                    <a:pt x="1176366" y="921024"/>
                    <a:pt x="1167143" y="916204"/>
                    <a:pt x="1154513" y="914400"/>
                  </a:cubicBezTo>
                  <a:cubicBezTo>
                    <a:pt x="1153416" y="911111"/>
                    <a:pt x="1149857" y="907719"/>
                    <a:pt x="1151223" y="904532"/>
                  </a:cubicBezTo>
                  <a:cubicBezTo>
                    <a:pt x="1153666" y="898831"/>
                    <a:pt x="1164380" y="891375"/>
                    <a:pt x="1164380" y="891375"/>
                  </a:cubicBezTo>
                  <a:cubicBezTo>
                    <a:pt x="1197185" y="895021"/>
                    <a:pt x="1199930" y="897188"/>
                    <a:pt x="1236743" y="891375"/>
                  </a:cubicBezTo>
                  <a:cubicBezTo>
                    <a:pt x="1243592" y="890293"/>
                    <a:pt x="1249900" y="886990"/>
                    <a:pt x="1256478" y="884797"/>
                  </a:cubicBezTo>
                  <a:lnTo>
                    <a:pt x="1266346" y="881508"/>
                  </a:lnTo>
                  <a:lnTo>
                    <a:pt x="1286081" y="874929"/>
                  </a:lnTo>
                  <a:cubicBezTo>
                    <a:pt x="1289370" y="873833"/>
                    <a:pt x="1292529" y="872210"/>
                    <a:pt x="1295949" y="871640"/>
                  </a:cubicBezTo>
                  <a:lnTo>
                    <a:pt x="1315684" y="868351"/>
                  </a:lnTo>
                  <a:cubicBezTo>
                    <a:pt x="1337901" y="860945"/>
                    <a:pt x="1310544" y="869494"/>
                    <a:pt x="1345287" y="861773"/>
                  </a:cubicBezTo>
                  <a:cubicBezTo>
                    <a:pt x="1348671" y="861021"/>
                    <a:pt x="1351865" y="859580"/>
                    <a:pt x="1355154" y="858483"/>
                  </a:cubicBezTo>
                  <a:cubicBezTo>
                    <a:pt x="1357347" y="856290"/>
                    <a:pt x="1360137" y="854564"/>
                    <a:pt x="1361733" y="851905"/>
                  </a:cubicBezTo>
                  <a:cubicBezTo>
                    <a:pt x="1367020" y="843093"/>
                    <a:pt x="1365330" y="835182"/>
                    <a:pt x="1361733" y="825591"/>
                  </a:cubicBezTo>
                  <a:cubicBezTo>
                    <a:pt x="1360345" y="821890"/>
                    <a:pt x="1357347" y="819013"/>
                    <a:pt x="1355154" y="815724"/>
                  </a:cubicBezTo>
                  <a:cubicBezTo>
                    <a:pt x="1346467" y="789661"/>
                    <a:pt x="1349716" y="802828"/>
                    <a:pt x="1345287" y="776253"/>
                  </a:cubicBezTo>
                  <a:cubicBezTo>
                    <a:pt x="1323359" y="777349"/>
                    <a:pt x="1301382" y="777719"/>
                    <a:pt x="1279502" y="779542"/>
                  </a:cubicBezTo>
                  <a:cubicBezTo>
                    <a:pt x="1274997" y="779917"/>
                    <a:pt x="1270501" y="781051"/>
                    <a:pt x="1266346" y="782832"/>
                  </a:cubicBezTo>
                  <a:cubicBezTo>
                    <a:pt x="1262713" y="784389"/>
                    <a:pt x="1259767" y="787217"/>
                    <a:pt x="1256478" y="789410"/>
                  </a:cubicBezTo>
                  <a:cubicBezTo>
                    <a:pt x="1250996" y="788314"/>
                    <a:pt x="1243133" y="790773"/>
                    <a:pt x="1240032" y="786121"/>
                  </a:cubicBezTo>
                  <a:cubicBezTo>
                    <a:pt x="1237839" y="782832"/>
                    <a:pt x="1246925" y="782145"/>
                    <a:pt x="1249900" y="779542"/>
                  </a:cubicBezTo>
                  <a:cubicBezTo>
                    <a:pt x="1255734" y="774437"/>
                    <a:pt x="1260864" y="768578"/>
                    <a:pt x="1266346" y="763096"/>
                  </a:cubicBezTo>
                  <a:lnTo>
                    <a:pt x="1276213" y="753229"/>
                  </a:lnTo>
                  <a:lnTo>
                    <a:pt x="1282792" y="733493"/>
                  </a:lnTo>
                  <a:cubicBezTo>
                    <a:pt x="1283888" y="730204"/>
                    <a:pt x="1283630" y="726078"/>
                    <a:pt x="1286081" y="723626"/>
                  </a:cubicBezTo>
                  <a:cubicBezTo>
                    <a:pt x="1288274" y="721433"/>
                    <a:pt x="1290722" y="719469"/>
                    <a:pt x="1292659" y="717047"/>
                  </a:cubicBezTo>
                  <a:cubicBezTo>
                    <a:pt x="1295128" y="713960"/>
                    <a:pt x="1296443" y="709975"/>
                    <a:pt x="1299238" y="707180"/>
                  </a:cubicBezTo>
                  <a:cubicBezTo>
                    <a:pt x="1308666" y="697752"/>
                    <a:pt x="1308270" y="702663"/>
                    <a:pt x="1318973" y="697312"/>
                  </a:cubicBezTo>
                  <a:cubicBezTo>
                    <a:pt x="1327274" y="693162"/>
                    <a:pt x="1329299" y="690276"/>
                    <a:pt x="1335419" y="684155"/>
                  </a:cubicBezTo>
                  <a:cubicBezTo>
                    <a:pt x="1350390" y="639241"/>
                    <a:pt x="1334057" y="685138"/>
                    <a:pt x="1348576" y="651263"/>
                  </a:cubicBezTo>
                  <a:cubicBezTo>
                    <a:pt x="1354981" y="636318"/>
                    <a:pt x="1347503" y="645758"/>
                    <a:pt x="1358444" y="634817"/>
                  </a:cubicBezTo>
                  <a:cubicBezTo>
                    <a:pt x="1359540" y="631528"/>
                    <a:pt x="1359282" y="627401"/>
                    <a:pt x="1361733" y="624950"/>
                  </a:cubicBezTo>
                  <a:cubicBezTo>
                    <a:pt x="1373042" y="613641"/>
                    <a:pt x="1378928" y="612640"/>
                    <a:pt x="1391336" y="608503"/>
                  </a:cubicBezTo>
                  <a:cubicBezTo>
                    <a:pt x="1399011" y="609600"/>
                    <a:pt x="1406655" y="612649"/>
                    <a:pt x="1414360" y="611793"/>
                  </a:cubicBezTo>
                  <a:cubicBezTo>
                    <a:pt x="1417442" y="611451"/>
                    <a:pt x="1419551" y="607988"/>
                    <a:pt x="1420938" y="605214"/>
                  </a:cubicBezTo>
                  <a:cubicBezTo>
                    <a:pt x="1424039" y="599012"/>
                    <a:pt x="1425324" y="592057"/>
                    <a:pt x="1427517" y="585479"/>
                  </a:cubicBezTo>
                  <a:cubicBezTo>
                    <a:pt x="1428613" y="582190"/>
                    <a:pt x="1429255" y="578712"/>
                    <a:pt x="1430806" y="575611"/>
                  </a:cubicBezTo>
                  <a:lnTo>
                    <a:pt x="1437385" y="562455"/>
                  </a:lnTo>
                  <a:cubicBezTo>
                    <a:pt x="1442355" y="542573"/>
                    <a:pt x="1439245" y="553583"/>
                    <a:pt x="1447252" y="529562"/>
                  </a:cubicBezTo>
                  <a:lnTo>
                    <a:pt x="1450541" y="519695"/>
                  </a:lnTo>
                  <a:lnTo>
                    <a:pt x="1453831" y="509827"/>
                  </a:lnTo>
                  <a:cubicBezTo>
                    <a:pt x="1454927" y="488995"/>
                    <a:pt x="1455231" y="468107"/>
                    <a:pt x="1457120" y="447332"/>
                  </a:cubicBezTo>
                  <a:cubicBezTo>
                    <a:pt x="1457713" y="440807"/>
                    <a:pt x="1464864" y="429261"/>
                    <a:pt x="1466987" y="424308"/>
                  </a:cubicBezTo>
                  <a:cubicBezTo>
                    <a:pt x="1475156" y="405246"/>
                    <a:pt x="1464216" y="423531"/>
                    <a:pt x="1476855" y="404573"/>
                  </a:cubicBezTo>
                  <a:cubicBezTo>
                    <a:pt x="1479048" y="393609"/>
                    <a:pt x="1479896" y="382287"/>
                    <a:pt x="1483433" y="371680"/>
                  </a:cubicBezTo>
                  <a:cubicBezTo>
                    <a:pt x="1491313" y="348049"/>
                    <a:pt x="1481762" y="377532"/>
                    <a:pt x="1490012" y="348656"/>
                  </a:cubicBezTo>
                  <a:cubicBezTo>
                    <a:pt x="1494162" y="334129"/>
                    <a:pt x="1494083" y="341149"/>
                    <a:pt x="1496590" y="322342"/>
                  </a:cubicBezTo>
                  <a:cubicBezTo>
                    <a:pt x="1507122" y="243348"/>
                    <a:pt x="1494085" y="324206"/>
                    <a:pt x="1503169" y="269715"/>
                  </a:cubicBezTo>
                  <a:cubicBezTo>
                    <a:pt x="1504265" y="248883"/>
                    <a:pt x="1503640" y="227889"/>
                    <a:pt x="1506458" y="207220"/>
                  </a:cubicBezTo>
                  <a:cubicBezTo>
                    <a:pt x="1508081" y="195318"/>
                    <a:pt x="1515318" y="197855"/>
                    <a:pt x="1522904" y="194063"/>
                  </a:cubicBezTo>
                  <a:cubicBezTo>
                    <a:pt x="1536408" y="187312"/>
                    <a:pt x="1529149" y="189067"/>
                    <a:pt x="1539350" y="180906"/>
                  </a:cubicBezTo>
                  <a:cubicBezTo>
                    <a:pt x="1542437" y="178436"/>
                    <a:pt x="1545929" y="176521"/>
                    <a:pt x="1549218" y="174328"/>
                  </a:cubicBezTo>
                  <a:cubicBezTo>
                    <a:pt x="1548121" y="167750"/>
                    <a:pt x="1548270" y="160837"/>
                    <a:pt x="1545928" y="154593"/>
                  </a:cubicBezTo>
                  <a:cubicBezTo>
                    <a:pt x="1544839" y="151689"/>
                    <a:pt x="1541772" y="149951"/>
                    <a:pt x="1539350" y="148014"/>
                  </a:cubicBezTo>
                  <a:cubicBezTo>
                    <a:pt x="1536263" y="145544"/>
                    <a:pt x="1532569" y="143906"/>
                    <a:pt x="1529482" y="141436"/>
                  </a:cubicBezTo>
                  <a:cubicBezTo>
                    <a:pt x="1527060" y="139499"/>
                    <a:pt x="1525563" y="136453"/>
                    <a:pt x="1522904" y="134857"/>
                  </a:cubicBezTo>
                  <a:cubicBezTo>
                    <a:pt x="1519931" y="133073"/>
                    <a:pt x="1516325" y="132664"/>
                    <a:pt x="1513036" y="131568"/>
                  </a:cubicBezTo>
                  <a:cubicBezTo>
                    <a:pt x="1509747" y="129375"/>
                    <a:pt x="1506705" y="126758"/>
                    <a:pt x="1503169" y="124990"/>
                  </a:cubicBezTo>
                  <a:cubicBezTo>
                    <a:pt x="1500068" y="123439"/>
                    <a:pt x="1496274" y="123485"/>
                    <a:pt x="1493301" y="121701"/>
                  </a:cubicBezTo>
                  <a:cubicBezTo>
                    <a:pt x="1473765" y="109979"/>
                    <a:pt x="1502258" y="119834"/>
                    <a:pt x="1476855" y="108544"/>
                  </a:cubicBezTo>
                  <a:cubicBezTo>
                    <a:pt x="1470518" y="105728"/>
                    <a:pt x="1457120" y="101965"/>
                    <a:pt x="1457120" y="101965"/>
                  </a:cubicBezTo>
                  <a:cubicBezTo>
                    <a:pt x="1449445" y="103062"/>
                    <a:pt x="1441697" y="103734"/>
                    <a:pt x="1434095" y="105255"/>
                  </a:cubicBezTo>
                  <a:cubicBezTo>
                    <a:pt x="1430695" y="105935"/>
                    <a:pt x="1427695" y="108544"/>
                    <a:pt x="1424228" y="108544"/>
                  </a:cubicBezTo>
                  <a:cubicBezTo>
                    <a:pt x="1412118" y="108544"/>
                    <a:pt x="1400107" y="106351"/>
                    <a:pt x="1388046" y="105255"/>
                  </a:cubicBezTo>
                  <a:cubicBezTo>
                    <a:pt x="1383836" y="104202"/>
                    <a:pt x="1369737" y="101033"/>
                    <a:pt x="1365022" y="98676"/>
                  </a:cubicBezTo>
                  <a:cubicBezTo>
                    <a:pt x="1361486" y="96908"/>
                    <a:pt x="1358156" y="94671"/>
                    <a:pt x="1355154" y="92098"/>
                  </a:cubicBezTo>
                  <a:cubicBezTo>
                    <a:pt x="1350445" y="88062"/>
                    <a:pt x="1347157" y="82382"/>
                    <a:pt x="1341997" y="78941"/>
                  </a:cubicBezTo>
                  <a:cubicBezTo>
                    <a:pt x="1338708" y="76748"/>
                    <a:pt x="1335217" y="74831"/>
                    <a:pt x="1332130" y="72362"/>
                  </a:cubicBezTo>
                  <a:cubicBezTo>
                    <a:pt x="1329708" y="70425"/>
                    <a:pt x="1328210" y="67379"/>
                    <a:pt x="1325551" y="65784"/>
                  </a:cubicBezTo>
                  <a:cubicBezTo>
                    <a:pt x="1322578" y="64000"/>
                    <a:pt x="1318973" y="63591"/>
                    <a:pt x="1315684" y="62495"/>
                  </a:cubicBezTo>
                  <a:cubicBezTo>
                    <a:pt x="1302835" y="49646"/>
                    <a:pt x="1316316" y="61166"/>
                    <a:pt x="1299238" y="52627"/>
                  </a:cubicBezTo>
                  <a:cubicBezTo>
                    <a:pt x="1295702" y="50859"/>
                    <a:pt x="1292982" y="47655"/>
                    <a:pt x="1289370" y="46049"/>
                  </a:cubicBezTo>
                  <a:cubicBezTo>
                    <a:pt x="1289355" y="46042"/>
                    <a:pt x="1264709" y="37828"/>
                    <a:pt x="1259767" y="36181"/>
                  </a:cubicBezTo>
                  <a:cubicBezTo>
                    <a:pt x="1256478" y="35085"/>
                    <a:pt x="1253355" y="33180"/>
                    <a:pt x="1249900" y="32892"/>
                  </a:cubicBezTo>
                  <a:lnTo>
                    <a:pt x="1210429" y="29603"/>
                  </a:lnTo>
                  <a:cubicBezTo>
                    <a:pt x="1185625" y="21336"/>
                    <a:pt x="1216199" y="32488"/>
                    <a:pt x="1190694" y="19735"/>
                  </a:cubicBezTo>
                  <a:cubicBezTo>
                    <a:pt x="1187593" y="18184"/>
                    <a:pt x="1184115" y="17542"/>
                    <a:pt x="1180826" y="16446"/>
                  </a:cubicBezTo>
                  <a:cubicBezTo>
                    <a:pt x="1113611" y="19807"/>
                    <a:pt x="1114305" y="21913"/>
                    <a:pt x="1045969" y="16446"/>
                  </a:cubicBezTo>
                  <a:cubicBezTo>
                    <a:pt x="1043456" y="16245"/>
                    <a:pt x="1026357" y="11573"/>
                    <a:pt x="1022944" y="9867"/>
                  </a:cubicBezTo>
                  <a:cubicBezTo>
                    <a:pt x="997447" y="-2882"/>
                    <a:pt x="1028007" y="8265"/>
                    <a:pt x="1003209" y="0"/>
                  </a:cubicBezTo>
                  <a:cubicBezTo>
                    <a:pt x="994438" y="1096"/>
                    <a:pt x="985102" y="6"/>
                    <a:pt x="976895" y="3289"/>
                  </a:cubicBezTo>
                  <a:cubicBezTo>
                    <a:pt x="973225" y="4757"/>
                    <a:pt x="972890" y="10155"/>
                    <a:pt x="970317" y="13157"/>
                  </a:cubicBezTo>
                  <a:cubicBezTo>
                    <a:pt x="966281" y="17866"/>
                    <a:pt x="957160" y="26314"/>
                    <a:pt x="957160" y="26314"/>
                  </a:cubicBezTo>
                  <a:cubicBezTo>
                    <a:pt x="956064" y="29603"/>
                    <a:pt x="955655" y="33208"/>
                    <a:pt x="953871" y="36181"/>
                  </a:cubicBezTo>
                  <a:cubicBezTo>
                    <a:pt x="952275" y="38840"/>
                    <a:pt x="949229" y="40338"/>
                    <a:pt x="947292" y="42760"/>
                  </a:cubicBezTo>
                  <a:cubicBezTo>
                    <a:pt x="930689" y="63513"/>
                    <a:pt x="950024" y="43316"/>
                    <a:pt x="934136" y="59206"/>
                  </a:cubicBezTo>
                  <a:cubicBezTo>
                    <a:pt x="931943" y="65784"/>
                    <a:pt x="931403" y="73171"/>
                    <a:pt x="927557" y="78941"/>
                  </a:cubicBezTo>
                  <a:cubicBezTo>
                    <a:pt x="925364" y="82230"/>
                    <a:pt x="922585" y="85197"/>
                    <a:pt x="920979" y="88809"/>
                  </a:cubicBezTo>
                  <a:cubicBezTo>
                    <a:pt x="905324" y="124034"/>
                    <a:pt x="922708" y="96082"/>
                    <a:pt x="907822" y="118411"/>
                  </a:cubicBezTo>
                  <a:cubicBezTo>
                    <a:pt x="905629" y="124990"/>
                    <a:pt x="906148" y="133244"/>
                    <a:pt x="901244" y="138147"/>
                  </a:cubicBezTo>
                  <a:cubicBezTo>
                    <a:pt x="882002" y="157388"/>
                    <a:pt x="889098" y="148142"/>
                    <a:pt x="878219" y="164460"/>
                  </a:cubicBezTo>
                  <a:cubicBezTo>
                    <a:pt x="877123" y="167749"/>
                    <a:pt x="876714" y="171355"/>
                    <a:pt x="874930" y="174328"/>
                  </a:cubicBezTo>
                  <a:cubicBezTo>
                    <a:pt x="873334" y="176987"/>
                    <a:pt x="869738" y="178132"/>
                    <a:pt x="868351" y="180906"/>
                  </a:cubicBezTo>
                  <a:cubicBezTo>
                    <a:pt x="865250" y="187108"/>
                    <a:pt x="865620" y="194872"/>
                    <a:pt x="861773" y="200642"/>
                  </a:cubicBezTo>
                  <a:cubicBezTo>
                    <a:pt x="853475" y="213089"/>
                    <a:pt x="857990" y="207714"/>
                    <a:pt x="848616" y="217088"/>
                  </a:cubicBezTo>
                  <a:cubicBezTo>
                    <a:pt x="847520" y="220377"/>
                    <a:pt x="846877" y="223854"/>
                    <a:pt x="845327" y="226955"/>
                  </a:cubicBezTo>
                  <a:cubicBezTo>
                    <a:pt x="843559" y="230491"/>
                    <a:pt x="840355" y="233211"/>
                    <a:pt x="838749" y="236823"/>
                  </a:cubicBezTo>
                  <a:cubicBezTo>
                    <a:pt x="826654" y="264035"/>
                    <a:pt x="839101" y="249626"/>
                    <a:pt x="825592" y="263137"/>
                  </a:cubicBezTo>
                  <a:cubicBezTo>
                    <a:pt x="824495" y="266426"/>
                    <a:pt x="824086" y="270031"/>
                    <a:pt x="822302" y="273004"/>
                  </a:cubicBezTo>
                  <a:cubicBezTo>
                    <a:pt x="819176" y="278214"/>
                    <a:pt x="810341" y="283171"/>
                    <a:pt x="805856" y="286161"/>
                  </a:cubicBezTo>
                  <a:cubicBezTo>
                    <a:pt x="804760" y="289450"/>
                    <a:pt x="804118" y="292928"/>
                    <a:pt x="802567" y="296029"/>
                  </a:cubicBezTo>
                  <a:cubicBezTo>
                    <a:pt x="800799" y="299565"/>
                    <a:pt x="797594" y="302284"/>
                    <a:pt x="795989" y="305896"/>
                  </a:cubicBezTo>
                  <a:cubicBezTo>
                    <a:pt x="793173" y="312233"/>
                    <a:pt x="789410" y="325632"/>
                    <a:pt x="789410" y="325632"/>
                  </a:cubicBezTo>
                  <a:cubicBezTo>
                    <a:pt x="788715" y="330500"/>
                    <a:pt x="784353" y="362306"/>
                    <a:pt x="782832" y="368391"/>
                  </a:cubicBezTo>
                  <a:cubicBezTo>
                    <a:pt x="781150" y="375118"/>
                    <a:pt x="781157" y="383223"/>
                    <a:pt x="776254" y="388126"/>
                  </a:cubicBezTo>
                  <a:lnTo>
                    <a:pt x="769675" y="394705"/>
                  </a:lnTo>
                  <a:cubicBezTo>
                    <a:pt x="766201" y="405127"/>
                    <a:pt x="767095" y="405331"/>
                    <a:pt x="759808" y="414440"/>
                  </a:cubicBezTo>
                  <a:cubicBezTo>
                    <a:pt x="757871" y="416862"/>
                    <a:pt x="755166" y="418597"/>
                    <a:pt x="753229" y="421019"/>
                  </a:cubicBezTo>
                  <a:cubicBezTo>
                    <a:pt x="743461" y="433229"/>
                    <a:pt x="747549" y="437166"/>
                    <a:pt x="726915" y="444043"/>
                  </a:cubicBezTo>
                  <a:cubicBezTo>
                    <a:pt x="699825" y="453072"/>
                    <a:pt x="714044" y="449640"/>
                    <a:pt x="684156" y="453911"/>
                  </a:cubicBezTo>
                  <a:cubicBezTo>
                    <a:pt x="670999" y="452814"/>
                    <a:pt x="657631" y="453210"/>
                    <a:pt x="644685" y="450621"/>
                  </a:cubicBezTo>
                  <a:cubicBezTo>
                    <a:pt x="632365" y="448157"/>
                    <a:pt x="635689" y="442497"/>
                    <a:pt x="631528" y="434175"/>
                  </a:cubicBezTo>
                  <a:cubicBezTo>
                    <a:pt x="627379" y="425878"/>
                    <a:pt x="624490" y="423848"/>
                    <a:pt x="618372" y="417729"/>
                  </a:cubicBezTo>
                  <a:cubicBezTo>
                    <a:pt x="616179" y="411151"/>
                    <a:pt x="615639" y="403764"/>
                    <a:pt x="611793" y="397994"/>
                  </a:cubicBezTo>
                  <a:cubicBezTo>
                    <a:pt x="591547" y="367621"/>
                    <a:pt x="617384" y="404982"/>
                    <a:pt x="598636" y="381548"/>
                  </a:cubicBezTo>
                  <a:cubicBezTo>
                    <a:pt x="582039" y="360802"/>
                    <a:pt x="601364" y="380985"/>
                    <a:pt x="585479" y="365102"/>
                  </a:cubicBezTo>
                  <a:cubicBezTo>
                    <a:pt x="584383" y="361813"/>
                    <a:pt x="583741" y="358335"/>
                    <a:pt x="582190" y="355234"/>
                  </a:cubicBezTo>
                  <a:cubicBezTo>
                    <a:pt x="574149" y="339151"/>
                    <a:pt x="576458" y="352039"/>
                    <a:pt x="572323" y="335499"/>
                  </a:cubicBezTo>
                  <a:cubicBezTo>
                    <a:pt x="567774" y="317306"/>
                    <a:pt x="569460" y="316468"/>
                    <a:pt x="565744" y="296029"/>
                  </a:cubicBezTo>
                  <a:cubicBezTo>
                    <a:pt x="564935" y="291581"/>
                    <a:pt x="563754" y="287202"/>
                    <a:pt x="562455" y="282872"/>
                  </a:cubicBezTo>
                  <a:cubicBezTo>
                    <a:pt x="560463" y="276230"/>
                    <a:pt x="558070" y="269715"/>
                    <a:pt x="555877" y="263137"/>
                  </a:cubicBezTo>
                  <a:lnTo>
                    <a:pt x="549298" y="243401"/>
                  </a:lnTo>
                  <a:cubicBezTo>
                    <a:pt x="548202" y="240112"/>
                    <a:pt x="547932" y="236419"/>
                    <a:pt x="546009" y="233534"/>
                  </a:cubicBezTo>
                  <a:cubicBezTo>
                    <a:pt x="543816" y="230245"/>
                    <a:pt x="541037" y="227278"/>
                    <a:pt x="539431" y="223666"/>
                  </a:cubicBezTo>
                  <a:cubicBezTo>
                    <a:pt x="527338" y="196456"/>
                    <a:pt x="539782" y="210862"/>
                    <a:pt x="526274" y="197352"/>
                  </a:cubicBezTo>
                  <a:lnTo>
                    <a:pt x="493382" y="184196"/>
                  </a:lnTo>
                  <a:close/>
                </a:path>
              </a:pathLst>
            </a:custGeom>
            <a:solidFill>
              <a:srgbClr val="843C0C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" name="フリーフォーム: 図形 9">
              <a:extLst>
                <a:ext uri="{FF2B5EF4-FFF2-40B4-BE49-F238E27FC236}">
                  <a16:creationId xmlns:a16="http://schemas.microsoft.com/office/drawing/2014/main" id="{769703E5-E465-4858-82F4-1CED1688D97B}"/>
                </a:ext>
              </a:extLst>
            </p:cNvPr>
            <p:cNvSpPr/>
            <p:nvPr/>
          </p:nvSpPr>
          <p:spPr>
            <a:xfrm>
              <a:off x="3682466" y="4119688"/>
              <a:ext cx="1730124" cy="1309105"/>
            </a:xfrm>
            <a:custGeom>
              <a:avLst/>
              <a:gdLst>
                <a:gd name="connsiteX0" fmla="*/ 638106 w 1730124"/>
                <a:gd name="connsiteY0" fmla="*/ 177617 h 1309105"/>
                <a:gd name="connsiteX1" fmla="*/ 529562 w 1730124"/>
                <a:gd name="connsiteY1" fmla="*/ 148014 h 1309105"/>
                <a:gd name="connsiteX2" fmla="*/ 522984 w 1730124"/>
                <a:gd name="connsiteY2" fmla="*/ 138147 h 1309105"/>
                <a:gd name="connsiteX3" fmla="*/ 516406 w 1730124"/>
                <a:gd name="connsiteY3" fmla="*/ 131568 h 1309105"/>
                <a:gd name="connsiteX4" fmla="*/ 496670 w 1730124"/>
                <a:gd name="connsiteY4" fmla="*/ 124990 h 1309105"/>
                <a:gd name="connsiteX5" fmla="*/ 490092 w 1730124"/>
                <a:gd name="connsiteY5" fmla="*/ 134858 h 1309105"/>
                <a:gd name="connsiteX6" fmla="*/ 486803 w 1730124"/>
                <a:gd name="connsiteY6" fmla="*/ 144725 h 1309105"/>
                <a:gd name="connsiteX7" fmla="*/ 480224 w 1730124"/>
                <a:gd name="connsiteY7" fmla="*/ 151304 h 1309105"/>
                <a:gd name="connsiteX8" fmla="*/ 463778 w 1730124"/>
                <a:gd name="connsiteY8" fmla="*/ 174328 h 1309105"/>
                <a:gd name="connsiteX9" fmla="*/ 457200 w 1730124"/>
                <a:gd name="connsiteY9" fmla="*/ 180907 h 1309105"/>
                <a:gd name="connsiteX10" fmla="*/ 440754 w 1730124"/>
                <a:gd name="connsiteY10" fmla="*/ 194063 h 1309105"/>
                <a:gd name="connsiteX11" fmla="*/ 430886 w 1730124"/>
                <a:gd name="connsiteY11" fmla="*/ 197353 h 1309105"/>
                <a:gd name="connsiteX12" fmla="*/ 424308 w 1730124"/>
                <a:gd name="connsiteY12" fmla="*/ 207220 h 1309105"/>
                <a:gd name="connsiteX13" fmla="*/ 404573 w 1730124"/>
                <a:gd name="connsiteY13" fmla="*/ 220377 h 1309105"/>
                <a:gd name="connsiteX14" fmla="*/ 397994 w 1730124"/>
                <a:gd name="connsiteY14" fmla="*/ 230245 h 1309105"/>
                <a:gd name="connsiteX15" fmla="*/ 394705 w 1730124"/>
                <a:gd name="connsiteY15" fmla="*/ 263137 h 1309105"/>
                <a:gd name="connsiteX16" fmla="*/ 374970 w 1730124"/>
                <a:gd name="connsiteY16" fmla="*/ 269715 h 1309105"/>
                <a:gd name="connsiteX17" fmla="*/ 365102 w 1730124"/>
                <a:gd name="connsiteY17" fmla="*/ 273004 h 1309105"/>
                <a:gd name="connsiteX18" fmla="*/ 358524 w 1730124"/>
                <a:gd name="connsiteY18" fmla="*/ 279583 h 1309105"/>
                <a:gd name="connsiteX19" fmla="*/ 348656 w 1730124"/>
                <a:gd name="connsiteY19" fmla="*/ 315764 h 1309105"/>
                <a:gd name="connsiteX20" fmla="*/ 345367 w 1730124"/>
                <a:gd name="connsiteY20" fmla="*/ 328921 h 1309105"/>
                <a:gd name="connsiteX21" fmla="*/ 328921 w 1730124"/>
                <a:gd name="connsiteY21" fmla="*/ 338789 h 1309105"/>
                <a:gd name="connsiteX22" fmla="*/ 296029 w 1730124"/>
                <a:gd name="connsiteY22" fmla="*/ 338789 h 1309105"/>
                <a:gd name="connsiteX23" fmla="*/ 292739 w 1730124"/>
                <a:gd name="connsiteY23" fmla="*/ 355235 h 1309105"/>
                <a:gd name="connsiteX24" fmla="*/ 282872 w 1730124"/>
                <a:gd name="connsiteY24" fmla="*/ 371681 h 1309105"/>
                <a:gd name="connsiteX25" fmla="*/ 273004 w 1730124"/>
                <a:gd name="connsiteY25" fmla="*/ 374970 h 1309105"/>
                <a:gd name="connsiteX26" fmla="*/ 253269 w 1730124"/>
                <a:gd name="connsiteY26" fmla="*/ 384837 h 1309105"/>
                <a:gd name="connsiteX27" fmla="*/ 243401 w 1730124"/>
                <a:gd name="connsiteY27" fmla="*/ 391416 h 1309105"/>
                <a:gd name="connsiteX28" fmla="*/ 223666 w 1730124"/>
                <a:gd name="connsiteY28" fmla="*/ 397994 h 1309105"/>
                <a:gd name="connsiteX29" fmla="*/ 213798 w 1730124"/>
                <a:gd name="connsiteY29" fmla="*/ 404573 h 1309105"/>
                <a:gd name="connsiteX30" fmla="*/ 187485 w 1730124"/>
                <a:gd name="connsiteY30" fmla="*/ 407862 h 1309105"/>
                <a:gd name="connsiteX31" fmla="*/ 177617 w 1730124"/>
                <a:gd name="connsiteY31" fmla="*/ 411151 h 1309105"/>
                <a:gd name="connsiteX32" fmla="*/ 161171 w 1730124"/>
                <a:gd name="connsiteY32" fmla="*/ 424308 h 1309105"/>
                <a:gd name="connsiteX33" fmla="*/ 151303 w 1730124"/>
                <a:gd name="connsiteY33" fmla="*/ 427597 h 1309105"/>
                <a:gd name="connsiteX34" fmla="*/ 144725 w 1730124"/>
                <a:gd name="connsiteY34" fmla="*/ 447332 h 1309105"/>
                <a:gd name="connsiteX35" fmla="*/ 141436 w 1730124"/>
                <a:gd name="connsiteY35" fmla="*/ 457200 h 1309105"/>
                <a:gd name="connsiteX36" fmla="*/ 134857 w 1730124"/>
                <a:gd name="connsiteY36" fmla="*/ 483514 h 1309105"/>
                <a:gd name="connsiteX37" fmla="*/ 128279 w 1730124"/>
                <a:gd name="connsiteY37" fmla="*/ 493381 h 1309105"/>
                <a:gd name="connsiteX38" fmla="*/ 124990 w 1730124"/>
                <a:gd name="connsiteY38" fmla="*/ 503249 h 1309105"/>
                <a:gd name="connsiteX39" fmla="*/ 118411 w 1730124"/>
                <a:gd name="connsiteY39" fmla="*/ 509827 h 1309105"/>
                <a:gd name="connsiteX40" fmla="*/ 111833 w 1730124"/>
                <a:gd name="connsiteY40" fmla="*/ 529563 h 1309105"/>
                <a:gd name="connsiteX41" fmla="*/ 101965 w 1730124"/>
                <a:gd name="connsiteY41" fmla="*/ 559166 h 1309105"/>
                <a:gd name="connsiteX42" fmla="*/ 98676 w 1730124"/>
                <a:gd name="connsiteY42" fmla="*/ 569033 h 1309105"/>
                <a:gd name="connsiteX43" fmla="*/ 95387 w 1730124"/>
                <a:gd name="connsiteY43" fmla="*/ 578901 h 1309105"/>
                <a:gd name="connsiteX44" fmla="*/ 85519 w 1730124"/>
                <a:gd name="connsiteY44" fmla="*/ 582190 h 1309105"/>
                <a:gd name="connsiteX45" fmla="*/ 0 w 1730124"/>
                <a:gd name="connsiteY45" fmla="*/ 578901 h 1309105"/>
                <a:gd name="connsiteX46" fmla="*/ 9868 w 1730124"/>
                <a:gd name="connsiteY46" fmla="*/ 674288 h 1309105"/>
                <a:gd name="connsiteX47" fmla="*/ 16446 w 1730124"/>
                <a:gd name="connsiteY47" fmla="*/ 694023 h 1309105"/>
                <a:gd name="connsiteX48" fmla="*/ 23024 w 1730124"/>
                <a:gd name="connsiteY48" fmla="*/ 703891 h 1309105"/>
                <a:gd name="connsiteX49" fmla="*/ 26314 w 1730124"/>
                <a:gd name="connsiteY49" fmla="*/ 713758 h 1309105"/>
                <a:gd name="connsiteX50" fmla="*/ 32892 w 1730124"/>
                <a:gd name="connsiteY50" fmla="*/ 720337 h 1309105"/>
                <a:gd name="connsiteX51" fmla="*/ 46049 w 1730124"/>
                <a:gd name="connsiteY51" fmla="*/ 740072 h 1309105"/>
                <a:gd name="connsiteX52" fmla="*/ 49338 w 1730124"/>
                <a:gd name="connsiteY52" fmla="*/ 749940 h 1309105"/>
                <a:gd name="connsiteX53" fmla="*/ 55916 w 1730124"/>
                <a:gd name="connsiteY53" fmla="*/ 759807 h 1309105"/>
                <a:gd name="connsiteX54" fmla="*/ 69073 w 1730124"/>
                <a:gd name="connsiteY54" fmla="*/ 789410 h 1309105"/>
                <a:gd name="connsiteX55" fmla="*/ 75652 w 1730124"/>
                <a:gd name="connsiteY55" fmla="*/ 832170 h 1309105"/>
                <a:gd name="connsiteX56" fmla="*/ 78941 w 1730124"/>
                <a:gd name="connsiteY56" fmla="*/ 858484 h 1309105"/>
                <a:gd name="connsiteX57" fmla="*/ 82230 w 1730124"/>
                <a:gd name="connsiteY57" fmla="*/ 891376 h 1309105"/>
                <a:gd name="connsiteX58" fmla="*/ 88809 w 1730124"/>
                <a:gd name="connsiteY58" fmla="*/ 917689 h 1309105"/>
                <a:gd name="connsiteX59" fmla="*/ 98676 w 1730124"/>
                <a:gd name="connsiteY59" fmla="*/ 940714 h 1309105"/>
                <a:gd name="connsiteX60" fmla="*/ 108544 w 1730124"/>
                <a:gd name="connsiteY60" fmla="*/ 957160 h 1309105"/>
                <a:gd name="connsiteX61" fmla="*/ 118411 w 1730124"/>
                <a:gd name="connsiteY61" fmla="*/ 973606 h 1309105"/>
                <a:gd name="connsiteX62" fmla="*/ 121701 w 1730124"/>
                <a:gd name="connsiteY62" fmla="*/ 983473 h 1309105"/>
                <a:gd name="connsiteX63" fmla="*/ 138147 w 1730124"/>
                <a:gd name="connsiteY63" fmla="*/ 996630 h 1309105"/>
                <a:gd name="connsiteX64" fmla="*/ 154593 w 1730124"/>
                <a:gd name="connsiteY64" fmla="*/ 1006498 h 1309105"/>
                <a:gd name="connsiteX65" fmla="*/ 171039 w 1730124"/>
                <a:gd name="connsiteY65" fmla="*/ 1022944 h 1309105"/>
                <a:gd name="connsiteX66" fmla="*/ 177617 w 1730124"/>
                <a:gd name="connsiteY66" fmla="*/ 1032812 h 1309105"/>
                <a:gd name="connsiteX67" fmla="*/ 184196 w 1730124"/>
                <a:gd name="connsiteY67" fmla="*/ 1039390 h 1309105"/>
                <a:gd name="connsiteX68" fmla="*/ 187485 w 1730124"/>
                <a:gd name="connsiteY68" fmla="*/ 1049258 h 1309105"/>
                <a:gd name="connsiteX69" fmla="*/ 200642 w 1730124"/>
                <a:gd name="connsiteY69" fmla="*/ 1065704 h 1309105"/>
                <a:gd name="connsiteX70" fmla="*/ 210509 w 1730124"/>
                <a:gd name="connsiteY70" fmla="*/ 1082150 h 1309105"/>
                <a:gd name="connsiteX71" fmla="*/ 213798 w 1730124"/>
                <a:gd name="connsiteY71" fmla="*/ 1092017 h 1309105"/>
                <a:gd name="connsiteX72" fmla="*/ 220377 w 1730124"/>
                <a:gd name="connsiteY72" fmla="*/ 1098596 h 1309105"/>
                <a:gd name="connsiteX73" fmla="*/ 226955 w 1730124"/>
                <a:gd name="connsiteY73" fmla="*/ 1108463 h 1309105"/>
                <a:gd name="connsiteX74" fmla="*/ 230245 w 1730124"/>
                <a:gd name="connsiteY74" fmla="*/ 1118331 h 1309105"/>
                <a:gd name="connsiteX75" fmla="*/ 243401 w 1730124"/>
                <a:gd name="connsiteY75" fmla="*/ 1138066 h 1309105"/>
                <a:gd name="connsiteX76" fmla="*/ 249980 w 1730124"/>
                <a:gd name="connsiteY76" fmla="*/ 1147934 h 1309105"/>
                <a:gd name="connsiteX77" fmla="*/ 276293 w 1730124"/>
                <a:gd name="connsiteY77" fmla="*/ 1174248 h 1309105"/>
                <a:gd name="connsiteX78" fmla="*/ 282872 w 1730124"/>
                <a:gd name="connsiteY78" fmla="*/ 1180826 h 1309105"/>
                <a:gd name="connsiteX79" fmla="*/ 289450 w 1730124"/>
                <a:gd name="connsiteY79" fmla="*/ 1190694 h 1309105"/>
                <a:gd name="connsiteX80" fmla="*/ 296029 w 1730124"/>
                <a:gd name="connsiteY80" fmla="*/ 1197272 h 1309105"/>
                <a:gd name="connsiteX81" fmla="*/ 309186 w 1730124"/>
                <a:gd name="connsiteY81" fmla="*/ 1217007 h 1309105"/>
                <a:gd name="connsiteX82" fmla="*/ 315764 w 1730124"/>
                <a:gd name="connsiteY82" fmla="*/ 1226875 h 1309105"/>
                <a:gd name="connsiteX83" fmla="*/ 319053 w 1730124"/>
                <a:gd name="connsiteY83" fmla="*/ 1236742 h 1309105"/>
                <a:gd name="connsiteX84" fmla="*/ 325632 w 1730124"/>
                <a:gd name="connsiteY84" fmla="*/ 1243321 h 1309105"/>
                <a:gd name="connsiteX85" fmla="*/ 328921 w 1730124"/>
                <a:gd name="connsiteY85" fmla="*/ 1253189 h 1309105"/>
                <a:gd name="connsiteX86" fmla="*/ 342078 w 1730124"/>
                <a:gd name="connsiteY86" fmla="*/ 1269635 h 1309105"/>
                <a:gd name="connsiteX87" fmla="*/ 345367 w 1730124"/>
                <a:gd name="connsiteY87" fmla="*/ 1279502 h 1309105"/>
                <a:gd name="connsiteX88" fmla="*/ 365102 w 1730124"/>
                <a:gd name="connsiteY88" fmla="*/ 1302527 h 1309105"/>
                <a:gd name="connsiteX89" fmla="*/ 374970 w 1730124"/>
                <a:gd name="connsiteY89" fmla="*/ 1309105 h 1309105"/>
                <a:gd name="connsiteX90" fmla="*/ 401283 w 1730124"/>
                <a:gd name="connsiteY90" fmla="*/ 1302527 h 1309105"/>
                <a:gd name="connsiteX91" fmla="*/ 407862 w 1730124"/>
                <a:gd name="connsiteY91" fmla="*/ 1295948 h 1309105"/>
                <a:gd name="connsiteX92" fmla="*/ 444043 w 1730124"/>
                <a:gd name="connsiteY92" fmla="*/ 1266345 h 1309105"/>
                <a:gd name="connsiteX93" fmla="*/ 450621 w 1730124"/>
                <a:gd name="connsiteY93" fmla="*/ 1256478 h 1309105"/>
                <a:gd name="connsiteX94" fmla="*/ 457200 w 1730124"/>
                <a:gd name="connsiteY94" fmla="*/ 1236742 h 1309105"/>
                <a:gd name="connsiteX95" fmla="*/ 470357 w 1730124"/>
                <a:gd name="connsiteY95" fmla="*/ 1207140 h 1309105"/>
                <a:gd name="connsiteX96" fmla="*/ 480224 w 1730124"/>
                <a:gd name="connsiteY96" fmla="*/ 1187404 h 1309105"/>
                <a:gd name="connsiteX97" fmla="*/ 486803 w 1730124"/>
                <a:gd name="connsiteY97" fmla="*/ 1180826 h 1309105"/>
                <a:gd name="connsiteX98" fmla="*/ 506538 w 1730124"/>
                <a:gd name="connsiteY98" fmla="*/ 1174248 h 1309105"/>
                <a:gd name="connsiteX99" fmla="*/ 516406 w 1730124"/>
                <a:gd name="connsiteY99" fmla="*/ 1180826 h 1309105"/>
                <a:gd name="connsiteX100" fmla="*/ 519695 w 1730124"/>
                <a:gd name="connsiteY100" fmla="*/ 1190694 h 1309105"/>
                <a:gd name="connsiteX101" fmla="*/ 526273 w 1730124"/>
                <a:gd name="connsiteY101" fmla="*/ 1200561 h 1309105"/>
                <a:gd name="connsiteX102" fmla="*/ 532852 w 1730124"/>
                <a:gd name="connsiteY102" fmla="*/ 1220296 h 1309105"/>
                <a:gd name="connsiteX103" fmla="*/ 546009 w 1730124"/>
                <a:gd name="connsiteY103" fmla="*/ 1236742 h 1309105"/>
                <a:gd name="connsiteX104" fmla="*/ 555876 w 1730124"/>
                <a:gd name="connsiteY104" fmla="*/ 1240032 h 1309105"/>
                <a:gd name="connsiteX105" fmla="*/ 569033 w 1730124"/>
                <a:gd name="connsiteY105" fmla="*/ 1236742 h 1309105"/>
                <a:gd name="connsiteX106" fmla="*/ 572322 w 1730124"/>
                <a:gd name="connsiteY106" fmla="*/ 1226875 h 1309105"/>
                <a:gd name="connsiteX107" fmla="*/ 575611 w 1730124"/>
                <a:gd name="connsiteY107" fmla="*/ 1210429 h 1309105"/>
                <a:gd name="connsiteX108" fmla="*/ 578901 w 1730124"/>
                <a:gd name="connsiteY108" fmla="*/ 1151223 h 1309105"/>
                <a:gd name="connsiteX109" fmla="*/ 588768 w 1730124"/>
                <a:gd name="connsiteY109" fmla="*/ 1144645 h 1309105"/>
                <a:gd name="connsiteX110" fmla="*/ 605214 w 1730124"/>
                <a:gd name="connsiteY110" fmla="*/ 1134777 h 1309105"/>
                <a:gd name="connsiteX111" fmla="*/ 611793 w 1730124"/>
                <a:gd name="connsiteY111" fmla="*/ 1124909 h 1309105"/>
                <a:gd name="connsiteX112" fmla="*/ 621660 w 1730124"/>
                <a:gd name="connsiteY112" fmla="*/ 1118331 h 1309105"/>
                <a:gd name="connsiteX113" fmla="*/ 628239 w 1730124"/>
                <a:gd name="connsiteY113" fmla="*/ 1111753 h 1309105"/>
                <a:gd name="connsiteX114" fmla="*/ 624950 w 1730124"/>
                <a:gd name="connsiteY114" fmla="*/ 1068993 h 1309105"/>
                <a:gd name="connsiteX115" fmla="*/ 624950 w 1730124"/>
                <a:gd name="connsiteY115" fmla="*/ 1039390 h 1309105"/>
                <a:gd name="connsiteX116" fmla="*/ 638106 w 1730124"/>
                <a:gd name="connsiteY116" fmla="*/ 1036101 h 1309105"/>
                <a:gd name="connsiteX117" fmla="*/ 657842 w 1730124"/>
                <a:gd name="connsiteY117" fmla="*/ 1032812 h 1309105"/>
                <a:gd name="connsiteX118" fmla="*/ 674288 w 1730124"/>
                <a:gd name="connsiteY118" fmla="*/ 1022944 h 1309105"/>
                <a:gd name="connsiteX119" fmla="*/ 684155 w 1730124"/>
                <a:gd name="connsiteY119" fmla="*/ 1016366 h 1309105"/>
                <a:gd name="connsiteX120" fmla="*/ 697312 w 1730124"/>
                <a:gd name="connsiteY120" fmla="*/ 999919 h 1309105"/>
                <a:gd name="connsiteX121" fmla="*/ 700601 w 1730124"/>
                <a:gd name="connsiteY121" fmla="*/ 990052 h 1309105"/>
                <a:gd name="connsiteX122" fmla="*/ 690734 w 1730124"/>
                <a:gd name="connsiteY122" fmla="*/ 940714 h 1309105"/>
                <a:gd name="connsiteX123" fmla="*/ 684155 w 1730124"/>
                <a:gd name="connsiteY123" fmla="*/ 920978 h 1309105"/>
                <a:gd name="connsiteX124" fmla="*/ 674288 w 1730124"/>
                <a:gd name="connsiteY124" fmla="*/ 911111 h 1309105"/>
                <a:gd name="connsiteX125" fmla="*/ 667709 w 1730124"/>
                <a:gd name="connsiteY125" fmla="*/ 871640 h 1309105"/>
                <a:gd name="connsiteX126" fmla="*/ 654552 w 1730124"/>
                <a:gd name="connsiteY126" fmla="*/ 819013 h 1309105"/>
                <a:gd name="connsiteX127" fmla="*/ 644685 w 1730124"/>
                <a:gd name="connsiteY127" fmla="*/ 799278 h 1309105"/>
                <a:gd name="connsiteX128" fmla="*/ 654552 w 1730124"/>
                <a:gd name="connsiteY128" fmla="*/ 776253 h 1309105"/>
                <a:gd name="connsiteX129" fmla="*/ 667709 w 1730124"/>
                <a:gd name="connsiteY129" fmla="*/ 763096 h 1309105"/>
                <a:gd name="connsiteX130" fmla="*/ 680866 w 1730124"/>
                <a:gd name="connsiteY130" fmla="*/ 746650 h 1309105"/>
                <a:gd name="connsiteX131" fmla="*/ 697312 w 1730124"/>
                <a:gd name="connsiteY131" fmla="*/ 730204 h 1309105"/>
                <a:gd name="connsiteX132" fmla="*/ 703891 w 1730124"/>
                <a:gd name="connsiteY132" fmla="*/ 723626 h 1309105"/>
                <a:gd name="connsiteX133" fmla="*/ 710469 w 1730124"/>
                <a:gd name="connsiteY133" fmla="*/ 713758 h 1309105"/>
                <a:gd name="connsiteX134" fmla="*/ 720337 w 1730124"/>
                <a:gd name="connsiteY134" fmla="*/ 717048 h 1309105"/>
                <a:gd name="connsiteX135" fmla="*/ 736783 w 1730124"/>
                <a:gd name="connsiteY135" fmla="*/ 730204 h 1309105"/>
                <a:gd name="connsiteX136" fmla="*/ 740072 w 1730124"/>
                <a:gd name="connsiteY136" fmla="*/ 740072 h 1309105"/>
                <a:gd name="connsiteX137" fmla="*/ 749939 w 1730124"/>
                <a:gd name="connsiteY137" fmla="*/ 746650 h 1309105"/>
                <a:gd name="connsiteX138" fmla="*/ 756518 w 1730124"/>
                <a:gd name="connsiteY138" fmla="*/ 753229 h 1309105"/>
                <a:gd name="connsiteX139" fmla="*/ 779542 w 1730124"/>
                <a:gd name="connsiteY139" fmla="*/ 779542 h 1309105"/>
                <a:gd name="connsiteX140" fmla="*/ 799278 w 1730124"/>
                <a:gd name="connsiteY140" fmla="*/ 789410 h 1309105"/>
                <a:gd name="connsiteX141" fmla="*/ 812434 w 1730124"/>
                <a:gd name="connsiteY141" fmla="*/ 795989 h 1309105"/>
                <a:gd name="connsiteX142" fmla="*/ 822302 w 1730124"/>
                <a:gd name="connsiteY142" fmla="*/ 802567 h 1309105"/>
                <a:gd name="connsiteX143" fmla="*/ 832170 w 1730124"/>
                <a:gd name="connsiteY143" fmla="*/ 805856 h 1309105"/>
                <a:gd name="connsiteX144" fmla="*/ 842037 w 1730124"/>
                <a:gd name="connsiteY144" fmla="*/ 812435 h 1309105"/>
                <a:gd name="connsiteX145" fmla="*/ 848616 w 1730124"/>
                <a:gd name="connsiteY145" fmla="*/ 819013 h 1309105"/>
                <a:gd name="connsiteX146" fmla="*/ 858483 w 1730124"/>
                <a:gd name="connsiteY146" fmla="*/ 822302 h 1309105"/>
                <a:gd name="connsiteX147" fmla="*/ 865062 w 1730124"/>
                <a:gd name="connsiteY147" fmla="*/ 828881 h 1309105"/>
                <a:gd name="connsiteX148" fmla="*/ 884797 w 1730124"/>
                <a:gd name="connsiteY148" fmla="*/ 835459 h 1309105"/>
                <a:gd name="connsiteX149" fmla="*/ 894665 w 1730124"/>
                <a:gd name="connsiteY149" fmla="*/ 838748 h 1309105"/>
                <a:gd name="connsiteX150" fmla="*/ 904532 w 1730124"/>
                <a:gd name="connsiteY150" fmla="*/ 842037 h 1309105"/>
                <a:gd name="connsiteX151" fmla="*/ 917689 w 1730124"/>
                <a:gd name="connsiteY151" fmla="*/ 845327 h 1309105"/>
                <a:gd name="connsiteX152" fmla="*/ 940714 w 1730124"/>
                <a:gd name="connsiteY152" fmla="*/ 858484 h 1309105"/>
                <a:gd name="connsiteX153" fmla="*/ 950581 w 1730124"/>
                <a:gd name="connsiteY153" fmla="*/ 861773 h 1309105"/>
                <a:gd name="connsiteX154" fmla="*/ 963738 w 1730124"/>
                <a:gd name="connsiteY154" fmla="*/ 868351 h 1309105"/>
                <a:gd name="connsiteX155" fmla="*/ 980184 w 1730124"/>
                <a:gd name="connsiteY155" fmla="*/ 878219 h 1309105"/>
                <a:gd name="connsiteX156" fmla="*/ 999919 w 1730124"/>
                <a:gd name="connsiteY156" fmla="*/ 888086 h 1309105"/>
                <a:gd name="connsiteX157" fmla="*/ 1016365 w 1730124"/>
                <a:gd name="connsiteY157" fmla="*/ 897954 h 1309105"/>
                <a:gd name="connsiteX158" fmla="*/ 1019655 w 1730124"/>
                <a:gd name="connsiteY158" fmla="*/ 881508 h 1309105"/>
                <a:gd name="connsiteX159" fmla="*/ 1022944 w 1730124"/>
                <a:gd name="connsiteY159" fmla="*/ 851905 h 1309105"/>
                <a:gd name="connsiteX160" fmla="*/ 1029522 w 1730124"/>
                <a:gd name="connsiteY160" fmla="*/ 828881 h 1309105"/>
                <a:gd name="connsiteX161" fmla="*/ 1032811 w 1730124"/>
                <a:gd name="connsiteY161" fmla="*/ 815724 h 1309105"/>
                <a:gd name="connsiteX162" fmla="*/ 1042679 w 1730124"/>
                <a:gd name="connsiteY162" fmla="*/ 763096 h 1309105"/>
                <a:gd name="connsiteX163" fmla="*/ 1055836 w 1730124"/>
                <a:gd name="connsiteY163" fmla="*/ 743361 h 1309105"/>
                <a:gd name="connsiteX164" fmla="*/ 1059125 w 1730124"/>
                <a:gd name="connsiteY164" fmla="*/ 733494 h 1309105"/>
                <a:gd name="connsiteX165" fmla="*/ 1072282 w 1730124"/>
                <a:gd name="connsiteY165" fmla="*/ 720337 h 1309105"/>
                <a:gd name="connsiteX166" fmla="*/ 1078860 w 1730124"/>
                <a:gd name="connsiteY166" fmla="*/ 713758 h 1309105"/>
                <a:gd name="connsiteX167" fmla="*/ 1088728 w 1730124"/>
                <a:gd name="connsiteY167" fmla="*/ 707180 h 1309105"/>
                <a:gd name="connsiteX168" fmla="*/ 1111752 w 1730124"/>
                <a:gd name="connsiteY168" fmla="*/ 687445 h 1309105"/>
                <a:gd name="connsiteX169" fmla="*/ 1121620 w 1730124"/>
                <a:gd name="connsiteY169" fmla="*/ 684155 h 1309105"/>
                <a:gd name="connsiteX170" fmla="*/ 1131488 w 1730124"/>
                <a:gd name="connsiteY170" fmla="*/ 677577 h 1309105"/>
                <a:gd name="connsiteX171" fmla="*/ 1151223 w 1730124"/>
                <a:gd name="connsiteY171" fmla="*/ 674288 h 1309105"/>
                <a:gd name="connsiteX172" fmla="*/ 1207139 w 1730124"/>
                <a:gd name="connsiteY172" fmla="*/ 677577 h 1309105"/>
                <a:gd name="connsiteX173" fmla="*/ 1223586 w 1730124"/>
                <a:gd name="connsiteY173" fmla="*/ 680866 h 1309105"/>
                <a:gd name="connsiteX174" fmla="*/ 1253188 w 1730124"/>
                <a:gd name="connsiteY174" fmla="*/ 677577 h 1309105"/>
                <a:gd name="connsiteX175" fmla="*/ 1266345 w 1730124"/>
                <a:gd name="connsiteY175" fmla="*/ 664420 h 1309105"/>
                <a:gd name="connsiteX176" fmla="*/ 1256478 w 1730124"/>
                <a:gd name="connsiteY176" fmla="*/ 661131 h 1309105"/>
                <a:gd name="connsiteX177" fmla="*/ 1266345 w 1730124"/>
                <a:gd name="connsiteY177" fmla="*/ 667709 h 1309105"/>
                <a:gd name="connsiteX178" fmla="*/ 1269634 w 1730124"/>
                <a:gd name="connsiteY178" fmla="*/ 657842 h 1309105"/>
                <a:gd name="connsiteX179" fmla="*/ 1266345 w 1730124"/>
                <a:gd name="connsiteY179" fmla="*/ 647974 h 1309105"/>
                <a:gd name="connsiteX180" fmla="*/ 1276213 w 1730124"/>
                <a:gd name="connsiteY180" fmla="*/ 628239 h 1309105"/>
                <a:gd name="connsiteX181" fmla="*/ 1286080 w 1730124"/>
                <a:gd name="connsiteY181" fmla="*/ 624950 h 1309105"/>
                <a:gd name="connsiteX182" fmla="*/ 1292659 w 1730124"/>
                <a:gd name="connsiteY182" fmla="*/ 618371 h 1309105"/>
                <a:gd name="connsiteX183" fmla="*/ 1322262 w 1730124"/>
                <a:gd name="connsiteY183" fmla="*/ 608504 h 1309105"/>
                <a:gd name="connsiteX184" fmla="*/ 1332129 w 1730124"/>
                <a:gd name="connsiteY184" fmla="*/ 605214 h 1309105"/>
                <a:gd name="connsiteX185" fmla="*/ 1351865 w 1730124"/>
                <a:gd name="connsiteY185" fmla="*/ 595347 h 1309105"/>
                <a:gd name="connsiteX186" fmla="*/ 1365021 w 1730124"/>
                <a:gd name="connsiteY186" fmla="*/ 578901 h 1309105"/>
                <a:gd name="connsiteX187" fmla="*/ 1371600 w 1730124"/>
                <a:gd name="connsiteY187" fmla="*/ 572322 h 1309105"/>
                <a:gd name="connsiteX188" fmla="*/ 1381468 w 1730124"/>
                <a:gd name="connsiteY188" fmla="*/ 555876 h 1309105"/>
                <a:gd name="connsiteX189" fmla="*/ 1388046 w 1730124"/>
                <a:gd name="connsiteY189" fmla="*/ 546009 h 1309105"/>
                <a:gd name="connsiteX190" fmla="*/ 1397914 w 1730124"/>
                <a:gd name="connsiteY190" fmla="*/ 542719 h 1309105"/>
                <a:gd name="connsiteX191" fmla="*/ 1417649 w 1730124"/>
                <a:gd name="connsiteY191" fmla="*/ 532852 h 1309105"/>
                <a:gd name="connsiteX192" fmla="*/ 1420938 w 1730124"/>
                <a:gd name="connsiteY192" fmla="*/ 522984 h 1309105"/>
                <a:gd name="connsiteX193" fmla="*/ 1427516 w 1730124"/>
                <a:gd name="connsiteY193" fmla="*/ 513117 h 1309105"/>
                <a:gd name="connsiteX194" fmla="*/ 1430806 w 1730124"/>
                <a:gd name="connsiteY194" fmla="*/ 496671 h 1309105"/>
                <a:gd name="connsiteX195" fmla="*/ 1427516 w 1730124"/>
                <a:gd name="connsiteY195" fmla="*/ 476935 h 1309105"/>
                <a:gd name="connsiteX196" fmla="*/ 1414360 w 1730124"/>
                <a:gd name="connsiteY196" fmla="*/ 457200 h 1309105"/>
                <a:gd name="connsiteX197" fmla="*/ 1404492 w 1730124"/>
                <a:gd name="connsiteY197" fmla="*/ 437465 h 1309105"/>
                <a:gd name="connsiteX198" fmla="*/ 1404492 w 1730124"/>
                <a:gd name="connsiteY198" fmla="*/ 391416 h 1309105"/>
                <a:gd name="connsiteX199" fmla="*/ 1411070 w 1730124"/>
                <a:gd name="connsiteY199" fmla="*/ 384837 h 1309105"/>
                <a:gd name="connsiteX200" fmla="*/ 1430806 w 1730124"/>
                <a:gd name="connsiteY200" fmla="*/ 378259 h 1309105"/>
                <a:gd name="connsiteX201" fmla="*/ 1440673 w 1730124"/>
                <a:gd name="connsiteY201" fmla="*/ 374970 h 1309105"/>
                <a:gd name="connsiteX202" fmla="*/ 1450541 w 1730124"/>
                <a:gd name="connsiteY202" fmla="*/ 371681 h 1309105"/>
                <a:gd name="connsiteX203" fmla="*/ 1457119 w 1730124"/>
                <a:gd name="connsiteY203" fmla="*/ 365102 h 1309105"/>
                <a:gd name="connsiteX204" fmla="*/ 1466987 w 1730124"/>
                <a:gd name="connsiteY204" fmla="*/ 348656 h 1309105"/>
                <a:gd name="connsiteX205" fmla="*/ 1470276 w 1730124"/>
                <a:gd name="connsiteY205" fmla="*/ 338789 h 1309105"/>
                <a:gd name="connsiteX206" fmla="*/ 1483433 w 1730124"/>
                <a:gd name="connsiteY206" fmla="*/ 335499 h 1309105"/>
                <a:gd name="connsiteX207" fmla="*/ 1509747 w 1730124"/>
                <a:gd name="connsiteY207" fmla="*/ 328921 h 1309105"/>
                <a:gd name="connsiteX208" fmla="*/ 1565663 w 1730124"/>
                <a:gd name="connsiteY208" fmla="*/ 328921 h 1309105"/>
                <a:gd name="connsiteX209" fmla="*/ 1598555 w 1730124"/>
                <a:gd name="connsiteY209" fmla="*/ 322342 h 1309105"/>
                <a:gd name="connsiteX210" fmla="*/ 1674207 w 1730124"/>
                <a:gd name="connsiteY210" fmla="*/ 319053 h 1309105"/>
                <a:gd name="connsiteX211" fmla="*/ 1690653 w 1730124"/>
                <a:gd name="connsiteY211" fmla="*/ 289450 h 1309105"/>
                <a:gd name="connsiteX212" fmla="*/ 1684075 w 1730124"/>
                <a:gd name="connsiteY212" fmla="*/ 279583 h 1309105"/>
                <a:gd name="connsiteX213" fmla="*/ 1670918 w 1730124"/>
                <a:gd name="connsiteY213" fmla="*/ 253269 h 1309105"/>
                <a:gd name="connsiteX214" fmla="*/ 1674207 w 1730124"/>
                <a:gd name="connsiteY214" fmla="*/ 217088 h 1309105"/>
                <a:gd name="connsiteX215" fmla="*/ 1680786 w 1730124"/>
                <a:gd name="connsiteY215" fmla="*/ 210509 h 1309105"/>
                <a:gd name="connsiteX216" fmla="*/ 1703810 w 1730124"/>
                <a:gd name="connsiteY216" fmla="*/ 197353 h 1309105"/>
                <a:gd name="connsiteX217" fmla="*/ 1710388 w 1730124"/>
                <a:gd name="connsiteY217" fmla="*/ 187485 h 1309105"/>
                <a:gd name="connsiteX218" fmla="*/ 1723545 w 1730124"/>
                <a:gd name="connsiteY218" fmla="*/ 171039 h 1309105"/>
                <a:gd name="connsiteX219" fmla="*/ 1730124 w 1730124"/>
                <a:gd name="connsiteY219" fmla="*/ 151304 h 1309105"/>
                <a:gd name="connsiteX220" fmla="*/ 1726834 w 1730124"/>
                <a:gd name="connsiteY220" fmla="*/ 128279 h 1309105"/>
                <a:gd name="connsiteX221" fmla="*/ 1720256 w 1730124"/>
                <a:gd name="connsiteY221" fmla="*/ 105255 h 1309105"/>
                <a:gd name="connsiteX222" fmla="*/ 1710388 w 1730124"/>
                <a:gd name="connsiteY222" fmla="*/ 78941 h 1309105"/>
                <a:gd name="connsiteX223" fmla="*/ 1700521 w 1730124"/>
                <a:gd name="connsiteY223" fmla="*/ 72363 h 1309105"/>
                <a:gd name="connsiteX224" fmla="*/ 1674207 w 1730124"/>
                <a:gd name="connsiteY224" fmla="*/ 59206 h 1309105"/>
                <a:gd name="connsiteX225" fmla="*/ 1664339 w 1730124"/>
                <a:gd name="connsiteY225" fmla="*/ 55917 h 1309105"/>
                <a:gd name="connsiteX226" fmla="*/ 1647893 w 1730124"/>
                <a:gd name="connsiteY226" fmla="*/ 46049 h 1309105"/>
                <a:gd name="connsiteX227" fmla="*/ 1638026 w 1730124"/>
                <a:gd name="connsiteY227" fmla="*/ 39471 h 1309105"/>
                <a:gd name="connsiteX228" fmla="*/ 1611712 w 1730124"/>
                <a:gd name="connsiteY228" fmla="*/ 32892 h 1309105"/>
                <a:gd name="connsiteX229" fmla="*/ 1582109 w 1730124"/>
                <a:gd name="connsiteY229" fmla="*/ 26314 h 1309105"/>
                <a:gd name="connsiteX230" fmla="*/ 1539350 w 1730124"/>
                <a:gd name="connsiteY230" fmla="*/ 13157 h 1309105"/>
                <a:gd name="connsiteX231" fmla="*/ 1529482 w 1730124"/>
                <a:gd name="connsiteY231" fmla="*/ 9868 h 1309105"/>
                <a:gd name="connsiteX232" fmla="*/ 1516325 w 1730124"/>
                <a:gd name="connsiteY232" fmla="*/ 6578 h 1309105"/>
                <a:gd name="connsiteX233" fmla="*/ 1466987 w 1730124"/>
                <a:gd name="connsiteY233" fmla="*/ 0 h 1309105"/>
                <a:gd name="connsiteX234" fmla="*/ 1447252 w 1730124"/>
                <a:gd name="connsiteY234" fmla="*/ 23025 h 1309105"/>
                <a:gd name="connsiteX235" fmla="*/ 1443962 w 1730124"/>
                <a:gd name="connsiteY235" fmla="*/ 32892 h 1309105"/>
                <a:gd name="connsiteX236" fmla="*/ 1437384 w 1730124"/>
                <a:gd name="connsiteY236" fmla="*/ 72363 h 1309105"/>
                <a:gd name="connsiteX237" fmla="*/ 1430806 w 1730124"/>
                <a:gd name="connsiteY237" fmla="*/ 82230 h 1309105"/>
                <a:gd name="connsiteX238" fmla="*/ 1420938 w 1730124"/>
                <a:gd name="connsiteY238" fmla="*/ 85519 h 1309105"/>
                <a:gd name="connsiteX239" fmla="*/ 1401203 w 1730124"/>
                <a:gd name="connsiteY239" fmla="*/ 82230 h 1309105"/>
                <a:gd name="connsiteX240" fmla="*/ 1394624 w 1730124"/>
                <a:gd name="connsiteY240" fmla="*/ 75652 h 1309105"/>
                <a:gd name="connsiteX241" fmla="*/ 1371600 w 1730124"/>
                <a:gd name="connsiteY241" fmla="*/ 78941 h 1309105"/>
                <a:gd name="connsiteX242" fmla="*/ 1358443 w 1730124"/>
                <a:gd name="connsiteY242" fmla="*/ 85519 h 1309105"/>
                <a:gd name="connsiteX243" fmla="*/ 1348575 w 1730124"/>
                <a:gd name="connsiteY243" fmla="*/ 88809 h 1309105"/>
                <a:gd name="connsiteX244" fmla="*/ 1338708 w 1730124"/>
                <a:gd name="connsiteY244" fmla="*/ 95387 h 1309105"/>
                <a:gd name="connsiteX245" fmla="*/ 1322262 w 1730124"/>
                <a:gd name="connsiteY245" fmla="*/ 98676 h 1309105"/>
                <a:gd name="connsiteX246" fmla="*/ 1312394 w 1730124"/>
                <a:gd name="connsiteY246" fmla="*/ 101966 h 1309105"/>
                <a:gd name="connsiteX247" fmla="*/ 1282791 w 1730124"/>
                <a:gd name="connsiteY247" fmla="*/ 98676 h 1309105"/>
                <a:gd name="connsiteX248" fmla="*/ 1269634 w 1730124"/>
                <a:gd name="connsiteY248" fmla="*/ 111833 h 1309105"/>
                <a:gd name="connsiteX249" fmla="*/ 1249899 w 1730124"/>
                <a:gd name="connsiteY249" fmla="*/ 118412 h 1309105"/>
                <a:gd name="connsiteX250" fmla="*/ 1210429 w 1730124"/>
                <a:gd name="connsiteY250" fmla="*/ 118412 h 1309105"/>
                <a:gd name="connsiteX251" fmla="*/ 1203850 w 1730124"/>
                <a:gd name="connsiteY251" fmla="*/ 124990 h 1309105"/>
                <a:gd name="connsiteX252" fmla="*/ 1193983 w 1730124"/>
                <a:gd name="connsiteY252" fmla="*/ 148014 h 1309105"/>
                <a:gd name="connsiteX253" fmla="*/ 1187404 w 1730124"/>
                <a:gd name="connsiteY253" fmla="*/ 171039 h 1309105"/>
                <a:gd name="connsiteX254" fmla="*/ 1174247 w 1730124"/>
                <a:gd name="connsiteY254" fmla="*/ 187485 h 1309105"/>
                <a:gd name="connsiteX255" fmla="*/ 1170958 w 1730124"/>
                <a:gd name="connsiteY255" fmla="*/ 197353 h 1309105"/>
                <a:gd name="connsiteX256" fmla="*/ 1151223 w 1730124"/>
                <a:gd name="connsiteY256" fmla="*/ 203931 h 1309105"/>
                <a:gd name="connsiteX257" fmla="*/ 1078860 w 1730124"/>
                <a:gd name="connsiteY257" fmla="*/ 210509 h 1309105"/>
                <a:gd name="connsiteX258" fmla="*/ 1052547 w 1730124"/>
                <a:gd name="connsiteY258" fmla="*/ 207220 h 1309105"/>
                <a:gd name="connsiteX259" fmla="*/ 1045968 w 1730124"/>
                <a:gd name="connsiteY259" fmla="*/ 187485 h 1309105"/>
                <a:gd name="connsiteX260" fmla="*/ 1026233 w 1730124"/>
                <a:gd name="connsiteY260" fmla="*/ 177617 h 1309105"/>
                <a:gd name="connsiteX261" fmla="*/ 1006498 w 1730124"/>
                <a:gd name="connsiteY261" fmla="*/ 167750 h 1309105"/>
                <a:gd name="connsiteX262" fmla="*/ 996630 w 1730124"/>
                <a:gd name="connsiteY262" fmla="*/ 171039 h 1309105"/>
                <a:gd name="connsiteX263" fmla="*/ 993341 w 1730124"/>
                <a:gd name="connsiteY263" fmla="*/ 180907 h 1309105"/>
                <a:gd name="connsiteX264" fmla="*/ 986762 w 1730124"/>
                <a:gd name="connsiteY264" fmla="*/ 197353 h 1309105"/>
                <a:gd name="connsiteX265" fmla="*/ 980184 w 1730124"/>
                <a:gd name="connsiteY265" fmla="*/ 210509 h 1309105"/>
                <a:gd name="connsiteX266" fmla="*/ 967027 w 1730124"/>
                <a:gd name="connsiteY266" fmla="*/ 236823 h 1309105"/>
                <a:gd name="connsiteX267" fmla="*/ 957160 w 1730124"/>
                <a:gd name="connsiteY267" fmla="*/ 259848 h 1309105"/>
                <a:gd name="connsiteX268" fmla="*/ 950581 w 1730124"/>
                <a:gd name="connsiteY268" fmla="*/ 266426 h 1309105"/>
                <a:gd name="connsiteX269" fmla="*/ 947292 w 1730124"/>
                <a:gd name="connsiteY269" fmla="*/ 276294 h 1309105"/>
                <a:gd name="connsiteX270" fmla="*/ 924268 w 1730124"/>
                <a:gd name="connsiteY270" fmla="*/ 302607 h 1309105"/>
                <a:gd name="connsiteX271" fmla="*/ 914400 w 1730124"/>
                <a:gd name="connsiteY271" fmla="*/ 305896 h 1309105"/>
                <a:gd name="connsiteX272" fmla="*/ 907821 w 1730124"/>
                <a:gd name="connsiteY272" fmla="*/ 312475 h 1309105"/>
                <a:gd name="connsiteX273" fmla="*/ 891375 w 1730124"/>
                <a:gd name="connsiteY273" fmla="*/ 322342 h 1309105"/>
                <a:gd name="connsiteX274" fmla="*/ 881508 w 1730124"/>
                <a:gd name="connsiteY274" fmla="*/ 315764 h 1309105"/>
                <a:gd name="connsiteX275" fmla="*/ 848616 w 1730124"/>
                <a:gd name="connsiteY275" fmla="*/ 305896 h 1309105"/>
                <a:gd name="connsiteX276" fmla="*/ 819013 w 1730124"/>
                <a:gd name="connsiteY276" fmla="*/ 296029 h 1309105"/>
                <a:gd name="connsiteX277" fmla="*/ 795988 w 1730124"/>
                <a:gd name="connsiteY277" fmla="*/ 286161 h 1309105"/>
                <a:gd name="connsiteX278" fmla="*/ 776253 w 1730124"/>
                <a:gd name="connsiteY278" fmla="*/ 279583 h 1309105"/>
                <a:gd name="connsiteX279" fmla="*/ 759807 w 1730124"/>
                <a:gd name="connsiteY279" fmla="*/ 269715 h 1309105"/>
                <a:gd name="connsiteX280" fmla="*/ 746650 w 1730124"/>
                <a:gd name="connsiteY280" fmla="*/ 259848 h 1309105"/>
                <a:gd name="connsiteX281" fmla="*/ 736783 w 1730124"/>
                <a:gd name="connsiteY281" fmla="*/ 256558 h 1309105"/>
                <a:gd name="connsiteX282" fmla="*/ 720337 w 1730124"/>
                <a:gd name="connsiteY282" fmla="*/ 243401 h 1309105"/>
                <a:gd name="connsiteX283" fmla="*/ 697312 w 1730124"/>
                <a:gd name="connsiteY283" fmla="*/ 230245 h 1309105"/>
                <a:gd name="connsiteX284" fmla="*/ 680866 w 1730124"/>
                <a:gd name="connsiteY284" fmla="*/ 217088 h 1309105"/>
                <a:gd name="connsiteX285" fmla="*/ 661131 w 1730124"/>
                <a:gd name="connsiteY285" fmla="*/ 210509 h 1309105"/>
                <a:gd name="connsiteX286" fmla="*/ 638106 w 1730124"/>
                <a:gd name="connsiteY286" fmla="*/ 187485 h 1309105"/>
                <a:gd name="connsiteX287" fmla="*/ 638106 w 1730124"/>
                <a:gd name="connsiteY287" fmla="*/ 177617 h 130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1730124" h="1309105">
                  <a:moveTo>
                    <a:pt x="638106" y="177617"/>
                  </a:moveTo>
                  <a:cubicBezTo>
                    <a:pt x="601925" y="167749"/>
                    <a:pt x="565038" y="160177"/>
                    <a:pt x="529562" y="148014"/>
                  </a:cubicBezTo>
                  <a:cubicBezTo>
                    <a:pt x="525823" y="146732"/>
                    <a:pt x="525453" y="141234"/>
                    <a:pt x="522984" y="138147"/>
                  </a:cubicBezTo>
                  <a:cubicBezTo>
                    <a:pt x="521047" y="135725"/>
                    <a:pt x="519180" y="132955"/>
                    <a:pt x="516406" y="131568"/>
                  </a:cubicBezTo>
                  <a:cubicBezTo>
                    <a:pt x="510204" y="128467"/>
                    <a:pt x="496670" y="124990"/>
                    <a:pt x="496670" y="124990"/>
                  </a:cubicBezTo>
                  <a:cubicBezTo>
                    <a:pt x="494477" y="128279"/>
                    <a:pt x="491860" y="131322"/>
                    <a:pt x="490092" y="134858"/>
                  </a:cubicBezTo>
                  <a:cubicBezTo>
                    <a:pt x="488542" y="137959"/>
                    <a:pt x="488587" y="141752"/>
                    <a:pt x="486803" y="144725"/>
                  </a:cubicBezTo>
                  <a:cubicBezTo>
                    <a:pt x="485207" y="147384"/>
                    <a:pt x="482417" y="149111"/>
                    <a:pt x="480224" y="151304"/>
                  </a:cubicBezTo>
                  <a:cubicBezTo>
                    <a:pt x="474973" y="167056"/>
                    <a:pt x="479387" y="158718"/>
                    <a:pt x="463778" y="174328"/>
                  </a:cubicBezTo>
                  <a:lnTo>
                    <a:pt x="457200" y="180907"/>
                  </a:lnTo>
                  <a:cubicBezTo>
                    <a:pt x="451083" y="187024"/>
                    <a:pt x="449049" y="189915"/>
                    <a:pt x="440754" y="194063"/>
                  </a:cubicBezTo>
                  <a:cubicBezTo>
                    <a:pt x="437653" y="195614"/>
                    <a:pt x="434175" y="196256"/>
                    <a:pt x="430886" y="197353"/>
                  </a:cubicBezTo>
                  <a:cubicBezTo>
                    <a:pt x="428693" y="200642"/>
                    <a:pt x="427283" y="204617"/>
                    <a:pt x="424308" y="207220"/>
                  </a:cubicBezTo>
                  <a:cubicBezTo>
                    <a:pt x="418358" y="212426"/>
                    <a:pt x="404573" y="220377"/>
                    <a:pt x="404573" y="220377"/>
                  </a:cubicBezTo>
                  <a:cubicBezTo>
                    <a:pt x="402380" y="223666"/>
                    <a:pt x="398883" y="226393"/>
                    <a:pt x="397994" y="230245"/>
                  </a:cubicBezTo>
                  <a:cubicBezTo>
                    <a:pt x="395516" y="240981"/>
                    <a:pt x="400257" y="253619"/>
                    <a:pt x="394705" y="263137"/>
                  </a:cubicBezTo>
                  <a:cubicBezTo>
                    <a:pt x="391211" y="269127"/>
                    <a:pt x="381548" y="267522"/>
                    <a:pt x="374970" y="269715"/>
                  </a:cubicBezTo>
                  <a:lnTo>
                    <a:pt x="365102" y="273004"/>
                  </a:lnTo>
                  <a:cubicBezTo>
                    <a:pt x="362909" y="275197"/>
                    <a:pt x="359911" y="276809"/>
                    <a:pt x="358524" y="279583"/>
                  </a:cubicBezTo>
                  <a:cubicBezTo>
                    <a:pt x="352361" y="291908"/>
                    <a:pt x="351544" y="302768"/>
                    <a:pt x="348656" y="315764"/>
                  </a:cubicBezTo>
                  <a:cubicBezTo>
                    <a:pt x="347675" y="320177"/>
                    <a:pt x="347389" y="324878"/>
                    <a:pt x="345367" y="328921"/>
                  </a:cubicBezTo>
                  <a:cubicBezTo>
                    <a:pt x="341756" y="336143"/>
                    <a:pt x="335671" y="336538"/>
                    <a:pt x="328921" y="338789"/>
                  </a:cubicBezTo>
                  <a:cubicBezTo>
                    <a:pt x="321610" y="337326"/>
                    <a:pt x="303340" y="331478"/>
                    <a:pt x="296029" y="338789"/>
                  </a:cubicBezTo>
                  <a:cubicBezTo>
                    <a:pt x="292076" y="342742"/>
                    <a:pt x="294095" y="349811"/>
                    <a:pt x="292739" y="355235"/>
                  </a:cubicBezTo>
                  <a:cubicBezTo>
                    <a:pt x="290913" y="362539"/>
                    <a:pt x="289716" y="367575"/>
                    <a:pt x="282872" y="371681"/>
                  </a:cubicBezTo>
                  <a:cubicBezTo>
                    <a:pt x="279899" y="373465"/>
                    <a:pt x="276293" y="373874"/>
                    <a:pt x="273004" y="374970"/>
                  </a:cubicBezTo>
                  <a:cubicBezTo>
                    <a:pt x="244723" y="393824"/>
                    <a:pt x="280508" y="371218"/>
                    <a:pt x="253269" y="384837"/>
                  </a:cubicBezTo>
                  <a:cubicBezTo>
                    <a:pt x="249733" y="386605"/>
                    <a:pt x="247014" y="389810"/>
                    <a:pt x="243401" y="391416"/>
                  </a:cubicBezTo>
                  <a:cubicBezTo>
                    <a:pt x="237065" y="394232"/>
                    <a:pt x="223666" y="397994"/>
                    <a:pt x="223666" y="397994"/>
                  </a:cubicBezTo>
                  <a:cubicBezTo>
                    <a:pt x="220377" y="400187"/>
                    <a:pt x="217612" y="403533"/>
                    <a:pt x="213798" y="404573"/>
                  </a:cubicBezTo>
                  <a:cubicBezTo>
                    <a:pt x="205270" y="406899"/>
                    <a:pt x="196182" y="406281"/>
                    <a:pt x="187485" y="407862"/>
                  </a:cubicBezTo>
                  <a:cubicBezTo>
                    <a:pt x="184074" y="408482"/>
                    <a:pt x="180906" y="410055"/>
                    <a:pt x="177617" y="411151"/>
                  </a:cubicBezTo>
                  <a:cubicBezTo>
                    <a:pt x="171497" y="417272"/>
                    <a:pt x="169472" y="420158"/>
                    <a:pt x="161171" y="424308"/>
                  </a:cubicBezTo>
                  <a:cubicBezTo>
                    <a:pt x="158070" y="425858"/>
                    <a:pt x="154592" y="426501"/>
                    <a:pt x="151303" y="427597"/>
                  </a:cubicBezTo>
                  <a:lnTo>
                    <a:pt x="144725" y="447332"/>
                  </a:lnTo>
                  <a:cubicBezTo>
                    <a:pt x="143629" y="450621"/>
                    <a:pt x="142116" y="453800"/>
                    <a:pt x="141436" y="457200"/>
                  </a:cubicBezTo>
                  <a:cubicBezTo>
                    <a:pt x="140184" y="463461"/>
                    <a:pt x="138230" y="476768"/>
                    <a:pt x="134857" y="483514"/>
                  </a:cubicBezTo>
                  <a:cubicBezTo>
                    <a:pt x="133089" y="487050"/>
                    <a:pt x="130472" y="490092"/>
                    <a:pt x="128279" y="493381"/>
                  </a:cubicBezTo>
                  <a:cubicBezTo>
                    <a:pt x="127183" y="496670"/>
                    <a:pt x="126774" y="500276"/>
                    <a:pt x="124990" y="503249"/>
                  </a:cubicBezTo>
                  <a:cubicBezTo>
                    <a:pt x="123394" y="505908"/>
                    <a:pt x="119798" y="507053"/>
                    <a:pt x="118411" y="509827"/>
                  </a:cubicBezTo>
                  <a:cubicBezTo>
                    <a:pt x="115310" y="516029"/>
                    <a:pt x="114026" y="522984"/>
                    <a:pt x="111833" y="529563"/>
                  </a:cubicBezTo>
                  <a:lnTo>
                    <a:pt x="101965" y="559166"/>
                  </a:lnTo>
                  <a:lnTo>
                    <a:pt x="98676" y="569033"/>
                  </a:lnTo>
                  <a:cubicBezTo>
                    <a:pt x="97580" y="572322"/>
                    <a:pt x="98676" y="577805"/>
                    <a:pt x="95387" y="578901"/>
                  </a:cubicBezTo>
                  <a:lnTo>
                    <a:pt x="85519" y="582190"/>
                  </a:lnTo>
                  <a:cubicBezTo>
                    <a:pt x="44955" y="568669"/>
                    <a:pt x="72709" y="575266"/>
                    <a:pt x="0" y="578901"/>
                  </a:cubicBezTo>
                  <a:cubicBezTo>
                    <a:pt x="1996" y="620824"/>
                    <a:pt x="-1626" y="639804"/>
                    <a:pt x="9868" y="674288"/>
                  </a:cubicBezTo>
                  <a:cubicBezTo>
                    <a:pt x="12061" y="680866"/>
                    <a:pt x="12600" y="688253"/>
                    <a:pt x="16446" y="694023"/>
                  </a:cubicBezTo>
                  <a:cubicBezTo>
                    <a:pt x="18639" y="697312"/>
                    <a:pt x="21256" y="700355"/>
                    <a:pt x="23024" y="703891"/>
                  </a:cubicBezTo>
                  <a:cubicBezTo>
                    <a:pt x="24575" y="706992"/>
                    <a:pt x="24530" y="710785"/>
                    <a:pt x="26314" y="713758"/>
                  </a:cubicBezTo>
                  <a:cubicBezTo>
                    <a:pt x="27910" y="716417"/>
                    <a:pt x="31031" y="717856"/>
                    <a:pt x="32892" y="720337"/>
                  </a:cubicBezTo>
                  <a:cubicBezTo>
                    <a:pt x="37636" y="726662"/>
                    <a:pt x="46049" y="740072"/>
                    <a:pt x="46049" y="740072"/>
                  </a:cubicBezTo>
                  <a:cubicBezTo>
                    <a:pt x="47145" y="743361"/>
                    <a:pt x="47787" y="746839"/>
                    <a:pt x="49338" y="749940"/>
                  </a:cubicBezTo>
                  <a:cubicBezTo>
                    <a:pt x="51106" y="753476"/>
                    <a:pt x="54311" y="756195"/>
                    <a:pt x="55916" y="759807"/>
                  </a:cubicBezTo>
                  <a:cubicBezTo>
                    <a:pt x="71575" y="795038"/>
                    <a:pt x="54185" y="767076"/>
                    <a:pt x="69073" y="789410"/>
                  </a:cubicBezTo>
                  <a:cubicBezTo>
                    <a:pt x="74961" y="812964"/>
                    <a:pt x="71443" y="796394"/>
                    <a:pt x="75652" y="832170"/>
                  </a:cubicBezTo>
                  <a:cubicBezTo>
                    <a:pt x="76685" y="840949"/>
                    <a:pt x="77965" y="849698"/>
                    <a:pt x="78941" y="858484"/>
                  </a:cubicBezTo>
                  <a:cubicBezTo>
                    <a:pt x="80158" y="869435"/>
                    <a:pt x="80774" y="880454"/>
                    <a:pt x="82230" y="891376"/>
                  </a:cubicBezTo>
                  <a:cubicBezTo>
                    <a:pt x="84739" y="910196"/>
                    <a:pt x="84656" y="903155"/>
                    <a:pt x="88809" y="917689"/>
                  </a:cubicBezTo>
                  <a:cubicBezTo>
                    <a:pt x="97939" y="949640"/>
                    <a:pt x="85321" y="914003"/>
                    <a:pt x="98676" y="940714"/>
                  </a:cubicBezTo>
                  <a:cubicBezTo>
                    <a:pt x="107215" y="957792"/>
                    <a:pt x="95695" y="944311"/>
                    <a:pt x="108544" y="957160"/>
                  </a:cubicBezTo>
                  <a:cubicBezTo>
                    <a:pt x="117859" y="985105"/>
                    <a:pt x="104869" y="951037"/>
                    <a:pt x="118411" y="973606"/>
                  </a:cubicBezTo>
                  <a:cubicBezTo>
                    <a:pt x="120195" y="976579"/>
                    <a:pt x="119917" y="980500"/>
                    <a:pt x="121701" y="983473"/>
                  </a:cubicBezTo>
                  <a:cubicBezTo>
                    <a:pt x="125369" y="989586"/>
                    <a:pt x="132971" y="992489"/>
                    <a:pt x="138147" y="996630"/>
                  </a:cubicBezTo>
                  <a:cubicBezTo>
                    <a:pt x="151049" y="1006951"/>
                    <a:pt x="137454" y="1000785"/>
                    <a:pt x="154593" y="1006498"/>
                  </a:cubicBezTo>
                  <a:cubicBezTo>
                    <a:pt x="172134" y="1032813"/>
                    <a:pt x="149111" y="1001016"/>
                    <a:pt x="171039" y="1022944"/>
                  </a:cubicBezTo>
                  <a:cubicBezTo>
                    <a:pt x="173834" y="1025739"/>
                    <a:pt x="175147" y="1029725"/>
                    <a:pt x="177617" y="1032812"/>
                  </a:cubicBezTo>
                  <a:cubicBezTo>
                    <a:pt x="179554" y="1035234"/>
                    <a:pt x="182003" y="1037197"/>
                    <a:pt x="184196" y="1039390"/>
                  </a:cubicBezTo>
                  <a:cubicBezTo>
                    <a:pt x="185292" y="1042679"/>
                    <a:pt x="185934" y="1046157"/>
                    <a:pt x="187485" y="1049258"/>
                  </a:cubicBezTo>
                  <a:cubicBezTo>
                    <a:pt x="191634" y="1057556"/>
                    <a:pt x="194524" y="1059586"/>
                    <a:pt x="200642" y="1065704"/>
                  </a:cubicBezTo>
                  <a:cubicBezTo>
                    <a:pt x="209959" y="1093654"/>
                    <a:pt x="196965" y="1059575"/>
                    <a:pt x="210509" y="1082150"/>
                  </a:cubicBezTo>
                  <a:cubicBezTo>
                    <a:pt x="212293" y="1085123"/>
                    <a:pt x="212014" y="1089044"/>
                    <a:pt x="213798" y="1092017"/>
                  </a:cubicBezTo>
                  <a:cubicBezTo>
                    <a:pt x="215394" y="1094676"/>
                    <a:pt x="218440" y="1096174"/>
                    <a:pt x="220377" y="1098596"/>
                  </a:cubicBezTo>
                  <a:cubicBezTo>
                    <a:pt x="222846" y="1101683"/>
                    <a:pt x="225187" y="1104927"/>
                    <a:pt x="226955" y="1108463"/>
                  </a:cubicBezTo>
                  <a:cubicBezTo>
                    <a:pt x="228506" y="1111564"/>
                    <a:pt x="228561" y="1115300"/>
                    <a:pt x="230245" y="1118331"/>
                  </a:cubicBezTo>
                  <a:cubicBezTo>
                    <a:pt x="234084" y="1125242"/>
                    <a:pt x="239016" y="1131488"/>
                    <a:pt x="243401" y="1138066"/>
                  </a:cubicBezTo>
                  <a:cubicBezTo>
                    <a:pt x="245594" y="1141355"/>
                    <a:pt x="247185" y="1145139"/>
                    <a:pt x="249980" y="1147934"/>
                  </a:cubicBezTo>
                  <a:lnTo>
                    <a:pt x="276293" y="1174248"/>
                  </a:lnTo>
                  <a:cubicBezTo>
                    <a:pt x="278486" y="1176441"/>
                    <a:pt x="281152" y="1178246"/>
                    <a:pt x="282872" y="1180826"/>
                  </a:cubicBezTo>
                  <a:cubicBezTo>
                    <a:pt x="285065" y="1184115"/>
                    <a:pt x="286980" y="1187607"/>
                    <a:pt x="289450" y="1190694"/>
                  </a:cubicBezTo>
                  <a:cubicBezTo>
                    <a:pt x="291387" y="1193116"/>
                    <a:pt x="294168" y="1194791"/>
                    <a:pt x="296029" y="1197272"/>
                  </a:cubicBezTo>
                  <a:cubicBezTo>
                    <a:pt x="300773" y="1203597"/>
                    <a:pt x="304800" y="1210429"/>
                    <a:pt x="309186" y="1217007"/>
                  </a:cubicBezTo>
                  <a:cubicBezTo>
                    <a:pt x="311379" y="1220296"/>
                    <a:pt x="314514" y="1223125"/>
                    <a:pt x="315764" y="1226875"/>
                  </a:cubicBezTo>
                  <a:cubicBezTo>
                    <a:pt x="316860" y="1230164"/>
                    <a:pt x="317269" y="1233769"/>
                    <a:pt x="319053" y="1236742"/>
                  </a:cubicBezTo>
                  <a:cubicBezTo>
                    <a:pt x="320649" y="1239401"/>
                    <a:pt x="323439" y="1241128"/>
                    <a:pt x="325632" y="1243321"/>
                  </a:cubicBezTo>
                  <a:cubicBezTo>
                    <a:pt x="326728" y="1246610"/>
                    <a:pt x="327370" y="1250088"/>
                    <a:pt x="328921" y="1253189"/>
                  </a:cubicBezTo>
                  <a:cubicBezTo>
                    <a:pt x="333070" y="1261487"/>
                    <a:pt x="335960" y="1263517"/>
                    <a:pt x="342078" y="1269635"/>
                  </a:cubicBezTo>
                  <a:cubicBezTo>
                    <a:pt x="343174" y="1272924"/>
                    <a:pt x="343817" y="1276401"/>
                    <a:pt x="345367" y="1279502"/>
                  </a:cubicBezTo>
                  <a:cubicBezTo>
                    <a:pt x="349087" y="1286943"/>
                    <a:pt x="359031" y="1298480"/>
                    <a:pt x="365102" y="1302527"/>
                  </a:cubicBezTo>
                  <a:lnTo>
                    <a:pt x="374970" y="1309105"/>
                  </a:lnTo>
                  <a:cubicBezTo>
                    <a:pt x="378507" y="1308398"/>
                    <a:pt x="396226" y="1305561"/>
                    <a:pt x="401283" y="1302527"/>
                  </a:cubicBezTo>
                  <a:cubicBezTo>
                    <a:pt x="403942" y="1300931"/>
                    <a:pt x="405381" y="1297809"/>
                    <a:pt x="407862" y="1295948"/>
                  </a:cubicBezTo>
                  <a:cubicBezTo>
                    <a:pt x="421975" y="1285363"/>
                    <a:pt x="433845" y="1281642"/>
                    <a:pt x="444043" y="1266345"/>
                  </a:cubicBezTo>
                  <a:cubicBezTo>
                    <a:pt x="446236" y="1263056"/>
                    <a:pt x="449016" y="1260090"/>
                    <a:pt x="450621" y="1256478"/>
                  </a:cubicBezTo>
                  <a:cubicBezTo>
                    <a:pt x="453437" y="1250141"/>
                    <a:pt x="453353" y="1242512"/>
                    <a:pt x="457200" y="1236742"/>
                  </a:cubicBezTo>
                  <a:cubicBezTo>
                    <a:pt x="467624" y="1221106"/>
                    <a:pt x="462529" y="1230623"/>
                    <a:pt x="470357" y="1207140"/>
                  </a:cubicBezTo>
                  <a:cubicBezTo>
                    <a:pt x="473831" y="1196718"/>
                    <a:pt x="472937" y="1196513"/>
                    <a:pt x="480224" y="1187404"/>
                  </a:cubicBezTo>
                  <a:cubicBezTo>
                    <a:pt x="482161" y="1184982"/>
                    <a:pt x="484029" y="1182213"/>
                    <a:pt x="486803" y="1180826"/>
                  </a:cubicBezTo>
                  <a:cubicBezTo>
                    <a:pt x="493005" y="1177725"/>
                    <a:pt x="506538" y="1174248"/>
                    <a:pt x="506538" y="1174248"/>
                  </a:cubicBezTo>
                  <a:cubicBezTo>
                    <a:pt x="509827" y="1176441"/>
                    <a:pt x="513936" y="1177739"/>
                    <a:pt x="516406" y="1180826"/>
                  </a:cubicBezTo>
                  <a:cubicBezTo>
                    <a:pt x="518572" y="1183533"/>
                    <a:pt x="518144" y="1187593"/>
                    <a:pt x="519695" y="1190694"/>
                  </a:cubicBezTo>
                  <a:cubicBezTo>
                    <a:pt x="521463" y="1194230"/>
                    <a:pt x="524080" y="1197272"/>
                    <a:pt x="526273" y="1200561"/>
                  </a:cubicBezTo>
                  <a:lnTo>
                    <a:pt x="532852" y="1220296"/>
                  </a:lnTo>
                  <a:cubicBezTo>
                    <a:pt x="536646" y="1231679"/>
                    <a:pt x="534105" y="1230790"/>
                    <a:pt x="546009" y="1236742"/>
                  </a:cubicBezTo>
                  <a:cubicBezTo>
                    <a:pt x="549110" y="1238293"/>
                    <a:pt x="552587" y="1238935"/>
                    <a:pt x="555876" y="1240032"/>
                  </a:cubicBezTo>
                  <a:cubicBezTo>
                    <a:pt x="560262" y="1238935"/>
                    <a:pt x="565503" y="1239566"/>
                    <a:pt x="569033" y="1236742"/>
                  </a:cubicBezTo>
                  <a:cubicBezTo>
                    <a:pt x="571740" y="1234576"/>
                    <a:pt x="571481" y="1230238"/>
                    <a:pt x="572322" y="1226875"/>
                  </a:cubicBezTo>
                  <a:cubicBezTo>
                    <a:pt x="573678" y="1221451"/>
                    <a:pt x="574515" y="1215911"/>
                    <a:pt x="575611" y="1210429"/>
                  </a:cubicBezTo>
                  <a:cubicBezTo>
                    <a:pt x="576708" y="1190694"/>
                    <a:pt x="575025" y="1170605"/>
                    <a:pt x="578901" y="1151223"/>
                  </a:cubicBezTo>
                  <a:cubicBezTo>
                    <a:pt x="579676" y="1147347"/>
                    <a:pt x="585681" y="1147114"/>
                    <a:pt x="588768" y="1144645"/>
                  </a:cubicBezTo>
                  <a:cubicBezTo>
                    <a:pt x="601668" y="1134325"/>
                    <a:pt x="588079" y="1140489"/>
                    <a:pt x="605214" y="1134777"/>
                  </a:cubicBezTo>
                  <a:cubicBezTo>
                    <a:pt x="607407" y="1131488"/>
                    <a:pt x="608998" y="1127704"/>
                    <a:pt x="611793" y="1124909"/>
                  </a:cubicBezTo>
                  <a:cubicBezTo>
                    <a:pt x="614588" y="1122114"/>
                    <a:pt x="618573" y="1120800"/>
                    <a:pt x="621660" y="1118331"/>
                  </a:cubicBezTo>
                  <a:cubicBezTo>
                    <a:pt x="624082" y="1116394"/>
                    <a:pt x="626046" y="1113946"/>
                    <a:pt x="628239" y="1111753"/>
                  </a:cubicBezTo>
                  <a:cubicBezTo>
                    <a:pt x="627143" y="1097500"/>
                    <a:pt x="626723" y="1083178"/>
                    <a:pt x="624950" y="1068993"/>
                  </a:cubicBezTo>
                  <a:cubicBezTo>
                    <a:pt x="623405" y="1056632"/>
                    <a:pt x="613677" y="1055172"/>
                    <a:pt x="624950" y="1039390"/>
                  </a:cubicBezTo>
                  <a:cubicBezTo>
                    <a:pt x="627577" y="1035712"/>
                    <a:pt x="633673" y="1036987"/>
                    <a:pt x="638106" y="1036101"/>
                  </a:cubicBezTo>
                  <a:cubicBezTo>
                    <a:pt x="644646" y="1034793"/>
                    <a:pt x="651263" y="1033908"/>
                    <a:pt x="657842" y="1032812"/>
                  </a:cubicBezTo>
                  <a:cubicBezTo>
                    <a:pt x="674977" y="1027099"/>
                    <a:pt x="661388" y="1033264"/>
                    <a:pt x="674288" y="1022944"/>
                  </a:cubicBezTo>
                  <a:cubicBezTo>
                    <a:pt x="677375" y="1020475"/>
                    <a:pt x="681068" y="1018835"/>
                    <a:pt x="684155" y="1016366"/>
                  </a:cubicBezTo>
                  <a:cubicBezTo>
                    <a:pt x="689255" y="1012286"/>
                    <a:pt x="694462" y="1005619"/>
                    <a:pt x="697312" y="999919"/>
                  </a:cubicBezTo>
                  <a:cubicBezTo>
                    <a:pt x="698862" y="996818"/>
                    <a:pt x="699505" y="993341"/>
                    <a:pt x="700601" y="990052"/>
                  </a:cubicBezTo>
                  <a:cubicBezTo>
                    <a:pt x="696546" y="953556"/>
                    <a:pt x="700452" y="969869"/>
                    <a:pt x="690734" y="940714"/>
                  </a:cubicBezTo>
                  <a:lnTo>
                    <a:pt x="684155" y="920978"/>
                  </a:lnTo>
                  <a:lnTo>
                    <a:pt x="674288" y="911111"/>
                  </a:lnTo>
                  <a:cubicBezTo>
                    <a:pt x="668235" y="892955"/>
                    <a:pt x="670301" y="901450"/>
                    <a:pt x="667709" y="871640"/>
                  </a:cubicBezTo>
                  <a:cubicBezTo>
                    <a:pt x="663314" y="821099"/>
                    <a:pt x="677436" y="834268"/>
                    <a:pt x="654552" y="819013"/>
                  </a:cubicBezTo>
                  <a:cubicBezTo>
                    <a:pt x="651227" y="814025"/>
                    <a:pt x="644685" y="806086"/>
                    <a:pt x="644685" y="799278"/>
                  </a:cubicBezTo>
                  <a:cubicBezTo>
                    <a:pt x="644685" y="790706"/>
                    <a:pt x="649181" y="782519"/>
                    <a:pt x="654552" y="776253"/>
                  </a:cubicBezTo>
                  <a:cubicBezTo>
                    <a:pt x="658588" y="771544"/>
                    <a:pt x="663323" y="767482"/>
                    <a:pt x="667709" y="763096"/>
                  </a:cubicBezTo>
                  <a:cubicBezTo>
                    <a:pt x="693359" y="737447"/>
                    <a:pt x="651820" y="779846"/>
                    <a:pt x="680866" y="746650"/>
                  </a:cubicBezTo>
                  <a:cubicBezTo>
                    <a:pt x="685971" y="740815"/>
                    <a:pt x="691830" y="735686"/>
                    <a:pt x="697312" y="730204"/>
                  </a:cubicBezTo>
                  <a:cubicBezTo>
                    <a:pt x="699505" y="728011"/>
                    <a:pt x="702171" y="726206"/>
                    <a:pt x="703891" y="723626"/>
                  </a:cubicBezTo>
                  <a:lnTo>
                    <a:pt x="710469" y="713758"/>
                  </a:lnTo>
                  <a:cubicBezTo>
                    <a:pt x="713758" y="714855"/>
                    <a:pt x="717236" y="715497"/>
                    <a:pt x="720337" y="717048"/>
                  </a:cubicBezTo>
                  <a:cubicBezTo>
                    <a:pt x="728634" y="721197"/>
                    <a:pt x="730664" y="724086"/>
                    <a:pt x="736783" y="730204"/>
                  </a:cubicBezTo>
                  <a:cubicBezTo>
                    <a:pt x="737879" y="733493"/>
                    <a:pt x="737906" y="737364"/>
                    <a:pt x="740072" y="740072"/>
                  </a:cubicBezTo>
                  <a:cubicBezTo>
                    <a:pt x="742541" y="743159"/>
                    <a:pt x="746852" y="744181"/>
                    <a:pt x="749939" y="746650"/>
                  </a:cubicBezTo>
                  <a:cubicBezTo>
                    <a:pt x="752361" y="748587"/>
                    <a:pt x="754581" y="750807"/>
                    <a:pt x="756518" y="753229"/>
                  </a:cubicBezTo>
                  <a:cubicBezTo>
                    <a:pt x="763229" y="761618"/>
                    <a:pt x="768475" y="775852"/>
                    <a:pt x="779542" y="779542"/>
                  </a:cubicBezTo>
                  <a:cubicBezTo>
                    <a:pt x="797631" y="785573"/>
                    <a:pt x="781427" y="779209"/>
                    <a:pt x="799278" y="789410"/>
                  </a:cubicBezTo>
                  <a:cubicBezTo>
                    <a:pt x="803535" y="791843"/>
                    <a:pt x="808177" y="793556"/>
                    <a:pt x="812434" y="795989"/>
                  </a:cubicBezTo>
                  <a:cubicBezTo>
                    <a:pt x="815866" y="797950"/>
                    <a:pt x="818766" y="800799"/>
                    <a:pt x="822302" y="802567"/>
                  </a:cubicBezTo>
                  <a:cubicBezTo>
                    <a:pt x="825403" y="804117"/>
                    <a:pt x="828881" y="804760"/>
                    <a:pt x="832170" y="805856"/>
                  </a:cubicBezTo>
                  <a:cubicBezTo>
                    <a:pt x="835459" y="808049"/>
                    <a:pt x="838950" y="809966"/>
                    <a:pt x="842037" y="812435"/>
                  </a:cubicBezTo>
                  <a:cubicBezTo>
                    <a:pt x="844459" y="814372"/>
                    <a:pt x="845957" y="817418"/>
                    <a:pt x="848616" y="819013"/>
                  </a:cubicBezTo>
                  <a:cubicBezTo>
                    <a:pt x="851589" y="820797"/>
                    <a:pt x="855194" y="821206"/>
                    <a:pt x="858483" y="822302"/>
                  </a:cubicBezTo>
                  <a:cubicBezTo>
                    <a:pt x="860676" y="824495"/>
                    <a:pt x="862288" y="827494"/>
                    <a:pt x="865062" y="828881"/>
                  </a:cubicBezTo>
                  <a:cubicBezTo>
                    <a:pt x="871264" y="831982"/>
                    <a:pt x="878219" y="833266"/>
                    <a:pt x="884797" y="835459"/>
                  </a:cubicBezTo>
                  <a:lnTo>
                    <a:pt x="894665" y="838748"/>
                  </a:lnTo>
                  <a:cubicBezTo>
                    <a:pt x="897954" y="839844"/>
                    <a:pt x="901169" y="841196"/>
                    <a:pt x="904532" y="842037"/>
                  </a:cubicBezTo>
                  <a:cubicBezTo>
                    <a:pt x="908918" y="843134"/>
                    <a:pt x="913456" y="843740"/>
                    <a:pt x="917689" y="845327"/>
                  </a:cubicBezTo>
                  <a:cubicBezTo>
                    <a:pt x="940761" y="853979"/>
                    <a:pt x="921623" y="848938"/>
                    <a:pt x="940714" y="858484"/>
                  </a:cubicBezTo>
                  <a:cubicBezTo>
                    <a:pt x="943815" y="860035"/>
                    <a:pt x="947394" y="860407"/>
                    <a:pt x="950581" y="861773"/>
                  </a:cubicBezTo>
                  <a:cubicBezTo>
                    <a:pt x="955088" y="863704"/>
                    <a:pt x="959352" y="866158"/>
                    <a:pt x="963738" y="868351"/>
                  </a:cubicBezTo>
                  <a:cubicBezTo>
                    <a:pt x="976585" y="881200"/>
                    <a:pt x="963106" y="869681"/>
                    <a:pt x="980184" y="878219"/>
                  </a:cubicBezTo>
                  <a:cubicBezTo>
                    <a:pt x="1005692" y="890972"/>
                    <a:pt x="975115" y="879818"/>
                    <a:pt x="999919" y="888086"/>
                  </a:cubicBezTo>
                  <a:cubicBezTo>
                    <a:pt x="1001310" y="889477"/>
                    <a:pt x="1012095" y="902224"/>
                    <a:pt x="1016365" y="897954"/>
                  </a:cubicBezTo>
                  <a:cubicBezTo>
                    <a:pt x="1020318" y="894001"/>
                    <a:pt x="1018864" y="887042"/>
                    <a:pt x="1019655" y="881508"/>
                  </a:cubicBezTo>
                  <a:cubicBezTo>
                    <a:pt x="1021059" y="871679"/>
                    <a:pt x="1021434" y="861718"/>
                    <a:pt x="1022944" y="851905"/>
                  </a:cubicBezTo>
                  <a:cubicBezTo>
                    <a:pt x="1024658" y="840763"/>
                    <a:pt x="1026656" y="838912"/>
                    <a:pt x="1029522" y="828881"/>
                  </a:cubicBezTo>
                  <a:cubicBezTo>
                    <a:pt x="1030764" y="824534"/>
                    <a:pt x="1031715" y="820110"/>
                    <a:pt x="1032811" y="815724"/>
                  </a:cubicBezTo>
                  <a:cubicBezTo>
                    <a:pt x="1033968" y="804154"/>
                    <a:pt x="1034393" y="775524"/>
                    <a:pt x="1042679" y="763096"/>
                  </a:cubicBezTo>
                  <a:lnTo>
                    <a:pt x="1055836" y="743361"/>
                  </a:lnTo>
                  <a:cubicBezTo>
                    <a:pt x="1056932" y="740072"/>
                    <a:pt x="1057110" y="736315"/>
                    <a:pt x="1059125" y="733494"/>
                  </a:cubicBezTo>
                  <a:cubicBezTo>
                    <a:pt x="1062730" y="728447"/>
                    <a:pt x="1067896" y="724723"/>
                    <a:pt x="1072282" y="720337"/>
                  </a:cubicBezTo>
                  <a:cubicBezTo>
                    <a:pt x="1074475" y="718144"/>
                    <a:pt x="1076280" y="715478"/>
                    <a:pt x="1078860" y="713758"/>
                  </a:cubicBezTo>
                  <a:cubicBezTo>
                    <a:pt x="1082149" y="711565"/>
                    <a:pt x="1085726" y="709753"/>
                    <a:pt x="1088728" y="707180"/>
                  </a:cubicBezTo>
                  <a:cubicBezTo>
                    <a:pt x="1100060" y="697467"/>
                    <a:pt x="1099669" y="693487"/>
                    <a:pt x="1111752" y="687445"/>
                  </a:cubicBezTo>
                  <a:cubicBezTo>
                    <a:pt x="1114853" y="685894"/>
                    <a:pt x="1118519" y="685706"/>
                    <a:pt x="1121620" y="684155"/>
                  </a:cubicBezTo>
                  <a:cubicBezTo>
                    <a:pt x="1125156" y="682387"/>
                    <a:pt x="1127738" y="678827"/>
                    <a:pt x="1131488" y="677577"/>
                  </a:cubicBezTo>
                  <a:cubicBezTo>
                    <a:pt x="1137815" y="675468"/>
                    <a:pt x="1144645" y="675384"/>
                    <a:pt x="1151223" y="674288"/>
                  </a:cubicBezTo>
                  <a:cubicBezTo>
                    <a:pt x="1169862" y="675384"/>
                    <a:pt x="1188545" y="675887"/>
                    <a:pt x="1207139" y="677577"/>
                  </a:cubicBezTo>
                  <a:cubicBezTo>
                    <a:pt x="1212707" y="678083"/>
                    <a:pt x="1217995" y="680866"/>
                    <a:pt x="1223586" y="680866"/>
                  </a:cubicBezTo>
                  <a:cubicBezTo>
                    <a:pt x="1233514" y="680866"/>
                    <a:pt x="1243321" y="678673"/>
                    <a:pt x="1253188" y="677577"/>
                  </a:cubicBezTo>
                  <a:cubicBezTo>
                    <a:pt x="1257574" y="673191"/>
                    <a:pt x="1272229" y="666381"/>
                    <a:pt x="1266345" y="664420"/>
                  </a:cubicBezTo>
                  <a:cubicBezTo>
                    <a:pt x="1263056" y="663324"/>
                    <a:pt x="1256478" y="657664"/>
                    <a:pt x="1256478" y="661131"/>
                  </a:cubicBezTo>
                  <a:cubicBezTo>
                    <a:pt x="1256478" y="665084"/>
                    <a:pt x="1263056" y="665516"/>
                    <a:pt x="1266345" y="667709"/>
                  </a:cubicBezTo>
                  <a:cubicBezTo>
                    <a:pt x="1267441" y="664420"/>
                    <a:pt x="1269634" y="661309"/>
                    <a:pt x="1269634" y="657842"/>
                  </a:cubicBezTo>
                  <a:cubicBezTo>
                    <a:pt x="1269634" y="654375"/>
                    <a:pt x="1266345" y="651441"/>
                    <a:pt x="1266345" y="647974"/>
                  </a:cubicBezTo>
                  <a:cubicBezTo>
                    <a:pt x="1266345" y="643206"/>
                    <a:pt x="1272887" y="630900"/>
                    <a:pt x="1276213" y="628239"/>
                  </a:cubicBezTo>
                  <a:cubicBezTo>
                    <a:pt x="1278920" y="626073"/>
                    <a:pt x="1282791" y="626046"/>
                    <a:pt x="1286080" y="624950"/>
                  </a:cubicBezTo>
                  <a:cubicBezTo>
                    <a:pt x="1288273" y="622757"/>
                    <a:pt x="1289885" y="619758"/>
                    <a:pt x="1292659" y="618371"/>
                  </a:cubicBezTo>
                  <a:cubicBezTo>
                    <a:pt x="1292665" y="618368"/>
                    <a:pt x="1317325" y="610150"/>
                    <a:pt x="1322262" y="608504"/>
                  </a:cubicBezTo>
                  <a:cubicBezTo>
                    <a:pt x="1325551" y="607408"/>
                    <a:pt x="1329244" y="607137"/>
                    <a:pt x="1332129" y="605214"/>
                  </a:cubicBezTo>
                  <a:cubicBezTo>
                    <a:pt x="1344882" y="596713"/>
                    <a:pt x="1338247" y="599886"/>
                    <a:pt x="1351865" y="595347"/>
                  </a:cubicBezTo>
                  <a:cubicBezTo>
                    <a:pt x="1367753" y="579457"/>
                    <a:pt x="1348418" y="599654"/>
                    <a:pt x="1365021" y="578901"/>
                  </a:cubicBezTo>
                  <a:cubicBezTo>
                    <a:pt x="1366958" y="576479"/>
                    <a:pt x="1369407" y="574515"/>
                    <a:pt x="1371600" y="572322"/>
                  </a:cubicBezTo>
                  <a:cubicBezTo>
                    <a:pt x="1377312" y="555187"/>
                    <a:pt x="1371148" y="568776"/>
                    <a:pt x="1381468" y="555876"/>
                  </a:cubicBezTo>
                  <a:cubicBezTo>
                    <a:pt x="1383937" y="552789"/>
                    <a:pt x="1384959" y="548478"/>
                    <a:pt x="1388046" y="546009"/>
                  </a:cubicBezTo>
                  <a:cubicBezTo>
                    <a:pt x="1390754" y="543843"/>
                    <a:pt x="1394813" y="544270"/>
                    <a:pt x="1397914" y="542719"/>
                  </a:cubicBezTo>
                  <a:cubicBezTo>
                    <a:pt x="1423411" y="529970"/>
                    <a:pt x="1392851" y="541117"/>
                    <a:pt x="1417649" y="532852"/>
                  </a:cubicBezTo>
                  <a:cubicBezTo>
                    <a:pt x="1418745" y="529563"/>
                    <a:pt x="1419387" y="526085"/>
                    <a:pt x="1420938" y="522984"/>
                  </a:cubicBezTo>
                  <a:cubicBezTo>
                    <a:pt x="1422706" y="519448"/>
                    <a:pt x="1426128" y="516818"/>
                    <a:pt x="1427516" y="513117"/>
                  </a:cubicBezTo>
                  <a:cubicBezTo>
                    <a:pt x="1429479" y="507882"/>
                    <a:pt x="1429709" y="502153"/>
                    <a:pt x="1430806" y="496671"/>
                  </a:cubicBezTo>
                  <a:cubicBezTo>
                    <a:pt x="1429709" y="490092"/>
                    <a:pt x="1430081" y="483091"/>
                    <a:pt x="1427516" y="476935"/>
                  </a:cubicBezTo>
                  <a:cubicBezTo>
                    <a:pt x="1424475" y="469637"/>
                    <a:pt x="1416861" y="464700"/>
                    <a:pt x="1414360" y="457200"/>
                  </a:cubicBezTo>
                  <a:cubicBezTo>
                    <a:pt x="1409820" y="443582"/>
                    <a:pt x="1412993" y="450217"/>
                    <a:pt x="1404492" y="437465"/>
                  </a:cubicBezTo>
                  <a:cubicBezTo>
                    <a:pt x="1398312" y="418922"/>
                    <a:pt x="1397614" y="421223"/>
                    <a:pt x="1404492" y="391416"/>
                  </a:cubicBezTo>
                  <a:cubicBezTo>
                    <a:pt x="1405189" y="388394"/>
                    <a:pt x="1408296" y="386224"/>
                    <a:pt x="1411070" y="384837"/>
                  </a:cubicBezTo>
                  <a:cubicBezTo>
                    <a:pt x="1417272" y="381736"/>
                    <a:pt x="1424227" y="380452"/>
                    <a:pt x="1430806" y="378259"/>
                  </a:cubicBezTo>
                  <a:lnTo>
                    <a:pt x="1440673" y="374970"/>
                  </a:lnTo>
                  <a:lnTo>
                    <a:pt x="1450541" y="371681"/>
                  </a:lnTo>
                  <a:cubicBezTo>
                    <a:pt x="1452734" y="369488"/>
                    <a:pt x="1455523" y="367761"/>
                    <a:pt x="1457119" y="365102"/>
                  </a:cubicBezTo>
                  <a:cubicBezTo>
                    <a:pt x="1469929" y="343753"/>
                    <a:pt x="1450320" y="365326"/>
                    <a:pt x="1466987" y="348656"/>
                  </a:cubicBezTo>
                  <a:cubicBezTo>
                    <a:pt x="1468083" y="345367"/>
                    <a:pt x="1467569" y="340955"/>
                    <a:pt x="1470276" y="338789"/>
                  </a:cubicBezTo>
                  <a:cubicBezTo>
                    <a:pt x="1473806" y="335965"/>
                    <a:pt x="1479086" y="336741"/>
                    <a:pt x="1483433" y="335499"/>
                  </a:cubicBezTo>
                  <a:cubicBezTo>
                    <a:pt x="1507021" y="328759"/>
                    <a:pt x="1476330" y="335604"/>
                    <a:pt x="1509747" y="328921"/>
                  </a:cubicBezTo>
                  <a:cubicBezTo>
                    <a:pt x="1539394" y="333156"/>
                    <a:pt x="1531148" y="333851"/>
                    <a:pt x="1565663" y="328921"/>
                  </a:cubicBezTo>
                  <a:cubicBezTo>
                    <a:pt x="1592056" y="325151"/>
                    <a:pt x="1564380" y="324699"/>
                    <a:pt x="1598555" y="322342"/>
                  </a:cubicBezTo>
                  <a:cubicBezTo>
                    <a:pt x="1623736" y="320605"/>
                    <a:pt x="1648990" y="320149"/>
                    <a:pt x="1674207" y="319053"/>
                  </a:cubicBezTo>
                  <a:cubicBezTo>
                    <a:pt x="1697478" y="311296"/>
                    <a:pt x="1699192" y="317916"/>
                    <a:pt x="1690653" y="289450"/>
                  </a:cubicBezTo>
                  <a:cubicBezTo>
                    <a:pt x="1689517" y="285664"/>
                    <a:pt x="1686268" y="282872"/>
                    <a:pt x="1684075" y="279583"/>
                  </a:cubicBezTo>
                  <a:cubicBezTo>
                    <a:pt x="1676515" y="256906"/>
                    <a:pt x="1682399" y="264752"/>
                    <a:pt x="1670918" y="253269"/>
                  </a:cubicBezTo>
                  <a:cubicBezTo>
                    <a:pt x="1672014" y="241209"/>
                    <a:pt x="1671484" y="228888"/>
                    <a:pt x="1674207" y="217088"/>
                  </a:cubicBezTo>
                  <a:cubicBezTo>
                    <a:pt x="1674904" y="214066"/>
                    <a:pt x="1678364" y="212446"/>
                    <a:pt x="1680786" y="210509"/>
                  </a:cubicBezTo>
                  <a:cubicBezTo>
                    <a:pt x="1688535" y="204310"/>
                    <a:pt x="1694806" y="201855"/>
                    <a:pt x="1703810" y="197353"/>
                  </a:cubicBezTo>
                  <a:cubicBezTo>
                    <a:pt x="1706003" y="194064"/>
                    <a:pt x="1707918" y="190572"/>
                    <a:pt x="1710388" y="187485"/>
                  </a:cubicBezTo>
                  <a:cubicBezTo>
                    <a:pt x="1717226" y="178937"/>
                    <a:pt x="1718480" y="182435"/>
                    <a:pt x="1723545" y="171039"/>
                  </a:cubicBezTo>
                  <a:cubicBezTo>
                    <a:pt x="1726361" y="164702"/>
                    <a:pt x="1730124" y="151304"/>
                    <a:pt x="1730124" y="151304"/>
                  </a:cubicBezTo>
                  <a:cubicBezTo>
                    <a:pt x="1729027" y="143629"/>
                    <a:pt x="1728221" y="135907"/>
                    <a:pt x="1726834" y="128279"/>
                  </a:cubicBezTo>
                  <a:cubicBezTo>
                    <a:pt x="1722730" y="105707"/>
                    <a:pt x="1724955" y="124052"/>
                    <a:pt x="1720256" y="105255"/>
                  </a:cubicBezTo>
                  <a:cubicBezTo>
                    <a:pt x="1717118" y="92702"/>
                    <a:pt x="1719413" y="87966"/>
                    <a:pt x="1710388" y="78941"/>
                  </a:cubicBezTo>
                  <a:cubicBezTo>
                    <a:pt x="1707593" y="76146"/>
                    <a:pt x="1703608" y="74832"/>
                    <a:pt x="1700521" y="72363"/>
                  </a:cubicBezTo>
                  <a:cubicBezTo>
                    <a:pt x="1684119" y="59241"/>
                    <a:pt x="1707885" y="70431"/>
                    <a:pt x="1674207" y="59206"/>
                  </a:cubicBezTo>
                  <a:lnTo>
                    <a:pt x="1664339" y="55917"/>
                  </a:lnTo>
                  <a:cubicBezTo>
                    <a:pt x="1651491" y="43068"/>
                    <a:pt x="1664972" y="54588"/>
                    <a:pt x="1647893" y="46049"/>
                  </a:cubicBezTo>
                  <a:cubicBezTo>
                    <a:pt x="1644357" y="44281"/>
                    <a:pt x="1641741" y="40822"/>
                    <a:pt x="1638026" y="39471"/>
                  </a:cubicBezTo>
                  <a:cubicBezTo>
                    <a:pt x="1629529" y="36381"/>
                    <a:pt x="1620289" y="35751"/>
                    <a:pt x="1611712" y="32892"/>
                  </a:cubicBezTo>
                  <a:cubicBezTo>
                    <a:pt x="1592509" y="26491"/>
                    <a:pt x="1611053" y="32102"/>
                    <a:pt x="1582109" y="26314"/>
                  </a:cubicBezTo>
                  <a:cubicBezTo>
                    <a:pt x="1567451" y="23383"/>
                    <a:pt x="1553488" y="17870"/>
                    <a:pt x="1539350" y="13157"/>
                  </a:cubicBezTo>
                  <a:cubicBezTo>
                    <a:pt x="1536061" y="12061"/>
                    <a:pt x="1532846" y="10709"/>
                    <a:pt x="1529482" y="9868"/>
                  </a:cubicBezTo>
                  <a:cubicBezTo>
                    <a:pt x="1525096" y="8771"/>
                    <a:pt x="1520758" y="7465"/>
                    <a:pt x="1516325" y="6578"/>
                  </a:cubicBezTo>
                  <a:cubicBezTo>
                    <a:pt x="1497875" y="2888"/>
                    <a:pt x="1486725" y="2193"/>
                    <a:pt x="1466987" y="0"/>
                  </a:cubicBezTo>
                  <a:cubicBezTo>
                    <a:pt x="1447102" y="4971"/>
                    <a:pt x="1455261" y="-1000"/>
                    <a:pt x="1447252" y="23025"/>
                  </a:cubicBezTo>
                  <a:lnTo>
                    <a:pt x="1443962" y="32892"/>
                  </a:lnTo>
                  <a:cubicBezTo>
                    <a:pt x="1442920" y="42270"/>
                    <a:pt x="1442894" y="61343"/>
                    <a:pt x="1437384" y="72363"/>
                  </a:cubicBezTo>
                  <a:cubicBezTo>
                    <a:pt x="1435616" y="75899"/>
                    <a:pt x="1433893" y="79761"/>
                    <a:pt x="1430806" y="82230"/>
                  </a:cubicBezTo>
                  <a:cubicBezTo>
                    <a:pt x="1428098" y="84396"/>
                    <a:pt x="1424227" y="84423"/>
                    <a:pt x="1420938" y="85519"/>
                  </a:cubicBezTo>
                  <a:cubicBezTo>
                    <a:pt x="1414360" y="84423"/>
                    <a:pt x="1407447" y="84572"/>
                    <a:pt x="1401203" y="82230"/>
                  </a:cubicBezTo>
                  <a:cubicBezTo>
                    <a:pt x="1398299" y="81141"/>
                    <a:pt x="1397706" y="75994"/>
                    <a:pt x="1394624" y="75652"/>
                  </a:cubicBezTo>
                  <a:cubicBezTo>
                    <a:pt x="1386919" y="74796"/>
                    <a:pt x="1379275" y="77845"/>
                    <a:pt x="1371600" y="78941"/>
                  </a:cubicBezTo>
                  <a:cubicBezTo>
                    <a:pt x="1367214" y="81134"/>
                    <a:pt x="1362950" y="83587"/>
                    <a:pt x="1358443" y="85519"/>
                  </a:cubicBezTo>
                  <a:cubicBezTo>
                    <a:pt x="1355256" y="86885"/>
                    <a:pt x="1351676" y="87258"/>
                    <a:pt x="1348575" y="88809"/>
                  </a:cubicBezTo>
                  <a:cubicBezTo>
                    <a:pt x="1345039" y="90577"/>
                    <a:pt x="1342409" y="93999"/>
                    <a:pt x="1338708" y="95387"/>
                  </a:cubicBezTo>
                  <a:cubicBezTo>
                    <a:pt x="1333473" y="97350"/>
                    <a:pt x="1327686" y="97320"/>
                    <a:pt x="1322262" y="98676"/>
                  </a:cubicBezTo>
                  <a:cubicBezTo>
                    <a:pt x="1318898" y="99517"/>
                    <a:pt x="1315683" y="100869"/>
                    <a:pt x="1312394" y="101966"/>
                  </a:cubicBezTo>
                  <a:cubicBezTo>
                    <a:pt x="1289370" y="94290"/>
                    <a:pt x="1299237" y="93194"/>
                    <a:pt x="1282791" y="98676"/>
                  </a:cubicBezTo>
                  <a:cubicBezTo>
                    <a:pt x="1278405" y="103062"/>
                    <a:pt x="1275518" y="109871"/>
                    <a:pt x="1269634" y="111833"/>
                  </a:cubicBezTo>
                  <a:lnTo>
                    <a:pt x="1249899" y="118412"/>
                  </a:lnTo>
                  <a:cubicBezTo>
                    <a:pt x="1233204" y="115072"/>
                    <a:pt x="1228791" y="112291"/>
                    <a:pt x="1210429" y="118412"/>
                  </a:cubicBezTo>
                  <a:cubicBezTo>
                    <a:pt x="1207487" y="119393"/>
                    <a:pt x="1206043" y="122797"/>
                    <a:pt x="1203850" y="124990"/>
                  </a:cubicBezTo>
                  <a:cubicBezTo>
                    <a:pt x="1197006" y="152369"/>
                    <a:pt x="1205339" y="125303"/>
                    <a:pt x="1193983" y="148014"/>
                  </a:cubicBezTo>
                  <a:cubicBezTo>
                    <a:pt x="1187578" y="160824"/>
                    <a:pt x="1193731" y="156274"/>
                    <a:pt x="1187404" y="171039"/>
                  </a:cubicBezTo>
                  <a:cubicBezTo>
                    <a:pt x="1184291" y="178303"/>
                    <a:pt x="1179554" y="182179"/>
                    <a:pt x="1174247" y="187485"/>
                  </a:cubicBezTo>
                  <a:cubicBezTo>
                    <a:pt x="1173151" y="190774"/>
                    <a:pt x="1173779" y="195338"/>
                    <a:pt x="1170958" y="197353"/>
                  </a:cubicBezTo>
                  <a:cubicBezTo>
                    <a:pt x="1165315" y="201383"/>
                    <a:pt x="1158022" y="202571"/>
                    <a:pt x="1151223" y="203931"/>
                  </a:cubicBezTo>
                  <a:cubicBezTo>
                    <a:pt x="1116468" y="210882"/>
                    <a:pt x="1140358" y="206892"/>
                    <a:pt x="1078860" y="210509"/>
                  </a:cubicBezTo>
                  <a:cubicBezTo>
                    <a:pt x="1070089" y="209413"/>
                    <a:pt x="1059788" y="212289"/>
                    <a:pt x="1052547" y="207220"/>
                  </a:cubicBezTo>
                  <a:cubicBezTo>
                    <a:pt x="1046866" y="203244"/>
                    <a:pt x="1051738" y="191331"/>
                    <a:pt x="1045968" y="187485"/>
                  </a:cubicBezTo>
                  <a:cubicBezTo>
                    <a:pt x="1017697" y="168638"/>
                    <a:pt x="1053463" y="191232"/>
                    <a:pt x="1026233" y="177617"/>
                  </a:cubicBezTo>
                  <a:cubicBezTo>
                    <a:pt x="1000733" y="164867"/>
                    <a:pt x="1031295" y="176016"/>
                    <a:pt x="1006498" y="167750"/>
                  </a:cubicBezTo>
                  <a:cubicBezTo>
                    <a:pt x="1003209" y="168846"/>
                    <a:pt x="999082" y="168587"/>
                    <a:pt x="996630" y="171039"/>
                  </a:cubicBezTo>
                  <a:cubicBezTo>
                    <a:pt x="994178" y="173491"/>
                    <a:pt x="994558" y="177661"/>
                    <a:pt x="993341" y="180907"/>
                  </a:cubicBezTo>
                  <a:cubicBezTo>
                    <a:pt x="991268" y="186435"/>
                    <a:pt x="989160" y="191958"/>
                    <a:pt x="986762" y="197353"/>
                  </a:cubicBezTo>
                  <a:cubicBezTo>
                    <a:pt x="984771" y="201833"/>
                    <a:pt x="982005" y="205957"/>
                    <a:pt x="980184" y="210509"/>
                  </a:cubicBezTo>
                  <a:cubicBezTo>
                    <a:pt x="970106" y="235706"/>
                    <a:pt x="979637" y="224215"/>
                    <a:pt x="967027" y="236823"/>
                  </a:cubicBezTo>
                  <a:cubicBezTo>
                    <a:pt x="964104" y="245593"/>
                    <a:pt x="962579" y="251720"/>
                    <a:pt x="957160" y="259848"/>
                  </a:cubicBezTo>
                  <a:cubicBezTo>
                    <a:pt x="955440" y="262428"/>
                    <a:pt x="952774" y="264233"/>
                    <a:pt x="950581" y="266426"/>
                  </a:cubicBezTo>
                  <a:cubicBezTo>
                    <a:pt x="949485" y="269715"/>
                    <a:pt x="948976" y="273263"/>
                    <a:pt x="947292" y="276294"/>
                  </a:cubicBezTo>
                  <a:cubicBezTo>
                    <a:pt x="939703" y="289955"/>
                    <a:pt x="936833" y="296325"/>
                    <a:pt x="924268" y="302607"/>
                  </a:cubicBezTo>
                  <a:cubicBezTo>
                    <a:pt x="921167" y="304158"/>
                    <a:pt x="917689" y="304800"/>
                    <a:pt x="914400" y="305896"/>
                  </a:cubicBezTo>
                  <a:cubicBezTo>
                    <a:pt x="912207" y="308089"/>
                    <a:pt x="910480" y="310879"/>
                    <a:pt x="907821" y="312475"/>
                  </a:cubicBezTo>
                  <a:cubicBezTo>
                    <a:pt x="886468" y="325287"/>
                    <a:pt x="908048" y="305671"/>
                    <a:pt x="891375" y="322342"/>
                  </a:cubicBezTo>
                  <a:cubicBezTo>
                    <a:pt x="888086" y="320149"/>
                    <a:pt x="885120" y="317369"/>
                    <a:pt x="881508" y="315764"/>
                  </a:cubicBezTo>
                  <a:cubicBezTo>
                    <a:pt x="865419" y="308614"/>
                    <a:pt x="863327" y="310309"/>
                    <a:pt x="848616" y="305896"/>
                  </a:cubicBezTo>
                  <a:cubicBezTo>
                    <a:pt x="848588" y="305887"/>
                    <a:pt x="823961" y="297678"/>
                    <a:pt x="819013" y="296029"/>
                  </a:cubicBezTo>
                  <a:cubicBezTo>
                    <a:pt x="787246" y="285440"/>
                    <a:pt x="836638" y="302421"/>
                    <a:pt x="795988" y="286161"/>
                  </a:cubicBezTo>
                  <a:cubicBezTo>
                    <a:pt x="789550" y="283586"/>
                    <a:pt x="776253" y="279583"/>
                    <a:pt x="776253" y="279583"/>
                  </a:cubicBezTo>
                  <a:cubicBezTo>
                    <a:pt x="760862" y="264189"/>
                    <a:pt x="779730" y="281099"/>
                    <a:pt x="759807" y="269715"/>
                  </a:cubicBezTo>
                  <a:cubicBezTo>
                    <a:pt x="755047" y="266995"/>
                    <a:pt x="751410" y="262568"/>
                    <a:pt x="746650" y="259848"/>
                  </a:cubicBezTo>
                  <a:cubicBezTo>
                    <a:pt x="743640" y="258128"/>
                    <a:pt x="739884" y="258109"/>
                    <a:pt x="736783" y="256558"/>
                  </a:cubicBezTo>
                  <a:cubicBezTo>
                    <a:pt x="723275" y="249804"/>
                    <a:pt x="730541" y="251564"/>
                    <a:pt x="720337" y="243401"/>
                  </a:cubicBezTo>
                  <a:cubicBezTo>
                    <a:pt x="712591" y="237204"/>
                    <a:pt x="706313" y="234745"/>
                    <a:pt x="697312" y="230245"/>
                  </a:cubicBezTo>
                  <a:cubicBezTo>
                    <a:pt x="691843" y="224775"/>
                    <a:pt x="688338" y="220409"/>
                    <a:pt x="680866" y="217088"/>
                  </a:cubicBezTo>
                  <a:cubicBezTo>
                    <a:pt x="674529" y="214272"/>
                    <a:pt x="661131" y="210509"/>
                    <a:pt x="661131" y="210509"/>
                  </a:cubicBezTo>
                  <a:lnTo>
                    <a:pt x="638106" y="187485"/>
                  </a:lnTo>
                  <a:lnTo>
                    <a:pt x="638106" y="177617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21" name="タイトル 1">
            <a:extLst>
              <a:ext uri="{FF2B5EF4-FFF2-40B4-BE49-F238E27FC236}">
                <a16:creationId xmlns:a16="http://schemas.microsoft.com/office/drawing/2014/main" id="{110B12A2-F21A-41C2-836F-C3E9B7DF61D1}"/>
              </a:ext>
            </a:extLst>
          </p:cNvPr>
          <p:cNvSpPr txBox="1">
            <a:spLocks/>
          </p:cNvSpPr>
          <p:nvPr/>
        </p:nvSpPr>
        <p:spPr>
          <a:xfrm>
            <a:off x="4120551" y="3574314"/>
            <a:ext cx="2700622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357DAB6F-28BD-4AEA-AA8C-96E84B08EF7A}"/>
              </a:ext>
            </a:extLst>
          </p:cNvPr>
          <p:cNvSpPr txBox="1">
            <a:spLocks/>
          </p:cNvSpPr>
          <p:nvPr/>
        </p:nvSpPr>
        <p:spPr>
          <a:xfrm>
            <a:off x="3654000" y="1804396"/>
            <a:ext cx="2700622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769750" y="2384571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北部地区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233242" y="5247942"/>
            <a:ext cx="1673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南部地区</a:t>
            </a:r>
          </a:p>
        </p:txBody>
      </p:sp>
    </p:spTree>
    <p:extLst>
      <p:ext uri="{BB962C8B-B14F-4D97-AF65-F5344CB8AC3E}">
        <p14:creationId xmlns:p14="http://schemas.microsoft.com/office/powerpoint/2010/main" val="18211474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631AE1-99D5-4F81-9F8D-FFB90FC75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提案・費用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BC217CD-4EBF-409E-9B9F-275C3EB812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門灯つけっぱなし運動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C61688-84D6-459B-BB9E-ABFD4AE3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75</a:t>
            </a:fld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599171" y="1671299"/>
            <a:ext cx="7788759" cy="1920040"/>
            <a:chOff x="599171" y="1671299"/>
            <a:chExt cx="7788759" cy="1920040"/>
          </a:xfrm>
        </p:grpSpPr>
        <p:sp>
          <p:nvSpPr>
            <p:cNvPr id="13" name="正方形/長方形 12"/>
            <p:cNvSpPr/>
            <p:nvPr/>
          </p:nvSpPr>
          <p:spPr>
            <a:xfrm>
              <a:off x="770754" y="2475163"/>
              <a:ext cx="744559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kumimoji="1" lang="ja-JP" altLang="en-US" sz="32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住宅街全体で夜間に門灯をつけ</a:t>
              </a:r>
              <a:r>
                <a:rPr kumimoji="1" lang="ja-JP" altLang="en-US" sz="3200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、</a:t>
              </a:r>
              <a:endParaRPr kumimoji="1"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lvl="0" algn="ctr"/>
              <a:r>
                <a:rPr kumimoji="1" lang="ja-JP" altLang="en-US" sz="3200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犯罪</a:t>
              </a:r>
              <a:r>
                <a:rPr kumimoji="1" lang="ja-JP" altLang="en-US" sz="32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撲滅を目指す。</a:t>
              </a:r>
              <a:endParaRPr kumimoji="1"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E0855520-11B8-4B03-9A4B-C5881467591D}"/>
                </a:ext>
              </a:extLst>
            </p:cNvPr>
            <p:cNvSpPr/>
            <p:nvPr/>
          </p:nvSpPr>
          <p:spPr>
            <a:xfrm>
              <a:off x="599171" y="2219815"/>
              <a:ext cx="7788759" cy="1371524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四角形: 角を丸くする 29">
              <a:extLst>
                <a:ext uri="{FF2B5EF4-FFF2-40B4-BE49-F238E27FC236}">
                  <a16:creationId xmlns:a16="http://schemas.microsoft.com/office/drawing/2014/main" id="{CBEE9C3E-931E-4B12-8148-A90794D17992}"/>
                </a:ext>
              </a:extLst>
            </p:cNvPr>
            <p:cNvSpPr/>
            <p:nvPr/>
          </p:nvSpPr>
          <p:spPr>
            <a:xfrm>
              <a:off x="599171" y="1671299"/>
              <a:ext cx="7788759" cy="56960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57150">
              <a:solidFill>
                <a:srgbClr val="C55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一戸一灯運動</a:t>
              </a:r>
            </a:p>
          </p:txBody>
        </p:sp>
      </p:grpSp>
      <p:sp>
        <p:nvSpPr>
          <p:cNvPr id="17" name="四角形: 角を丸くする 11">
            <a:extLst>
              <a:ext uri="{FF2B5EF4-FFF2-40B4-BE49-F238E27FC236}">
                <a16:creationId xmlns:a16="http://schemas.microsoft.com/office/drawing/2014/main" id="{D8FB8B35-01F3-47B5-84AB-D294ED5FC16D}"/>
              </a:ext>
            </a:extLst>
          </p:cNvPr>
          <p:cNvSpPr/>
          <p:nvPr/>
        </p:nvSpPr>
        <p:spPr>
          <a:xfrm>
            <a:off x="599171" y="4036037"/>
            <a:ext cx="3722400" cy="5688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zh-TW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電気料金（住民負担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544000" y="4129496"/>
            <a:ext cx="2994992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3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</a:t>
            </a:r>
            <a:r>
              <a:rPr kumimoji="1" lang="ja-JP" altLang="en-US" sz="3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円前後</a:t>
            </a:r>
            <a:r>
              <a:rPr kumimoji="1" lang="en-US" altLang="ja-JP" sz="3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3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7302220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図表 17">
            <a:extLst>
              <a:ext uri="{FF2B5EF4-FFF2-40B4-BE49-F238E27FC236}">
                <a16:creationId xmlns:a16="http://schemas.microsoft.com/office/drawing/2014/main" id="{C07C74F9-52E1-4777-9013-A4BC205B0E4C}"/>
              </a:ext>
            </a:extLst>
          </p:cNvPr>
          <p:cNvGraphicFramePr/>
          <p:nvPr>
            <p:extLst/>
          </p:nvPr>
        </p:nvGraphicFramePr>
        <p:xfrm>
          <a:off x="-615600" y="1886400"/>
          <a:ext cx="6007510" cy="375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24AD6E5C-8BBB-43CA-A518-A43F908FD907}"/>
              </a:ext>
            </a:extLst>
          </p:cNvPr>
          <p:cNvGrpSpPr/>
          <p:nvPr/>
        </p:nvGrpSpPr>
        <p:grpSpPr>
          <a:xfrm>
            <a:off x="5124653" y="1720800"/>
            <a:ext cx="3195617" cy="3925290"/>
            <a:chOff x="3413840" y="1503503"/>
            <a:chExt cx="3195617" cy="3925290"/>
          </a:xfrm>
        </p:grpSpPr>
        <p:sp>
          <p:nvSpPr>
            <p:cNvPr id="25" name="フリーフォーム: 図形 6">
              <a:extLst>
                <a:ext uri="{FF2B5EF4-FFF2-40B4-BE49-F238E27FC236}">
                  <a16:creationId xmlns:a16="http://schemas.microsoft.com/office/drawing/2014/main" id="{6718BCF8-2A4F-4FB5-90FE-DBBBCB99AA28}"/>
                </a:ext>
              </a:extLst>
            </p:cNvPr>
            <p:cNvSpPr/>
            <p:nvPr/>
          </p:nvSpPr>
          <p:spPr>
            <a:xfrm>
              <a:off x="3413840" y="1503503"/>
              <a:ext cx="1572242" cy="1901163"/>
            </a:xfrm>
            <a:custGeom>
              <a:avLst/>
              <a:gdLst>
                <a:gd name="connsiteX0" fmla="*/ 371681 w 1572242"/>
                <a:gd name="connsiteY0" fmla="*/ 65784 h 1901163"/>
                <a:gd name="connsiteX1" fmla="*/ 276294 w 1572242"/>
                <a:gd name="connsiteY1" fmla="*/ 13157 h 1901163"/>
                <a:gd name="connsiteX2" fmla="*/ 269715 w 1572242"/>
                <a:gd name="connsiteY2" fmla="*/ 6579 h 1901163"/>
                <a:gd name="connsiteX3" fmla="*/ 249980 w 1572242"/>
                <a:gd name="connsiteY3" fmla="*/ 0 h 1901163"/>
                <a:gd name="connsiteX4" fmla="*/ 226956 w 1572242"/>
                <a:gd name="connsiteY4" fmla="*/ 3290 h 1901163"/>
                <a:gd name="connsiteX5" fmla="*/ 220377 w 1572242"/>
                <a:gd name="connsiteY5" fmla="*/ 9868 h 1901163"/>
                <a:gd name="connsiteX6" fmla="*/ 210510 w 1572242"/>
                <a:gd name="connsiteY6" fmla="*/ 16446 h 1901163"/>
                <a:gd name="connsiteX7" fmla="*/ 197353 w 1572242"/>
                <a:gd name="connsiteY7" fmla="*/ 32892 h 1901163"/>
                <a:gd name="connsiteX8" fmla="*/ 190774 w 1572242"/>
                <a:gd name="connsiteY8" fmla="*/ 52628 h 1901163"/>
                <a:gd name="connsiteX9" fmla="*/ 187485 w 1572242"/>
                <a:gd name="connsiteY9" fmla="*/ 65784 h 1901163"/>
                <a:gd name="connsiteX10" fmla="*/ 180907 w 1572242"/>
                <a:gd name="connsiteY10" fmla="*/ 95387 h 1901163"/>
                <a:gd name="connsiteX11" fmla="*/ 174328 w 1572242"/>
                <a:gd name="connsiteY11" fmla="*/ 105255 h 1901163"/>
                <a:gd name="connsiteX12" fmla="*/ 157882 w 1572242"/>
                <a:gd name="connsiteY12" fmla="*/ 118412 h 1901163"/>
                <a:gd name="connsiteX13" fmla="*/ 151304 w 1572242"/>
                <a:gd name="connsiteY13" fmla="*/ 128279 h 1901163"/>
                <a:gd name="connsiteX14" fmla="*/ 134858 w 1572242"/>
                <a:gd name="connsiteY14" fmla="*/ 141436 h 1901163"/>
                <a:gd name="connsiteX15" fmla="*/ 118412 w 1572242"/>
                <a:gd name="connsiteY15" fmla="*/ 151304 h 1901163"/>
                <a:gd name="connsiteX16" fmla="*/ 111833 w 1572242"/>
                <a:gd name="connsiteY16" fmla="*/ 157882 h 1901163"/>
                <a:gd name="connsiteX17" fmla="*/ 105255 w 1572242"/>
                <a:gd name="connsiteY17" fmla="*/ 177618 h 1901163"/>
                <a:gd name="connsiteX18" fmla="*/ 108544 w 1572242"/>
                <a:gd name="connsiteY18" fmla="*/ 203931 h 1901163"/>
                <a:gd name="connsiteX19" fmla="*/ 115122 w 1572242"/>
                <a:gd name="connsiteY19" fmla="*/ 210510 h 1901163"/>
                <a:gd name="connsiteX20" fmla="*/ 121701 w 1572242"/>
                <a:gd name="connsiteY20" fmla="*/ 230245 h 1901163"/>
                <a:gd name="connsiteX21" fmla="*/ 128279 w 1572242"/>
                <a:gd name="connsiteY21" fmla="*/ 240113 h 1901163"/>
                <a:gd name="connsiteX22" fmla="*/ 141436 w 1572242"/>
                <a:gd name="connsiteY22" fmla="*/ 269715 h 1901163"/>
                <a:gd name="connsiteX23" fmla="*/ 161171 w 1572242"/>
                <a:gd name="connsiteY23" fmla="*/ 279583 h 1901163"/>
                <a:gd name="connsiteX24" fmla="*/ 171039 w 1572242"/>
                <a:gd name="connsiteY24" fmla="*/ 286161 h 1901163"/>
                <a:gd name="connsiteX25" fmla="*/ 190774 w 1572242"/>
                <a:gd name="connsiteY25" fmla="*/ 292740 h 1901163"/>
                <a:gd name="connsiteX26" fmla="*/ 210510 w 1572242"/>
                <a:gd name="connsiteY26" fmla="*/ 312475 h 1901163"/>
                <a:gd name="connsiteX27" fmla="*/ 217088 w 1572242"/>
                <a:gd name="connsiteY27" fmla="*/ 319054 h 1901163"/>
                <a:gd name="connsiteX28" fmla="*/ 226956 w 1572242"/>
                <a:gd name="connsiteY28" fmla="*/ 325632 h 1901163"/>
                <a:gd name="connsiteX29" fmla="*/ 253269 w 1572242"/>
                <a:gd name="connsiteY29" fmla="*/ 348656 h 1901163"/>
                <a:gd name="connsiteX30" fmla="*/ 259848 w 1572242"/>
                <a:gd name="connsiteY30" fmla="*/ 368392 h 1901163"/>
                <a:gd name="connsiteX31" fmla="*/ 263137 w 1572242"/>
                <a:gd name="connsiteY31" fmla="*/ 378259 h 1901163"/>
                <a:gd name="connsiteX32" fmla="*/ 276294 w 1572242"/>
                <a:gd name="connsiteY32" fmla="*/ 407862 h 1901163"/>
                <a:gd name="connsiteX33" fmla="*/ 282872 w 1572242"/>
                <a:gd name="connsiteY33" fmla="*/ 427597 h 1901163"/>
                <a:gd name="connsiteX34" fmla="*/ 296029 w 1572242"/>
                <a:gd name="connsiteY34" fmla="*/ 444043 h 1901163"/>
                <a:gd name="connsiteX35" fmla="*/ 315764 w 1572242"/>
                <a:gd name="connsiteY35" fmla="*/ 467068 h 1901163"/>
                <a:gd name="connsiteX36" fmla="*/ 322343 w 1572242"/>
                <a:gd name="connsiteY36" fmla="*/ 486803 h 1901163"/>
                <a:gd name="connsiteX37" fmla="*/ 325632 w 1572242"/>
                <a:gd name="connsiteY37" fmla="*/ 496671 h 1901163"/>
                <a:gd name="connsiteX38" fmla="*/ 328921 w 1572242"/>
                <a:gd name="connsiteY38" fmla="*/ 506538 h 1901163"/>
                <a:gd name="connsiteX39" fmla="*/ 335499 w 1572242"/>
                <a:gd name="connsiteY39" fmla="*/ 539431 h 1901163"/>
                <a:gd name="connsiteX40" fmla="*/ 335499 w 1572242"/>
                <a:gd name="connsiteY40" fmla="*/ 667710 h 1901163"/>
                <a:gd name="connsiteX41" fmla="*/ 328921 w 1572242"/>
                <a:gd name="connsiteY41" fmla="*/ 687445 h 1901163"/>
                <a:gd name="connsiteX42" fmla="*/ 325632 w 1572242"/>
                <a:gd name="connsiteY42" fmla="*/ 697313 h 1901163"/>
                <a:gd name="connsiteX43" fmla="*/ 315764 w 1572242"/>
                <a:gd name="connsiteY43" fmla="*/ 726915 h 1901163"/>
                <a:gd name="connsiteX44" fmla="*/ 305897 w 1572242"/>
                <a:gd name="connsiteY44" fmla="*/ 746651 h 1901163"/>
                <a:gd name="connsiteX45" fmla="*/ 292740 w 1572242"/>
                <a:gd name="connsiteY45" fmla="*/ 759808 h 1901163"/>
                <a:gd name="connsiteX46" fmla="*/ 286161 w 1572242"/>
                <a:gd name="connsiteY46" fmla="*/ 766386 h 1901163"/>
                <a:gd name="connsiteX47" fmla="*/ 273004 w 1572242"/>
                <a:gd name="connsiteY47" fmla="*/ 782832 h 1901163"/>
                <a:gd name="connsiteX48" fmla="*/ 266426 w 1572242"/>
                <a:gd name="connsiteY48" fmla="*/ 792700 h 1901163"/>
                <a:gd name="connsiteX49" fmla="*/ 256558 w 1572242"/>
                <a:gd name="connsiteY49" fmla="*/ 799278 h 1901163"/>
                <a:gd name="connsiteX50" fmla="*/ 240112 w 1572242"/>
                <a:gd name="connsiteY50" fmla="*/ 815724 h 1901163"/>
                <a:gd name="connsiteX51" fmla="*/ 223666 w 1572242"/>
                <a:gd name="connsiteY51" fmla="*/ 828881 h 1901163"/>
                <a:gd name="connsiteX52" fmla="*/ 220377 w 1572242"/>
                <a:gd name="connsiteY52" fmla="*/ 838749 h 1901163"/>
                <a:gd name="connsiteX53" fmla="*/ 223666 w 1572242"/>
                <a:gd name="connsiteY53" fmla="*/ 851905 h 1901163"/>
                <a:gd name="connsiteX54" fmla="*/ 230245 w 1572242"/>
                <a:gd name="connsiteY54" fmla="*/ 871641 h 1901163"/>
                <a:gd name="connsiteX55" fmla="*/ 233534 w 1572242"/>
                <a:gd name="connsiteY55" fmla="*/ 881508 h 1901163"/>
                <a:gd name="connsiteX56" fmla="*/ 240112 w 1572242"/>
                <a:gd name="connsiteY56" fmla="*/ 888087 h 1901163"/>
                <a:gd name="connsiteX57" fmla="*/ 253269 w 1572242"/>
                <a:gd name="connsiteY57" fmla="*/ 927557 h 1901163"/>
                <a:gd name="connsiteX58" fmla="*/ 256558 w 1572242"/>
                <a:gd name="connsiteY58" fmla="*/ 937425 h 1901163"/>
                <a:gd name="connsiteX59" fmla="*/ 269715 w 1572242"/>
                <a:gd name="connsiteY59" fmla="*/ 953871 h 1901163"/>
                <a:gd name="connsiteX60" fmla="*/ 279583 w 1572242"/>
                <a:gd name="connsiteY60" fmla="*/ 970317 h 1901163"/>
                <a:gd name="connsiteX61" fmla="*/ 282872 w 1572242"/>
                <a:gd name="connsiteY61" fmla="*/ 980184 h 1901163"/>
                <a:gd name="connsiteX62" fmla="*/ 292740 w 1572242"/>
                <a:gd name="connsiteY62" fmla="*/ 983474 h 1901163"/>
                <a:gd name="connsiteX63" fmla="*/ 315764 w 1572242"/>
                <a:gd name="connsiteY63" fmla="*/ 986763 h 1901163"/>
                <a:gd name="connsiteX64" fmla="*/ 345367 w 1572242"/>
                <a:gd name="connsiteY64" fmla="*/ 993341 h 1901163"/>
                <a:gd name="connsiteX65" fmla="*/ 355235 w 1572242"/>
                <a:gd name="connsiteY65" fmla="*/ 999920 h 1901163"/>
                <a:gd name="connsiteX66" fmla="*/ 365102 w 1572242"/>
                <a:gd name="connsiteY66" fmla="*/ 1003209 h 1901163"/>
                <a:gd name="connsiteX67" fmla="*/ 378259 w 1572242"/>
                <a:gd name="connsiteY67" fmla="*/ 1016366 h 1901163"/>
                <a:gd name="connsiteX68" fmla="*/ 381548 w 1572242"/>
                <a:gd name="connsiteY68" fmla="*/ 1026233 h 1901163"/>
                <a:gd name="connsiteX69" fmla="*/ 371681 w 1572242"/>
                <a:gd name="connsiteY69" fmla="*/ 1049258 h 1901163"/>
                <a:gd name="connsiteX70" fmla="*/ 361813 w 1572242"/>
                <a:gd name="connsiteY70" fmla="*/ 1052547 h 1901163"/>
                <a:gd name="connsiteX71" fmla="*/ 328921 w 1572242"/>
                <a:gd name="connsiteY71" fmla="*/ 1049258 h 1901163"/>
                <a:gd name="connsiteX72" fmla="*/ 309186 w 1572242"/>
                <a:gd name="connsiteY72" fmla="*/ 1042679 h 1901163"/>
                <a:gd name="connsiteX73" fmla="*/ 289451 w 1572242"/>
                <a:gd name="connsiteY73" fmla="*/ 1052547 h 1901163"/>
                <a:gd name="connsiteX74" fmla="*/ 282872 w 1572242"/>
                <a:gd name="connsiteY74" fmla="*/ 1062415 h 1901163"/>
                <a:gd name="connsiteX75" fmla="*/ 263137 w 1572242"/>
                <a:gd name="connsiteY75" fmla="*/ 1068993 h 1901163"/>
                <a:gd name="connsiteX76" fmla="*/ 249980 w 1572242"/>
                <a:gd name="connsiteY76" fmla="*/ 1072282 h 1901163"/>
                <a:gd name="connsiteX77" fmla="*/ 230245 w 1572242"/>
                <a:gd name="connsiteY77" fmla="*/ 1078861 h 1901163"/>
                <a:gd name="connsiteX78" fmla="*/ 210510 w 1572242"/>
                <a:gd name="connsiteY78" fmla="*/ 1065704 h 1901163"/>
                <a:gd name="connsiteX79" fmla="*/ 203931 w 1572242"/>
                <a:gd name="connsiteY79" fmla="*/ 1059125 h 1901163"/>
                <a:gd name="connsiteX80" fmla="*/ 184196 w 1572242"/>
                <a:gd name="connsiteY80" fmla="*/ 1045969 h 1901163"/>
                <a:gd name="connsiteX81" fmla="*/ 167750 w 1572242"/>
                <a:gd name="connsiteY81" fmla="*/ 1036101 h 1901163"/>
                <a:gd name="connsiteX82" fmla="*/ 154593 w 1572242"/>
                <a:gd name="connsiteY82" fmla="*/ 1022944 h 1901163"/>
                <a:gd name="connsiteX83" fmla="*/ 144725 w 1572242"/>
                <a:gd name="connsiteY83" fmla="*/ 1016366 h 1901163"/>
                <a:gd name="connsiteX84" fmla="*/ 131569 w 1572242"/>
                <a:gd name="connsiteY84" fmla="*/ 999920 h 1901163"/>
                <a:gd name="connsiteX85" fmla="*/ 124990 w 1572242"/>
                <a:gd name="connsiteY85" fmla="*/ 980184 h 1901163"/>
                <a:gd name="connsiteX86" fmla="*/ 128279 w 1572242"/>
                <a:gd name="connsiteY86" fmla="*/ 967028 h 1901163"/>
                <a:gd name="connsiteX87" fmla="*/ 131569 w 1572242"/>
                <a:gd name="connsiteY87" fmla="*/ 957160 h 1901163"/>
                <a:gd name="connsiteX88" fmla="*/ 128279 w 1572242"/>
                <a:gd name="connsiteY88" fmla="*/ 947292 h 1901163"/>
                <a:gd name="connsiteX89" fmla="*/ 62495 w 1572242"/>
                <a:gd name="connsiteY89" fmla="*/ 950582 h 1901163"/>
                <a:gd name="connsiteX90" fmla="*/ 42760 w 1572242"/>
                <a:gd name="connsiteY90" fmla="*/ 953871 h 1901163"/>
                <a:gd name="connsiteX91" fmla="*/ 32892 w 1572242"/>
                <a:gd name="connsiteY91" fmla="*/ 960449 h 1901163"/>
                <a:gd name="connsiteX92" fmla="*/ 23025 w 1572242"/>
                <a:gd name="connsiteY92" fmla="*/ 963738 h 1901163"/>
                <a:gd name="connsiteX93" fmla="*/ 19735 w 1572242"/>
                <a:gd name="connsiteY93" fmla="*/ 973606 h 1901163"/>
                <a:gd name="connsiteX94" fmla="*/ 16446 w 1572242"/>
                <a:gd name="connsiteY94" fmla="*/ 1022944 h 1901163"/>
                <a:gd name="connsiteX95" fmla="*/ 6579 w 1572242"/>
                <a:gd name="connsiteY95" fmla="*/ 1029523 h 1901163"/>
                <a:gd name="connsiteX96" fmla="*/ 0 w 1572242"/>
                <a:gd name="connsiteY96" fmla="*/ 1036101 h 1901163"/>
                <a:gd name="connsiteX97" fmla="*/ 19735 w 1572242"/>
                <a:gd name="connsiteY97" fmla="*/ 1072282 h 1901163"/>
                <a:gd name="connsiteX98" fmla="*/ 39471 w 1572242"/>
                <a:gd name="connsiteY98" fmla="*/ 1078861 h 1901163"/>
                <a:gd name="connsiteX99" fmla="*/ 46049 w 1572242"/>
                <a:gd name="connsiteY99" fmla="*/ 1088728 h 1901163"/>
                <a:gd name="connsiteX100" fmla="*/ 39471 w 1572242"/>
                <a:gd name="connsiteY100" fmla="*/ 1141356 h 1901163"/>
                <a:gd name="connsiteX101" fmla="*/ 32892 w 1572242"/>
                <a:gd name="connsiteY101" fmla="*/ 1161091 h 1901163"/>
                <a:gd name="connsiteX102" fmla="*/ 29603 w 1572242"/>
                <a:gd name="connsiteY102" fmla="*/ 1170959 h 1901163"/>
                <a:gd name="connsiteX103" fmla="*/ 13157 w 1572242"/>
                <a:gd name="connsiteY103" fmla="*/ 1187405 h 1901163"/>
                <a:gd name="connsiteX104" fmla="*/ 9868 w 1572242"/>
                <a:gd name="connsiteY104" fmla="*/ 1197272 h 1901163"/>
                <a:gd name="connsiteX105" fmla="*/ 13157 w 1572242"/>
                <a:gd name="connsiteY105" fmla="*/ 1207140 h 1901163"/>
                <a:gd name="connsiteX106" fmla="*/ 29603 w 1572242"/>
                <a:gd name="connsiteY106" fmla="*/ 1223586 h 1901163"/>
                <a:gd name="connsiteX107" fmla="*/ 49338 w 1572242"/>
                <a:gd name="connsiteY107" fmla="*/ 1230164 h 1901163"/>
                <a:gd name="connsiteX108" fmla="*/ 55917 w 1572242"/>
                <a:gd name="connsiteY108" fmla="*/ 1236743 h 1901163"/>
                <a:gd name="connsiteX109" fmla="*/ 65784 w 1572242"/>
                <a:gd name="connsiteY109" fmla="*/ 1253189 h 1901163"/>
                <a:gd name="connsiteX110" fmla="*/ 69074 w 1572242"/>
                <a:gd name="connsiteY110" fmla="*/ 1263056 h 1901163"/>
                <a:gd name="connsiteX111" fmla="*/ 62495 w 1572242"/>
                <a:gd name="connsiteY111" fmla="*/ 1292659 h 1901163"/>
                <a:gd name="connsiteX112" fmla="*/ 65784 w 1572242"/>
                <a:gd name="connsiteY112" fmla="*/ 1302527 h 1901163"/>
                <a:gd name="connsiteX113" fmla="*/ 85520 w 1572242"/>
                <a:gd name="connsiteY113" fmla="*/ 1322262 h 1901163"/>
                <a:gd name="connsiteX114" fmla="*/ 92098 w 1572242"/>
                <a:gd name="connsiteY114" fmla="*/ 1328841 h 1901163"/>
                <a:gd name="connsiteX115" fmla="*/ 105255 w 1572242"/>
                <a:gd name="connsiteY115" fmla="*/ 1345287 h 1901163"/>
                <a:gd name="connsiteX116" fmla="*/ 108544 w 1572242"/>
                <a:gd name="connsiteY116" fmla="*/ 1355154 h 1901163"/>
                <a:gd name="connsiteX117" fmla="*/ 134858 w 1572242"/>
                <a:gd name="connsiteY117" fmla="*/ 1368311 h 1901163"/>
                <a:gd name="connsiteX118" fmla="*/ 144725 w 1572242"/>
                <a:gd name="connsiteY118" fmla="*/ 1371600 h 1901163"/>
                <a:gd name="connsiteX119" fmla="*/ 154593 w 1572242"/>
                <a:gd name="connsiteY119" fmla="*/ 1388046 h 1901163"/>
                <a:gd name="connsiteX120" fmla="*/ 167750 w 1572242"/>
                <a:gd name="connsiteY120" fmla="*/ 1401203 h 1901163"/>
                <a:gd name="connsiteX121" fmla="*/ 180907 w 1572242"/>
                <a:gd name="connsiteY121" fmla="*/ 1427517 h 1901163"/>
                <a:gd name="connsiteX122" fmla="*/ 190774 w 1572242"/>
                <a:gd name="connsiteY122" fmla="*/ 1430806 h 1901163"/>
                <a:gd name="connsiteX123" fmla="*/ 210510 w 1572242"/>
                <a:gd name="connsiteY123" fmla="*/ 1434095 h 1901163"/>
                <a:gd name="connsiteX124" fmla="*/ 217088 w 1572242"/>
                <a:gd name="connsiteY124" fmla="*/ 1440674 h 1901163"/>
                <a:gd name="connsiteX125" fmla="*/ 230245 w 1572242"/>
                <a:gd name="connsiteY125" fmla="*/ 1457120 h 1901163"/>
                <a:gd name="connsiteX126" fmla="*/ 249980 w 1572242"/>
                <a:gd name="connsiteY126" fmla="*/ 1466987 h 1901163"/>
                <a:gd name="connsiteX127" fmla="*/ 259848 w 1572242"/>
                <a:gd name="connsiteY127" fmla="*/ 1486723 h 1901163"/>
                <a:gd name="connsiteX128" fmla="*/ 279583 w 1572242"/>
                <a:gd name="connsiteY128" fmla="*/ 1496590 h 1901163"/>
                <a:gd name="connsiteX129" fmla="*/ 292740 w 1572242"/>
                <a:gd name="connsiteY129" fmla="*/ 1509747 h 1901163"/>
                <a:gd name="connsiteX130" fmla="*/ 302607 w 1572242"/>
                <a:gd name="connsiteY130" fmla="*/ 1516325 h 1901163"/>
                <a:gd name="connsiteX131" fmla="*/ 394705 w 1572242"/>
                <a:gd name="connsiteY131" fmla="*/ 1526193 h 1901163"/>
                <a:gd name="connsiteX132" fmla="*/ 414440 w 1572242"/>
                <a:gd name="connsiteY132" fmla="*/ 1529482 h 1901163"/>
                <a:gd name="connsiteX133" fmla="*/ 513117 w 1572242"/>
                <a:gd name="connsiteY133" fmla="*/ 1532772 h 1901163"/>
                <a:gd name="connsiteX134" fmla="*/ 546009 w 1572242"/>
                <a:gd name="connsiteY134" fmla="*/ 1545928 h 1901163"/>
                <a:gd name="connsiteX135" fmla="*/ 575612 w 1572242"/>
                <a:gd name="connsiteY135" fmla="*/ 1559085 h 1901163"/>
                <a:gd name="connsiteX136" fmla="*/ 582190 w 1572242"/>
                <a:gd name="connsiteY136" fmla="*/ 1565664 h 1901163"/>
                <a:gd name="connsiteX137" fmla="*/ 585479 w 1572242"/>
                <a:gd name="connsiteY137" fmla="*/ 1575531 h 1901163"/>
                <a:gd name="connsiteX138" fmla="*/ 592058 w 1572242"/>
                <a:gd name="connsiteY138" fmla="*/ 1582110 h 1901163"/>
                <a:gd name="connsiteX139" fmla="*/ 605215 w 1572242"/>
                <a:gd name="connsiteY139" fmla="*/ 1598556 h 1901163"/>
                <a:gd name="connsiteX140" fmla="*/ 608504 w 1572242"/>
                <a:gd name="connsiteY140" fmla="*/ 1608423 h 1901163"/>
                <a:gd name="connsiteX141" fmla="*/ 618371 w 1572242"/>
                <a:gd name="connsiteY141" fmla="*/ 1615002 h 1901163"/>
                <a:gd name="connsiteX142" fmla="*/ 631528 w 1572242"/>
                <a:gd name="connsiteY142" fmla="*/ 1628159 h 1901163"/>
                <a:gd name="connsiteX143" fmla="*/ 638107 w 1572242"/>
                <a:gd name="connsiteY143" fmla="*/ 1634737 h 1901163"/>
                <a:gd name="connsiteX144" fmla="*/ 661131 w 1572242"/>
                <a:gd name="connsiteY144" fmla="*/ 1661051 h 1901163"/>
                <a:gd name="connsiteX145" fmla="*/ 667710 w 1572242"/>
                <a:gd name="connsiteY145" fmla="*/ 1667629 h 1901163"/>
                <a:gd name="connsiteX146" fmla="*/ 677577 w 1572242"/>
                <a:gd name="connsiteY146" fmla="*/ 1674208 h 1901163"/>
                <a:gd name="connsiteX147" fmla="*/ 684156 w 1572242"/>
                <a:gd name="connsiteY147" fmla="*/ 1680786 h 1901163"/>
                <a:gd name="connsiteX148" fmla="*/ 694023 w 1572242"/>
                <a:gd name="connsiteY148" fmla="*/ 1687364 h 1901163"/>
                <a:gd name="connsiteX149" fmla="*/ 710469 w 1572242"/>
                <a:gd name="connsiteY149" fmla="*/ 1703810 h 1901163"/>
                <a:gd name="connsiteX150" fmla="*/ 717048 w 1572242"/>
                <a:gd name="connsiteY150" fmla="*/ 1710389 h 1901163"/>
                <a:gd name="connsiteX151" fmla="*/ 726915 w 1572242"/>
                <a:gd name="connsiteY151" fmla="*/ 1713678 h 1901163"/>
                <a:gd name="connsiteX152" fmla="*/ 740072 w 1572242"/>
                <a:gd name="connsiteY152" fmla="*/ 1726835 h 1901163"/>
                <a:gd name="connsiteX153" fmla="*/ 753229 w 1572242"/>
                <a:gd name="connsiteY153" fmla="*/ 1743281 h 1901163"/>
                <a:gd name="connsiteX154" fmla="*/ 763097 w 1572242"/>
                <a:gd name="connsiteY154" fmla="*/ 1763016 h 1901163"/>
                <a:gd name="connsiteX155" fmla="*/ 769675 w 1572242"/>
                <a:gd name="connsiteY155" fmla="*/ 1782751 h 1901163"/>
                <a:gd name="connsiteX156" fmla="*/ 772964 w 1572242"/>
                <a:gd name="connsiteY156" fmla="*/ 1792619 h 1901163"/>
                <a:gd name="connsiteX157" fmla="*/ 779543 w 1572242"/>
                <a:gd name="connsiteY157" fmla="*/ 1799197 h 1901163"/>
                <a:gd name="connsiteX158" fmla="*/ 792699 w 1572242"/>
                <a:gd name="connsiteY158" fmla="*/ 1818933 h 1901163"/>
                <a:gd name="connsiteX159" fmla="*/ 805856 w 1572242"/>
                <a:gd name="connsiteY159" fmla="*/ 1832090 h 1901163"/>
                <a:gd name="connsiteX160" fmla="*/ 822302 w 1572242"/>
                <a:gd name="connsiteY160" fmla="*/ 1848536 h 1901163"/>
                <a:gd name="connsiteX161" fmla="*/ 828881 w 1572242"/>
                <a:gd name="connsiteY161" fmla="*/ 1855114 h 1901163"/>
                <a:gd name="connsiteX162" fmla="*/ 858484 w 1572242"/>
                <a:gd name="connsiteY162" fmla="*/ 1864982 h 1901163"/>
                <a:gd name="connsiteX163" fmla="*/ 868351 w 1572242"/>
                <a:gd name="connsiteY163" fmla="*/ 1868271 h 1901163"/>
                <a:gd name="connsiteX164" fmla="*/ 888086 w 1572242"/>
                <a:gd name="connsiteY164" fmla="*/ 1878138 h 1901163"/>
                <a:gd name="connsiteX165" fmla="*/ 917689 w 1572242"/>
                <a:gd name="connsiteY165" fmla="*/ 1894584 h 1901163"/>
                <a:gd name="connsiteX166" fmla="*/ 924268 w 1572242"/>
                <a:gd name="connsiteY166" fmla="*/ 1901163 h 1901163"/>
                <a:gd name="connsiteX167" fmla="*/ 944003 w 1572242"/>
                <a:gd name="connsiteY167" fmla="*/ 1894584 h 1901163"/>
                <a:gd name="connsiteX168" fmla="*/ 970317 w 1572242"/>
                <a:gd name="connsiteY168" fmla="*/ 1874849 h 1901163"/>
                <a:gd name="connsiteX169" fmla="*/ 973606 w 1572242"/>
                <a:gd name="connsiteY169" fmla="*/ 1864982 h 1901163"/>
                <a:gd name="connsiteX170" fmla="*/ 983474 w 1572242"/>
                <a:gd name="connsiteY170" fmla="*/ 1848536 h 1901163"/>
                <a:gd name="connsiteX171" fmla="*/ 990052 w 1572242"/>
                <a:gd name="connsiteY171" fmla="*/ 1812354 h 1901163"/>
                <a:gd name="connsiteX172" fmla="*/ 1003209 w 1572242"/>
                <a:gd name="connsiteY172" fmla="*/ 1795908 h 1901163"/>
                <a:gd name="connsiteX173" fmla="*/ 1006498 w 1572242"/>
                <a:gd name="connsiteY173" fmla="*/ 1786041 h 1901163"/>
                <a:gd name="connsiteX174" fmla="*/ 1013076 w 1572242"/>
                <a:gd name="connsiteY174" fmla="*/ 1779462 h 1901163"/>
                <a:gd name="connsiteX175" fmla="*/ 1019655 w 1572242"/>
                <a:gd name="connsiteY175" fmla="*/ 1759727 h 1901163"/>
                <a:gd name="connsiteX176" fmla="*/ 1029522 w 1572242"/>
                <a:gd name="connsiteY176" fmla="*/ 1730124 h 1901163"/>
                <a:gd name="connsiteX177" fmla="*/ 1032812 w 1572242"/>
                <a:gd name="connsiteY177" fmla="*/ 1720256 h 1901163"/>
                <a:gd name="connsiteX178" fmla="*/ 1039390 w 1572242"/>
                <a:gd name="connsiteY178" fmla="*/ 1710389 h 1901163"/>
                <a:gd name="connsiteX179" fmla="*/ 1042679 w 1572242"/>
                <a:gd name="connsiteY179" fmla="*/ 1700521 h 1901163"/>
                <a:gd name="connsiteX180" fmla="*/ 1049258 w 1572242"/>
                <a:gd name="connsiteY180" fmla="*/ 1693943 h 1901163"/>
                <a:gd name="connsiteX181" fmla="*/ 1055836 w 1572242"/>
                <a:gd name="connsiteY181" fmla="*/ 1674208 h 1901163"/>
                <a:gd name="connsiteX182" fmla="*/ 1065704 w 1572242"/>
                <a:gd name="connsiteY182" fmla="*/ 1641315 h 1901163"/>
                <a:gd name="connsiteX183" fmla="*/ 1068993 w 1572242"/>
                <a:gd name="connsiteY183" fmla="*/ 1621580 h 1901163"/>
                <a:gd name="connsiteX184" fmla="*/ 1065704 w 1572242"/>
                <a:gd name="connsiteY184" fmla="*/ 1591977 h 1901163"/>
                <a:gd name="connsiteX185" fmla="*/ 1062415 w 1572242"/>
                <a:gd name="connsiteY185" fmla="*/ 1582110 h 1901163"/>
                <a:gd name="connsiteX186" fmla="*/ 1059125 w 1572242"/>
                <a:gd name="connsiteY186" fmla="*/ 1568953 h 1901163"/>
                <a:gd name="connsiteX187" fmla="*/ 1068993 w 1572242"/>
                <a:gd name="connsiteY187" fmla="*/ 1516325 h 1901163"/>
                <a:gd name="connsiteX188" fmla="*/ 1078861 w 1572242"/>
                <a:gd name="connsiteY188" fmla="*/ 1509747 h 1901163"/>
                <a:gd name="connsiteX189" fmla="*/ 1085439 w 1572242"/>
                <a:gd name="connsiteY189" fmla="*/ 1499879 h 1901163"/>
                <a:gd name="connsiteX190" fmla="*/ 1088728 w 1572242"/>
                <a:gd name="connsiteY190" fmla="*/ 1490012 h 1901163"/>
                <a:gd name="connsiteX191" fmla="*/ 1095307 w 1572242"/>
                <a:gd name="connsiteY191" fmla="*/ 1483433 h 1901163"/>
                <a:gd name="connsiteX192" fmla="*/ 1105174 w 1572242"/>
                <a:gd name="connsiteY192" fmla="*/ 1466987 h 1901163"/>
                <a:gd name="connsiteX193" fmla="*/ 1108463 w 1572242"/>
                <a:gd name="connsiteY193" fmla="*/ 1457120 h 1901163"/>
                <a:gd name="connsiteX194" fmla="*/ 1115042 w 1572242"/>
                <a:gd name="connsiteY194" fmla="*/ 1450541 h 1901163"/>
                <a:gd name="connsiteX195" fmla="*/ 1121620 w 1572242"/>
                <a:gd name="connsiteY195" fmla="*/ 1440674 h 1901163"/>
                <a:gd name="connsiteX196" fmla="*/ 1128199 w 1572242"/>
                <a:gd name="connsiteY196" fmla="*/ 1434095 h 1901163"/>
                <a:gd name="connsiteX197" fmla="*/ 1141356 w 1572242"/>
                <a:gd name="connsiteY197" fmla="*/ 1414360 h 1901163"/>
                <a:gd name="connsiteX198" fmla="*/ 1151223 w 1572242"/>
                <a:gd name="connsiteY198" fmla="*/ 1384757 h 1901163"/>
                <a:gd name="connsiteX199" fmla="*/ 1154512 w 1572242"/>
                <a:gd name="connsiteY199" fmla="*/ 1374890 h 1901163"/>
                <a:gd name="connsiteX200" fmla="*/ 1157802 w 1572242"/>
                <a:gd name="connsiteY200" fmla="*/ 1365022 h 1901163"/>
                <a:gd name="connsiteX201" fmla="*/ 1161091 w 1572242"/>
                <a:gd name="connsiteY201" fmla="*/ 1341997 h 1901163"/>
                <a:gd name="connsiteX202" fmla="*/ 1154512 w 1572242"/>
                <a:gd name="connsiteY202" fmla="*/ 1276213 h 1901163"/>
                <a:gd name="connsiteX203" fmla="*/ 1147934 w 1572242"/>
                <a:gd name="connsiteY203" fmla="*/ 1266346 h 1901163"/>
                <a:gd name="connsiteX204" fmla="*/ 1138066 w 1572242"/>
                <a:gd name="connsiteY204" fmla="*/ 1263056 h 1901163"/>
                <a:gd name="connsiteX205" fmla="*/ 1118331 w 1572242"/>
                <a:gd name="connsiteY205" fmla="*/ 1249900 h 1901163"/>
                <a:gd name="connsiteX206" fmla="*/ 1098596 w 1572242"/>
                <a:gd name="connsiteY206" fmla="*/ 1226875 h 1901163"/>
                <a:gd name="connsiteX207" fmla="*/ 1092017 w 1572242"/>
                <a:gd name="connsiteY207" fmla="*/ 1207140 h 1901163"/>
                <a:gd name="connsiteX208" fmla="*/ 1088728 w 1572242"/>
                <a:gd name="connsiteY208" fmla="*/ 1197272 h 1901163"/>
                <a:gd name="connsiteX209" fmla="*/ 1085439 w 1572242"/>
                <a:gd name="connsiteY209" fmla="*/ 1131488 h 1901163"/>
                <a:gd name="connsiteX210" fmla="*/ 1075571 w 1572242"/>
                <a:gd name="connsiteY210" fmla="*/ 1082150 h 1901163"/>
                <a:gd name="connsiteX211" fmla="*/ 1072282 w 1572242"/>
                <a:gd name="connsiteY211" fmla="*/ 1072282 h 1901163"/>
                <a:gd name="connsiteX212" fmla="*/ 1065704 w 1572242"/>
                <a:gd name="connsiteY212" fmla="*/ 1062415 h 1901163"/>
                <a:gd name="connsiteX213" fmla="*/ 1062415 w 1572242"/>
                <a:gd name="connsiteY213" fmla="*/ 1052547 h 1901163"/>
                <a:gd name="connsiteX214" fmla="*/ 1055836 w 1572242"/>
                <a:gd name="connsiteY214" fmla="*/ 983474 h 1901163"/>
                <a:gd name="connsiteX215" fmla="*/ 1042679 w 1572242"/>
                <a:gd name="connsiteY215" fmla="*/ 953871 h 1901163"/>
                <a:gd name="connsiteX216" fmla="*/ 1039390 w 1572242"/>
                <a:gd name="connsiteY216" fmla="*/ 944003 h 1901163"/>
                <a:gd name="connsiteX217" fmla="*/ 1042679 w 1572242"/>
                <a:gd name="connsiteY217" fmla="*/ 920979 h 1901163"/>
                <a:gd name="connsiteX218" fmla="*/ 1049258 w 1572242"/>
                <a:gd name="connsiteY218" fmla="*/ 914400 h 1901163"/>
                <a:gd name="connsiteX219" fmla="*/ 1092017 w 1572242"/>
                <a:gd name="connsiteY219" fmla="*/ 904533 h 1901163"/>
                <a:gd name="connsiteX220" fmla="*/ 1174248 w 1572242"/>
                <a:gd name="connsiteY220" fmla="*/ 901243 h 1901163"/>
                <a:gd name="connsiteX221" fmla="*/ 1197272 w 1572242"/>
                <a:gd name="connsiteY221" fmla="*/ 894665 h 1901163"/>
                <a:gd name="connsiteX222" fmla="*/ 1200561 w 1572242"/>
                <a:gd name="connsiteY222" fmla="*/ 884797 h 1901163"/>
                <a:gd name="connsiteX223" fmla="*/ 1197272 w 1572242"/>
                <a:gd name="connsiteY223" fmla="*/ 871641 h 1901163"/>
                <a:gd name="connsiteX224" fmla="*/ 1213718 w 1572242"/>
                <a:gd name="connsiteY224" fmla="*/ 855195 h 1901163"/>
                <a:gd name="connsiteX225" fmla="*/ 1217007 w 1572242"/>
                <a:gd name="connsiteY225" fmla="*/ 845327 h 1901163"/>
                <a:gd name="connsiteX226" fmla="*/ 1207140 w 1572242"/>
                <a:gd name="connsiteY226" fmla="*/ 838749 h 1901163"/>
                <a:gd name="connsiteX227" fmla="*/ 1200561 w 1572242"/>
                <a:gd name="connsiteY227" fmla="*/ 832170 h 1901163"/>
                <a:gd name="connsiteX228" fmla="*/ 1190694 w 1572242"/>
                <a:gd name="connsiteY228" fmla="*/ 828881 h 1901163"/>
                <a:gd name="connsiteX229" fmla="*/ 1151223 w 1572242"/>
                <a:gd name="connsiteY229" fmla="*/ 825592 h 1901163"/>
                <a:gd name="connsiteX230" fmla="*/ 1151223 w 1572242"/>
                <a:gd name="connsiteY230" fmla="*/ 786121 h 1901163"/>
                <a:gd name="connsiteX231" fmla="*/ 1161091 w 1572242"/>
                <a:gd name="connsiteY231" fmla="*/ 782832 h 1901163"/>
                <a:gd name="connsiteX232" fmla="*/ 1184115 w 1572242"/>
                <a:gd name="connsiteY232" fmla="*/ 786121 h 1901163"/>
                <a:gd name="connsiteX233" fmla="*/ 1190694 w 1572242"/>
                <a:gd name="connsiteY233" fmla="*/ 792700 h 1901163"/>
                <a:gd name="connsiteX234" fmla="*/ 1200561 w 1572242"/>
                <a:gd name="connsiteY234" fmla="*/ 795989 h 1901163"/>
                <a:gd name="connsiteX235" fmla="*/ 1200561 w 1572242"/>
                <a:gd name="connsiteY235" fmla="*/ 694023 h 1901163"/>
                <a:gd name="connsiteX236" fmla="*/ 1210429 w 1572242"/>
                <a:gd name="connsiteY236" fmla="*/ 690734 h 1901163"/>
                <a:gd name="connsiteX237" fmla="*/ 1223586 w 1572242"/>
                <a:gd name="connsiteY237" fmla="*/ 687445 h 1901163"/>
                <a:gd name="connsiteX238" fmla="*/ 1233453 w 1572242"/>
                <a:gd name="connsiteY238" fmla="*/ 684156 h 1901163"/>
                <a:gd name="connsiteX239" fmla="*/ 1253189 w 1572242"/>
                <a:gd name="connsiteY239" fmla="*/ 680866 h 1901163"/>
                <a:gd name="connsiteX240" fmla="*/ 1272924 w 1572242"/>
                <a:gd name="connsiteY240" fmla="*/ 674288 h 1901163"/>
                <a:gd name="connsiteX241" fmla="*/ 1282792 w 1572242"/>
                <a:gd name="connsiteY241" fmla="*/ 670999 h 1901163"/>
                <a:gd name="connsiteX242" fmla="*/ 1302527 w 1572242"/>
                <a:gd name="connsiteY242" fmla="*/ 664420 h 1901163"/>
                <a:gd name="connsiteX243" fmla="*/ 1322262 w 1572242"/>
                <a:gd name="connsiteY243" fmla="*/ 654553 h 1901163"/>
                <a:gd name="connsiteX244" fmla="*/ 1348576 w 1572242"/>
                <a:gd name="connsiteY244" fmla="*/ 641396 h 1901163"/>
                <a:gd name="connsiteX245" fmla="*/ 1358443 w 1572242"/>
                <a:gd name="connsiteY245" fmla="*/ 638107 h 1901163"/>
                <a:gd name="connsiteX246" fmla="*/ 1381468 w 1572242"/>
                <a:gd name="connsiteY246" fmla="*/ 628239 h 1901163"/>
                <a:gd name="connsiteX247" fmla="*/ 1391335 w 1572242"/>
                <a:gd name="connsiteY247" fmla="*/ 621661 h 1901163"/>
                <a:gd name="connsiteX248" fmla="*/ 1476855 w 1572242"/>
                <a:gd name="connsiteY248" fmla="*/ 618372 h 1901163"/>
                <a:gd name="connsiteX249" fmla="*/ 1496590 w 1572242"/>
                <a:gd name="connsiteY249" fmla="*/ 611793 h 1901163"/>
                <a:gd name="connsiteX250" fmla="*/ 1513036 w 1572242"/>
                <a:gd name="connsiteY250" fmla="*/ 601925 h 1901163"/>
                <a:gd name="connsiteX251" fmla="*/ 1529482 w 1572242"/>
                <a:gd name="connsiteY251" fmla="*/ 588769 h 1901163"/>
                <a:gd name="connsiteX252" fmla="*/ 1545928 w 1572242"/>
                <a:gd name="connsiteY252" fmla="*/ 572323 h 1901163"/>
                <a:gd name="connsiteX253" fmla="*/ 1552507 w 1572242"/>
                <a:gd name="connsiteY253" fmla="*/ 565744 h 1901163"/>
                <a:gd name="connsiteX254" fmla="*/ 1568953 w 1572242"/>
                <a:gd name="connsiteY254" fmla="*/ 552587 h 1901163"/>
                <a:gd name="connsiteX255" fmla="*/ 1572242 w 1572242"/>
                <a:gd name="connsiteY255" fmla="*/ 542720 h 1901163"/>
                <a:gd name="connsiteX256" fmla="*/ 1562374 w 1572242"/>
                <a:gd name="connsiteY256" fmla="*/ 490092 h 1901163"/>
                <a:gd name="connsiteX257" fmla="*/ 1559085 w 1572242"/>
                <a:gd name="connsiteY257" fmla="*/ 480225 h 1901163"/>
                <a:gd name="connsiteX258" fmla="*/ 1552507 w 1572242"/>
                <a:gd name="connsiteY258" fmla="*/ 470357 h 1901163"/>
                <a:gd name="connsiteX259" fmla="*/ 1539350 w 1572242"/>
                <a:gd name="connsiteY259" fmla="*/ 457200 h 1901163"/>
                <a:gd name="connsiteX260" fmla="*/ 1526193 w 1572242"/>
                <a:gd name="connsiteY260" fmla="*/ 417730 h 1901163"/>
                <a:gd name="connsiteX261" fmla="*/ 1522904 w 1572242"/>
                <a:gd name="connsiteY261" fmla="*/ 407862 h 1901163"/>
                <a:gd name="connsiteX262" fmla="*/ 1516325 w 1572242"/>
                <a:gd name="connsiteY262" fmla="*/ 401284 h 1901163"/>
                <a:gd name="connsiteX263" fmla="*/ 1493301 w 1572242"/>
                <a:gd name="connsiteY263" fmla="*/ 378259 h 1901163"/>
                <a:gd name="connsiteX264" fmla="*/ 1486722 w 1572242"/>
                <a:gd name="connsiteY264" fmla="*/ 371681 h 1901163"/>
                <a:gd name="connsiteX265" fmla="*/ 1476855 w 1572242"/>
                <a:gd name="connsiteY265" fmla="*/ 368392 h 1901163"/>
                <a:gd name="connsiteX266" fmla="*/ 1460409 w 1572242"/>
                <a:gd name="connsiteY266" fmla="*/ 351946 h 1901163"/>
                <a:gd name="connsiteX267" fmla="*/ 1453830 w 1572242"/>
                <a:gd name="connsiteY267" fmla="*/ 345367 h 1901163"/>
                <a:gd name="connsiteX268" fmla="*/ 1443963 w 1572242"/>
                <a:gd name="connsiteY268" fmla="*/ 342078 h 1901163"/>
                <a:gd name="connsiteX269" fmla="*/ 1427517 w 1572242"/>
                <a:gd name="connsiteY269" fmla="*/ 332210 h 1901163"/>
                <a:gd name="connsiteX270" fmla="*/ 1407781 w 1572242"/>
                <a:gd name="connsiteY270" fmla="*/ 322343 h 1901163"/>
                <a:gd name="connsiteX271" fmla="*/ 1391335 w 1572242"/>
                <a:gd name="connsiteY271" fmla="*/ 312475 h 1901163"/>
                <a:gd name="connsiteX272" fmla="*/ 1381468 w 1572242"/>
                <a:gd name="connsiteY272" fmla="*/ 305897 h 1901163"/>
                <a:gd name="connsiteX273" fmla="*/ 1365022 w 1572242"/>
                <a:gd name="connsiteY273" fmla="*/ 302608 h 1901163"/>
                <a:gd name="connsiteX274" fmla="*/ 1305816 w 1572242"/>
                <a:gd name="connsiteY274" fmla="*/ 292740 h 1901163"/>
                <a:gd name="connsiteX275" fmla="*/ 1282792 w 1572242"/>
                <a:gd name="connsiteY275" fmla="*/ 286161 h 1901163"/>
                <a:gd name="connsiteX276" fmla="*/ 1276213 w 1572242"/>
                <a:gd name="connsiteY276" fmla="*/ 279583 h 1901163"/>
                <a:gd name="connsiteX277" fmla="*/ 1256478 w 1572242"/>
                <a:gd name="connsiteY277" fmla="*/ 273005 h 1901163"/>
                <a:gd name="connsiteX278" fmla="*/ 1236743 w 1572242"/>
                <a:gd name="connsiteY278" fmla="*/ 266426 h 1901163"/>
                <a:gd name="connsiteX279" fmla="*/ 1164380 w 1572242"/>
                <a:gd name="connsiteY279" fmla="*/ 256559 h 1901163"/>
                <a:gd name="connsiteX280" fmla="*/ 1141356 w 1572242"/>
                <a:gd name="connsiteY280" fmla="*/ 253269 h 1901163"/>
                <a:gd name="connsiteX281" fmla="*/ 1105174 w 1572242"/>
                <a:gd name="connsiteY281" fmla="*/ 243402 h 1901163"/>
                <a:gd name="connsiteX282" fmla="*/ 1092017 w 1572242"/>
                <a:gd name="connsiteY282" fmla="*/ 240113 h 1901163"/>
                <a:gd name="connsiteX283" fmla="*/ 1072282 w 1572242"/>
                <a:gd name="connsiteY283" fmla="*/ 233534 h 1901163"/>
                <a:gd name="connsiteX284" fmla="*/ 1039390 w 1572242"/>
                <a:gd name="connsiteY284" fmla="*/ 230245 h 1901163"/>
                <a:gd name="connsiteX285" fmla="*/ 1029522 w 1572242"/>
                <a:gd name="connsiteY285" fmla="*/ 187485 h 1901163"/>
                <a:gd name="connsiteX286" fmla="*/ 1026233 w 1572242"/>
                <a:gd name="connsiteY286" fmla="*/ 161172 h 1901163"/>
                <a:gd name="connsiteX287" fmla="*/ 1016366 w 1572242"/>
                <a:gd name="connsiteY287" fmla="*/ 128279 h 1901163"/>
                <a:gd name="connsiteX288" fmla="*/ 1003209 w 1572242"/>
                <a:gd name="connsiteY288" fmla="*/ 111833 h 1901163"/>
                <a:gd name="connsiteX289" fmla="*/ 986763 w 1572242"/>
                <a:gd name="connsiteY289" fmla="*/ 88809 h 1901163"/>
                <a:gd name="connsiteX290" fmla="*/ 947292 w 1572242"/>
                <a:gd name="connsiteY290" fmla="*/ 92098 h 1901163"/>
                <a:gd name="connsiteX291" fmla="*/ 937425 w 1572242"/>
                <a:gd name="connsiteY291" fmla="*/ 98677 h 1901163"/>
                <a:gd name="connsiteX292" fmla="*/ 917689 w 1572242"/>
                <a:gd name="connsiteY292" fmla="*/ 105255 h 1901163"/>
                <a:gd name="connsiteX293" fmla="*/ 907822 w 1572242"/>
                <a:gd name="connsiteY293" fmla="*/ 108544 h 1901163"/>
                <a:gd name="connsiteX294" fmla="*/ 858484 w 1572242"/>
                <a:gd name="connsiteY294" fmla="*/ 105255 h 1901163"/>
                <a:gd name="connsiteX295" fmla="*/ 848616 w 1572242"/>
                <a:gd name="connsiteY295" fmla="*/ 88809 h 1901163"/>
                <a:gd name="connsiteX296" fmla="*/ 838748 w 1572242"/>
                <a:gd name="connsiteY296" fmla="*/ 82231 h 1901163"/>
                <a:gd name="connsiteX297" fmla="*/ 809145 w 1572242"/>
                <a:gd name="connsiteY297" fmla="*/ 72363 h 1901163"/>
                <a:gd name="connsiteX298" fmla="*/ 799278 w 1572242"/>
                <a:gd name="connsiteY298" fmla="*/ 69074 h 1901163"/>
                <a:gd name="connsiteX299" fmla="*/ 789410 w 1572242"/>
                <a:gd name="connsiteY299" fmla="*/ 62495 h 1901163"/>
                <a:gd name="connsiteX300" fmla="*/ 743361 w 1572242"/>
                <a:gd name="connsiteY300" fmla="*/ 49338 h 1901163"/>
                <a:gd name="connsiteX301" fmla="*/ 720337 w 1572242"/>
                <a:gd name="connsiteY301" fmla="*/ 42760 h 1901163"/>
                <a:gd name="connsiteX302" fmla="*/ 690734 w 1572242"/>
                <a:gd name="connsiteY302" fmla="*/ 32892 h 1901163"/>
                <a:gd name="connsiteX303" fmla="*/ 680866 w 1572242"/>
                <a:gd name="connsiteY303" fmla="*/ 29603 h 1901163"/>
                <a:gd name="connsiteX304" fmla="*/ 670999 w 1572242"/>
                <a:gd name="connsiteY304" fmla="*/ 23025 h 1901163"/>
                <a:gd name="connsiteX305" fmla="*/ 664420 w 1572242"/>
                <a:gd name="connsiteY305" fmla="*/ 16446 h 1901163"/>
                <a:gd name="connsiteX306" fmla="*/ 644685 w 1572242"/>
                <a:gd name="connsiteY306" fmla="*/ 9868 h 1901163"/>
                <a:gd name="connsiteX307" fmla="*/ 608504 w 1572242"/>
                <a:gd name="connsiteY307" fmla="*/ 16446 h 1901163"/>
                <a:gd name="connsiteX308" fmla="*/ 601925 w 1572242"/>
                <a:gd name="connsiteY308" fmla="*/ 23025 h 1901163"/>
                <a:gd name="connsiteX309" fmla="*/ 572322 w 1572242"/>
                <a:gd name="connsiteY309" fmla="*/ 36182 h 1901163"/>
                <a:gd name="connsiteX310" fmla="*/ 562455 w 1572242"/>
                <a:gd name="connsiteY310" fmla="*/ 39471 h 1901163"/>
                <a:gd name="connsiteX311" fmla="*/ 486803 w 1572242"/>
                <a:gd name="connsiteY311" fmla="*/ 42760 h 1901163"/>
                <a:gd name="connsiteX312" fmla="*/ 470357 w 1572242"/>
                <a:gd name="connsiteY312" fmla="*/ 52628 h 1901163"/>
                <a:gd name="connsiteX313" fmla="*/ 460489 w 1572242"/>
                <a:gd name="connsiteY313" fmla="*/ 55917 h 1901163"/>
                <a:gd name="connsiteX314" fmla="*/ 450622 w 1572242"/>
                <a:gd name="connsiteY314" fmla="*/ 62495 h 1901163"/>
                <a:gd name="connsiteX315" fmla="*/ 444043 w 1572242"/>
                <a:gd name="connsiteY315" fmla="*/ 69074 h 1901163"/>
                <a:gd name="connsiteX316" fmla="*/ 424308 w 1572242"/>
                <a:gd name="connsiteY316" fmla="*/ 75652 h 1901163"/>
                <a:gd name="connsiteX317" fmla="*/ 414440 w 1572242"/>
                <a:gd name="connsiteY317" fmla="*/ 78941 h 1901163"/>
                <a:gd name="connsiteX318" fmla="*/ 371681 w 1572242"/>
                <a:gd name="connsiteY318" fmla="*/ 65784 h 190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</a:cxnLst>
              <a:rect l="l" t="t" r="r" b="b"/>
              <a:pathLst>
                <a:path w="1572242" h="1901163">
                  <a:moveTo>
                    <a:pt x="371681" y="65784"/>
                  </a:moveTo>
                  <a:cubicBezTo>
                    <a:pt x="339885" y="48242"/>
                    <a:pt x="307698" y="31391"/>
                    <a:pt x="276294" y="13157"/>
                  </a:cubicBezTo>
                  <a:cubicBezTo>
                    <a:pt x="273612" y="11600"/>
                    <a:pt x="272489" y="7966"/>
                    <a:pt x="269715" y="6579"/>
                  </a:cubicBezTo>
                  <a:cubicBezTo>
                    <a:pt x="263513" y="3478"/>
                    <a:pt x="249980" y="0"/>
                    <a:pt x="249980" y="0"/>
                  </a:cubicBezTo>
                  <a:cubicBezTo>
                    <a:pt x="242305" y="1097"/>
                    <a:pt x="234311" y="838"/>
                    <a:pt x="226956" y="3290"/>
                  </a:cubicBezTo>
                  <a:cubicBezTo>
                    <a:pt x="224014" y="4271"/>
                    <a:pt x="222799" y="7931"/>
                    <a:pt x="220377" y="9868"/>
                  </a:cubicBezTo>
                  <a:cubicBezTo>
                    <a:pt x="217290" y="12337"/>
                    <a:pt x="213799" y="14253"/>
                    <a:pt x="210510" y="16446"/>
                  </a:cubicBezTo>
                  <a:cubicBezTo>
                    <a:pt x="198509" y="52441"/>
                    <a:pt x="218610" y="-1120"/>
                    <a:pt x="197353" y="32892"/>
                  </a:cubicBezTo>
                  <a:cubicBezTo>
                    <a:pt x="193678" y="38773"/>
                    <a:pt x="192456" y="45900"/>
                    <a:pt x="190774" y="52628"/>
                  </a:cubicBezTo>
                  <a:cubicBezTo>
                    <a:pt x="189678" y="57013"/>
                    <a:pt x="188371" y="61351"/>
                    <a:pt x="187485" y="65784"/>
                  </a:cubicBezTo>
                  <a:cubicBezTo>
                    <a:pt x="185801" y="74205"/>
                    <a:pt x="185175" y="86852"/>
                    <a:pt x="180907" y="95387"/>
                  </a:cubicBezTo>
                  <a:cubicBezTo>
                    <a:pt x="179139" y="98923"/>
                    <a:pt x="177123" y="102460"/>
                    <a:pt x="174328" y="105255"/>
                  </a:cubicBezTo>
                  <a:cubicBezTo>
                    <a:pt x="157230" y="122353"/>
                    <a:pt x="170904" y="102134"/>
                    <a:pt x="157882" y="118412"/>
                  </a:cubicBezTo>
                  <a:cubicBezTo>
                    <a:pt x="155413" y="121499"/>
                    <a:pt x="153773" y="125192"/>
                    <a:pt x="151304" y="128279"/>
                  </a:cubicBezTo>
                  <a:cubicBezTo>
                    <a:pt x="144244" y="137104"/>
                    <a:pt x="144357" y="133837"/>
                    <a:pt x="134858" y="141436"/>
                  </a:cubicBezTo>
                  <a:cubicBezTo>
                    <a:pt x="121958" y="151756"/>
                    <a:pt x="135547" y="145592"/>
                    <a:pt x="118412" y="151304"/>
                  </a:cubicBezTo>
                  <a:cubicBezTo>
                    <a:pt x="116219" y="153497"/>
                    <a:pt x="113220" y="155108"/>
                    <a:pt x="111833" y="157882"/>
                  </a:cubicBezTo>
                  <a:cubicBezTo>
                    <a:pt x="108732" y="164084"/>
                    <a:pt x="105255" y="177618"/>
                    <a:pt x="105255" y="177618"/>
                  </a:cubicBezTo>
                  <a:cubicBezTo>
                    <a:pt x="106351" y="186389"/>
                    <a:pt x="106004" y="195464"/>
                    <a:pt x="108544" y="203931"/>
                  </a:cubicBezTo>
                  <a:cubicBezTo>
                    <a:pt x="109435" y="206901"/>
                    <a:pt x="113735" y="207736"/>
                    <a:pt x="115122" y="210510"/>
                  </a:cubicBezTo>
                  <a:cubicBezTo>
                    <a:pt x="118223" y="216712"/>
                    <a:pt x="117855" y="224475"/>
                    <a:pt x="121701" y="230245"/>
                  </a:cubicBezTo>
                  <a:cubicBezTo>
                    <a:pt x="123894" y="233534"/>
                    <a:pt x="126673" y="236501"/>
                    <a:pt x="128279" y="240113"/>
                  </a:cubicBezTo>
                  <a:cubicBezTo>
                    <a:pt x="133489" y="251836"/>
                    <a:pt x="132505" y="260784"/>
                    <a:pt x="141436" y="269715"/>
                  </a:cubicBezTo>
                  <a:cubicBezTo>
                    <a:pt x="150863" y="279142"/>
                    <a:pt x="150470" y="274233"/>
                    <a:pt x="161171" y="279583"/>
                  </a:cubicBezTo>
                  <a:cubicBezTo>
                    <a:pt x="164707" y="281351"/>
                    <a:pt x="167427" y="284555"/>
                    <a:pt x="171039" y="286161"/>
                  </a:cubicBezTo>
                  <a:cubicBezTo>
                    <a:pt x="177376" y="288977"/>
                    <a:pt x="190774" y="292740"/>
                    <a:pt x="190774" y="292740"/>
                  </a:cubicBezTo>
                  <a:lnTo>
                    <a:pt x="210510" y="312475"/>
                  </a:lnTo>
                  <a:cubicBezTo>
                    <a:pt x="212703" y="314668"/>
                    <a:pt x="214508" y="317334"/>
                    <a:pt x="217088" y="319054"/>
                  </a:cubicBezTo>
                  <a:cubicBezTo>
                    <a:pt x="220377" y="321247"/>
                    <a:pt x="223981" y="323029"/>
                    <a:pt x="226956" y="325632"/>
                  </a:cubicBezTo>
                  <a:cubicBezTo>
                    <a:pt x="257746" y="352572"/>
                    <a:pt x="231063" y="333852"/>
                    <a:pt x="253269" y="348656"/>
                  </a:cubicBezTo>
                  <a:lnTo>
                    <a:pt x="259848" y="368392"/>
                  </a:lnTo>
                  <a:cubicBezTo>
                    <a:pt x="260944" y="371681"/>
                    <a:pt x="261214" y="375374"/>
                    <a:pt x="263137" y="378259"/>
                  </a:cubicBezTo>
                  <a:cubicBezTo>
                    <a:pt x="273561" y="393896"/>
                    <a:pt x="268466" y="384378"/>
                    <a:pt x="276294" y="407862"/>
                  </a:cubicBezTo>
                  <a:lnTo>
                    <a:pt x="282872" y="427597"/>
                  </a:lnTo>
                  <a:cubicBezTo>
                    <a:pt x="305269" y="449994"/>
                    <a:pt x="271133" y="414998"/>
                    <a:pt x="296029" y="444043"/>
                  </a:cubicBezTo>
                  <a:cubicBezTo>
                    <a:pt x="303556" y="452825"/>
                    <a:pt x="311116" y="456610"/>
                    <a:pt x="315764" y="467068"/>
                  </a:cubicBezTo>
                  <a:cubicBezTo>
                    <a:pt x="318580" y="473405"/>
                    <a:pt x="320150" y="480225"/>
                    <a:pt x="322343" y="486803"/>
                  </a:cubicBezTo>
                  <a:lnTo>
                    <a:pt x="325632" y="496671"/>
                  </a:lnTo>
                  <a:cubicBezTo>
                    <a:pt x="326728" y="499960"/>
                    <a:pt x="328241" y="503138"/>
                    <a:pt x="328921" y="506538"/>
                  </a:cubicBezTo>
                  <a:lnTo>
                    <a:pt x="335499" y="539431"/>
                  </a:lnTo>
                  <a:cubicBezTo>
                    <a:pt x="338070" y="590847"/>
                    <a:pt x="341616" y="616737"/>
                    <a:pt x="335499" y="667710"/>
                  </a:cubicBezTo>
                  <a:cubicBezTo>
                    <a:pt x="334673" y="674595"/>
                    <a:pt x="331114" y="680867"/>
                    <a:pt x="328921" y="687445"/>
                  </a:cubicBezTo>
                  <a:lnTo>
                    <a:pt x="325632" y="697313"/>
                  </a:lnTo>
                  <a:lnTo>
                    <a:pt x="315764" y="726915"/>
                  </a:lnTo>
                  <a:cubicBezTo>
                    <a:pt x="312581" y="736465"/>
                    <a:pt x="312852" y="738536"/>
                    <a:pt x="305897" y="746651"/>
                  </a:cubicBezTo>
                  <a:cubicBezTo>
                    <a:pt x="301861" y="751360"/>
                    <a:pt x="297126" y="755422"/>
                    <a:pt x="292740" y="759808"/>
                  </a:cubicBezTo>
                  <a:lnTo>
                    <a:pt x="286161" y="766386"/>
                  </a:lnTo>
                  <a:cubicBezTo>
                    <a:pt x="279758" y="785598"/>
                    <a:pt x="287883" y="767953"/>
                    <a:pt x="273004" y="782832"/>
                  </a:cubicBezTo>
                  <a:cubicBezTo>
                    <a:pt x="270209" y="785627"/>
                    <a:pt x="269221" y="789905"/>
                    <a:pt x="266426" y="792700"/>
                  </a:cubicBezTo>
                  <a:cubicBezTo>
                    <a:pt x="263631" y="795495"/>
                    <a:pt x="259533" y="796675"/>
                    <a:pt x="256558" y="799278"/>
                  </a:cubicBezTo>
                  <a:cubicBezTo>
                    <a:pt x="250723" y="804383"/>
                    <a:pt x="246563" y="811424"/>
                    <a:pt x="240112" y="815724"/>
                  </a:cubicBezTo>
                  <a:cubicBezTo>
                    <a:pt x="227665" y="824022"/>
                    <a:pt x="233040" y="819507"/>
                    <a:pt x="223666" y="828881"/>
                  </a:cubicBezTo>
                  <a:cubicBezTo>
                    <a:pt x="222570" y="832170"/>
                    <a:pt x="220377" y="835282"/>
                    <a:pt x="220377" y="838749"/>
                  </a:cubicBezTo>
                  <a:cubicBezTo>
                    <a:pt x="220377" y="843269"/>
                    <a:pt x="222367" y="847575"/>
                    <a:pt x="223666" y="851905"/>
                  </a:cubicBezTo>
                  <a:cubicBezTo>
                    <a:pt x="225659" y="858547"/>
                    <a:pt x="228052" y="865062"/>
                    <a:pt x="230245" y="871641"/>
                  </a:cubicBezTo>
                  <a:cubicBezTo>
                    <a:pt x="231341" y="874930"/>
                    <a:pt x="231083" y="879056"/>
                    <a:pt x="233534" y="881508"/>
                  </a:cubicBezTo>
                  <a:lnTo>
                    <a:pt x="240112" y="888087"/>
                  </a:lnTo>
                  <a:lnTo>
                    <a:pt x="253269" y="927557"/>
                  </a:lnTo>
                  <a:cubicBezTo>
                    <a:pt x="254365" y="930846"/>
                    <a:pt x="254635" y="934540"/>
                    <a:pt x="256558" y="937425"/>
                  </a:cubicBezTo>
                  <a:cubicBezTo>
                    <a:pt x="264857" y="949872"/>
                    <a:pt x="260342" y="944497"/>
                    <a:pt x="269715" y="953871"/>
                  </a:cubicBezTo>
                  <a:cubicBezTo>
                    <a:pt x="279031" y="981820"/>
                    <a:pt x="266038" y="947743"/>
                    <a:pt x="279583" y="970317"/>
                  </a:cubicBezTo>
                  <a:cubicBezTo>
                    <a:pt x="281367" y="973290"/>
                    <a:pt x="280421" y="977733"/>
                    <a:pt x="282872" y="980184"/>
                  </a:cubicBezTo>
                  <a:cubicBezTo>
                    <a:pt x="285324" y="982636"/>
                    <a:pt x="289340" y="982794"/>
                    <a:pt x="292740" y="983474"/>
                  </a:cubicBezTo>
                  <a:cubicBezTo>
                    <a:pt x="300342" y="984995"/>
                    <a:pt x="308102" y="985584"/>
                    <a:pt x="315764" y="986763"/>
                  </a:cubicBezTo>
                  <a:cubicBezTo>
                    <a:pt x="337265" y="990071"/>
                    <a:pt x="330032" y="988230"/>
                    <a:pt x="345367" y="993341"/>
                  </a:cubicBezTo>
                  <a:cubicBezTo>
                    <a:pt x="348656" y="995534"/>
                    <a:pt x="351699" y="998152"/>
                    <a:pt x="355235" y="999920"/>
                  </a:cubicBezTo>
                  <a:cubicBezTo>
                    <a:pt x="358336" y="1001471"/>
                    <a:pt x="362281" y="1001194"/>
                    <a:pt x="365102" y="1003209"/>
                  </a:cubicBezTo>
                  <a:cubicBezTo>
                    <a:pt x="370149" y="1006814"/>
                    <a:pt x="378259" y="1016366"/>
                    <a:pt x="378259" y="1016366"/>
                  </a:cubicBezTo>
                  <a:cubicBezTo>
                    <a:pt x="379355" y="1019655"/>
                    <a:pt x="381548" y="1022766"/>
                    <a:pt x="381548" y="1026233"/>
                  </a:cubicBezTo>
                  <a:cubicBezTo>
                    <a:pt x="381548" y="1035785"/>
                    <a:pt x="380050" y="1044236"/>
                    <a:pt x="371681" y="1049258"/>
                  </a:cubicBezTo>
                  <a:cubicBezTo>
                    <a:pt x="368708" y="1051042"/>
                    <a:pt x="365102" y="1051451"/>
                    <a:pt x="361813" y="1052547"/>
                  </a:cubicBezTo>
                  <a:cubicBezTo>
                    <a:pt x="350849" y="1051451"/>
                    <a:pt x="339751" y="1051289"/>
                    <a:pt x="328921" y="1049258"/>
                  </a:cubicBezTo>
                  <a:cubicBezTo>
                    <a:pt x="322106" y="1047980"/>
                    <a:pt x="309186" y="1042679"/>
                    <a:pt x="309186" y="1042679"/>
                  </a:cubicBezTo>
                  <a:cubicBezTo>
                    <a:pt x="301161" y="1045354"/>
                    <a:pt x="295826" y="1046172"/>
                    <a:pt x="289451" y="1052547"/>
                  </a:cubicBezTo>
                  <a:cubicBezTo>
                    <a:pt x="286656" y="1055342"/>
                    <a:pt x="286224" y="1060320"/>
                    <a:pt x="282872" y="1062415"/>
                  </a:cubicBezTo>
                  <a:cubicBezTo>
                    <a:pt x="276992" y="1066090"/>
                    <a:pt x="269864" y="1067311"/>
                    <a:pt x="263137" y="1068993"/>
                  </a:cubicBezTo>
                  <a:cubicBezTo>
                    <a:pt x="258751" y="1070089"/>
                    <a:pt x="254310" y="1070983"/>
                    <a:pt x="249980" y="1072282"/>
                  </a:cubicBezTo>
                  <a:cubicBezTo>
                    <a:pt x="243338" y="1074275"/>
                    <a:pt x="230245" y="1078861"/>
                    <a:pt x="230245" y="1078861"/>
                  </a:cubicBezTo>
                  <a:cubicBezTo>
                    <a:pt x="223667" y="1074475"/>
                    <a:pt x="216101" y="1071295"/>
                    <a:pt x="210510" y="1065704"/>
                  </a:cubicBezTo>
                  <a:cubicBezTo>
                    <a:pt x="208317" y="1063511"/>
                    <a:pt x="206412" y="1060986"/>
                    <a:pt x="203931" y="1059125"/>
                  </a:cubicBezTo>
                  <a:cubicBezTo>
                    <a:pt x="197606" y="1054381"/>
                    <a:pt x="189786" y="1051559"/>
                    <a:pt x="184196" y="1045969"/>
                  </a:cubicBezTo>
                  <a:cubicBezTo>
                    <a:pt x="175166" y="1036939"/>
                    <a:pt x="180559" y="1040371"/>
                    <a:pt x="167750" y="1036101"/>
                  </a:cubicBezTo>
                  <a:cubicBezTo>
                    <a:pt x="163364" y="1031715"/>
                    <a:pt x="159754" y="1026384"/>
                    <a:pt x="154593" y="1022944"/>
                  </a:cubicBezTo>
                  <a:cubicBezTo>
                    <a:pt x="151304" y="1020751"/>
                    <a:pt x="147812" y="1018836"/>
                    <a:pt x="144725" y="1016366"/>
                  </a:cubicBezTo>
                  <a:cubicBezTo>
                    <a:pt x="140013" y="1012596"/>
                    <a:pt x="133926" y="1005223"/>
                    <a:pt x="131569" y="999920"/>
                  </a:cubicBezTo>
                  <a:cubicBezTo>
                    <a:pt x="128753" y="993583"/>
                    <a:pt x="124990" y="980184"/>
                    <a:pt x="124990" y="980184"/>
                  </a:cubicBezTo>
                  <a:cubicBezTo>
                    <a:pt x="126086" y="975799"/>
                    <a:pt x="127037" y="971374"/>
                    <a:pt x="128279" y="967028"/>
                  </a:cubicBezTo>
                  <a:cubicBezTo>
                    <a:pt x="129232" y="963694"/>
                    <a:pt x="131569" y="960627"/>
                    <a:pt x="131569" y="957160"/>
                  </a:cubicBezTo>
                  <a:cubicBezTo>
                    <a:pt x="131569" y="953693"/>
                    <a:pt x="129376" y="950581"/>
                    <a:pt x="128279" y="947292"/>
                  </a:cubicBezTo>
                  <a:cubicBezTo>
                    <a:pt x="106351" y="948389"/>
                    <a:pt x="84386" y="948898"/>
                    <a:pt x="62495" y="950582"/>
                  </a:cubicBezTo>
                  <a:cubicBezTo>
                    <a:pt x="55846" y="951094"/>
                    <a:pt x="49087" y="951762"/>
                    <a:pt x="42760" y="953871"/>
                  </a:cubicBezTo>
                  <a:cubicBezTo>
                    <a:pt x="39010" y="955121"/>
                    <a:pt x="36428" y="958681"/>
                    <a:pt x="32892" y="960449"/>
                  </a:cubicBezTo>
                  <a:cubicBezTo>
                    <a:pt x="29791" y="961999"/>
                    <a:pt x="26314" y="962642"/>
                    <a:pt x="23025" y="963738"/>
                  </a:cubicBezTo>
                  <a:cubicBezTo>
                    <a:pt x="21928" y="967027"/>
                    <a:pt x="20118" y="970160"/>
                    <a:pt x="19735" y="973606"/>
                  </a:cubicBezTo>
                  <a:cubicBezTo>
                    <a:pt x="17915" y="989988"/>
                    <a:pt x="20221" y="1006900"/>
                    <a:pt x="16446" y="1022944"/>
                  </a:cubicBezTo>
                  <a:cubicBezTo>
                    <a:pt x="15541" y="1026792"/>
                    <a:pt x="9666" y="1027054"/>
                    <a:pt x="6579" y="1029523"/>
                  </a:cubicBezTo>
                  <a:cubicBezTo>
                    <a:pt x="4157" y="1031460"/>
                    <a:pt x="2193" y="1033908"/>
                    <a:pt x="0" y="1036101"/>
                  </a:cubicBezTo>
                  <a:cubicBezTo>
                    <a:pt x="2422" y="1050634"/>
                    <a:pt x="1063" y="1066058"/>
                    <a:pt x="19735" y="1072282"/>
                  </a:cubicBezTo>
                  <a:lnTo>
                    <a:pt x="39471" y="1078861"/>
                  </a:lnTo>
                  <a:cubicBezTo>
                    <a:pt x="41664" y="1082150"/>
                    <a:pt x="45786" y="1084784"/>
                    <a:pt x="46049" y="1088728"/>
                  </a:cubicBezTo>
                  <a:cubicBezTo>
                    <a:pt x="47092" y="1104368"/>
                    <a:pt x="44350" y="1125093"/>
                    <a:pt x="39471" y="1141356"/>
                  </a:cubicBezTo>
                  <a:cubicBezTo>
                    <a:pt x="37478" y="1147998"/>
                    <a:pt x="35085" y="1154513"/>
                    <a:pt x="32892" y="1161091"/>
                  </a:cubicBezTo>
                  <a:cubicBezTo>
                    <a:pt x="31796" y="1164380"/>
                    <a:pt x="32055" y="1168507"/>
                    <a:pt x="29603" y="1170959"/>
                  </a:cubicBezTo>
                  <a:lnTo>
                    <a:pt x="13157" y="1187405"/>
                  </a:lnTo>
                  <a:cubicBezTo>
                    <a:pt x="12061" y="1190694"/>
                    <a:pt x="9868" y="1193805"/>
                    <a:pt x="9868" y="1197272"/>
                  </a:cubicBezTo>
                  <a:cubicBezTo>
                    <a:pt x="9868" y="1200739"/>
                    <a:pt x="11607" y="1204039"/>
                    <a:pt x="13157" y="1207140"/>
                  </a:cubicBezTo>
                  <a:cubicBezTo>
                    <a:pt x="17230" y="1215286"/>
                    <a:pt x="21144" y="1219827"/>
                    <a:pt x="29603" y="1223586"/>
                  </a:cubicBezTo>
                  <a:cubicBezTo>
                    <a:pt x="35940" y="1226402"/>
                    <a:pt x="49338" y="1230164"/>
                    <a:pt x="49338" y="1230164"/>
                  </a:cubicBezTo>
                  <a:cubicBezTo>
                    <a:pt x="51531" y="1232357"/>
                    <a:pt x="54321" y="1234084"/>
                    <a:pt x="55917" y="1236743"/>
                  </a:cubicBezTo>
                  <a:cubicBezTo>
                    <a:pt x="68729" y="1258096"/>
                    <a:pt x="49113" y="1236516"/>
                    <a:pt x="65784" y="1253189"/>
                  </a:cubicBezTo>
                  <a:cubicBezTo>
                    <a:pt x="66881" y="1256478"/>
                    <a:pt x="69074" y="1259589"/>
                    <a:pt x="69074" y="1263056"/>
                  </a:cubicBezTo>
                  <a:cubicBezTo>
                    <a:pt x="69074" y="1274632"/>
                    <a:pt x="65887" y="1282484"/>
                    <a:pt x="62495" y="1292659"/>
                  </a:cubicBezTo>
                  <a:cubicBezTo>
                    <a:pt x="63591" y="1295948"/>
                    <a:pt x="63769" y="1299706"/>
                    <a:pt x="65784" y="1302527"/>
                  </a:cubicBezTo>
                  <a:cubicBezTo>
                    <a:pt x="65792" y="1302539"/>
                    <a:pt x="82226" y="1318968"/>
                    <a:pt x="85520" y="1322262"/>
                  </a:cubicBezTo>
                  <a:cubicBezTo>
                    <a:pt x="87713" y="1324455"/>
                    <a:pt x="90378" y="1326261"/>
                    <a:pt x="92098" y="1328841"/>
                  </a:cubicBezTo>
                  <a:cubicBezTo>
                    <a:pt x="100396" y="1341288"/>
                    <a:pt x="95881" y="1335913"/>
                    <a:pt x="105255" y="1345287"/>
                  </a:cubicBezTo>
                  <a:cubicBezTo>
                    <a:pt x="106351" y="1348576"/>
                    <a:pt x="106760" y="1352181"/>
                    <a:pt x="108544" y="1355154"/>
                  </a:cubicBezTo>
                  <a:cubicBezTo>
                    <a:pt x="114286" y="1364724"/>
                    <a:pt x="125014" y="1365030"/>
                    <a:pt x="134858" y="1368311"/>
                  </a:cubicBezTo>
                  <a:lnTo>
                    <a:pt x="144725" y="1371600"/>
                  </a:lnTo>
                  <a:cubicBezTo>
                    <a:pt x="169035" y="1395910"/>
                    <a:pt x="133243" y="1358157"/>
                    <a:pt x="154593" y="1388046"/>
                  </a:cubicBezTo>
                  <a:cubicBezTo>
                    <a:pt x="158198" y="1393093"/>
                    <a:pt x="167750" y="1401203"/>
                    <a:pt x="167750" y="1401203"/>
                  </a:cubicBezTo>
                  <a:cubicBezTo>
                    <a:pt x="171030" y="1411045"/>
                    <a:pt x="171338" y="1421776"/>
                    <a:pt x="180907" y="1427517"/>
                  </a:cubicBezTo>
                  <a:cubicBezTo>
                    <a:pt x="183880" y="1429301"/>
                    <a:pt x="187390" y="1430054"/>
                    <a:pt x="190774" y="1430806"/>
                  </a:cubicBezTo>
                  <a:cubicBezTo>
                    <a:pt x="197285" y="1432253"/>
                    <a:pt x="203931" y="1432999"/>
                    <a:pt x="210510" y="1434095"/>
                  </a:cubicBezTo>
                  <a:cubicBezTo>
                    <a:pt x="212703" y="1436288"/>
                    <a:pt x="215151" y="1438252"/>
                    <a:pt x="217088" y="1440674"/>
                  </a:cubicBezTo>
                  <a:cubicBezTo>
                    <a:pt x="224685" y="1450171"/>
                    <a:pt x="221421" y="1450061"/>
                    <a:pt x="230245" y="1457120"/>
                  </a:cubicBezTo>
                  <a:cubicBezTo>
                    <a:pt x="239354" y="1464407"/>
                    <a:pt x="239558" y="1463513"/>
                    <a:pt x="249980" y="1466987"/>
                  </a:cubicBezTo>
                  <a:cubicBezTo>
                    <a:pt x="273620" y="1490630"/>
                    <a:pt x="235594" y="1450342"/>
                    <a:pt x="259848" y="1486723"/>
                  </a:cubicBezTo>
                  <a:cubicBezTo>
                    <a:pt x="263492" y="1492189"/>
                    <a:pt x="273954" y="1494714"/>
                    <a:pt x="279583" y="1496590"/>
                  </a:cubicBezTo>
                  <a:cubicBezTo>
                    <a:pt x="283969" y="1500976"/>
                    <a:pt x="287579" y="1506307"/>
                    <a:pt x="292740" y="1509747"/>
                  </a:cubicBezTo>
                  <a:cubicBezTo>
                    <a:pt x="296029" y="1511940"/>
                    <a:pt x="298995" y="1514720"/>
                    <a:pt x="302607" y="1516325"/>
                  </a:cubicBezTo>
                  <a:cubicBezTo>
                    <a:pt x="333376" y="1530000"/>
                    <a:pt x="356758" y="1524468"/>
                    <a:pt x="394705" y="1526193"/>
                  </a:cubicBezTo>
                  <a:cubicBezTo>
                    <a:pt x="401283" y="1527289"/>
                    <a:pt x="407781" y="1529112"/>
                    <a:pt x="414440" y="1529482"/>
                  </a:cubicBezTo>
                  <a:cubicBezTo>
                    <a:pt x="447300" y="1531308"/>
                    <a:pt x="480320" y="1530039"/>
                    <a:pt x="513117" y="1532772"/>
                  </a:cubicBezTo>
                  <a:cubicBezTo>
                    <a:pt x="526894" y="1533920"/>
                    <a:pt x="534152" y="1541185"/>
                    <a:pt x="546009" y="1545928"/>
                  </a:cubicBezTo>
                  <a:cubicBezTo>
                    <a:pt x="564258" y="1553228"/>
                    <a:pt x="562959" y="1548963"/>
                    <a:pt x="575612" y="1559085"/>
                  </a:cubicBezTo>
                  <a:cubicBezTo>
                    <a:pt x="578034" y="1561022"/>
                    <a:pt x="579997" y="1563471"/>
                    <a:pt x="582190" y="1565664"/>
                  </a:cubicBezTo>
                  <a:cubicBezTo>
                    <a:pt x="583286" y="1568953"/>
                    <a:pt x="583695" y="1572558"/>
                    <a:pt x="585479" y="1575531"/>
                  </a:cubicBezTo>
                  <a:cubicBezTo>
                    <a:pt x="587075" y="1578190"/>
                    <a:pt x="590121" y="1579688"/>
                    <a:pt x="592058" y="1582110"/>
                  </a:cubicBezTo>
                  <a:cubicBezTo>
                    <a:pt x="608656" y="1602857"/>
                    <a:pt x="589329" y="1582670"/>
                    <a:pt x="605215" y="1598556"/>
                  </a:cubicBezTo>
                  <a:cubicBezTo>
                    <a:pt x="606311" y="1601845"/>
                    <a:pt x="606338" y="1605716"/>
                    <a:pt x="608504" y="1608423"/>
                  </a:cubicBezTo>
                  <a:cubicBezTo>
                    <a:pt x="610973" y="1611510"/>
                    <a:pt x="615370" y="1612429"/>
                    <a:pt x="618371" y="1615002"/>
                  </a:cubicBezTo>
                  <a:cubicBezTo>
                    <a:pt x="623080" y="1619039"/>
                    <a:pt x="627142" y="1623773"/>
                    <a:pt x="631528" y="1628159"/>
                  </a:cubicBezTo>
                  <a:cubicBezTo>
                    <a:pt x="633721" y="1630352"/>
                    <a:pt x="636387" y="1632157"/>
                    <a:pt x="638107" y="1634737"/>
                  </a:cubicBezTo>
                  <a:cubicBezTo>
                    <a:pt x="648984" y="1651055"/>
                    <a:pt x="641891" y="1641812"/>
                    <a:pt x="661131" y="1661051"/>
                  </a:cubicBezTo>
                  <a:cubicBezTo>
                    <a:pt x="663324" y="1663244"/>
                    <a:pt x="665130" y="1665909"/>
                    <a:pt x="667710" y="1667629"/>
                  </a:cubicBezTo>
                  <a:cubicBezTo>
                    <a:pt x="670999" y="1669822"/>
                    <a:pt x="674490" y="1671739"/>
                    <a:pt x="677577" y="1674208"/>
                  </a:cubicBezTo>
                  <a:cubicBezTo>
                    <a:pt x="679999" y="1676145"/>
                    <a:pt x="681734" y="1678849"/>
                    <a:pt x="684156" y="1680786"/>
                  </a:cubicBezTo>
                  <a:cubicBezTo>
                    <a:pt x="687243" y="1683255"/>
                    <a:pt x="691048" y="1684761"/>
                    <a:pt x="694023" y="1687364"/>
                  </a:cubicBezTo>
                  <a:cubicBezTo>
                    <a:pt x="699858" y="1692469"/>
                    <a:pt x="704987" y="1698328"/>
                    <a:pt x="710469" y="1703810"/>
                  </a:cubicBezTo>
                  <a:cubicBezTo>
                    <a:pt x="712662" y="1706003"/>
                    <a:pt x="714106" y="1709408"/>
                    <a:pt x="717048" y="1710389"/>
                  </a:cubicBezTo>
                  <a:lnTo>
                    <a:pt x="726915" y="1713678"/>
                  </a:lnTo>
                  <a:cubicBezTo>
                    <a:pt x="731301" y="1718064"/>
                    <a:pt x="736631" y="1721675"/>
                    <a:pt x="740072" y="1726835"/>
                  </a:cubicBezTo>
                  <a:cubicBezTo>
                    <a:pt x="748371" y="1739282"/>
                    <a:pt x="743856" y="1733907"/>
                    <a:pt x="753229" y="1743281"/>
                  </a:cubicBezTo>
                  <a:cubicBezTo>
                    <a:pt x="765223" y="1779266"/>
                    <a:pt x="746095" y="1724763"/>
                    <a:pt x="763097" y="1763016"/>
                  </a:cubicBezTo>
                  <a:cubicBezTo>
                    <a:pt x="765913" y="1769352"/>
                    <a:pt x="767482" y="1776173"/>
                    <a:pt x="769675" y="1782751"/>
                  </a:cubicBezTo>
                  <a:cubicBezTo>
                    <a:pt x="770771" y="1786040"/>
                    <a:pt x="770512" y="1790167"/>
                    <a:pt x="772964" y="1792619"/>
                  </a:cubicBezTo>
                  <a:cubicBezTo>
                    <a:pt x="775157" y="1794812"/>
                    <a:pt x="777682" y="1796716"/>
                    <a:pt x="779543" y="1799197"/>
                  </a:cubicBezTo>
                  <a:cubicBezTo>
                    <a:pt x="784287" y="1805522"/>
                    <a:pt x="787108" y="1813342"/>
                    <a:pt x="792699" y="1818933"/>
                  </a:cubicBezTo>
                  <a:lnTo>
                    <a:pt x="805856" y="1832090"/>
                  </a:lnTo>
                  <a:lnTo>
                    <a:pt x="822302" y="1848536"/>
                  </a:lnTo>
                  <a:cubicBezTo>
                    <a:pt x="824495" y="1850729"/>
                    <a:pt x="825939" y="1854133"/>
                    <a:pt x="828881" y="1855114"/>
                  </a:cubicBezTo>
                  <a:lnTo>
                    <a:pt x="858484" y="1864982"/>
                  </a:lnTo>
                  <a:cubicBezTo>
                    <a:pt x="861773" y="1866078"/>
                    <a:pt x="865466" y="1866348"/>
                    <a:pt x="868351" y="1868271"/>
                  </a:cubicBezTo>
                  <a:cubicBezTo>
                    <a:pt x="881104" y="1876772"/>
                    <a:pt x="874469" y="1873599"/>
                    <a:pt x="888086" y="1878138"/>
                  </a:cubicBezTo>
                  <a:cubicBezTo>
                    <a:pt x="910707" y="1893218"/>
                    <a:pt x="900321" y="1888795"/>
                    <a:pt x="917689" y="1894584"/>
                  </a:cubicBezTo>
                  <a:cubicBezTo>
                    <a:pt x="919882" y="1896777"/>
                    <a:pt x="921167" y="1901163"/>
                    <a:pt x="924268" y="1901163"/>
                  </a:cubicBezTo>
                  <a:cubicBezTo>
                    <a:pt x="931202" y="1901163"/>
                    <a:pt x="938233" y="1898430"/>
                    <a:pt x="944003" y="1894584"/>
                  </a:cubicBezTo>
                  <a:cubicBezTo>
                    <a:pt x="966319" y="1879708"/>
                    <a:pt x="958148" y="1887018"/>
                    <a:pt x="970317" y="1874849"/>
                  </a:cubicBezTo>
                  <a:cubicBezTo>
                    <a:pt x="971413" y="1871560"/>
                    <a:pt x="971822" y="1867955"/>
                    <a:pt x="973606" y="1864982"/>
                  </a:cubicBezTo>
                  <a:cubicBezTo>
                    <a:pt x="987153" y="1842402"/>
                    <a:pt x="974152" y="1876493"/>
                    <a:pt x="983474" y="1848536"/>
                  </a:cubicBezTo>
                  <a:cubicBezTo>
                    <a:pt x="983843" y="1846319"/>
                    <a:pt x="988673" y="1816032"/>
                    <a:pt x="990052" y="1812354"/>
                  </a:cubicBezTo>
                  <a:cubicBezTo>
                    <a:pt x="992541" y="1805715"/>
                    <a:pt x="998393" y="1800724"/>
                    <a:pt x="1003209" y="1795908"/>
                  </a:cubicBezTo>
                  <a:cubicBezTo>
                    <a:pt x="1004305" y="1792619"/>
                    <a:pt x="1004714" y="1789014"/>
                    <a:pt x="1006498" y="1786041"/>
                  </a:cubicBezTo>
                  <a:cubicBezTo>
                    <a:pt x="1008093" y="1783382"/>
                    <a:pt x="1011689" y="1782236"/>
                    <a:pt x="1013076" y="1779462"/>
                  </a:cubicBezTo>
                  <a:cubicBezTo>
                    <a:pt x="1016177" y="1773260"/>
                    <a:pt x="1017462" y="1766305"/>
                    <a:pt x="1019655" y="1759727"/>
                  </a:cubicBezTo>
                  <a:lnTo>
                    <a:pt x="1029522" y="1730124"/>
                  </a:lnTo>
                  <a:cubicBezTo>
                    <a:pt x="1030619" y="1726835"/>
                    <a:pt x="1030889" y="1723141"/>
                    <a:pt x="1032812" y="1720256"/>
                  </a:cubicBezTo>
                  <a:lnTo>
                    <a:pt x="1039390" y="1710389"/>
                  </a:lnTo>
                  <a:cubicBezTo>
                    <a:pt x="1040486" y="1707100"/>
                    <a:pt x="1040895" y="1703494"/>
                    <a:pt x="1042679" y="1700521"/>
                  </a:cubicBezTo>
                  <a:cubicBezTo>
                    <a:pt x="1044275" y="1697862"/>
                    <a:pt x="1047871" y="1696717"/>
                    <a:pt x="1049258" y="1693943"/>
                  </a:cubicBezTo>
                  <a:cubicBezTo>
                    <a:pt x="1052359" y="1687741"/>
                    <a:pt x="1053643" y="1680786"/>
                    <a:pt x="1055836" y="1674208"/>
                  </a:cubicBezTo>
                  <a:cubicBezTo>
                    <a:pt x="1059471" y="1663303"/>
                    <a:pt x="1063443" y="1652622"/>
                    <a:pt x="1065704" y="1641315"/>
                  </a:cubicBezTo>
                  <a:cubicBezTo>
                    <a:pt x="1067012" y="1634775"/>
                    <a:pt x="1067897" y="1628158"/>
                    <a:pt x="1068993" y="1621580"/>
                  </a:cubicBezTo>
                  <a:cubicBezTo>
                    <a:pt x="1067897" y="1611712"/>
                    <a:pt x="1067336" y="1601770"/>
                    <a:pt x="1065704" y="1591977"/>
                  </a:cubicBezTo>
                  <a:cubicBezTo>
                    <a:pt x="1065134" y="1588557"/>
                    <a:pt x="1063368" y="1585443"/>
                    <a:pt x="1062415" y="1582110"/>
                  </a:cubicBezTo>
                  <a:cubicBezTo>
                    <a:pt x="1061173" y="1577763"/>
                    <a:pt x="1060222" y="1573339"/>
                    <a:pt x="1059125" y="1568953"/>
                  </a:cubicBezTo>
                  <a:cubicBezTo>
                    <a:pt x="1060531" y="1550677"/>
                    <a:pt x="1055091" y="1530227"/>
                    <a:pt x="1068993" y="1516325"/>
                  </a:cubicBezTo>
                  <a:cubicBezTo>
                    <a:pt x="1071788" y="1513530"/>
                    <a:pt x="1075572" y="1511940"/>
                    <a:pt x="1078861" y="1509747"/>
                  </a:cubicBezTo>
                  <a:cubicBezTo>
                    <a:pt x="1081054" y="1506458"/>
                    <a:pt x="1083671" y="1503415"/>
                    <a:pt x="1085439" y="1499879"/>
                  </a:cubicBezTo>
                  <a:cubicBezTo>
                    <a:pt x="1086989" y="1496778"/>
                    <a:pt x="1086944" y="1492985"/>
                    <a:pt x="1088728" y="1490012"/>
                  </a:cubicBezTo>
                  <a:cubicBezTo>
                    <a:pt x="1090324" y="1487353"/>
                    <a:pt x="1093114" y="1485626"/>
                    <a:pt x="1095307" y="1483433"/>
                  </a:cubicBezTo>
                  <a:cubicBezTo>
                    <a:pt x="1104624" y="1455483"/>
                    <a:pt x="1091630" y="1489562"/>
                    <a:pt x="1105174" y="1466987"/>
                  </a:cubicBezTo>
                  <a:cubicBezTo>
                    <a:pt x="1106958" y="1464014"/>
                    <a:pt x="1106679" y="1460093"/>
                    <a:pt x="1108463" y="1457120"/>
                  </a:cubicBezTo>
                  <a:cubicBezTo>
                    <a:pt x="1110059" y="1454461"/>
                    <a:pt x="1113105" y="1452963"/>
                    <a:pt x="1115042" y="1450541"/>
                  </a:cubicBezTo>
                  <a:cubicBezTo>
                    <a:pt x="1117511" y="1447454"/>
                    <a:pt x="1119151" y="1443761"/>
                    <a:pt x="1121620" y="1440674"/>
                  </a:cubicBezTo>
                  <a:cubicBezTo>
                    <a:pt x="1123557" y="1438252"/>
                    <a:pt x="1126338" y="1436576"/>
                    <a:pt x="1128199" y="1434095"/>
                  </a:cubicBezTo>
                  <a:cubicBezTo>
                    <a:pt x="1132943" y="1427770"/>
                    <a:pt x="1141356" y="1414360"/>
                    <a:pt x="1141356" y="1414360"/>
                  </a:cubicBezTo>
                  <a:lnTo>
                    <a:pt x="1151223" y="1384757"/>
                  </a:lnTo>
                  <a:lnTo>
                    <a:pt x="1154512" y="1374890"/>
                  </a:lnTo>
                  <a:lnTo>
                    <a:pt x="1157802" y="1365022"/>
                  </a:lnTo>
                  <a:cubicBezTo>
                    <a:pt x="1158898" y="1357347"/>
                    <a:pt x="1161091" y="1349750"/>
                    <a:pt x="1161091" y="1341997"/>
                  </a:cubicBezTo>
                  <a:cubicBezTo>
                    <a:pt x="1161091" y="1339094"/>
                    <a:pt x="1163059" y="1293306"/>
                    <a:pt x="1154512" y="1276213"/>
                  </a:cubicBezTo>
                  <a:cubicBezTo>
                    <a:pt x="1152744" y="1272677"/>
                    <a:pt x="1151021" y="1268815"/>
                    <a:pt x="1147934" y="1266346"/>
                  </a:cubicBezTo>
                  <a:cubicBezTo>
                    <a:pt x="1145226" y="1264180"/>
                    <a:pt x="1141097" y="1264740"/>
                    <a:pt x="1138066" y="1263056"/>
                  </a:cubicBezTo>
                  <a:cubicBezTo>
                    <a:pt x="1131155" y="1259217"/>
                    <a:pt x="1123921" y="1255490"/>
                    <a:pt x="1118331" y="1249900"/>
                  </a:cubicBezTo>
                  <a:cubicBezTo>
                    <a:pt x="1111807" y="1243376"/>
                    <a:pt x="1102605" y="1235894"/>
                    <a:pt x="1098596" y="1226875"/>
                  </a:cubicBezTo>
                  <a:cubicBezTo>
                    <a:pt x="1095780" y="1220538"/>
                    <a:pt x="1094210" y="1213718"/>
                    <a:pt x="1092017" y="1207140"/>
                  </a:cubicBezTo>
                  <a:lnTo>
                    <a:pt x="1088728" y="1197272"/>
                  </a:lnTo>
                  <a:cubicBezTo>
                    <a:pt x="1087632" y="1175344"/>
                    <a:pt x="1086949" y="1153391"/>
                    <a:pt x="1085439" y="1131488"/>
                  </a:cubicBezTo>
                  <a:cubicBezTo>
                    <a:pt x="1083323" y="1100807"/>
                    <a:pt x="1083936" y="1107243"/>
                    <a:pt x="1075571" y="1082150"/>
                  </a:cubicBezTo>
                  <a:cubicBezTo>
                    <a:pt x="1074475" y="1078861"/>
                    <a:pt x="1074205" y="1075167"/>
                    <a:pt x="1072282" y="1072282"/>
                  </a:cubicBezTo>
                  <a:lnTo>
                    <a:pt x="1065704" y="1062415"/>
                  </a:lnTo>
                  <a:cubicBezTo>
                    <a:pt x="1064608" y="1059126"/>
                    <a:pt x="1062744" y="1055999"/>
                    <a:pt x="1062415" y="1052547"/>
                  </a:cubicBezTo>
                  <a:cubicBezTo>
                    <a:pt x="1062260" y="1050915"/>
                    <a:pt x="1064792" y="1001387"/>
                    <a:pt x="1055836" y="983474"/>
                  </a:cubicBezTo>
                  <a:cubicBezTo>
                    <a:pt x="1040200" y="952201"/>
                    <a:pt x="1059650" y="1004782"/>
                    <a:pt x="1042679" y="953871"/>
                  </a:cubicBezTo>
                  <a:lnTo>
                    <a:pt x="1039390" y="944003"/>
                  </a:lnTo>
                  <a:cubicBezTo>
                    <a:pt x="1040486" y="936328"/>
                    <a:pt x="1040227" y="928334"/>
                    <a:pt x="1042679" y="920979"/>
                  </a:cubicBezTo>
                  <a:cubicBezTo>
                    <a:pt x="1043660" y="918037"/>
                    <a:pt x="1046484" y="915787"/>
                    <a:pt x="1049258" y="914400"/>
                  </a:cubicBezTo>
                  <a:cubicBezTo>
                    <a:pt x="1061117" y="908470"/>
                    <a:pt x="1079157" y="905337"/>
                    <a:pt x="1092017" y="904533"/>
                  </a:cubicBezTo>
                  <a:cubicBezTo>
                    <a:pt x="1119396" y="902822"/>
                    <a:pt x="1146838" y="902340"/>
                    <a:pt x="1174248" y="901243"/>
                  </a:cubicBezTo>
                  <a:cubicBezTo>
                    <a:pt x="1174362" y="901215"/>
                    <a:pt x="1195700" y="896237"/>
                    <a:pt x="1197272" y="894665"/>
                  </a:cubicBezTo>
                  <a:cubicBezTo>
                    <a:pt x="1199724" y="892213"/>
                    <a:pt x="1199465" y="888086"/>
                    <a:pt x="1200561" y="884797"/>
                  </a:cubicBezTo>
                  <a:cubicBezTo>
                    <a:pt x="1199465" y="880412"/>
                    <a:pt x="1196633" y="876116"/>
                    <a:pt x="1197272" y="871641"/>
                  </a:cubicBezTo>
                  <a:cubicBezTo>
                    <a:pt x="1198426" y="863562"/>
                    <a:pt x="1208178" y="858888"/>
                    <a:pt x="1213718" y="855195"/>
                  </a:cubicBezTo>
                  <a:cubicBezTo>
                    <a:pt x="1214814" y="851906"/>
                    <a:pt x="1218295" y="848546"/>
                    <a:pt x="1217007" y="845327"/>
                  </a:cubicBezTo>
                  <a:cubicBezTo>
                    <a:pt x="1215539" y="841657"/>
                    <a:pt x="1210227" y="841218"/>
                    <a:pt x="1207140" y="838749"/>
                  </a:cubicBezTo>
                  <a:cubicBezTo>
                    <a:pt x="1204718" y="836812"/>
                    <a:pt x="1203220" y="833766"/>
                    <a:pt x="1200561" y="832170"/>
                  </a:cubicBezTo>
                  <a:cubicBezTo>
                    <a:pt x="1197588" y="830386"/>
                    <a:pt x="1194131" y="829339"/>
                    <a:pt x="1190694" y="828881"/>
                  </a:cubicBezTo>
                  <a:cubicBezTo>
                    <a:pt x="1177607" y="827136"/>
                    <a:pt x="1164380" y="826688"/>
                    <a:pt x="1151223" y="825592"/>
                  </a:cubicBezTo>
                  <a:cubicBezTo>
                    <a:pt x="1146310" y="810852"/>
                    <a:pt x="1143211" y="806150"/>
                    <a:pt x="1151223" y="786121"/>
                  </a:cubicBezTo>
                  <a:cubicBezTo>
                    <a:pt x="1152511" y="782902"/>
                    <a:pt x="1157802" y="783928"/>
                    <a:pt x="1161091" y="782832"/>
                  </a:cubicBezTo>
                  <a:cubicBezTo>
                    <a:pt x="1168766" y="783928"/>
                    <a:pt x="1176760" y="783669"/>
                    <a:pt x="1184115" y="786121"/>
                  </a:cubicBezTo>
                  <a:cubicBezTo>
                    <a:pt x="1187057" y="787102"/>
                    <a:pt x="1188035" y="791104"/>
                    <a:pt x="1190694" y="792700"/>
                  </a:cubicBezTo>
                  <a:cubicBezTo>
                    <a:pt x="1193667" y="794484"/>
                    <a:pt x="1197272" y="794893"/>
                    <a:pt x="1200561" y="795989"/>
                  </a:cubicBezTo>
                  <a:cubicBezTo>
                    <a:pt x="1198277" y="764008"/>
                    <a:pt x="1193535" y="725638"/>
                    <a:pt x="1200561" y="694023"/>
                  </a:cubicBezTo>
                  <a:cubicBezTo>
                    <a:pt x="1201313" y="690638"/>
                    <a:pt x="1207095" y="691686"/>
                    <a:pt x="1210429" y="690734"/>
                  </a:cubicBezTo>
                  <a:cubicBezTo>
                    <a:pt x="1214776" y="689492"/>
                    <a:pt x="1219239" y="688687"/>
                    <a:pt x="1223586" y="687445"/>
                  </a:cubicBezTo>
                  <a:cubicBezTo>
                    <a:pt x="1226920" y="686493"/>
                    <a:pt x="1230069" y="684908"/>
                    <a:pt x="1233453" y="684156"/>
                  </a:cubicBezTo>
                  <a:cubicBezTo>
                    <a:pt x="1239964" y="682709"/>
                    <a:pt x="1246719" y="682484"/>
                    <a:pt x="1253189" y="680866"/>
                  </a:cubicBezTo>
                  <a:cubicBezTo>
                    <a:pt x="1259916" y="679184"/>
                    <a:pt x="1266346" y="676481"/>
                    <a:pt x="1272924" y="674288"/>
                  </a:cubicBezTo>
                  <a:lnTo>
                    <a:pt x="1282792" y="670999"/>
                  </a:lnTo>
                  <a:cubicBezTo>
                    <a:pt x="1282796" y="670998"/>
                    <a:pt x="1302524" y="664422"/>
                    <a:pt x="1302527" y="664420"/>
                  </a:cubicBezTo>
                  <a:cubicBezTo>
                    <a:pt x="1315279" y="655919"/>
                    <a:pt x="1308644" y="659092"/>
                    <a:pt x="1322262" y="654553"/>
                  </a:cubicBezTo>
                  <a:cubicBezTo>
                    <a:pt x="1333743" y="643070"/>
                    <a:pt x="1325898" y="648955"/>
                    <a:pt x="1348576" y="641396"/>
                  </a:cubicBezTo>
                  <a:lnTo>
                    <a:pt x="1358443" y="638107"/>
                  </a:lnTo>
                  <a:cubicBezTo>
                    <a:pt x="1383215" y="621592"/>
                    <a:pt x="1351734" y="640982"/>
                    <a:pt x="1381468" y="628239"/>
                  </a:cubicBezTo>
                  <a:cubicBezTo>
                    <a:pt x="1385101" y="626682"/>
                    <a:pt x="1387403" y="622068"/>
                    <a:pt x="1391335" y="621661"/>
                  </a:cubicBezTo>
                  <a:cubicBezTo>
                    <a:pt x="1419711" y="618726"/>
                    <a:pt x="1448348" y="619468"/>
                    <a:pt x="1476855" y="618372"/>
                  </a:cubicBezTo>
                  <a:cubicBezTo>
                    <a:pt x="1483433" y="616179"/>
                    <a:pt x="1491686" y="616696"/>
                    <a:pt x="1496590" y="611793"/>
                  </a:cubicBezTo>
                  <a:cubicBezTo>
                    <a:pt x="1505621" y="602764"/>
                    <a:pt x="1500227" y="606196"/>
                    <a:pt x="1513036" y="601925"/>
                  </a:cubicBezTo>
                  <a:cubicBezTo>
                    <a:pt x="1538706" y="576258"/>
                    <a:pt x="1496263" y="617836"/>
                    <a:pt x="1529482" y="588769"/>
                  </a:cubicBezTo>
                  <a:cubicBezTo>
                    <a:pt x="1535317" y="583664"/>
                    <a:pt x="1540446" y="577805"/>
                    <a:pt x="1545928" y="572323"/>
                  </a:cubicBezTo>
                  <a:cubicBezTo>
                    <a:pt x="1548121" y="570130"/>
                    <a:pt x="1549927" y="567464"/>
                    <a:pt x="1552507" y="565744"/>
                  </a:cubicBezTo>
                  <a:cubicBezTo>
                    <a:pt x="1564954" y="557446"/>
                    <a:pt x="1559579" y="561961"/>
                    <a:pt x="1568953" y="552587"/>
                  </a:cubicBezTo>
                  <a:cubicBezTo>
                    <a:pt x="1570049" y="549298"/>
                    <a:pt x="1572242" y="546187"/>
                    <a:pt x="1572242" y="542720"/>
                  </a:cubicBezTo>
                  <a:cubicBezTo>
                    <a:pt x="1572242" y="514864"/>
                    <a:pt x="1569933" y="512769"/>
                    <a:pt x="1562374" y="490092"/>
                  </a:cubicBezTo>
                  <a:cubicBezTo>
                    <a:pt x="1561278" y="486803"/>
                    <a:pt x="1561008" y="483110"/>
                    <a:pt x="1559085" y="480225"/>
                  </a:cubicBezTo>
                  <a:cubicBezTo>
                    <a:pt x="1556892" y="476936"/>
                    <a:pt x="1555080" y="473359"/>
                    <a:pt x="1552507" y="470357"/>
                  </a:cubicBezTo>
                  <a:cubicBezTo>
                    <a:pt x="1548471" y="465648"/>
                    <a:pt x="1539350" y="457200"/>
                    <a:pt x="1539350" y="457200"/>
                  </a:cubicBezTo>
                  <a:lnTo>
                    <a:pt x="1526193" y="417730"/>
                  </a:lnTo>
                  <a:cubicBezTo>
                    <a:pt x="1525097" y="414441"/>
                    <a:pt x="1525356" y="410314"/>
                    <a:pt x="1522904" y="407862"/>
                  </a:cubicBezTo>
                  <a:cubicBezTo>
                    <a:pt x="1520711" y="405669"/>
                    <a:pt x="1518186" y="403765"/>
                    <a:pt x="1516325" y="401284"/>
                  </a:cubicBezTo>
                  <a:cubicBezTo>
                    <a:pt x="1498731" y="377826"/>
                    <a:pt x="1511772" y="384417"/>
                    <a:pt x="1493301" y="378259"/>
                  </a:cubicBezTo>
                  <a:cubicBezTo>
                    <a:pt x="1491108" y="376066"/>
                    <a:pt x="1489381" y="373276"/>
                    <a:pt x="1486722" y="371681"/>
                  </a:cubicBezTo>
                  <a:cubicBezTo>
                    <a:pt x="1483749" y="369897"/>
                    <a:pt x="1479629" y="370472"/>
                    <a:pt x="1476855" y="368392"/>
                  </a:cubicBezTo>
                  <a:cubicBezTo>
                    <a:pt x="1470653" y="363740"/>
                    <a:pt x="1465891" y="357428"/>
                    <a:pt x="1460409" y="351946"/>
                  </a:cubicBezTo>
                  <a:cubicBezTo>
                    <a:pt x="1458216" y="349753"/>
                    <a:pt x="1456772" y="346348"/>
                    <a:pt x="1453830" y="345367"/>
                  </a:cubicBezTo>
                  <a:lnTo>
                    <a:pt x="1443963" y="342078"/>
                  </a:lnTo>
                  <a:cubicBezTo>
                    <a:pt x="1431114" y="329231"/>
                    <a:pt x="1444595" y="340749"/>
                    <a:pt x="1427517" y="332210"/>
                  </a:cubicBezTo>
                  <a:cubicBezTo>
                    <a:pt x="1402023" y="319462"/>
                    <a:pt x="1432574" y="330607"/>
                    <a:pt x="1407781" y="322343"/>
                  </a:cubicBezTo>
                  <a:cubicBezTo>
                    <a:pt x="1394933" y="309494"/>
                    <a:pt x="1408414" y="321014"/>
                    <a:pt x="1391335" y="312475"/>
                  </a:cubicBezTo>
                  <a:cubicBezTo>
                    <a:pt x="1387799" y="310707"/>
                    <a:pt x="1385169" y="307285"/>
                    <a:pt x="1381468" y="305897"/>
                  </a:cubicBezTo>
                  <a:cubicBezTo>
                    <a:pt x="1376233" y="303934"/>
                    <a:pt x="1370416" y="304079"/>
                    <a:pt x="1365022" y="302608"/>
                  </a:cubicBezTo>
                  <a:cubicBezTo>
                    <a:pt x="1322436" y="290994"/>
                    <a:pt x="1371854" y="298243"/>
                    <a:pt x="1305816" y="292740"/>
                  </a:cubicBezTo>
                  <a:cubicBezTo>
                    <a:pt x="1303352" y="292124"/>
                    <a:pt x="1286167" y="288186"/>
                    <a:pt x="1282792" y="286161"/>
                  </a:cubicBezTo>
                  <a:cubicBezTo>
                    <a:pt x="1280133" y="284565"/>
                    <a:pt x="1278987" y="280970"/>
                    <a:pt x="1276213" y="279583"/>
                  </a:cubicBezTo>
                  <a:cubicBezTo>
                    <a:pt x="1270011" y="276482"/>
                    <a:pt x="1263056" y="275198"/>
                    <a:pt x="1256478" y="273005"/>
                  </a:cubicBezTo>
                  <a:cubicBezTo>
                    <a:pt x="1256468" y="273002"/>
                    <a:pt x="1236754" y="266429"/>
                    <a:pt x="1236743" y="266426"/>
                  </a:cubicBezTo>
                  <a:cubicBezTo>
                    <a:pt x="1195500" y="256116"/>
                    <a:pt x="1219447" y="260492"/>
                    <a:pt x="1164380" y="256559"/>
                  </a:cubicBezTo>
                  <a:cubicBezTo>
                    <a:pt x="1156705" y="255462"/>
                    <a:pt x="1148958" y="254789"/>
                    <a:pt x="1141356" y="253269"/>
                  </a:cubicBezTo>
                  <a:cubicBezTo>
                    <a:pt x="1102261" y="245450"/>
                    <a:pt x="1127231" y="249703"/>
                    <a:pt x="1105174" y="243402"/>
                  </a:cubicBezTo>
                  <a:cubicBezTo>
                    <a:pt x="1100827" y="242160"/>
                    <a:pt x="1096347" y="241412"/>
                    <a:pt x="1092017" y="240113"/>
                  </a:cubicBezTo>
                  <a:cubicBezTo>
                    <a:pt x="1085375" y="238120"/>
                    <a:pt x="1079182" y="234224"/>
                    <a:pt x="1072282" y="233534"/>
                  </a:cubicBezTo>
                  <a:lnTo>
                    <a:pt x="1039390" y="230245"/>
                  </a:lnTo>
                  <a:cubicBezTo>
                    <a:pt x="1024088" y="214941"/>
                    <a:pt x="1033722" y="227384"/>
                    <a:pt x="1029522" y="187485"/>
                  </a:cubicBezTo>
                  <a:cubicBezTo>
                    <a:pt x="1028597" y="178694"/>
                    <a:pt x="1027686" y="169891"/>
                    <a:pt x="1026233" y="161172"/>
                  </a:cubicBezTo>
                  <a:cubicBezTo>
                    <a:pt x="1025339" y="155806"/>
                    <a:pt x="1018120" y="130033"/>
                    <a:pt x="1016366" y="128279"/>
                  </a:cubicBezTo>
                  <a:cubicBezTo>
                    <a:pt x="1010896" y="122810"/>
                    <a:pt x="1006530" y="119305"/>
                    <a:pt x="1003209" y="111833"/>
                  </a:cubicBezTo>
                  <a:cubicBezTo>
                    <a:pt x="992531" y="87808"/>
                    <a:pt x="1004709" y="94791"/>
                    <a:pt x="986763" y="88809"/>
                  </a:cubicBezTo>
                  <a:cubicBezTo>
                    <a:pt x="973606" y="89905"/>
                    <a:pt x="960238" y="89509"/>
                    <a:pt x="947292" y="92098"/>
                  </a:cubicBezTo>
                  <a:cubicBezTo>
                    <a:pt x="943416" y="92873"/>
                    <a:pt x="941037" y="97071"/>
                    <a:pt x="937425" y="98677"/>
                  </a:cubicBezTo>
                  <a:cubicBezTo>
                    <a:pt x="931088" y="101493"/>
                    <a:pt x="924268" y="103062"/>
                    <a:pt x="917689" y="105255"/>
                  </a:cubicBezTo>
                  <a:lnTo>
                    <a:pt x="907822" y="108544"/>
                  </a:lnTo>
                  <a:cubicBezTo>
                    <a:pt x="891376" y="107448"/>
                    <a:pt x="874716" y="108119"/>
                    <a:pt x="858484" y="105255"/>
                  </a:cubicBezTo>
                  <a:cubicBezTo>
                    <a:pt x="850153" y="103785"/>
                    <a:pt x="852103" y="93167"/>
                    <a:pt x="848616" y="88809"/>
                  </a:cubicBezTo>
                  <a:cubicBezTo>
                    <a:pt x="846146" y="85722"/>
                    <a:pt x="842360" y="83837"/>
                    <a:pt x="838748" y="82231"/>
                  </a:cubicBezTo>
                  <a:cubicBezTo>
                    <a:pt x="838733" y="82224"/>
                    <a:pt x="814087" y="74010"/>
                    <a:pt x="809145" y="72363"/>
                  </a:cubicBezTo>
                  <a:lnTo>
                    <a:pt x="799278" y="69074"/>
                  </a:lnTo>
                  <a:cubicBezTo>
                    <a:pt x="795989" y="66881"/>
                    <a:pt x="793023" y="64101"/>
                    <a:pt x="789410" y="62495"/>
                  </a:cubicBezTo>
                  <a:cubicBezTo>
                    <a:pt x="770414" y="54052"/>
                    <a:pt x="764255" y="56303"/>
                    <a:pt x="743361" y="49338"/>
                  </a:cubicBezTo>
                  <a:cubicBezTo>
                    <a:pt x="710211" y="38288"/>
                    <a:pt x="761625" y="55146"/>
                    <a:pt x="720337" y="42760"/>
                  </a:cubicBezTo>
                  <a:cubicBezTo>
                    <a:pt x="720264" y="42738"/>
                    <a:pt x="695704" y="34549"/>
                    <a:pt x="690734" y="32892"/>
                  </a:cubicBezTo>
                  <a:lnTo>
                    <a:pt x="680866" y="29603"/>
                  </a:lnTo>
                  <a:cubicBezTo>
                    <a:pt x="677577" y="27410"/>
                    <a:pt x="674086" y="25494"/>
                    <a:pt x="670999" y="23025"/>
                  </a:cubicBezTo>
                  <a:cubicBezTo>
                    <a:pt x="668577" y="21088"/>
                    <a:pt x="667194" y="17833"/>
                    <a:pt x="664420" y="16446"/>
                  </a:cubicBezTo>
                  <a:cubicBezTo>
                    <a:pt x="658218" y="13345"/>
                    <a:pt x="644685" y="9868"/>
                    <a:pt x="644685" y="9868"/>
                  </a:cubicBezTo>
                  <a:cubicBezTo>
                    <a:pt x="641059" y="10321"/>
                    <a:pt x="616509" y="11643"/>
                    <a:pt x="608504" y="16446"/>
                  </a:cubicBezTo>
                  <a:cubicBezTo>
                    <a:pt x="605845" y="18042"/>
                    <a:pt x="604347" y="21088"/>
                    <a:pt x="601925" y="23025"/>
                  </a:cubicBezTo>
                  <a:cubicBezTo>
                    <a:pt x="590756" y="31960"/>
                    <a:pt x="587969" y="30966"/>
                    <a:pt x="572322" y="36182"/>
                  </a:cubicBezTo>
                  <a:cubicBezTo>
                    <a:pt x="569033" y="37278"/>
                    <a:pt x="565919" y="39320"/>
                    <a:pt x="562455" y="39471"/>
                  </a:cubicBezTo>
                  <a:lnTo>
                    <a:pt x="486803" y="42760"/>
                  </a:lnTo>
                  <a:cubicBezTo>
                    <a:pt x="458848" y="52077"/>
                    <a:pt x="492932" y="39082"/>
                    <a:pt x="470357" y="52628"/>
                  </a:cubicBezTo>
                  <a:cubicBezTo>
                    <a:pt x="467384" y="54412"/>
                    <a:pt x="463778" y="54821"/>
                    <a:pt x="460489" y="55917"/>
                  </a:cubicBezTo>
                  <a:cubicBezTo>
                    <a:pt x="457200" y="58110"/>
                    <a:pt x="453709" y="60026"/>
                    <a:pt x="450622" y="62495"/>
                  </a:cubicBezTo>
                  <a:cubicBezTo>
                    <a:pt x="448200" y="64432"/>
                    <a:pt x="446817" y="67687"/>
                    <a:pt x="444043" y="69074"/>
                  </a:cubicBezTo>
                  <a:cubicBezTo>
                    <a:pt x="437841" y="72175"/>
                    <a:pt x="430886" y="73459"/>
                    <a:pt x="424308" y="75652"/>
                  </a:cubicBezTo>
                  <a:cubicBezTo>
                    <a:pt x="421019" y="76748"/>
                    <a:pt x="417907" y="78941"/>
                    <a:pt x="414440" y="78941"/>
                  </a:cubicBezTo>
                  <a:lnTo>
                    <a:pt x="371681" y="65784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" name="フリーフォーム: 図形 7">
              <a:extLst>
                <a:ext uri="{FF2B5EF4-FFF2-40B4-BE49-F238E27FC236}">
                  <a16:creationId xmlns:a16="http://schemas.microsoft.com/office/drawing/2014/main" id="{573288EA-916F-4D18-9700-FBD7F10C0D8F}"/>
                </a:ext>
              </a:extLst>
            </p:cNvPr>
            <p:cNvSpPr/>
            <p:nvPr/>
          </p:nvSpPr>
          <p:spPr>
            <a:xfrm>
              <a:off x="4428673" y="2063826"/>
              <a:ext cx="2180784" cy="2085358"/>
            </a:xfrm>
            <a:custGeom>
              <a:avLst/>
              <a:gdLst>
                <a:gd name="connsiteX0" fmla="*/ 351946 w 2180784"/>
                <a:gd name="connsiteY0" fmla="*/ 562455 h 2085358"/>
                <a:gd name="connsiteX1" fmla="*/ 427598 w 2180784"/>
                <a:gd name="connsiteY1" fmla="*/ 490092 h 2085358"/>
                <a:gd name="connsiteX2" fmla="*/ 437465 w 2180784"/>
                <a:gd name="connsiteY2" fmla="*/ 470357 h 2085358"/>
                <a:gd name="connsiteX3" fmla="*/ 444044 w 2180784"/>
                <a:gd name="connsiteY3" fmla="*/ 463778 h 2085358"/>
                <a:gd name="connsiteX4" fmla="*/ 450622 w 2180784"/>
                <a:gd name="connsiteY4" fmla="*/ 453911 h 2085358"/>
                <a:gd name="connsiteX5" fmla="*/ 457200 w 2180784"/>
                <a:gd name="connsiteY5" fmla="*/ 430886 h 2085358"/>
                <a:gd name="connsiteX6" fmla="*/ 460490 w 2180784"/>
                <a:gd name="connsiteY6" fmla="*/ 421019 h 2085358"/>
                <a:gd name="connsiteX7" fmla="*/ 473647 w 2180784"/>
                <a:gd name="connsiteY7" fmla="*/ 407862 h 2085358"/>
                <a:gd name="connsiteX8" fmla="*/ 490093 w 2180784"/>
                <a:gd name="connsiteY8" fmla="*/ 391416 h 2085358"/>
                <a:gd name="connsiteX9" fmla="*/ 493382 w 2180784"/>
                <a:gd name="connsiteY9" fmla="*/ 381548 h 2085358"/>
                <a:gd name="connsiteX10" fmla="*/ 503249 w 2180784"/>
                <a:gd name="connsiteY10" fmla="*/ 374970 h 2085358"/>
                <a:gd name="connsiteX11" fmla="*/ 509828 w 2180784"/>
                <a:gd name="connsiteY11" fmla="*/ 368391 h 2085358"/>
                <a:gd name="connsiteX12" fmla="*/ 522985 w 2180784"/>
                <a:gd name="connsiteY12" fmla="*/ 351945 h 2085358"/>
                <a:gd name="connsiteX13" fmla="*/ 532852 w 2180784"/>
                <a:gd name="connsiteY13" fmla="*/ 335499 h 2085358"/>
                <a:gd name="connsiteX14" fmla="*/ 552588 w 2180784"/>
                <a:gd name="connsiteY14" fmla="*/ 312475 h 2085358"/>
                <a:gd name="connsiteX15" fmla="*/ 569034 w 2180784"/>
                <a:gd name="connsiteY15" fmla="*/ 299318 h 2085358"/>
                <a:gd name="connsiteX16" fmla="*/ 578901 w 2180784"/>
                <a:gd name="connsiteY16" fmla="*/ 292740 h 2085358"/>
                <a:gd name="connsiteX17" fmla="*/ 592058 w 2180784"/>
                <a:gd name="connsiteY17" fmla="*/ 276294 h 2085358"/>
                <a:gd name="connsiteX18" fmla="*/ 601926 w 2180784"/>
                <a:gd name="connsiteY18" fmla="*/ 243401 h 2085358"/>
                <a:gd name="connsiteX19" fmla="*/ 598636 w 2180784"/>
                <a:gd name="connsiteY19" fmla="*/ 210509 h 2085358"/>
                <a:gd name="connsiteX20" fmla="*/ 595347 w 2180784"/>
                <a:gd name="connsiteY20" fmla="*/ 200642 h 2085358"/>
                <a:gd name="connsiteX21" fmla="*/ 592058 w 2180784"/>
                <a:gd name="connsiteY21" fmla="*/ 187485 h 2085358"/>
                <a:gd name="connsiteX22" fmla="*/ 582190 w 2180784"/>
                <a:gd name="connsiteY22" fmla="*/ 157882 h 2085358"/>
                <a:gd name="connsiteX23" fmla="*/ 572323 w 2180784"/>
                <a:gd name="connsiteY23" fmla="*/ 128279 h 2085358"/>
                <a:gd name="connsiteX24" fmla="*/ 569034 w 2180784"/>
                <a:gd name="connsiteY24" fmla="*/ 118411 h 2085358"/>
                <a:gd name="connsiteX25" fmla="*/ 565744 w 2180784"/>
                <a:gd name="connsiteY25" fmla="*/ 95387 h 2085358"/>
                <a:gd name="connsiteX26" fmla="*/ 559166 w 2180784"/>
                <a:gd name="connsiteY26" fmla="*/ 62495 h 2085358"/>
                <a:gd name="connsiteX27" fmla="*/ 546009 w 2180784"/>
                <a:gd name="connsiteY27" fmla="*/ 36181 h 2085358"/>
                <a:gd name="connsiteX28" fmla="*/ 542720 w 2180784"/>
                <a:gd name="connsiteY28" fmla="*/ 26314 h 2085358"/>
                <a:gd name="connsiteX29" fmla="*/ 539431 w 2180784"/>
                <a:gd name="connsiteY29" fmla="*/ 3289 h 2085358"/>
                <a:gd name="connsiteX30" fmla="*/ 529563 w 2180784"/>
                <a:gd name="connsiteY30" fmla="*/ 0 h 2085358"/>
                <a:gd name="connsiteX31" fmla="*/ 509828 w 2180784"/>
                <a:gd name="connsiteY31" fmla="*/ 6578 h 2085358"/>
                <a:gd name="connsiteX32" fmla="*/ 483514 w 2180784"/>
                <a:gd name="connsiteY32" fmla="*/ 26314 h 2085358"/>
                <a:gd name="connsiteX33" fmla="*/ 463779 w 2180784"/>
                <a:gd name="connsiteY33" fmla="*/ 39470 h 2085358"/>
                <a:gd name="connsiteX34" fmla="*/ 453911 w 2180784"/>
                <a:gd name="connsiteY34" fmla="*/ 42760 h 2085358"/>
                <a:gd name="connsiteX35" fmla="*/ 444044 w 2180784"/>
                <a:gd name="connsiteY35" fmla="*/ 49338 h 2085358"/>
                <a:gd name="connsiteX36" fmla="*/ 404573 w 2180784"/>
                <a:gd name="connsiteY36" fmla="*/ 55917 h 2085358"/>
                <a:gd name="connsiteX37" fmla="*/ 384838 w 2180784"/>
                <a:gd name="connsiteY37" fmla="*/ 59206 h 2085358"/>
                <a:gd name="connsiteX38" fmla="*/ 335500 w 2180784"/>
                <a:gd name="connsiteY38" fmla="*/ 62495 h 2085358"/>
                <a:gd name="connsiteX39" fmla="*/ 319054 w 2180784"/>
                <a:gd name="connsiteY39" fmla="*/ 72363 h 2085358"/>
                <a:gd name="connsiteX40" fmla="*/ 309186 w 2180784"/>
                <a:gd name="connsiteY40" fmla="*/ 75652 h 2085358"/>
                <a:gd name="connsiteX41" fmla="*/ 299318 w 2180784"/>
                <a:gd name="connsiteY41" fmla="*/ 82230 h 2085358"/>
                <a:gd name="connsiteX42" fmla="*/ 253270 w 2180784"/>
                <a:gd name="connsiteY42" fmla="*/ 85519 h 2085358"/>
                <a:gd name="connsiteX43" fmla="*/ 213799 w 2180784"/>
                <a:gd name="connsiteY43" fmla="*/ 92098 h 2085358"/>
                <a:gd name="connsiteX44" fmla="*/ 190775 w 2180784"/>
                <a:gd name="connsiteY44" fmla="*/ 98676 h 2085358"/>
                <a:gd name="connsiteX45" fmla="*/ 174329 w 2180784"/>
                <a:gd name="connsiteY45" fmla="*/ 111833 h 2085358"/>
                <a:gd name="connsiteX46" fmla="*/ 154593 w 2180784"/>
                <a:gd name="connsiteY46" fmla="*/ 134858 h 2085358"/>
                <a:gd name="connsiteX47" fmla="*/ 154593 w 2180784"/>
                <a:gd name="connsiteY47" fmla="*/ 167750 h 2085358"/>
                <a:gd name="connsiteX48" fmla="*/ 157882 w 2180784"/>
                <a:gd name="connsiteY48" fmla="*/ 177617 h 2085358"/>
                <a:gd name="connsiteX49" fmla="*/ 164461 w 2180784"/>
                <a:gd name="connsiteY49" fmla="*/ 184196 h 2085358"/>
                <a:gd name="connsiteX50" fmla="*/ 171039 w 2180784"/>
                <a:gd name="connsiteY50" fmla="*/ 203931 h 2085358"/>
                <a:gd name="connsiteX51" fmla="*/ 161172 w 2180784"/>
                <a:gd name="connsiteY51" fmla="*/ 210509 h 2085358"/>
                <a:gd name="connsiteX52" fmla="*/ 131569 w 2180784"/>
                <a:gd name="connsiteY52" fmla="*/ 217088 h 2085358"/>
                <a:gd name="connsiteX53" fmla="*/ 124990 w 2180784"/>
                <a:gd name="connsiteY53" fmla="*/ 223666 h 2085358"/>
                <a:gd name="connsiteX54" fmla="*/ 118412 w 2180784"/>
                <a:gd name="connsiteY54" fmla="*/ 243401 h 2085358"/>
                <a:gd name="connsiteX55" fmla="*/ 134858 w 2180784"/>
                <a:gd name="connsiteY55" fmla="*/ 256558 h 2085358"/>
                <a:gd name="connsiteX56" fmla="*/ 144726 w 2180784"/>
                <a:gd name="connsiteY56" fmla="*/ 259847 h 2085358"/>
                <a:gd name="connsiteX57" fmla="*/ 157882 w 2180784"/>
                <a:gd name="connsiteY57" fmla="*/ 276294 h 2085358"/>
                <a:gd name="connsiteX58" fmla="*/ 164461 w 2180784"/>
                <a:gd name="connsiteY58" fmla="*/ 282872 h 2085358"/>
                <a:gd name="connsiteX59" fmla="*/ 171039 w 2180784"/>
                <a:gd name="connsiteY59" fmla="*/ 302607 h 2085358"/>
                <a:gd name="connsiteX60" fmla="*/ 167750 w 2180784"/>
                <a:gd name="connsiteY60" fmla="*/ 315764 h 2085358"/>
                <a:gd name="connsiteX61" fmla="*/ 161172 w 2180784"/>
                <a:gd name="connsiteY61" fmla="*/ 325632 h 2085358"/>
                <a:gd name="connsiteX62" fmla="*/ 151304 w 2180784"/>
                <a:gd name="connsiteY62" fmla="*/ 328921 h 2085358"/>
                <a:gd name="connsiteX63" fmla="*/ 95388 w 2180784"/>
                <a:gd name="connsiteY63" fmla="*/ 332210 h 2085358"/>
                <a:gd name="connsiteX64" fmla="*/ 55917 w 2180784"/>
                <a:gd name="connsiteY64" fmla="*/ 342078 h 2085358"/>
                <a:gd name="connsiteX65" fmla="*/ 42760 w 2180784"/>
                <a:gd name="connsiteY65" fmla="*/ 345367 h 2085358"/>
                <a:gd name="connsiteX66" fmla="*/ 23025 w 2180784"/>
                <a:gd name="connsiteY66" fmla="*/ 351945 h 2085358"/>
                <a:gd name="connsiteX67" fmla="*/ 16447 w 2180784"/>
                <a:gd name="connsiteY67" fmla="*/ 358524 h 2085358"/>
                <a:gd name="connsiteX68" fmla="*/ 16447 w 2180784"/>
                <a:gd name="connsiteY68" fmla="*/ 401283 h 2085358"/>
                <a:gd name="connsiteX69" fmla="*/ 19736 w 2180784"/>
                <a:gd name="connsiteY69" fmla="*/ 411151 h 2085358"/>
                <a:gd name="connsiteX70" fmla="*/ 26314 w 2180784"/>
                <a:gd name="connsiteY70" fmla="*/ 421019 h 2085358"/>
                <a:gd name="connsiteX71" fmla="*/ 26314 w 2180784"/>
                <a:gd name="connsiteY71" fmla="*/ 457200 h 2085358"/>
                <a:gd name="connsiteX72" fmla="*/ 19736 w 2180784"/>
                <a:gd name="connsiteY72" fmla="*/ 476935 h 2085358"/>
                <a:gd name="connsiteX73" fmla="*/ 23025 w 2180784"/>
                <a:gd name="connsiteY73" fmla="*/ 503249 h 2085358"/>
                <a:gd name="connsiteX74" fmla="*/ 36182 w 2180784"/>
                <a:gd name="connsiteY74" fmla="*/ 519695 h 2085358"/>
                <a:gd name="connsiteX75" fmla="*/ 46049 w 2180784"/>
                <a:gd name="connsiteY75" fmla="*/ 539430 h 2085358"/>
                <a:gd name="connsiteX76" fmla="*/ 52628 w 2180784"/>
                <a:gd name="connsiteY76" fmla="*/ 549298 h 2085358"/>
                <a:gd name="connsiteX77" fmla="*/ 55917 w 2180784"/>
                <a:gd name="connsiteY77" fmla="*/ 559165 h 2085358"/>
                <a:gd name="connsiteX78" fmla="*/ 62495 w 2180784"/>
                <a:gd name="connsiteY78" fmla="*/ 634817 h 2085358"/>
                <a:gd name="connsiteX79" fmla="*/ 65785 w 2180784"/>
                <a:gd name="connsiteY79" fmla="*/ 674288 h 2085358"/>
                <a:gd name="connsiteX80" fmla="*/ 75652 w 2180784"/>
                <a:gd name="connsiteY80" fmla="*/ 680866 h 2085358"/>
                <a:gd name="connsiteX81" fmla="*/ 92098 w 2180784"/>
                <a:gd name="connsiteY81" fmla="*/ 690734 h 2085358"/>
                <a:gd name="connsiteX82" fmla="*/ 105255 w 2180784"/>
                <a:gd name="connsiteY82" fmla="*/ 703891 h 2085358"/>
                <a:gd name="connsiteX83" fmla="*/ 111834 w 2180784"/>
                <a:gd name="connsiteY83" fmla="*/ 710469 h 2085358"/>
                <a:gd name="connsiteX84" fmla="*/ 128280 w 2180784"/>
                <a:gd name="connsiteY84" fmla="*/ 723626 h 2085358"/>
                <a:gd name="connsiteX85" fmla="*/ 134858 w 2180784"/>
                <a:gd name="connsiteY85" fmla="*/ 743361 h 2085358"/>
                <a:gd name="connsiteX86" fmla="*/ 138147 w 2180784"/>
                <a:gd name="connsiteY86" fmla="*/ 753229 h 2085358"/>
                <a:gd name="connsiteX87" fmla="*/ 131569 w 2180784"/>
                <a:gd name="connsiteY87" fmla="*/ 825591 h 2085358"/>
                <a:gd name="connsiteX88" fmla="*/ 124990 w 2180784"/>
                <a:gd name="connsiteY88" fmla="*/ 845327 h 2085358"/>
                <a:gd name="connsiteX89" fmla="*/ 115123 w 2180784"/>
                <a:gd name="connsiteY89" fmla="*/ 855194 h 2085358"/>
                <a:gd name="connsiteX90" fmla="*/ 111834 w 2180784"/>
                <a:gd name="connsiteY90" fmla="*/ 865062 h 2085358"/>
                <a:gd name="connsiteX91" fmla="*/ 105255 w 2180784"/>
                <a:gd name="connsiteY91" fmla="*/ 871640 h 2085358"/>
                <a:gd name="connsiteX92" fmla="*/ 92098 w 2180784"/>
                <a:gd name="connsiteY92" fmla="*/ 897954 h 2085358"/>
                <a:gd name="connsiteX93" fmla="*/ 82231 w 2180784"/>
                <a:gd name="connsiteY93" fmla="*/ 927557 h 2085358"/>
                <a:gd name="connsiteX94" fmla="*/ 78941 w 2180784"/>
                <a:gd name="connsiteY94" fmla="*/ 937424 h 2085358"/>
                <a:gd name="connsiteX95" fmla="*/ 65785 w 2180784"/>
                <a:gd name="connsiteY95" fmla="*/ 953870 h 2085358"/>
                <a:gd name="connsiteX96" fmla="*/ 59206 w 2180784"/>
                <a:gd name="connsiteY96" fmla="*/ 960449 h 2085358"/>
                <a:gd name="connsiteX97" fmla="*/ 55917 w 2180784"/>
                <a:gd name="connsiteY97" fmla="*/ 970317 h 2085358"/>
                <a:gd name="connsiteX98" fmla="*/ 42760 w 2180784"/>
                <a:gd name="connsiteY98" fmla="*/ 986763 h 2085358"/>
                <a:gd name="connsiteX99" fmla="*/ 32893 w 2180784"/>
                <a:gd name="connsiteY99" fmla="*/ 1006498 h 2085358"/>
                <a:gd name="connsiteX100" fmla="*/ 29603 w 2180784"/>
                <a:gd name="connsiteY100" fmla="*/ 1016365 h 2085358"/>
                <a:gd name="connsiteX101" fmla="*/ 23025 w 2180784"/>
                <a:gd name="connsiteY101" fmla="*/ 1026233 h 2085358"/>
                <a:gd name="connsiteX102" fmla="*/ 16447 w 2180784"/>
                <a:gd name="connsiteY102" fmla="*/ 1045968 h 2085358"/>
                <a:gd name="connsiteX103" fmla="*/ 13157 w 2180784"/>
                <a:gd name="connsiteY103" fmla="*/ 1055836 h 2085358"/>
                <a:gd name="connsiteX104" fmla="*/ 9868 w 2180784"/>
                <a:gd name="connsiteY104" fmla="*/ 1078860 h 2085358"/>
                <a:gd name="connsiteX105" fmla="*/ 3290 w 2180784"/>
                <a:gd name="connsiteY105" fmla="*/ 1144645 h 2085358"/>
                <a:gd name="connsiteX106" fmla="*/ 0 w 2180784"/>
                <a:gd name="connsiteY106" fmla="*/ 1157801 h 2085358"/>
                <a:gd name="connsiteX107" fmla="*/ 3290 w 2180784"/>
                <a:gd name="connsiteY107" fmla="*/ 1203850 h 2085358"/>
                <a:gd name="connsiteX108" fmla="*/ 9868 w 2180784"/>
                <a:gd name="connsiteY108" fmla="*/ 1223586 h 2085358"/>
                <a:gd name="connsiteX109" fmla="*/ 16447 w 2180784"/>
                <a:gd name="connsiteY109" fmla="*/ 1230164 h 2085358"/>
                <a:gd name="connsiteX110" fmla="*/ 23025 w 2180784"/>
                <a:gd name="connsiteY110" fmla="*/ 1249899 h 2085358"/>
                <a:gd name="connsiteX111" fmla="*/ 29603 w 2180784"/>
                <a:gd name="connsiteY111" fmla="*/ 1259767 h 2085358"/>
                <a:gd name="connsiteX112" fmla="*/ 42760 w 2180784"/>
                <a:gd name="connsiteY112" fmla="*/ 1286081 h 2085358"/>
                <a:gd name="connsiteX113" fmla="*/ 55917 w 2180784"/>
                <a:gd name="connsiteY113" fmla="*/ 1315683 h 2085358"/>
                <a:gd name="connsiteX114" fmla="*/ 65785 w 2180784"/>
                <a:gd name="connsiteY114" fmla="*/ 1332129 h 2085358"/>
                <a:gd name="connsiteX115" fmla="*/ 69074 w 2180784"/>
                <a:gd name="connsiteY115" fmla="*/ 1341997 h 2085358"/>
                <a:gd name="connsiteX116" fmla="*/ 82231 w 2180784"/>
                <a:gd name="connsiteY116" fmla="*/ 1361732 h 2085358"/>
                <a:gd name="connsiteX117" fmla="*/ 92098 w 2180784"/>
                <a:gd name="connsiteY117" fmla="*/ 1381468 h 2085358"/>
                <a:gd name="connsiteX118" fmla="*/ 101966 w 2180784"/>
                <a:gd name="connsiteY118" fmla="*/ 1411070 h 2085358"/>
                <a:gd name="connsiteX119" fmla="*/ 105255 w 2180784"/>
                <a:gd name="connsiteY119" fmla="*/ 1420938 h 2085358"/>
                <a:gd name="connsiteX120" fmla="*/ 121701 w 2180784"/>
                <a:gd name="connsiteY120" fmla="*/ 1443963 h 2085358"/>
                <a:gd name="connsiteX121" fmla="*/ 151304 w 2180784"/>
                <a:gd name="connsiteY121" fmla="*/ 1457119 h 2085358"/>
                <a:gd name="connsiteX122" fmla="*/ 161172 w 2180784"/>
                <a:gd name="connsiteY122" fmla="*/ 1460409 h 2085358"/>
                <a:gd name="connsiteX123" fmla="*/ 171039 w 2180784"/>
                <a:gd name="connsiteY123" fmla="*/ 1463698 h 2085358"/>
                <a:gd name="connsiteX124" fmla="*/ 243402 w 2180784"/>
                <a:gd name="connsiteY124" fmla="*/ 1460409 h 2085358"/>
                <a:gd name="connsiteX125" fmla="*/ 253270 w 2180784"/>
                <a:gd name="connsiteY125" fmla="*/ 1457119 h 2085358"/>
                <a:gd name="connsiteX126" fmla="*/ 263137 w 2180784"/>
                <a:gd name="connsiteY126" fmla="*/ 1450541 h 2085358"/>
                <a:gd name="connsiteX127" fmla="*/ 276294 w 2180784"/>
                <a:gd name="connsiteY127" fmla="*/ 1411070 h 2085358"/>
                <a:gd name="connsiteX128" fmla="*/ 279583 w 2180784"/>
                <a:gd name="connsiteY128" fmla="*/ 1401203 h 2085358"/>
                <a:gd name="connsiteX129" fmla="*/ 282872 w 2180784"/>
                <a:gd name="connsiteY129" fmla="*/ 1391335 h 2085358"/>
                <a:gd name="connsiteX130" fmla="*/ 286162 w 2180784"/>
                <a:gd name="connsiteY130" fmla="*/ 1368311 h 2085358"/>
                <a:gd name="connsiteX131" fmla="*/ 296029 w 2180784"/>
                <a:gd name="connsiteY131" fmla="*/ 1335419 h 2085358"/>
                <a:gd name="connsiteX132" fmla="*/ 299318 w 2180784"/>
                <a:gd name="connsiteY132" fmla="*/ 1325551 h 2085358"/>
                <a:gd name="connsiteX133" fmla="*/ 312475 w 2180784"/>
                <a:gd name="connsiteY133" fmla="*/ 1312394 h 2085358"/>
                <a:gd name="connsiteX134" fmla="*/ 319054 w 2180784"/>
                <a:gd name="connsiteY134" fmla="*/ 1305816 h 2085358"/>
                <a:gd name="connsiteX135" fmla="*/ 328921 w 2180784"/>
                <a:gd name="connsiteY135" fmla="*/ 1286081 h 2085358"/>
                <a:gd name="connsiteX136" fmla="*/ 335500 w 2180784"/>
                <a:gd name="connsiteY136" fmla="*/ 1279502 h 2085358"/>
                <a:gd name="connsiteX137" fmla="*/ 355235 w 2180784"/>
                <a:gd name="connsiteY137" fmla="*/ 1253188 h 2085358"/>
                <a:gd name="connsiteX138" fmla="*/ 365103 w 2180784"/>
                <a:gd name="connsiteY138" fmla="*/ 1236742 h 2085358"/>
                <a:gd name="connsiteX139" fmla="*/ 368392 w 2180784"/>
                <a:gd name="connsiteY139" fmla="*/ 1226875 h 2085358"/>
                <a:gd name="connsiteX140" fmla="*/ 374970 w 2180784"/>
                <a:gd name="connsiteY140" fmla="*/ 1220296 h 2085358"/>
                <a:gd name="connsiteX141" fmla="*/ 381549 w 2180784"/>
                <a:gd name="connsiteY141" fmla="*/ 1210429 h 2085358"/>
                <a:gd name="connsiteX142" fmla="*/ 388127 w 2180784"/>
                <a:gd name="connsiteY142" fmla="*/ 1203850 h 2085358"/>
                <a:gd name="connsiteX143" fmla="*/ 401284 w 2180784"/>
                <a:gd name="connsiteY143" fmla="*/ 1184115 h 2085358"/>
                <a:gd name="connsiteX144" fmla="*/ 407862 w 2180784"/>
                <a:gd name="connsiteY144" fmla="*/ 1174247 h 2085358"/>
                <a:gd name="connsiteX145" fmla="*/ 430887 w 2180784"/>
                <a:gd name="connsiteY145" fmla="*/ 1147934 h 2085358"/>
                <a:gd name="connsiteX146" fmla="*/ 434176 w 2180784"/>
                <a:gd name="connsiteY146" fmla="*/ 1138066 h 2085358"/>
                <a:gd name="connsiteX147" fmla="*/ 447333 w 2180784"/>
                <a:gd name="connsiteY147" fmla="*/ 1121620 h 2085358"/>
                <a:gd name="connsiteX148" fmla="*/ 460490 w 2180784"/>
                <a:gd name="connsiteY148" fmla="*/ 1095306 h 2085358"/>
                <a:gd name="connsiteX149" fmla="*/ 473647 w 2180784"/>
                <a:gd name="connsiteY149" fmla="*/ 1068993 h 2085358"/>
                <a:gd name="connsiteX150" fmla="*/ 483514 w 2180784"/>
                <a:gd name="connsiteY150" fmla="*/ 1049258 h 2085358"/>
                <a:gd name="connsiteX151" fmla="*/ 490093 w 2180784"/>
                <a:gd name="connsiteY151" fmla="*/ 1042679 h 2085358"/>
                <a:gd name="connsiteX152" fmla="*/ 529563 w 2180784"/>
                <a:gd name="connsiteY152" fmla="*/ 1039390 h 2085358"/>
                <a:gd name="connsiteX153" fmla="*/ 611793 w 2180784"/>
                <a:gd name="connsiteY153" fmla="*/ 1036101 h 2085358"/>
                <a:gd name="connsiteX154" fmla="*/ 631529 w 2180784"/>
                <a:gd name="connsiteY154" fmla="*/ 1032811 h 2085358"/>
                <a:gd name="connsiteX155" fmla="*/ 687445 w 2180784"/>
                <a:gd name="connsiteY155" fmla="*/ 1042679 h 2085358"/>
                <a:gd name="connsiteX156" fmla="*/ 700602 w 2180784"/>
                <a:gd name="connsiteY156" fmla="*/ 1045968 h 2085358"/>
                <a:gd name="connsiteX157" fmla="*/ 740072 w 2180784"/>
                <a:gd name="connsiteY157" fmla="*/ 1055836 h 2085358"/>
                <a:gd name="connsiteX158" fmla="*/ 792700 w 2180784"/>
                <a:gd name="connsiteY158" fmla="*/ 1062414 h 2085358"/>
                <a:gd name="connsiteX159" fmla="*/ 812435 w 2180784"/>
                <a:gd name="connsiteY159" fmla="*/ 1065704 h 2085358"/>
                <a:gd name="connsiteX160" fmla="*/ 832170 w 2180784"/>
                <a:gd name="connsiteY160" fmla="*/ 1072282 h 2085358"/>
                <a:gd name="connsiteX161" fmla="*/ 851906 w 2180784"/>
                <a:gd name="connsiteY161" fmla="*/ 1092017 h 2085358"/>
                <a:gd name="connsiteX162" fmla="*/ 858484 w 2180784"/>
                <a:gd name="connsiteY162" fmla="*/ 1098596 h 2085358"/>
                <a:gd name="connsiteX163" fmla="*/ 871641 w 2180784"/>
                <a:gd name="connsiteY163" fmla="*/ 1115042 h 2085358"/>
                <a:gd name="connsiteX164" fmla="*/ 878219 w 2180784"/>
                <a:gd name="connsiteY164" fmla="*/ 1124909 h 2085358"/>
                <a:gd name="connsiteX165" fmla="*/ 894665 w 2180784"/>
                <a:gd name="connsiteY165" fmla="*/ 1138066 h 2085358"/>
                <a:gd name="connsiteX166" fmla="*/ 904533 w 2180784"/>
                <a:gd name="connsiteY166" fmla="*/ 1141355 h 2085358"/>
                <a:gd name="connsiteX167" fmla="*/ 937425 w 2180784"/>
                <a:gd name="connsiteY167" fmla="*/ 1147934 h 2085358"/>
                <a:gd name="connsiteX168" fmla="*/ 960449 w 2180784"/>
                <a:gd name="connsiteY168" fmla="*/ 1144645 h 2085358"/>
                <a:gd name="connsiteX169" fmla="*/ 967028 w 2180784"/>
                <a:gd name="connsiteY169" fmla="*/ 1138066 h 2085358"/>
                <a:gd name="connsiteX170" fmla="*/ 990052 w 2180784"/>
                <a:gd name="connsiteY170" fmla="*/ 1141355 h 2085358"/>
                <a:gd name="connsiteX171" fmla="*/ 1009788 w 2180784"/>
                <a:gd name="connsiteY171" fmla="*/ 1147934 h 2085358"/>
                <a:gd name="connsiteX172" fmla="*/ 1029523 w 2180784"/>
                <a:gd name="connsiteY172" fmla="*/ 1157801 h 2085358"/>
                <a:gd name="connsiteX173" fmla="*/ 1036101 w 2180784"/>
                <a:gd name="connsiteY173" fmla="*/ 1177537 h 2085358"/>
                <a:gd name="connsiteX174" fmla="*/ 1039390 w 2180784"/>
                <a:gd name="connsiteY174" fmla="*/ 1187404 h 2085358"/>
                <a:gd name="connsiteX175" fmla="*/ 1026234 w 2180784"/>
                <a:gd name="connsiteY175" fmla="*/ 1203850 h 2085358"/>
                <a:gd name="connsiteX176" fmla="*/ 1019655 w 2180784"/>
                <a:gd name="connsiteY176" fmla="*/ 1210429 h 2085358"/>
                <a:gd name="connsiteX177" fmla="*/ 1009788 w 2180784"/>
                <a:gd name="connsiteY177" fmla="*/ 1246610 h 2085358"/>
                <a:gd name="connsiteX178" fmla="*/ 999920 w 2180784"/>
                <a:gd name="connsiteY178" fmla="*/ 1312394 h 2085358"/>
                <a:gd name="connsiteX179" fmla="*/ 993341 w 2180784"/>
                <a:gd name="connsiteY179" fmla="*/ 1322262 h 2085358"/>
                <a:gd name="connsiteX180" fmla="*/ 983474 w 2180784"/>
                <a:gd name="connsiteY180" fmla="*/ 1341997 h 2085358"/>
                <a:gd name="connsiteX181" fmla="*/ 976895 w 2180784"/>
                <a:gd name="connsiteY181" fmla="*/ 1361732 h 2085358"/>
                <a:gd name="connsiteX182" fmla="*/ 973606 w 2180784"/>
                <a:gd name="connsiteY182" fmla="*/ 1371600 h 2085358"/>
                <a:gd name="connsiteX183" fmla="*/ 967028 w 2180784"/>
                <a:gd name="connsiteY183" fmla="*/ 1381468 h 2085358"/>
                <a:gd name="connsiteX184" fmla="*/ 960449 w 2180784"/>
                <a:gd name="connsiteY184" fmla="*/ 1414360 h 2085358"/>
                <a:gd name="connsiteX185" fmla="*/ 953871 w 2180784"/>
                <a:gd name="connsiteY185" fmla="*/ 1453830 h 2085358"/>
                <a:gd name="connsiteX186" fmla="*/ 947293 w 2180784"/>
                <a:gd name="connsiteY186" fmla="*/ 1473565 h 2085358"/>
                <a:gd name="connsiteX187" fmla="*/ 937425 w 2180784"/>
                <a:gd name="connsiteY187" fmla="*/ 1506458 h 2085358"/>
                <a:gd name="connsiteX188" fmla="*/ 934136 w 2180784"/>
                <a:gd name="connsiteY188" fmla="*/ 1516325 h 2085358"/>
                <a:gd name="connsiteX189" fmla="*/ 930847 w 2180784"/>
                <a:gd name="connsiteY189" fmla="*/ 1578820 h 2085358"/>
                <a:gd name="connsiteX190" fmla="*/ 924268 w 2180784"/>
                <a:gd name="connsiteY190" fmla="*/ 1598555 h 2085358"/>
                <a:gd name="connsiteX191" fmla="*/ 920979 w 2180784"/>
                <a:gd name="connsiteY191" fmla="*/ 1608423 h 2085358"/>
                <a:gd name="connsiteX192" fmla="*/ 924268 w 2180784"/>
                <a:gd name="connsiteY192" fmla="*/ 1621580 h 2085358"/>
                <a:gd name="connsiteX193" fmla="*/ 934136 w 2180784"/>
                <a:gd name="connsiteY193" fmla="*/ 1624869 h 2085358"/>
                <a:gd name="connsiteX194" fmla="*/ 947293 w 2180784"/>
                <a:gd name="connsiteY194" fmla="*/ 1628158 h 2085358"/>
                <a:gd name="connsiteX195" fmla="*/ 999920 w 2180784"/>
                <a:gd name="connsiteY195" fmla="*/ 1631447 h 2085358"/>
                <a:gd name="connsiteX196" fmla="*/ 1013077 w 2180784"/>
                <a:gd name="connsiteY196" fmla="*/ 1634737 h 2085358"/>
                <a:gd name="connsiteX197" fmla="*/ 1036101 w 2180784"/>
                <a:gd name="connsiteY197" fmla="*/ 1641315 h 2085358"/>
                <a:gd name="connsiteX198" fmla="*/ 1068993 w 2180784"/>
                <a:gd name="connsiteY198" fmla="*/ 1647894 h 2085358"/>
                <a:gd name="connsiteX199" fmla="*/ 1157802 w 2180784"/>
                <a:gd name="connsiteY199" fmla="*/ 1677496 h 2085358"/>
                <a:gd name="connsiteX200" fmla="*/ 1187405 w 2180784"/>
                <a:gd name="connsiteY200" fmla="*/ 1687364 h 2085358"/>
                <a:gd name="connsiteX201" fmla="*/ 1207140 w 2180784"/>
                <a:gd name="connsiteY201" fmla="*/ 1693942 h 2085358"/>
                <a:gd name="connsiteX202" fmla="*/ 1230164 w 2180784"/>
                <a:gd name="connsiteY202" fmla="*/ 1700521 h 2085358"/>
                <a:gd name="connsiteX203" fmla="*/ 1236743 w 2180784"/>
                <a:gd name="connsiteY203" fmla="*/ 1707099 h 2085358"/>
                <a:gd name="connsiteX204" fmla="*/ 1256478 w 2180784"/>
                <a:gd name="connsiteY204" fmla="*/ 1720256 h 2085358"/>
                <a:gd name="connsiteX205" fmla="*/ 1266346 w 2180784"/>
                <a:gd name="connsiteY205" fmla="*/ 1749859 h 2085358"/>
                <a:gd name="connsiteX206" fmla="*/ 1269635 w 2180784"/>
                <a:gd name="connsiteY206" fmla="*/ 1759727 h 2085358"/>
                <a:gd name="connsiteX207" fmla="*/ 1272924 w 2180784"/>
                <a:gd name="connsiteY207" fmla="*/ 1802486 h 2085358"/>
                <a:gd name="connsiteX208" fmla="*/ 1276213 w 2180784"/>
                <a:gd name="connsiteY208" fmla="*/ 1822222 h 2085358"/>
                <a:gd name="connsiteX209" fmla="*/ 1282792 w 2180784"/>
                <a:gd name="connsiteY209" fmla="*/ 1871560 h 2085358"/>
                <a:gd name="connsiteX210" fmla="*/ 1289370 w 2180784"/>
                <a:gd name="connsiteY210" fmla="*/ 1907741 h 2085358"/>
                <a:gd name="connsiteX211" fmla="*/ 1292659 w 2180784"/>
                <a:gd name="connsiteY211" fmla="*/ 1927476 h 2085358"/>
                <a:gd name="connsiteX212" fmla="*/ 1295949 w 2180784"/>
                <a:gd name="connsiteY212" fmla="*/ 1940633 h 2085358"/>
                <a:gd name="connsiteX213" fmla="*/ 1302527 w 2180784"/>
                <a:gd name="connsiteY213" fmla="*/ 1980104 h 2085358"/>
                <a:gd name="connsiteX214" fmla="*/ 1312395 w 2180784"/>
                <a:gd name="connsiteY214" fmla="*/ 2009706 h 2085358"/>
                <a:gd name="connsiteX215" fmla="*/ 1315684 w 2180784"/>
                <a:gd name="connsiteY215" fmla="*/ 2019574 h 2085358"/>
                <a:gd name="connsiteX216" fmla="*/ 1338708 w 2180784"/>
                <a:gd name="connsiteY216" fmla="*/ 2039309 h 2085358"/>
                <a:gd name="connsiteX217" fmla="*/ 1345287 w 2180784"/>
                <a:gd name="connsiteY217" fmla="*/ 2045888 h 2085358"/>
                <a:gd name="connsiteX218" fmla="*/ 1365022 w 2180784"/>
                <a:gd name="connsiteY218" fmla="*/ 2052466 h 2085358"/>
                <a:gd name="connsiteX219" fmla="*/ 1374890 w 2180784"/>
                <a:gd name="connsiteY219" fmla="*/ 2055755 h 2085358"/>
                <a:gd name="connsiteX220" fmla="*/ 1384757 w 2180784"/>
                <a:gd name="connsiteY220" fmla="*/ 2059045 h 2085358"/>
                <a:gd name="connsiteX221" fmla="*/ 1401203 w 2180784"/>
                <a:gd name="connsiteY221" fmla="*/ 2062334 h 2085358"/>
                <a:gd name="connsiteX222" fmla="*/ 1414360 w 2180784"/>
                <a:gd name="connsiteY222" fmla="*/ 2065623 h 2085358"/>
                <a:gd name="connsiteX223" fmla="*/ 1437385 w 2180784"/>
                <a:gd name="connsiteY223" fmla="*/ 2068912 h 2085358"/>
                <a:gd name="connsiteX224" fmla="*/ 1457120 w 2180784"/>
                <a:gd name="connsiteY224" fmla="*/ 2072201 h 2085358"/>
                <a:gd name="connsiteX225" fmla="*/ 1483434 w 2180784"/>
                <a:gd name="connsiteY225" fmla="*/ 2075491 h 2085358"/>
                <a:gd name="connsiteX226" fmla="*/ 1559085 w 2180784"/>
                <a:gd name="connsiteY226" fmla="*/ 2085358 h 2085358"/>
                <a:gd name="connsiteX227" fmla="*/ 1644605 w 2180784"/>
                <a:gd name="connsiteY227" fmla="*/ 2082069 h 2085358"/>
                <a:gd name="connsiteX228" fmla="*/ 1670918 w 2180784"/>
                <a:gd name="connsiteY228" fmla="*/ 2078780 h 2085358"/>
                <a:gd name="connsiteX229" fmla="*/ 1707100 w 2180784"/>
                <a:gd name="connsiteY229" fmla="*/ 2072201 h 2085358"/>
                <a:gd name="connsiteX230" fmla="*/ 1720257 w 2180784"/>
                <a:gd name="connsiteY230" fmla="*/ 2068912 h 2085358"/>
                <a:gd name="connsiteX231" fmla="*/ 1776173 w 2180784"/>
                <a:gd name="connsiteY231" fmla="*/ 2059045 h 2085358"/>
                <a:gd name="connsiteX232" fmla="*/ 1795908 w 2180784"/>
                <a:gd name="connsiteY232" fmla="*/ 2052466 h 2085358"/>
                <a:gd name="connsiteX233" fmla="*/ 1809065 w 2180784"/>
                <a:gd name="connsiteY233" fmla="*/ 2039309 h 2085358"/>
                <a:gd name="connsiteX234" fmla="*/ 1815644 w 2180784"/>
                <a:gd name="connsiteY234" fmla="*/ 2032731 h 2085358"/>
                <a:gd name="connsiteX235" fmla="*/ 1818933 w 2180784"/>
                <a:gd name="connsiteY235" fmla="*/ 2022863 h 2085358"/>
                <a:gd name="connsiteX236" fmla="*/ 1812354 w 2180784"/>
                <a:gd name="connsiteY236" fmla="*/ 1957079 h 2085358"/>
                <a:gd name="connsiteX237" fmla="*/ 1812354 w 2180784"/>
                <a:gd name="connsiteY237" fmla="*/ 1861692 h 2085358"/>
                <a:gd name="connsiteX238" fmla="*/ 1802487 w 2180784"/>
                <a:gd name="connsiteY238" fmla="*/ 1815643 h 2085358"/>
                <a:gd name="connsiteX239" fmla="*/ 1799198 w 2180784"/>
                <a:gd name="connsiteY239" fmla="*/ 1805776 h 2085358"/>
                <a:gd name="connsiteX240" fmla="*/ 1802487 w 2180784"/>
                <a:gd name="connsiteY240" fmla="*/ 1733413 h 2085358"/>
                <a:gd name="connsiteX241" fmla="*/ 1809065 w 2180784"/>
                <a:gd name="connsiteY241" fmla="*/ 1713678 h 2085358"/>
                <a:gd name="connsiteX242" fmla="*/ 1812354 w 2180784"/>
                <a:gd name="connsiteY242" fmla="*/ 1703810 h 2085358"/>
                <a:gd name="connsiteX243" fmla="*/ 1815644 w 2180784"/>
                <a:gd name="connsiteY243" fmla="*/ 1693942 h 2085358"/>
                <a:gd name="connsiteX244" fmla="*/ 1818933 w 2180784"/>
                <a:gd name="connsiteY244" fmla="*/ 1684075 h 2085358"/>
                <a:gd name="connsiteX245" fmla="*/ 1809065 w 2180784"/>
                <a:gd name="connsiteY245" fmla="*/ 1644604 h 2085358"/>
                <a:gd name="connsiteX246" fmla="*/ 1799198 w 2180784"/>
                <a:gd name="connsiteY246" fmla="*/ 1641315 h 2085358"/>
                <a:gd name="connsiteX247" fmla="*/ 1782752 w 2180784"/>
                <a:gd name="connsiteY247" fmla="*/ 1631447 h 2085358"/>
                <a:gd name="connsiteX248" fmla="*/ 1756438 w 2180784"/>
                <a:gd name="connsiteY248" fmla="*/ 1611712 h 2085358"/>
                <a:gd name="connsiteX249" fmla="*/ 1753149 w 2180784"/>
                <a:gd name="connsiteY249" fmla="*/ 1601845 h 2085358"/>
                <a:gd name="connsiteX250" fmla="*/ 1746570 w 2180784"/>
                <a:gd name="connsiteY250" fmla="*/ 1595266 h 2085358"/>
                <a:gd name="connsiteX251" fmla="*/ 1739992 w 2180784"/>
                <a:gd name="connsiteY251" fmla="*/ 1585399 h 2085358"/>
                <a:gd name="connsiteX252" fmla="*/ 1726835 w 2180784"/>
                <a:gd name="connsiteY252" fmla="*/ 1568953 h 2085358"/>
                <a:gd name="connsiteX253" fmla="*/ 1723546 w 2180784"/>
                <a:gd name="connsiteY253" fmla="*/ 1559085 h 2085358"/>
                <a:gd name="connsiteX254" fmla="*/ 1720257 w 2180784"/>
                <a:gd name="connsiteY254" fmla="*/ 1509747 h 2085358"/>
                <a:gd name="connsiteX255" fmla="*/ 1700521 w 2180784"/>
                <a:gd name="connsiteY255" fmla="*/ 1483433 h 2085358"/>
                <a:gd name="connsiteX256" fmla="*/ 1690654 w 2180784"/>
                <a:gd name="connsiteY256" fmla="*/ 1463698 h 2085358"/>
                <a:gd name="connsiteX257" fmla="*/ 1693943 w 2180784"/>
                <a:gd name="connsiteY257" fmla="*/ 1427517 h 2085358"/>
                <a:gd name="connsiteX258" fmla="*/ 1716967 w 2180784"/>
                <a:gd name="connsiteY258" fmla="*/ 1404492 h 2085358"/>
                <a:gd name="connsiteX259" fmla="*/ 1726835 w 2180784"/>
                <a:gd name="connsiteY259" fmla="*/ 1401203 h 2085358"/>
                <a:gd name="connsiteX260" fmla="*/ 1792619 w 2180784"/>
                <a:gd name="connsiteY260" fmla="*/ 1397914 h 2085358"/>
                <a:gd name="connsiteX261" fmla="*/ 1815644 w 2180784"/>
                <a:gd name="connsiteY261" fmla="*/ 1391335 h 2085358"/>
                <a:gd name="connsiteX262" fmla="*/ 1825511 w 2180784"/>
                <a:gd name="connsiteY262" fmla="*/ 1384757 h 2085358"/>
                <a:gd name="connsiteX263" fmla="*/ 1832090 w 2180784"/>
                <a:gd name="connsiteY263" fmla="*/ 1378178 h 2085358"/>
                <a:gd name="connsiteX264" fmla="*/ 1841957 w 2180784"/>
                <a:gd name="connsiteY264" fmla="*/ 1371600 h 2085358"/>
                <a:gd name="connsiteX265" fmla="*/ 1848536 w 2180784"/>
                <a:gd name="connsiteY265" fmla="*/ 1365022 h 2085358"/>
                <a:gd name="connsiteX266" fmla="*/ 1868271 w 2180784"/>
                <a:gd name="connsiteY266" fmla="*/ 1358443 h 2085358"/>
                <a:gd name="connsiteX267" fmla="*/ 1878139 w 2180784"/>
                <a:gd name="connsiteY267" fmla="*/ 1355154 h 2085358"/>
                <a:gd name="connsiteX268" fmla="*/ 1888006 w 2180784"/>
                <a:gd name="connsiteY268" fmla="*/ 1348576 h 2085358"/>
                <a:gd name="connsiteX269" fmla="*/ 1927477 w 2180784"/>
                <a:gd name="connsiteY269" fmla="*/ 1355154 h 2085358"/>
                <a:gd name="connsiteX270" fmla="*/ 1940634 w 2180784"/>
                <a:gd name="connsiteY270" fmla="*/ 1394624 h 2085358"/>
                <a:gd name="connsiteX271" fmla="*/ 1943923 w 2180784"/>
                <a:gd name="connsiteY271" fmla="*/ 1404492 h 2085358"/>
                <a:gd name="connsiteX272" fmla="*/ 1953790 w 2180784"/>
                <a:gd name="connsiteY272" fmla="*/ 1411070 h 2085358"/>
                <a:gd name="connsiteX273" fmla="*/ 1983393 w 2180784"/>
                <a:gd name="connsiteY273" fmla="*/ 1420938 h 2085358"/>
                <a:gd name="connsiteX274" fmla="*/ 2003129 w 2180784"/>
                <a:gd name="connsiteY274" fmla="*/ 1427517 h 2085358"/>
                <a:gd name="connsiteX275" fmla="*/ 2012996 w 2180784"/>
                <a:gd name="connsiteY275" fmla="*/ 1434095 h 2085358"/>
                <a:gd name="connsiteX276" fmla="*/ 2029442 w 2180784"/>
                <a:gd name="connsiteY276" fmla="*/ 1430806 h 2085358"/>
                <a:gd name="connsiteX277" fmla="*/ 2036021 w 2180784"/>
                <a:gd name="connsiteY277" fmla="*/ 1424227 h 2085358"/>
                <a:gd name="connsiteX278" fmla="*/ 2052467 w 2180784"/>
                <a:gd name="connsiteY278" fmla="*/ 1394624 h 2085358"/>
                <a:gd name="connsiteX279" fmla="*/ 2055756 w 2180784"/>
                <a:gd name="connsiteY279" fmla="*/ 1381468 h 2085358"/>
                <a:gd name="connsiteX280" fmla="*/ 2059045 w 2180784"/>
                <a:gd name="connsiteY280" fmla="*/ 1358443 h 2085358"/>
                <a:gd name="connsiteX281" fmla="*/ 2062334 w 2180784"/>
                <a:gd name="connsiteY281" fmla="*/ 1348576 h 2085358"/>
                <a:gd name="connsiteX282" fmla="*/ 2065623 w 2180784"/>
                <a:gd name="connsiteY282" fmla="*/ 1335419 h 2085358"/>
                <a:gd name="connsiteX283" fmla="*/ 2068913 w 2180784"/>
                <a:gd name="connsiteY283" fmla="*/ 1318973 h 2085358"/>
                <a:gd name="connsiteX284" fmla="*/ 2072202 w 2180784"/>
                <a:gd name="connsiteY284" fmla="*/ 1299237 h 2085358"/>
                <a:gd name="connsiteX285" fmla="*/ 2082070 w 2180784"/>
                <a:gd name="connsiteY285" fmla="*/ 1269635 h 2085358"/>
                <a:gd name="connsiteX286" fmla="*/ 2088648 w 2180784"/>
                <a:gd name="connsiteY286" fmla="*/ 1249899 h 2085358"/>
                <a:gd name="connsiteX287" fmla="*/ 2091937 w 2180784"/>
                <a:gd name="connsiteY287" fmla="*/ 1240032 h 2085358"/>
                <a:gd name="connsiteX288" fmla="*/ 2114962 w 2180784"/>
                <a:gd name="connsiteY288" fmla="*/ 1233453 h 2085358"/>
                <a:gd name="connsiteX289" fmla="*/ 2134697 w 2180784"/>
                <a:gd name="connsiteY289" fmla="*/ 1220296 h 2085358"/>
                <a:gd name="connsiteX290" fmla="*/ 2154432 w 2180784"/>
                <a:gd name="connsiteY290" fmla="*/ 1210429 h 2085358"/>
                <a:gd name="connsiteX291" fmla="*/ 2170878 w 2180784"/>
                <a:gd name="connsiteY291" fmla="*/ 1193983 h 2085358"/>
                <a:gd name="connsiteX292" fmla="*/ 2177457 w 2180784"/>
                <a:gd name="connsiteY292" fmla="*/ 1187404 h 2085358"/>
                <a:gd name="connsiteX293" fmla="*/ 2180746 w 2180784"/>
                <a:gd name="connsiteY293" fmla="*/ 1177537 h 2085358"/>
                <a:gd name="connsiteX294" fmla="*/ 2167589 w 2180784"/>
                <a:gd name="connsiteY294" fmla="*/ 1147934 h 2085358"/>
                <a:gd name="connsiteX295" fmla="*/ 2154432 w 2180784"/>
                <a:gd name="connsiteY295" fmla="*/ 1134777 h 2085358"/>
                <a:gd name="connsiteX296" fmla="*/ 2134697 w 2180784"/>
                <a:gd name="connsiteY296" fmla="*/ 1118331 h 2085358"/>
                <a:gd name="connsiteX297" fmla="*/ 2128118 w 2180784"/>
                <a:gd name="connsiteY297" fmla="*/ 1098596 h 2085358"/>
                <a:gd name="connsiteX298" fmla="*/ 2134697 w 2180784"/>
                <a:gd name="connsiteY298" fmla="*/ 1062414 h 2085358"/>
                <a:gd name="connsiteX299" fmla="*/ 2128118 w 2180784"/>
                <a:gd name="connsiteY299" fmla="*/ 1029522 h 2085358"/>
                <a:gd name="connsiteX300" fmla="*/ 2111672 w 2180784"/>
                <a:gd name="connsiteY300" fmla="*/ 1013076 h 2085358"/>
                <a:gd name="connsiteX301" fmla="*/ 2101805 w 2180784"/>
                <a:gd name="connsiteY301" fmla="*/ 1003209 h 2085358"/>
                <a:gd name="connsiteX302" fmla="*/ 2095226 w 2180784"/>
                <a:gd name="connsiteY302" fmla="*/ 996630 h 2085358"/>
                <a:gd name="connsiteX303" fmla="*/ 2075491 w 2180784"/>
                <a:gd name="connsiteY303" fmla="*/ 970317 h 2085358"/>
                <a:gd name="connsiteX304" fmla="*/ 2065623 w 2180784"/>
                <a:gd name="connsiteY304" fmla="*/ 967027 h 2085358"/>
                <a:gd name="connsiteX305" fmla="*/ 2059045 w 2180784"/>
                <a:gd name="connsiteY305" fmla="*/ 986763 h 2085358"/>
                <a:gd name="connsiteX306" fmla="*/ 2049177 w 2180784"/>
                <a:gd name="connsiteY306" fmla="*/ 990052 h 2085358"/>
                <a:gd name="connsiteX307" fmla="*/ 2019575 w 2180784"/>
                <a:gd name="connsiteY307" fmla="*/ 996630 h 2085358"/>
                <a:gd name="connsiteX308" fmla="*/ 2006418 w 2180784"/>
                <a:gd name="connsiteY308" fmla="*/ 999919 h 2085358"/>
                <a:gd name="connsiteX309" fmla="*/ 1986682 w 2180784"/>
                <a:gd name="connsiteY309" fmla="*/ 996630 h 2085358"/>
                <a:gd name="connsiteX310" fmla="*/ 1966947 w 2180784"/>
                <a:gd name="connsiteY310" fmla="*/ 990052 h 2085358"/>
                <a:gd name="connsiteX311" fmla="*/ 1960369 w 2180784"/>
                <a:gd name="connsiteY311" fmla="*/ 983473 h 2085358"/>
                <a:gd name="connsiteX312" fmla="*/ 1940634 w 2180784"/>
                <a:gd name="connsiteY312" fmla="*/ 970317 h 2085358"/>
                <a:gd name="connsiteX313" fmla="*/ 1924188 w 2180784"/>
                <a:gd name="connsiteY313" fmla="*/ 957160 h 2085358"/>
                <a:gd name="connsiteX314" fmla="*/ 1888006 w 2180784"/>
                <a:gd name="connsiteY314" fmla="*/ 953870 h 2085358"/>
                <a:gd name="connsiteX315" fmla="*/ 1861693 w 2180784"/>
                <a:gd name="connsiteY315" fmla="*/ 947292 h 2085358"/>
                <a:gd name="connsiteX316" fmla="*/ 1848536 w 2180784"/>
                <a:gd name="connsiteY316" fmla="*/ 944003 h 2085358"/>
                <a:gd name="connsiteX317" fmla="*/ 1789330 w 2180784"/>
                <a:gd name="connsiteY317" fmla="*/ 937424 h 2085358"/>
                <a:gd name="connsiteX318" fmla="*/ 1776173 w 2180784"/>
                <a:gd name="connsiteY318" fmla="*/ 934135 h 2085358"/>
                <a:gd name="connsiteX319" fmla="*/ 1756438 w 2180784"/>
                <a:gd name="connsiteY319" fmla="*/ 927557 h 2085358"/>
                <a:gd name="connsiteX320" fmla="*/ 1739992 w 2180784"/>
                <a:gd name="connsiteY320" fmla="*/ 917689 h 2085358"/>
                <a:gd name="connsiteX321" fmla="*/ 1733413 w 2180784"/>
                <a:gd name="connsiteY321" fmla="*/ 911111 h 2085358"/>
                <a:gd name="connsiteX322" fmla="*/ 1713678 w 2180784"/>
                <a:gd name="connsiteY322" fmla="*/ 904532 h 2085358"/>
                <a:gd name="connsiteX323" fmla="*/ 1693943 w 2180784"/>
                <a:gd name="connsiteY323" fmla="*/ 891376 h 2085358"/>
                <a:gd name="connsiteX324" fmla="*/ 1674208 w 2180784"/>
                <a:gd name="connsiteY324" fmla="*/ 884797 h 2085358"/>
                <a:gd name="connsiteX325" fmla="*/ 1647894 w 2180784"/>
                <a:gd name="connsiteY325" fmla="*/ 871640 h 2085358"/>
                <a:gd name="connsiteX326" fmla="*/ 1638026 w 2180784"/>
                <a:gd name="connsiteY326" fmla="*/ 868351 h 2085358"/>
                <a:gd name="connsiteX327" fmla="*/ 1608423 w 2180784"/>
                <a:gd name="connsiteY327" fmla="*/ 855194 h 2085358"/>
                <a:gd name="connsiteX328" fmla="*/ 1598556 w 2180784"/>
                <a:gd name="connsiteY328" fmla="*/ 851905 h 2085358"/>
                <a:gd name="connsiteX329" fmla="*/ 1591977 w 2180784"/>
                <a:gd name="connsiteY329" fmla="*/ 845327 h 2085358"/>
                <a:gd name="connsiteX330" fmla="*/ 1595267 w 2180784"/>
                <a:gd name="connsiteY330" fmla="*/ 835459 h 2085358"/>
                <a:gd name="connsiteX331" fmla="*/ 1591977 w 2180784"/>
                <a:gd name="connsiteY331" fmla="*/ 802567 h 2085358"/>
                <a:gd name="connsiteX332" fmla="*/ 1565664 w 2180784"/>
                <a:gd name="connsiteY332" fmla="*/ 789410 h 2085358"/>
                <a:gd name="connsiteX333" fmla="*/ 1555796 w 2180784"/>
                <a:gd name="connsiteY333" fmla="*/ 786121 h 2085358"/>
                <a:gd name="connsiteX334" fmla="*/ 1539350 w 2180784"/>
                <a:gd name="connsiteY334" fmla="*/ 776253 h 2085358"/>
                <a:gd name="connsiteX335" fmla="*/ 1529482 w 2180784"/>
                <a:gd name="connsiteY335" fmla="*/ 769675 h 2085358"/>
                <a:gd name="connsiteX336" fmla="*/ 1499880 w 2180784"/>
                <a:gd name="connsiteY336" fmla="*/ 759807 h 2085358"/>
                <a:gd name="connsiteX337" fmla="*/ 1490012 w 2180784"/>
                <a:gd name="connsiteY337" fmla="*/ 756518 h 2085358"/>
                <a:gd name="connsiteX338" fmla="*/ 1480144 w 2180784"/>
                <a:gd name="connsiteY338" fmla="*/ 753229 h 2085358"/>
                <a:gd name="connsiteX339" fmla="*/ 1437385 w 2180784"/>
                <a:gd name="connsiteY339" fmla="*/ 746650 h 2085358"/>
                <a:gd name="connsiteX340" fmla="*/ 1404493 w 2180784"/>
                <a:gd name="connsiteY340" fmla="*/ 736783 h 2085358"/>
                <a:gd name="connsiteX341" fmla="*/ 1394625 w 2180784"/>
                <a:gd name="connsiteY341" fmla="*/ 733494 h 2085358"/>
                <a:gd name="connsiteX342" fmla="*/ 1384757 w 2180784"/>
                <a:gd name="connsiteY342" fmla="*/ 730204 h 2085358"/>
                <a:gd name="connsiteX343" fmla="*/ 1345287 w 2180784"/>
                <a:gd name="connsiteY343" fmla="*/ 726915 h 2085358"/>
                <a:gd name="connsiteX344" fmla="*/ 1151223 w 2180784"/>
                <a:gd name="connsiteY344" fmla="*/ 726915 h 2085358"/>
                <a:gd name="connsiteX345" fmla="*/ 1141356 w 2180784"/>
                <a:gd name="connsiteY345" fmla="*/ 723626 h 2085358"/>
                <a:gd name="connsiteX346" fmla="*/ 1115042 w 2180784"/>
                <a:gd name="connsiteY346" fmla="*/ 717047 h 2085358"/>
                <a:gd name="connsiteX347" fmla="*/ 1088729 w 2180784"/>
                <a:gd name="connsiteY347" fmla="*/ 710469 h 2085358"/>
                <a:gd name="connsiteX348" fmla="*/ 960449 w 2180784"/>
                <a:gd name="connsiteY348" fmla="*/ 700601 h 2085358"/>
                <a:gd name="connsiteX349" fmla="*/ 947293 w 2180784"/>
                <a:gd name="connsiteY349" fmla="*/ 697312 h 2085358"/>
                <a:gd name="connsiteX350" fmla="*/ 927557 w 2180784"/>
                <a:gd name="connsiteY350" fmla="*/ 690734 h 2085358"/>
                <a:gd name="connsiteX351" fmla="*/ 907822 w 2180784"/>
                <a:gd name="connsiteY351" fmla="*/ 680866 h 2085358"/>
                <a:gd name="connsiteX352" fmla="*/ 888087 w 2180784"/>
                <a:gd name="connsiteY352" fmla="*/ 667709 h 2085358"/>
                <a:gd name="connsiteX353" fmla="*/ 858484 w 2180784"/>
                <a:gd name="connsiteY353" fmla="*/ 657842 h 2085358"/>
                <a:gd name="connsiteX354" fmla="*/ 848616 w 2180784"/>
                <a:gd name="connsiteY354" fmla="*/ 654553 h 2085358"/>
                <a:gd name="connsiteX355" fmla="*/ 832170 w 2180784"/>
                <a:gd name="connsiteY355" fmla="*/ 651263 h 2085358"/>
                <a:gd name="connsiteX356" fmla="*/ 812435 w 2180784"/>
                <a:gd name="connsiteY356" fmla="*/ 644685 h 2085358"/>
                <a:gd name="connsiteX357" fmla="*/ 782832 w 2180784"/>
                <a:gd name="connsiteY357" fmla="*/ 634817 h 2085358"/>
                <a:gd name="connsiteX358" fmla="*/ 772964 w 2180784"/>
                <a:gd name="connsiteY358" fmla="*/ 631528 h 2085358"/>
                <a:gd name="connsiteX359" fmla="*/ 743362 w 2180784"/>
                <a:gd name="connsiteY359" fmla="*/ 624950 h 2085358"/>
                <a:gd name="connsiteX360" fmla="*/ 713759 w 2180784"/>
                <a:gd name="connsiteY360" fmla="*/ 618371 h 2085358"/>
                <a:gd name="connsiteX361" fmla="*/ 601926 w 2180784"/>
                <a:gd name="connsiteY361" fmla="*/ 611793 h 2085358"/>
                <a:gd name="connsiteX362" fmla="*/ 582190 w 2180784"/>
                <a:gd name="connsiteY362" fmla="*/ 608504 h 2085358"/>
                <a:gd name="connsiteX363" fmla="*/ 562455 w 2180784"/>
                <a:gd name="connsiteY363" fmla="*/ 601925 h 2085358"/>
                <a:gd name="connsiteX364" fmla="*/ 542720 w 2180784"/>
                <a:gd name="connsiteY364" fmla="*/ 598636 h 2085358"/>
                <a:gd name="connsiteX365" fmla="*/ 519695 w 2180784"/>
                <a:gd name="connsiteY365" fmla="*/ 595347 h 2085358"/>
                <a:gd name="connsiteX366" fmla="*/ 480225 w 2180784"/>
                <a:gd name="connsiteY366" fmla="*/ 588768 h 2085358"/>
                <a:gd name="connsiteX367" fmla="*/ 463779 w 2180784"/>
                <a:gd name="connsiteY367" fmla="*/ 585479 h 2085358"/>
                <a:gd name="connsiteX368" fmla="*/ 430887 w 2180784"/>
                <a:gd name="connsiteY368" fmla="*/ 582190 h 2085358"/>
                <a:gd name="connsiteX369" fmla="*/ 417730 w 2180784"/>
                <a:gd name="connsiteY369" fmla="*/ 578901 h 2085358"/>
                <a:gd name="connsiteX370" fmla="*/ 388127 w 2180784"/>
                <a:gd name="connsiteY370" fmla="*/ 569033 h 2085358"/>
                <a:gd name="connsiteX371" fmla="*/ 351946 w 2180784"/>
                <a:gd name="connsiteY371" fmla="*/ 562455 h 208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</a:cxnLst>
              <a:rect l="l" t="t" r="r" b="b"/>
              <a:pathLst>
                <a:path w="2180784" h="2085358">
                  <a:moveTo>
                    <a:pt x="351946" y="562455"/>
                  </a:moveTo>
                  <a:cubicBezTo>
                    <a:pt x="358524" y="549298"/>
                    <a:pt x="402923" y="514767"/>
                    <a:pt x="427598" y="490092"/>
                  </a:cubicBezTo>
                  <a:cubicBezTo>
                    <a:pt x="440074" y="477616"/>
                    <a:pt x="429440" y="483732"/>
                    <a:pt x="437465" y="470357"/>
                  </a:cubicBezTo>
                  <a:cubicBezTo>
                    <a:pt x="439061" y="467698"/>
                    <a:pt x="442107" y="466200"/>
                    <a:pt x="444044" y="463778"/>
                  </a:cubicBezTo>
                  <a:cubicBezTo>
                    <a:pt x="446513" y="460691"/>
                    <a:pt x="448429" y="457200"/>
                    <a:pt x="450622" y="453911"/>
                  </a:cubicBezTo>
                  <a:cubicBezTo>
                    <a:pt x="458517" y="430225"/>
                    <a:pt x="448929" y="459832"/>
                    <a:pt x="457200" y="430886"/>
                  </a:cubicBezTo>
                  <a:cubicBezTo>
                    <a:pt x="458153" y="427552"/>
                    <a:pt x="458475" y="423840"/>
                    <a:pt x="460490" y="421019"/>
                  </a:cubicBezTo>
                  <a:cubicBezTo>
                    <a:pt x="464095" y="415972"/>
                    <a:pt x="470207" y="413023"/>
                    <a:pt x="473647" y="407862"/>
                  </a:cubicBezTo>
                  <a:cubicBezTo>
                    <a:pt x="482418" y="394705"/>
                    <a:pt x="476936" y="400187"/>
                    <a:pt x="490093" y="391416"/>
                  </a:cubicBezTo>
                  <a:cubicBezTo>
                    <a:pt x="491189" y="388127"/>
                    <a:pt x="491216" y="384256"/>
                    <a:pt x="493382" y="381548"/>
                  </a:cubicBezTo>
                  <a:cubicBezTo>
                    <a:pt x="495851" y="378461"/>
                    <a:pt x="500162" y="377439"/>
                    <a:pt x="503249" y="374970"/>
                  </a:cubicBezTo>
                  <a:cubicBezTo>
                    <a:pt x="505671" y="373033"/>
                    <a:pt x="507891" y="370813"/>
                    <a:pt x="509828" y="368391"/>
                  </a:cubicBezTo>
                  <a:cubicBezTo>
                    <a:pt x="526426" y="347644"/>
                    <a:pt x="507099" y="367831"/>
                    <a:pt x="522985" y="351945"/>
                  </a:cubicBezTo>
                  <a:cubicBezTo>
                    <a:pt x="528696" y="334813"/>
                    <a:pt x="522534" y="348397"/>
                    <a:pt x="532852" y="335499"/>
                  </a:cubicBezTo>
                  <a:cubicBezTo>
                    <a:pt x="541354" y="324872"/>
                    <a:pt x="539017" y="321524"/>
                    <a:pt x="552588" y="312475"/>
                  </a:cubicBezTo>
                  <a:cubicBezTo>
                    <a:pt x="582971" y="292217"/>
                    <a:pt x="545589" y="318073"/>
                    <a:pt x="569034" y="299318"/>
                  </a:cubicBezTo>
                  <a:cubicBezTo>
                    <a:pt x="572121" y="296849"/>
                    <a:pt x="575814" y="295209"/>
                    <a:pt x="578901" y="292740"/>
                  </a:cubicBezTo>
                  <a:cubicBezTo>
                    <a:pt x="585597" y="287383"/>
                    <a:pt x="587173" y="283621"/>
                    <a:pt x="592058" y="276294"/>
                  </a:cubicBezTo>
                  <a:cubicBezTo>
                    <a:pt x="600065" y="252269"/>
                    <a:pt x="596954" y="263285"/>
                    <a:pt x="601926" y="243401"/>
                  </a:cubicBezTo>
                  <a:cubicBezTo>
                    <a:pt x="600829" y="232437"/>
                    <a:pt x="600312" y="221400"/>
                    <a:pt x="598636" y="210509"/>
                  </a:cubicBezTo>
                  <a:cubicBezTo>
                    <a:pt x="598109" y="207082"/>
                    <a:pt x="596299" y="203976"/>
                    <a:pt x="595347" y="200642"/>
                  </a:cubicBezTo>
                  <a:cubicBezTo>
                    <a:pt x="594105" y="196295"/>
                    <a:pt x="593357" y="191815"/>
                    <a:pt x="592058" y="187485"/>
                  </a:cubicBezTo>
                  <a:cubicBezTo>
                    <a:pt x="592036" y="187412"/>
                    <a:pt x="583847" y="162852"/>
                    <a:pt x="582190" y="157882"/>
                  </a:cubicBezTo>
                  <a:lnTo>
                    <a:pt x="572323" y="128279"/>
                  </a:lnTo>
                  <a:lnTo>
                    <a:pt x="569034" y="118411"/>
                  </a:lnTo>
                  <a:cubicBezTo>
                    <a:pt x="567937" y="110736"/>
                    <a:pt x="566923" y="103049"/>
                    <a:pt x="565744" y="95387"/>
                  </a:cubicBezTo>
                  <a:cubicBezTo>
                    <a:pt x="563872" y="83220"/>
                    <a:pt x="562608" y="73970"/>
                    <a:pt x="559166" y="62495"/>
                  </a:cubicBezTo>
                  <a:cubicBezTo>
                    <a:pt x="552687" y="40898"/>
                    <a:pt x="557008" y="47180"/>
                    <a:pt x="546009" y="36181"/>
                  </a:cubicBezTo>
                  <a:cubicBezTo>
                    <a:pt x="544913" y="32892"/>
                    <a:pt x="543400" y="29714"/>
                    <a:pt x="542720" y="26314"/>
                  </a:cubicBezTo>
                  <a:cubicBezTo>
                    <a:pt x="541200" y="18712"/>
                    <a:pt x="542898" y="10223"/>
                    <a:pt x="539431" y="3289"/>
                  </a:cubicBezTo>
                  <a:cubicBezTo>
                    <a:pt x="537880" y="188"/>
                    <a:pt x="532852" y="1096"/>
                    <a:pt x="529563" y="0"/>
                  </a:cubicBezTo>
                  <a:cubicBezTo>
                    <a:pt x="522985" y="2193"/>
                    <a:pt x="514731" y="1675"/>
                    <a:pt x="509828" y="6578"/>
                  </a:cubicBezTo>
                  <a:cubicBezTo>
                    <a:pt x="497659" y="18747"/>
                    <a:pt x="505829" y="11437"/>
                    <a:pt x="483514" y="26314"/>
                  </a:cubicBezTo>
                  <a:lnTo>
                    <a:pt x="463779" y="39470"/>
                  </a:lnTo>
                  <a:cubicBezTo>
                    <a:pt x="460490" y="40567"/>
                    <a:pt x="457012" y="41209"/>
                    <a:pt x="453911" y="42760"/>
                  </a:cubicBezTo>
                  <a:cubicBezTo>
                    <a:pt x="450375" y="44528"/>
                    <a:pt x="447580" y="47570"/>
                    <a:pt x="444044" y="49338"/>
                  </a:cubicBezTo>
                  <a:cubicBezTo>
                    <a:pt x="432826" y="54947"/>
                    <a:pt x="414516" y="54591"/>
                    <a:pt x="404573" y="55917"/>
                  </a:cubicBezTo>
                  <a:cubicBezTo>
                    <a:pt x="397962" y="56798"/>
                    <a:pt x="391477" y="58574"/>
                    <a:pt x="384838" y="59206"/>
                  </a:cubicBezTo>
                  <a:cubicBezTo>
                    <a:pt x="368430" y="60769"/>
                    <a:pt x="351946" y="61399"/>
                    <a:pt x="335500" y="62495"/>
                  </a:cubicBezTo>
                  <a:cubicBezTo>
                    <a:pt x="307545" y="71812"/>
                    <a:pt x="341629" y="58817"/>
                    <a:pt x="319054" y="72363"/>
                  </a:cubicBezTo>
                  <a:cubicBezTo>
                    <a:pt x="316081" y="74147"/>
                    <a:pt x="312287" y="74102"/>
                    <a:pt x="309186" y="75652"/>
                  </a:cubicBezTo>
                  <a:cubicBezTo>
                    <a:pt x="305650" y="77420"/>
                    <a:pt x="303211" y="81543"/>
                    <a:pt x="299318" y="82230"/>
                  </a:cubicBezTo>
                  <a:cubicBezTo>
                    <a:pt x="284164" y="84904"/>
                    <a:pt x="268619" y="84423"/>
                    <a:pt x="253270" y="85519"/>
                  </a:cubicBezTo>
                  <a:cubicBezTo>
                    <a:pt x="231237" y="92865"/>
                    <a:pt x="254713" y="85804"/>
                    <a:pt x="213799" y="92098"/>
                  </a:cubicBezTo>
                  <a:cubicBezTo>
                    <a:pt x="206128" y="93278"/>
                    <a:pt x="198144" y="96220"/>
                    <a:pt x="190775" y="98676"/>
                  </a:cubicBezTo>
                  <a:cubicBezTo>
                    <a:pt x="168378" y="121073"/>
                    <a:pt x="203374" y="86937"/>
                    <a:pt x="174329" y="111833"/>
                  </a:cubicBezTo>
                  <a:cubicBezTo>
                    <a:pt x="161922" y="122468"/>
                    <a:pt x="162353" y="123219"/>
                    <a:pt x="154593" y="134858"/>
                  </a:cubicBezTo>
                  <a:cubicBezTo>
                    <a:pt x="149275" y="150812"/>
                    <a:pt x="149869" y="144128"/>
                    <a:pt x="154593" y="167750"/>
                  </a:cubicBezTo>
                  <a:cubicBezTo>
                    <a:pt x="155273" y="171150"/>
                    <a:pt x="156098" y="174644"/>
                    <a:pt x="157882" y="177617"/>
                  </a:cubicBezTo>
                  <a:cubicBezTo>
                    <a:pt x="159478" y="180276"/>
                    <a:pt x="162268" y="182003"/>
                    <a:pt x="164461" y="184196"/>
                  </a:cubicBezTo>
                  <a:cubicBezTo>
                    <a:pt x="166654" y="190774"/>
                    <a:pt x="176809" y="200085"/>
                    <a:pt x="171039" y="203931"/>
                  </a:cubicBezTo>
                  <a:cubicBezTo>
                    <a:pt x="167750" y="206124"/>
                    <a:pt x="164708" y="208741"/>
                    <a:pt x="161172" y="210509"/>
                  </a:cubicBezTo>
                  <a:cubicBezTo>
                    <a:pt x="153072" y="214559"/>
                    <a:pt x="139155" y="215824"/>
                    <a:pt x="131569" y="217088"/>
                  </a:cubicBezTo>
                  <a:cubicBezTo>
                    <a:pt x="129376" y="219281"/>
                    <a:pt x="126377" y="220892"/>
                    <a:pt x="124990" y="223666"/>
                  </a:cubicBezTo>
                  <a:cubicBezTo>
                    <a:pt x="121889" y="229868"/>
                    <a:pt x="118412" y="243401"/>
                    <a:pt x="118412" y="243401"/>
                  </a:cubicBezTo>
                  <a:cubicBezTo>
                    <a:pt x="124532" y="249522"/>
                    <a:pt x="126557" y="252408"/>
                    <a:pt x="134858" y="256558"/>
                  </a:cubicBezTo>
                  <a:cubicBezTo>
                    <a:pt x="137959" y="258108"/>
                    <a:pt x="141437" y="258751"/>
                    <a:pt x="144726" y="259847"/>
                  </a:cubicBezTo>
                  <a:cubicBezTo>
                    <a:pt x="160618" y="275741"/>
                    <a:pt x="141274" y="255535"/>
                    <a:pt x="157882" y="276294"/>
                  </a:cubicBezTo>
                  <a:cubicBezTo>
                    <a:pt x="159819" y="278716"/>
                    <a:pt x="162268" y="280679"/>
                    <a:pt x="164461" y="282872"/>
                  </a:cubicBezTo>
                  <a:cubicBezTo>
                    <a:pt x="166654" y="289450"/>
                    <a:pt x="172721" y="295880"/>
                    <a:pt x="171039" y="302607"/>
                  </a:cubicBezTo>
                  <a:cubicBezTo>
                    <a:pt x="169943" y="306993"/>
                    <a:pt x="169531" y="311609"/>
                    <a:pt x="167750" y="315764"/>
                  </a:cubicBezTo>
                  <a:cubicBezTo>
                    <a:pt x="166193" y="319398"/>
                    <a:pt x="164259" y="323162"/>
                    <a:pt x="161172" y="325632"/>
                  </a:cubicBezTo>
                  <a:cubicBezTo>
                    <a:pt x="158465" y="327798"/>
                    <a:pt x="154754" y="328576"/>
                    <a:pt x="151304" y="328921"/>
                  </a:cubicBezTo>
                  <a:cubicBezTo>
                    <a:pt x="132726" y="330779"/>
                    <a:pt x="114027" y="331114"/>
                    <a:pt x="95388" y="332210"/>
                  </a:cubicBezTo>
                  <a:lnTo>
                    <a:pt x="55917" y="342078"/>
                  </a:lnTo>
                  <a:cubicBezTo>
                    <a:pt x="51531" y="343174"/>
                    <a:pt x="47049" y="343938"/>
                    <a:pt x="42760" y="345367"/>
                  </a:cubicBezTo>
                  <a:lnTo>
                    <a:pt x="23025" y="351945"/>
                  </a:lnTo>
                  <a:cubicBezTo>
                    <a:pt x="20832" y="354138"/>
                    <a:pt x="18043" y="355865"/>
                    <a:pt x="16447" y="358524"/>
                  </a:cubicBezTo>
                  <a:cubicBezTo>
                    <a:pt x="9056" y="370842"/>
                    <a:pt x="14768" y="390373"/>
                    <a:pt x="16447" y="401283"/>
                  </a:cubicBezTo>
                  <a:cubicBezTo>
                    <a:pt x="16974" y="404710"/>
                    <a:pt x="18186" y="408050"/>
                    <a:pt x="19736" y="411151"/>
                  </a:cubicBezTo>
                  <a:cubicBezTo>
                    <a:pt x="21504" y="414687"/>
                    <a:pt x="24121" y="417730"/>
                    <a:pt x="26314" y="421019"/>
                  </a:cubicBezTo>
                  <a:cubicBezTo>
                    <a:pt x="30750" y="438765"/>
                    <a:pt x="31499" y="434729"/>
                    <a:pt x="26314" y="457200"/>
                  </a:cubicBezTo>
                  <a:cubicBezTo>
                    <a:pt x="24755" y="463957"/>
                    <a:pt x="19736" y="476935"/>
                    <a:pt x="19736" y="476935"/>
                  </a:cubicBezTo>
                  <a:cubicBezTo>
                    <a:pt x="20832" y="485706"/>
                    <a:pt x="20699" y="494721"/>
                    <a:pt x="23025" y="503249"/>
                  </a:cubicBezTo>
                  <a:cubicBezTo>
                    <a:pt x="25121" y="510934"/>
                    <a:pt x="31673" y="514059"/>
                    <a:pt x="36182" y="519695"/>
                  </a:cubicBezTo>
                  <a:cubicBezTo>
                    <a:pt x="48749" y="535404"/>
                    <a:pt x="37944" y="523220"/>
                    <a:pt x="46049" y="539430"/>
                  </a:cubicBezTo>
                  <a:cubicBezTo>
                    <a:pt x="47817" y="542966"/>
                    <a:pt x="50435" y="546009"/>
                    <a:pt x="52628" y="549298"/>
                  </a:cubicBezTo>
                  <a:cubicBezTo>
                    <a:pt x="53724" y="552587"/>
                    <a:pt x="55237" y="555765"/>
                    <a:pt x="55917" y="559165"/>
                  </a:cubicBezTo>
                  <a:cubicBezTo>
                    <a:pt x="60778" y="583472"/>
                    <a:pt x="60793" y="610993"/>
                    <a:pt x="62495" y="634817"/>
                  </a:cubicBezTo>
                  <a:cubicBezTo>
                    <a:pt x="63436" y="647986"/>
                    <a:pt x="62158" y="661593"/>
                    <a:pt x="65785" y="674288"/>
                  </a:cubicBezTo>
                  <a:cubicBezTo>
                    <a:pt x="66871" y="678089"/>
                    <a:pt x="72565" y="678397"/>
                    <a:pt x="75652" y="680866"/>
                  </a:cubicBezTo>
                  <a:cubicBezTo>
                    <a:pt x="88552" y="691186"/>
                    <a:pt x="74963" y="685022"/>
                    <a:pt x="92098" y="690734"/>
                  </a:cubicBezTo>
                  <a:lnTo>
                    <a:pt x="105255" y="703891"/>
                  </a:lnTo>
                  <a:cubicBezTo>
                    <a:pt x="107448" y="706084"/>
                    <a:pt x="109254" y="708749"/>
                    <a:pt x="111834" y="710469"/>
                  </a:cubicBezTo>
                  <a:cubicBezTo>
                    <a:pt x="124281" y="718767"/>
                    <a:pt x="118906" y="714252"/>
                    <a:pt x="128280" y="723626"/>
                  </a:cubicBezTo>
                  <a:lnTo>
                    <a:pt x="134858" y="743361"/>
                  </a:lnTo>
                  <a:lnTo>
                    <a:pt x="138147" y="753229"/>
                  </a:lnTo>
                  <a:cubicBezTo>
                    <a:pt x="136851" y="775254"/>
                    <a:pt x="137824" y="802655"/>
                    <a:pt x="131569" y="825591"/>
                  </a:cubicBezTo>
                  <a:cubicBezTo>
                    <a:pt x="129744" y="832281"/>
                    <a:pt x="129893" y="840424"/>
                    <a:pt x="124990" y="845327"/>
                  </a:cubicBezTo>
                  <a:lnTo>
                    <a:pt x="115123" y="855194"/>
                  </a:lnTo>
                  <a:cubicBezTo>
                    <a:pt x="114027" y="858483"/>
                    <a:pt x="113618" y="862089"/>
                    <a:pt x="111834" y="865062"/>
                  </a:cubicBezTo>
                  <a:cubicBezTo>
                    <a:pt x="110238" y="867721"/>
                    <a:pt x="106642" y="868866"/>
                    <a:pt x="105255" y="871640"/>
                  </a:cubicBezTo>
                  <a:cubicBezTo>
                    <a:pt x="90137" y="901877"/>
                    <a:pt x="106962" y="883093"/>
                    <a:pt x="92098" y="897954"/>
                  </a:cubicBezTo>
                  <a:lnTo>
                    <a:pt x="82231" y="927557"/>
                  </a:lnTo>
                  <a:cubicBezTo>
                    <a:pt x="81135" y="930846"/>
                    <a:pt x="81392" y="934972"/>
                    <a:pt x="78941" y="937424"/>
                  </a:cubicBezTo>
                  <a:cubicBezTo>
                    <a:pt x="63053" y="953314"/>
                    <a:pt x="82388" y="933117"/>
                    <a:pt x="65785" y="953870"/>
                  </a:cubicBezTo>
                  <a:cubicBezTo>
                    <a:pt x="63848" y="956292"/>
                    <a:pt x="61399" y="958256"/>
                    <a:pt x="59206" y="960449"/>
                  </a:cubicBezTo>
                  <a:cubicBezTo>
                    <a:pt x="58110" y="963738"/>
                    <a:pt x="57468" y="967216"/>
                    <a:pt x="55917" y="970317"/>
                  </a:cubicBezTo>
                  <a:cubicBezTo>
                    <a:pt x="51768" y="978615"/>
                    <a:pt x="48878" y="980645"/>
                    <a:pt x="42760" y="986763"/>
                  </a:cubicBezTo>
                  <a:cubicBezTo>
                    <a:pt x="34496" y="1011556"/>
                    <a:pt x="45642" y="981002"/>
                    <a:pt x="32893" y="1006498"/>
                  </a:cubicBezTo>
                  <a:cubicBezTo>
                    <a:pt x="31342" y="1009599"/>
                    <a:pt x="31154" y="1013264"/>
                    <a:pt x="29603" y="1016365"/>
                  </a:cubicBezTo>
                  <a:cubicBezTo>
                    <a:pt x="27835" y="1019901"/>
                    <a:pt x="24630" y="1022621"/>
                    <a:pt x="23025" y="1026233"/>
                  </a:cubicBezTo>
                  <a:cubicBezTo>
                    <a:pt x="20209" y="1032570"/>
                    <a:pt x="18640" y="1039390"/>
                    <a:pt x="16447" y="1045968"/>
                  </a:cubicBezTo>
                  <a:lnTo>
                    <a:pt x="13157" y="1055836"/>
                  </a:lnTo>
                  <a:cubicBezTo>
                    <a:pt x="12061" y="1063511"/>
                    <a:pt x="10680" y="1071150"/>
                    <a:pt x="9868" y="1078860"/>
                  </a:cubicBezTo>
                  <a:cubicBezTo>
                    <a:pt x="7178" y="1104419"/>
                    <a:pt x="7324" y="1120443"/>
                    <a:pt x="3290" y="1144645"/>
                  </a:cubicBezTo>
                  <a:cubicBezTo>
                    <a:pt x="2547" y="1149104"/>
                    <a:pt x="1097" y="1153416"/>
                    <a:pt x="0" y="1157801"/>
                  </a:cubicBezTo>
                  <a:cubicBezTo>
                    <a:pt x="1097" y="1173151"/>
                    <a:pt x="1007" y="1188631"/>
                    <a:pt x="3290" y="1203850"/>
                  </a:cubicBezTo>
                  <a:cubicBezTo>
                    <a:pt x="4319" y="1210708"/>
                    <a:pt x="4964" y="1218683"/>
                    <a:pt x="9868" y="1223586"/>
                  </a:cubicBezTo>
                  <a:lnTo>
                    <a:pt x="16447" y="1230164"/>
                  </a:lnTo>
                  <a:cubicBezTo>
                    <a:pt x="18640" y="1236742"/>
                    <a:pt x="19179" y="1244129"/>
                    <a:pt x="23025" y="1249899"/>
                  </a:cubicBezTo>
                  <a:cubicBezTo>
                    <a:pt x="25218" y="1253188"/>
                    <a:pt x="27997" y="1256155"/>
                    <a:pt x="29603" y="1259767"/>
                  </a:cubicBezTo>
                  <a:cubicBezTo>
                    <a:pt x="41698" y="1286979"/>
                    <a:pt x="29251" y="1272570"/>
                    <a:pt x="42760" y="1286081"/>
                  </a:cubicBezTo>
                  <a:cubicBezTo>
                    <a:pt x="50589" y="1309566"/>
                    <a:pt x="45493" y="1300046"/>
                    <a:pt x="55917" y="1315683"/>
                  </a:cubicBezTo>
                  <a:cubicBezTo>
                    <a:pt x="65234" y="1343638"/>
                    <a:pt x="52239" y="1309554"/>
                    <a:pt x="65785" y="1332129"/>
                  </a:cubicBezTo>
                  <a:cubicBezTo>
                    <a:pt x="67569" y="1335102"/>
                    <a:pt x="67390" y="1338966"/>
                    <a:pt x="69074" y="1341997"/>
                  </a:cubicBezTo>
                  <a:cubicBezTo>
                    <a:pt x="72914" y="1348908"/>
                    <a:pt x="82231" y="1361732"/>
                    <a:pt x="82231" y="1361732"/>
                  </a:cubicBezTo>
                  <a:cubicBezTo>
                    <a:pt x="94221" y="1397706"/>
                    <a:pt x="75101" y="1343226"/>
                    <a:pt x="92098" y="1381468"/>
                  </a:cubicBezTo>
                  <a:cubicBezTo>
                    <a:pt x="92100" y="1381473"/>
                    <a:pt x="100320" y="1406133"/>
                    <a:pt x="101966" y="1411070"/>
                  </a:cubicBezTo>
                  <a:lnTo>
                    <a:pt x="105255" y="1420938"/>
                  </a:lnTo>
                  <a:cubicBezTo>
                    <a:pt x="109259" y="1432950"/>
                    <a:pt x="108322" y="1435045"/>
                    <a:pt x="121701" y="1443963"/>
                  </a:cubicBezTo>
                  <a:cubicBezTo>
                    <a:pt x="137340" y="1454388"/>
                    <a:pt x="127817" y="1449290"/>
                    <a:pt x="151304" y="1457119"/>
                  </a:cubicBezTo>
                  <a:lnTo>
                    <a:pt x="161172" y="1460409"/>
                  </a:lnTo>
                  <a:lnTo>
                    <a:pt x="171039" y="1463698"/>
                  </a:lnTo>
                  <a:cubicBezTo>
                    <a:pt x="195160" y="1462602"/>
                    <a:pt x="219333" y="1462335"/>
                    <a:pt x="243402" y="1460409"/>
                  </a:cubicBezTo>
                  <a:cubicBezTo>
                    <a:pt x="246858" y="1460132"/>
                    <a:pt x="250169" y="1458670"/>
                    <a:pt x="253270" y="1457119"/>
                  </a:cubicBezTo>
                  <a:cubicBezTo>
                    <a:pt x="256806" y="1455351"/>
                    <a:pt x="259848" y="1452734"/>
                    <a:pt x="263137" y="1450541"/>
                  </a:cubicBezTo>
                  <a:lnTo>
                    <a:pt x="276294" y="1411070"/>
                  </a:lnTo>
                  <a:lnTo>
                    <a:pt x="279583" y="1401203"/>
                  </a:lnTo>
                  <a:lnTo>
                    <a:pt x="282872" y="1391335"/>
                  </a:lnTo>
                  <a:cubicBezTo>
                    <a:pt x="283969" y="1383660"/>
                    <a:pt x="284775" y="1375939"/>
                    <a:pt x="286162" y="1368311"/>
                  </a:cubicBezTo>
                  <a:cubicBezTo>
                    <a:pt x="288151" y="1357372"/>
                    <a:pt x="292595" y="1345722"/>
                    <a:pt x="296029" y="1335419"/>
                  </a:cubicBezTo>
                  <a:cubicBezTo>
                    <a:pt x="297125" y="1332130"/>
                    <a:pt x="296866" y="1328003"/>
                    <a:pt x="299318" y="1325551"/>
                  </a:cubicBezTo>
                  <a:lnTo>
                    <a:pt x="312475" y="1312394"/>
                  </a:lnTo>
                  <a:lnTo>
                    <a:pt x="319054" y="1305816"/>
                  </a:lnTo>
                  <a:cubicBezTo>
                    <a:pt x="322528" y="1295394"/>
                    <a:pt x="321634" y="1295190"/>
                    <a:pt x="328921" y="1286081"/>
                  </a:cubicBezTo>
                  <a:cubicBezTo>
                    <a:pt x="330858" y="1283659"/>
                    <a:pt x="333639" y="1281983"/>
                    <a:pt x="335500" y="1279502"/>
                  </a:cubicBezTo>
                  <a:cubicBezTo>
                    <a:pt x="357820" y="1249743"/>
                    <a:pt x="340148" y="1268278"/>
                    <a:pt x="355235" y="1253188"/>
                  </a:cubicBezTo>
                  <a:cubicBezTo>
                    <a:pt x="364551" y="1225239"/>
                    <a:pt x="351558" y="1259316"/>
                    <a:pt x="365103" y="1236742"/>
                  </a:cubicBezTo>
                  <a:cubicBezTo>
                    <a:pt x="366887" y="1233769"/>
                    <a:pt x="366608" y="1229848"/>
                    <a:pt x="368392" y="1226875"/>
                  </a:cubicBezTo>
                  <a:cubicBezTo>
                    <a:pt x="369987" y="1224216"/>
                    <a:pt x="373033" y="1222718"/>
                    <a:pt x="374970" y="1220296"/>
                  </a:cubicBezTo>
                  <a:cubicBezTo>
                    <a:pt x="377439" y="1217209"/>
                    <a:pt x="379080" y="1213516"/>
                    <a:pt x="381549" y="1210429"/>
                  </a:cubicBezTo>
                  <a:cubicBezTo>
                    <a:pt x="383486" y="1208007"/>
                    <a:pt x="386266" y="1206331"/>
                    <a:pt x="388127" y="1203850"/>
                  </a:cubicBezTo>
                  <a:cubicBezTo>
                    <a:pt x="392871" y="1197525"/>
                    <a:pt x="396898" y="1190693"/>
                    <a:pt x="401284" y="1184115"/>
                  </a:cubicBezTo>
                  <a:cubicBezTo>
                    <a:pt x="403477" y="1180826"/>
                    <a:pt x="405067" y="1177042"/>
                    <a:pt x="407862" y="1174247"/>
                  </a:cubicBezTo>
                  <a:cubicBezTo>
                    <a:pt x="427103" y="1155006"/>
                    <a:pt x="420007" y="1164251"/>
                    <a:pt x="430887" y="1147934"/>
                  </a:cubicBezTo>
                  <a:cubicBezTo>
                    <a:pt x="431983" y="1144645"/>
                    <a:pt x="432625" y="1141167"/>
                    <a:pt x="434176" y="1138066"/>
                  </a:cubicBezTo>
                  <a:cubicBezTo>
                    <a:pt x="438325" y="1129768"/>
                    <a:pt x="441215" y="1127738"/>
                    <a:pt x="447333" y="1121620"/>
                  </a:cubicBezTo>
                  <a:cubicBezTo>
                    <a:pt x="454892" y="1098943"/>
                    <a:pt x="449008" y="1106788"/>
                    <a:pt x="460490" y="1095306"/>
                  </a:cubicBezTo>
                  <a:cubicBezTo>
                    <a:pt x="468049" y="1072629"/>
                    <a:pt x="462164" y="1080474"/>
                    <a:pt x="473647" y="1068993"/>
                  </a:cubicBezTo>
                  <a:cubicBezTo>
                    <a:pt x="477121" y="1058571"/>
                    <a:pt x="476227" y="1058367"/>
                    <a:pt x="483514" y="1049258"/>
                  </a:cubicBezTo>
                  <a:cubicBezTo>
                    <a:pt x="485451" y="1046836"/>
                    <a:pt x="487060" y="1043329"/>
                    <a:pt x="490093" y="1042679"/>
                  </a:cubicBezTo>
                  <a:cubicBezTo>
                    <a:pt x="503002" y="1039913"/>
                    <a:pt x="516380" y="1040103"/>
                    <a:pt x="529563" y="1039390"/>
                  </a:cubicBezTo>
                  <a:cubicBezTo>
                    <a:pt x="556955" y="1037909"/>
                    <a:pt x="584383" y="1037197"/>
                    <a:pt x="611793" y="1036101"/>
                  </a:cubicBezTo>
                  <a:cubicBezTo>
                    <a:pt x="618372" y="1035004"/>
                    <a:pt x="624860" y="1032811"/>
                    <a:pt x="631529" y="1032811"/>
                  </a:cubicBezTo>
                  <a:cubicBezTo>
                    <a:pt x="652961" y="1032811"/>
                    <a:pt x="667123" y="1037599"/>
                    <a:pt x="687445" y="1042679"/>
                  </a:cubicBezTo>
                  <a:cubicBezTo>
                    <a:pt x="691831" y="1043775"/>
                    <a:pt x="696313" y="1044538"/>
                    <a:pt x="700602" y="1045968"/>
                  </a:cubicBezTo>
                  <a:cubicBezTo>
                    <a:pt x="722414" y="1053239"/>
                    <a:pt x="717585" y="1052770"/>
                    <a:pt x="740072" y="1055836"/>
                  </a:cubicBezTo>
                  <a:cubicBezTo>
                    <a:pt x="757589" y="1058225"/>
                    <a:pt x="775261" y="1059507"/>
                    <a:pt x="792700" y="1062414"/>
                  </a:cubicBezTo>
                  <a:cubicBezTo>
                    <a:pt x="799278" y="1063511"/>
                    <a:pt x="805965" y="1064086"/>
                    <a:pt x="812435" y="1065704"/>
                  </a:cubicBezTo>
                  <a:cubicBezTo>
                    <a:pt x="819162" y="1067386"/>
                    <a:pt x="832170" y="1072282"/>
                    <a:pt x="832170" y="1072282"/>
                  </a:cubicBezTo>
                  <a:lnTo>
                    <a:pt x="851906" y="1092017"/>
                  </a:lnTo>
                  <a:cubicBezTo>
                    <a:pt x="854099" y="1094210"/>
                    <a:pt x="856764" y="1096016"/>
                    <a:pt x="858484" y="1098596"/>
                  </a:cubicBezTo>
                  <a:cubicBezTo>
                    <a:pt x="878728" y="1128963"/>
                    <a:pt x="852894" y="1091609"/>
                    <a:pt x="871641" y="1115042"/>
                  </a:cubicBezTo>
                  <a:cubicBezTo>
                    <a:pt x="874110" y="1118129"/>
                    <a:pt x="875750" y="1121822"/>
                    <a:pt x="878219" y="1124909"/>
                  </a:cubicBezTo>
                  <a:cubicBezTo>
                    <a:pt x="882298" y="1130008"/>
                    <a:pt x="888966" y="1135217"/>
                    <a:pt x="894665" y="1138066"/>
                  </a:cubicBezTo>
                  <a:cubicBezTo>
                    <a:pt x="897766" y="1139617"/>
                    <a:pt x="901155" y="1140575"/>
                    <a:pt x="904533" y="1141355"/>
                  </a:cubicBezTo>
                  <a:cubicBezTo>
                    <a:pt x="915428" y="1143869"/>
                    <a:pt x="937425" y="1147934"/>
                    <a:pt x="937425" y="1147934"/>
                  </a:cubicBezTo>
                  <a:cubicBezTo>
                    <a:pt x="945100" y="1146838"/>
                    <a:pt x="953094" y="1147097"/>
                    <a:pt x="960449" y="1144645"/>
                  </a:cubicBezTo>
                  <a:cubicBezTo>
                    <a:pt x="963391" y="1143664"/>
                    <a:pt x="963946" y="1138409"/>
                    <a:pt x="967028" y="1138066"/>
                  </a:cubicBezTo>
                  <a:cubicBezTo>
                    <a:pt x="974733" y="1137210"/>
                    <a:pt x="982377" y="1140259"/>
                    <a:pt x="990052" y="1141355"/>
                  </a:cubicBezTo>
                  <a:cubicBezTo>
                    <a:pt x="996631" y="1143548"/>
                    <a:pt x="1004018" y="1144087"/>
                    <a:pt x="1009788" y="1147934"/>
                  </a:cubicBezTo>
                  <a:cubicBezTo>
                    <a:pt x="1022540" y="1156435"/>
                    <a:pt x="1015905" y="1153262"/>
                    <a:pt x="1029523" y="1157801"/>
                  </a:cubicBezTo>
                  <a:lnTo>
                    <a:pt x="1036101" y="1177537"/>
                  </a:lnTo>
                  <a:lnTo>
                    <a:pt x="1039390" y="1187404"/>
                  </a:lnTo>
                  <a:cubicBezTo>
                    <a:pt x="1023502" y="1203294"/>
                    <a:pt x="1042837" y="1183097"/>
                    <a:pt x="1026234" y="1203850"/>
                  </a:cubicBezTo>
                  <a:cubicBezTo>
                    <a:pt x="1024297" y="1206272"/>
                    <a:pt x="1021848" y="1208236"/>
                    <a:pt x="1019655" y="1210429"/>
                  </a:cubicBezTo>
                  <a:cubicBezTo>
                    <a:pt x="1011309" y="1235468"/>
                    <a:pt x="1014437" y="1223365"/>
                    <a:pt x="1009788" y="1246610"/>
                  </a:cubicBezTo>
                  <a:cubicBezTo>
                    <a:pt x="1009053" y="1256900"/>
                    <a:pt x="1009990" y="1297289"/>
                    <a:pt x="999920" y="1312394"/>
                  </a:cubicBezTo>
                  <a:lnTo>
                    <a:pt x="993341" y="1322262"/>
                  </a:lnTo>
                  <a:cubicBezTo>
                    <a:pt x="981348" y="1358240"/>
                    <a:pt x="1000474" y="1303748"/>
                    <a:pt x="983474" y="1341997"/>
                  </a:cubicBezTo>
                  <a:cubicBezTo>
                    <a:pt x="980658" y="1348334"/>
                    <a:pt x="979088" y="1355154"/>
                    <a:pt x="976895" y="1361732"/>
                  </a:cubicBezTo>
                  <a:cubicBezTo>
                    <a:pt x="975799" y="1365021"/>
                    <a:pt x="975529" y="1368715"/>
                    <a:pt x="973606" y="1371600"/>
                  </a:cubicBezTo>
                  <a:lnTo>
                    <a:pt x="967028" y="1381468"/>
                  </a:lnTo>
                  <a:cubicBezTo>
                    <a:pt x="962669" y="1398904"/>
                    <a:pt x="963674" y="1393397"/>
                    <a:pt x="960449" y="1414360"/>
                  </a:cubicBezTo>
                  <a:cubicBezTo>
                    <a:pt x="958788" y="1425158"/>
                    <a:pt x="956937" y="1442589"/>
                    <a:pt x="953871" y="1453830"/>
                  </a:cubicBezTo>
                  <a:cubicBezTo>
                    <a:pt x="952047" y="1460520"/>
                    <a:pt x="948975" y="1466838"/>
                    <a:pt x="947293" y="1473565"/>
                  </a:cubicBezTo>
                  <a:cubicBezTo>
                    <a:pt x="942321" y="1493447"/>
                    <a:pt x="945432" y="1482436"/>
                    <a:pt x="937425" y="1506458"/>
                  </a:cubicBezTo>
                  <a:lnTo>
                    <a:pt x="934136" y="1516325"/>
                  </a:lnTo>
                  <a:cubicBezTo>
                    <a:pt x="933040" y="1537157"/>
                    <a:pt x="933333" y="1558108"/>
                    <a:pt x="930847" y="1578820"/>
                  </a:cubicBezTo>
                  <a:cubicBezTo>
                    <a:pt x="930021" y="1585705"/>
                    <a:pt x="926461" y="1591977"/>
                    <a:pt x="924268" y="1598555"/>
                  </a:cubicBezTo>
                  <a:lnTo>
                    <a:pt x="920979" y="1608423"/>
                  </a:lnTo>
                  <a:cubicBezTo>
                    <a:pt x="922075" y="1612809"/>
                    <a:pt x="921444" y="1618050"/>
                    <a:pt x="924268" y="1621580"/>
                  </a:cubicBezTo>
                  <a:cubicBezTo>
                    <a:pt x="926434" y="1624287"/>
                    <a:pt x="930802" y="1623917"/>
                    <a:pt x="934136" y="1624869"/>
                  </a:cubicBezTo>
                  <a:cubicBezTo>
                    <a:pt x="938483" y="1626111"/>
                    <a:pt x="942795" y="1627708"/>
                    <a:pt x="947293" y="1628158"/>
                  </a:cubicBezTo>
                  <a:cubicBezTo>
                    <a:pt x="964782" y="1629907"/>
                    <a:pt x="982378" y="1630351"/>
                    <a:pt x="999920" y="1631447"/>
                  </a:cubicBezTo>
                  <a:cubicBezTo>
                    <a:pt x="1004306" y="1632544"/>
                    <a:pt x="1008730" y="1633495"/>
                    <a:pt x="1013077" y="1634737"/>
                  </a:cubicBezTo>
                  <a:cubicBezTo>
                    <a:pt x="1030332" y="1639668"/>
                    <a:pt x="1015539" y="1636909"/>
                    <a:pt x="1036101" y="1641315"/>
                  </a:cubicBezTo>
                  <a:cubicBezTo>
                    <a:pt x="1047034" y="1643658"/>
                    <a:pt x="1058386" y="1644359"/>
                    <a:pt x="1068993" y="1647894"/>
                  </a:cubicBezTo>
                  <a:lnTo>
                    <a:pt x="1157802" y="1677496"/>
                  </a:lnTo>
                  <a:lnTo>
                    <a:pt x="1187405" y="1687364"/>
                  </a:lnTo>
                  <a:lnTo>
                    <a:pt x="1207140" y="1693942"/>
                  </a:lnTo>
                  <a:cubicBezTo>
                    <a:pt x="1223660" y="1698073"/>
                    <a:pt x="1216008" y="1695802"/>
                    <a:pt x="1230164" y="1700521"/>
                  </a:cubicBezTo>
                  <a:cubicBezTo>
                    <a:pt x="1232357" y="1702714"/>
                    <a:pt x="1234262" y="1705238"/>
                    <a:pt x="1236743" y="1707099"/>
                  </a:cubicBezTo>
                  <a:cubicBezTo>
                    <a:pt x="1243068" y="1711843"/>
                    <a:pt x="1256478" y="1720256"/>
                    <a:pt x="1256478" y="1720256"/>
                  </a:cubicBezTo>
                  <a:lnTo>
                    <a:pt x="1266346" y="1749859"/>
                  </a:lnTo>
                  <a:lnTo>
                    <a:pt x="1269635" y="1759727"/>
                  </a:lnTo>
                  <a:cubicBezTo>
                    <a:pt x="1270731" y="1773980"/>
                    <a:pt x="1271428" y="1788269"/>
                    <a:pt x="1272924" y="1802486"/>
                  </a:cubicBezTo>
                  <a:cubicBezTo>
                    <a:pt x="1273622" y="1809119"/>
                    <a:pt x="1275270" y="1815620"/>
                    <a:pt x="1276213" y="1822222"/>
                  </a:cubicBezTo>
                  <a:cubicBezTo>
                    <a:pt x="1283786" y="1875230"/>
                    <a:pt x="1275340" y="1823118"/>
                    <a:pt x="1282792" y="1871560"/>
                  </a:cubicBezTo>
                  <a:cubicBezTo>
                    <a:pt x="1287637" y="1903055"/>
                    <a:pt x="1284239" y="1879520"/>
                    <a:pt x="1289370" y="1907741"/>
                  </a:cubicBezTo>
                  <a:cubicBezTo>
                    <a:pt x="1290563" y="1914303"/>
                    <a:pt x="1291351" y="1920936"/>
                    <a:pt x="1292659" y="1927476"/>
                  </a:cubicBezTo>
                  <a:cubicBezTo>
                    <a:pt x="1293546" y="1931909"/>
                    <a:pt x="1295140" y="1936185"/>
                    <a:pt x="1295949" y="1940633"/>
                  </a:cubicBezTo>
                  <a:cubicBezTo>
                    <a:pt x="1298516" y="1954751"/>
                    <a:pt x="1298808" y="1966469"/>
                    <a:pt x="1302527" y="1980104"/>
                  </a:cubicBezTo>
                  <a:cubicBezTo>
                    <a:pt x="1305264" y="1990139"/>
                    <a:pt x="1309106" y="1999839"/>
                    <a:pt x="1312395" y="2009706"/>
                  </a:cubicBezTo>
                  <a:cubicBezTo>
                    <a:pt x="1313491" y="2012995"/>
                    <a:pt x="1313232" y="2017122"/>
                    <a:pt x="1315684" y="2019574"/>
                  </a:cubicBezTo>
                  <a:cubicBezTo>
                    <a:pt x="1347358" y="2051248"/>
                    <a:pt x="1313660" y="2019271"/>
                    <a:pt x="1338708" y="2039309"/>
                  </a:cubicBezTo>
                  <a:cubicBezTo>
                    <a:pt x="1341130" y="2041246"/>
                    <a:pt x="1342513" y="2044501"/>
                    <a:pt x="1345287" y="2045888"/>
                  </a:cubicBezTo>
                  <a:cubicBezTo>
                    <a:pt x="1351489" y="2048989"/>
                    <a:pt x="1358444" y="2050273"/>
                    <a:pt x="1365022" y="2052466"/>
                  </a:cubicBezTo>
                  <a:lnTo>
                    <a:pt x="1374890" y="2055755"/>
                  </a:lnTo>
                  <a:cubicBezTo>
                    <a:pt x="1378179" y="2056851"/>
                    <a:pt x="1381357" y="2058365"/>
                    <a:pt x="1384757" y="2059045"/>
                  </a:cubicBezTo>
                  <a:cubicBezTo>
                    <a:pt x="1390239" y="2060141"/>
                    <a:pt x="1395746" y="2061121"/>
                    <a:pt x="1401203" y="2062334"/>
                  </a:cubicBezTo>
                  <a:cubicBezTo>
                    <a:pt x="1405616" y="2063315"/>
                    <a:pt x="1409912" y="2064814"/>
                    <a:pt x="1414360" y="2065623"/>
                  </a:cubicBezTo>
                  <a:cubicBezTo>
                    <a:pt x="1421988" y="2067010"/>
                    <a:pt x="1429722" y="2067733"/>
                    <a:pt x="1437385" y="2068912"/>
                  </a:cubicBezTo>
                  <a:cubicBezTo>
                    <a:pt x="1443977" y="2069926"/>
                    <a:pt x="1450518" y="2071258"/>
                    <a:pt x="1457120" y="2072201"/>
                  </a:cubicBezTo>
                  <a:cubicBezTo>
                    <a:pt x="1465871" y="2073451"/>
                    <a:pt x="1474675" y="2074297"/>
                    <a:pt x="1483434" y="2075491"/>
                  </a:cubicBezTo>
                  <a:cubicBezTo>
                    <a:pt x="1553643" y="2085065"/>
                    <a:pt x="1504894" y="2079337"/>
                    <a:pt x="1559085" y="2085358"/>
                  </a:cubicBezTo>
                  <a:cubicBezTo>
                    <a:pt x="1587592" y="2084262"/>
                    <a:pt x="1616126" y="2083744"/>
                    <a:pt x="1644605" y="2082069"/>
                  </a:cubicBezTo>
                  <a:cubicBezTo>
                    <a:pt x="1653429" y="2081550"/>
                    <a:pt x="1662168" y="2080030"/>
                    <a:pt x="1670918" y="2078780"/>
                  </a:cubicBezTo>
                  <a:cubicBezTo>
                    <a:pt x="1680934" y="2077349"/>
                    <a:pt x="1696885" y="2074471"/>
                    <a:pt x="1707100" y="2072201"/>
                  </a:cubicBezTo>
                  <a:cubicBezTo>
                    <a:pt x="1711513" y="2071220"/>
                    <a:pt x="1715809" y="2069721"/>
                    <a:pt x="1720257" y="2068912"/>
                  </a:cubicBezTo>
                  <a:cubicBezTo>
                    <a:pt x="1738404" y="2065613"/>
                    <a:pt x="1758677" y="2064878"/>
                    <a:pt x="1776173" y="2059045"/>
                  </a:cubicBezTo>
                  <a:lnTo>
                    <a:pt x="1795908" y="2052466"/>
                  </a:lnTo>
                  <a:lnTo>
                    <a:pt x="1809065" y="2039309"/>
                  </a:lnTo>
                  <a:lnTo>
                    <a:pt x="1815644" y="2032731"/>
                  </a:lnTo>
                  <a:cubicBezTo>
                    <a:pt x="1816740" y="2029442"/>
                    <a:pt x="1819084" y="2026327"/>
                    <a:pt x="1818933" y="2022863"/>
                  </a:cubicBezTo>
                  <a:cubicBezTo>
                    <a:pt x="1817976" y="2000846"/>
                    <a:pt x="1812354" y="1957079"/>
                    <a:pt x="1812354" y="1957079"/>
                  </a:cubicBezTo>
                  <a:cubicBezTo>
                    <a:pt x="1815864" y="1893911"/>
                    <a:pt x="1817711" y="1912577"/>
                    <a:pt x="1812354" y="1861692"/>
                  </a:cubicBezTo>
                  <a:cubicBezTo>
                    <a:pt x="1809162" y="1831368"/>
                    <a:pt x="1811110" y="1841512"/>
                    <a:pt x="1802487" y="1815643"/>
                  </a:cubicBezTo>
                  <a:lnTo>
                    <a:pt x="1799198" y="1805776"/>
                  </a:lnTo>
                  <a:cubicBezTo>
                    <a:pt x="1800294" y="1781655"/>
                    <a:pt x="1799915" y="1757422"/>
                    <a:pt x="1802487" y="1733413"/>
                  </a:cubicBezTo>
                  <a:cubicBezTo>
                    <a:pt x="1803226" y="1726518"/>
                    <a:pt x="1806872" y="1720256"/>
                    <a:pt x="1809065" y="1713678"/>
                  </a:cubicBezTo>
                  <a:lnTo>
                    <a:pt x="1812354" y="1703810"/>
                  </a:lnTo>
                  <a:lnTo>
                    <a:pt x="1815644" y="1693942"/>
                  </a:lnTo>
                  <a:lnTo>
                    <a:pt x="1818933" y="1684075"/>
                  </a:lnTo>
                  <a:cubicBezTo>
                    <a:pt x="1817508" y="1669821"/>
                    <a:pt x="1822824" y="1652860"/>
                    <a:pt x="1809065" y="1644604"/>
                  </a:cubicBezTo>
                  <a:cubicBezTo>
                    <a:pt x="1806092" y="1642820"/>
                    <a:pt x="1802487" y="1642411"/>
                    <a:pt x="1799198" y="1641315"/>
                  </a:cubicBezTo>
                  <a:cubicBezTo>
                    <a:pt x="1784439" y="1626559"/>
                    <a:pt x="1801964" y="1642121"/>
                    <a:pt x="1782752" y="1631447"/>
                  </a:cubicBezTo>
                  <a:cubicBezTo>
                    <a:pt x="1766010" y="1622146"/>
                    <a:pt x="1766420" y="1621695"/>
                    <a:pt x="1756438" y="1611712"/>
                  </a:cubicBezTo>
                  <a:cubicBezTo>
                    <a:pt x="1755342" y="1608423"/>
                    <a:pt x="1754933" y="1604818"/>
                    <a:pt x="1753149" y="1601845"/>
                  </a:cubicBezTo>
                  <a:cubicBezTo>
                    <a:pt x="1751553" y="1599186"/>
                    <a:pt x="1748507" y="1597688"/>
                    <a:pt x="1746570" y="1595266"/>
                  </a:cubicBezTo>
                  <a:cubicBezTo>
                    <a:pt x="1744101" y="1592179"/>
                    <a:pt x="1742461" y="1588486"/>
                    <a:pt x="1739992" y="1585399"/>
                  </a:cubicBezTo>
                  <a:cubicBezTo>
                    <a:pt x="1721245" y="1561966"/>
                    <a:pt x="1747079" y="1599320"/>
                    <a:pt x="1726835" y="1568953"/>
                  </a:cubicBezTo>
                  <a:cubicBezTo>
                    <a:pt x="1725739" y="1565664"/>
                    <a:pt x="1723929" y="1562531"/>
                    <a:pt x="1723546" y="1559085"/>
                  </a:cubicBezTo>
                  <a:cubicBezTo>
                    <a:pt x="1721726" y="1542703"/>
                    <a:pt x="1724075" y="1525781"/>
                    <a:pt x="1720257" y="1509747"/>
                  </a:cubicBezTo>
                  <a:cubicBezTo>
                    <a:pt x="1716365" y="1493401"/>
                    <a:pt x="1708382" y="1493260"/>
                    <a:pt x="1700521" y="1483433"/>
                  </a:cubicBezTo>
                  <a:cubicBezTo>
                    <a:pt x="1693235" y="1474326"/>
                    <a:pt x="1694127" y="1474118"/>
                    <a:pt x="1690654" y="1463698"/>
                  </a:cubicBezTo>
                  <a:cubicBezTo>
                    <a:pt x="1691750" y="1451638"/>
                    <a:pt x="1692230" y="1439505"/>
                    <a:pt x="1693943" y="1427517"/>
                  </a:cubicBezTo>
                  <a:cubicBezTo>
                    <a:pt x="1695763" y="1414778"/>
                    <a:pt x="1703398" y="1409014"/>
                    <a:pt x="1716967" y="1404492"/>
                  </a:cubicBezTo>
                  <a:cubicBezTo>
                    <a:pt x="1720256" y="1403396"/>
                    <a:pt x="1723381" y="1401503"/>
                    <a:pt x="1726835" y="1401203"/>
                  </a:cubicBezTo>
                  <a:cubicBezTo>
                    <a:pt x="1748708" y="1399301"/>
                    <a:pt x="1770691" y="1399010"/>
                    <a:pt x="1792619" y="1397914"/>
                  </a:cubicBezTo>
                  <a:cubicBezTo>
                    <a:pt x="1796830" y="1396861"/>
                    <a:pt x="1810929" y="1393693"/>
                    <a:pt x="1815644" y="1391335"/>
                  </a:cubicBezTo>
                  <a:cubicBezTo>
                    <a:pt x="1819180" y="1389567"/>
                    <a:pt x="1822424" y="1387226"/>
                    <a:pt x="1825511" y="1384757"/>
                  </a:cubicBezTo>
                  <a:cubicBezTo>
                    <a:pt x="1827933" y="1382820"/>
                    <a:pt x="1829668" y="1380115"/>
                    <a:pt x="1832090" y="1378178"/>
                  </a:cubicBezTo>
                  <a:cubicBezTo>
                    <a:pt x="1835177" y="1375709"/>
                    <a:pt x="1838870" y="1374069"/>
                    <a:pt x="1841957" y="1371600"/>
                  </a:cubicBezTo>
                  <a:cubicBezTo>
                    <a:pt x="1844379" y="1369663"/>
                    <a:pt x="1845762" y="1366409"/>
                    <a:pt x="1848536" y="1365022"/>
                  </a:cubicBezTo>
                  <a:cubicBezTo>
                    <a:pt x="1854738" y="1361921"/>
                    <a:pt x="1861693" y="1360636"/>
                    <a:pt x="1868271" y="1358443"/>
                  </a:cubicBezTo>
                  <a:lnTo>
                    <a:pt x="1878139" y="1355154"/>
                  </a:lnTo>
                  <a:cubicBezTo>
                    <a:pt x="1881428" y="1352961"/>
                    <a:pt x="1884067" y="1348904"/>
                    <a:pt x="1888006" y="1348576"/>
                  </a:cubicBezTo>
                  <a:cubicBezTo>
                    <a:pt x="1905632" y="1347107"/>
                    <a:pt x="1913576" y="1350521"/>
                    <a:pt x="1927477" y="1355154"/>
                  </a:cubicBezTo>
                  <a:lnTo>
                    <a:pt x="1940634" y="1394624"/>
                  </a:lnTo>
                  <a:cubicBezTo>
                    <a:pt x="1941731" y="1397913"/>
                    <a:pt x="1941038" y="1402569"/>
                    <a:pt x="1943923" y="1404492"/>
                  </a:cubicBezTo>
                  <a:cubicBezTo>
                    <a:pt x="1947212" y="1406685"/>
                    <a:pt x="1950178" y="1409465"/>
                    <a:pt x="1953790" y="1411070"/>
                  </a:cubicBezTo>
                  <a:cubicBezTo>
                    <a:pt x="1953792" y="1411071"/>
                    <a:pt x="1978458" y="1419293"/>
                    <a:pt x="1983393" y="1420938"/>
                  </a:cubicBezTo>
                  <a:cubicBezTo>
                    <a:pt x="1983398" y="1420940"/>
                    <a:pt x="2003125" y="1427514"/>
                    <a:pt x="2003129" y="1427517"/>
                  </a:cubicBezTo>
                  <a:lnTo>
                    <a:pt x="2012996" y="1434095"/>
                  </a:lnTo>
                  <a:cubicBezTo>
                    <a:pt x="2018478" y="1432999"/>
                    <a:pt x="2024303" y="1433008"/>
                    <a:pt x="2029442" y="1430806"/>
                  </a:cubicBezTo>
                  <a:cubicBezTo>
                    <a:pt x="2032293" y="1429584"/>
                    <a:pt x="2034160" y="1426708"/>
                    <a:pt x="2036021" y="1424227"/>
                  </a:cubicBezTo>
                  <a:cubicBezTo>
                    <a:pt x="2046891" y="1409733"/>
                    <a:pt x="2048523" y="1408428"/>
                    <a:pt x="2052467" y="1394624"/>
                  </a:cubicBezTo>
                  <a:cubicBezTo>
                    <a:pt x="2053709" y="1390278"/>
                    <a:pt x="2054947" y="1385915"/>
                    <a:pt x="2055756" y="1381468"/>
                  </a:cubicBezTo>
                  <a:cubicBezTo>
                    <a:pt x="2057143" y="1373840"/>
                    <a:pt x="2057525" y="1366045"/>
                    <a:pt x="2059045" y="1358443"/>
                  </a:cubicBezTo>
                  <a:cubicBezTo>
                    <a:pt x="2059725" y="1355043"/>
                    <a:pt x="2061382" y="1351910"/>
                    <a:pt x="2062334" y="1348576"/>
                  </a:cubicBezTo>
                  <a:cubicBezTo>
                    <a:pt x="2063576" y="1344229"/>
                    <a:pt x="2064642" y="1339832"/>
                    <a:pt x="2065623" y="1335419"/>
                  </a:cubicBezTo>
                  <a:cubicBezTo>
                    <a:pt x="2066836" y="1329962"/>
                    <a:pt x="2067913" y="1324473"/>
                    <a:pt x="2068913" y="1318973"/>
                  </a:cubicBezTo>
                  <a:cubicBezTo>
                    <a:pt x="2070106" y="1312411"/>
                    <a:pt x="2070585" y="1305707"/>
                    <a:pt x="2072202" y="1299237"/>
                  </a:cubicBezTo>
                  <a:cubicBezTo>
                    <a:pt x="2072212" y="1299196"/>
                    <a:pt x="2080419" y="1274589"/>
                    <a:pt x="2082070" y="1269635"/>
                  </a:cubicBezTo>
                  <a:lnTo>
                    <a:pt x="2088648" y="1249899"/>
                  </a:lnTo>
                  <a:cubicBezTo>
                    <a:pt x="2089744" y="1246610"/>
                    <a:pt x="2088574" y="1240873"/>
                    <a:pt x="2091937" y="1240032"/>
                  </a:cubicBezTo>
                  <a:cubicBezTo>
                    <a:pt x="2108458" y="1235901"/>
                    <a:pt x="2100805" y="1238171"/>
                    <a:pt x="2114962" y="1233453"/>
                  </a:cubicBezTo>
                  <a:cubicBezTo>
                    <a:pt x="2121540" y="1229067"/>
                    <a:pt x="2127196" y="1222796"/>
                    <a:pt x="2134697" y="1220296"/>
                  </a:cubicBezTo>
                  <a:cubicBezTo>
                    <a:pt x="2144012" y="1217191"/>
                    <a:pt x="2146585" y="1217295"/>
                    <a:pt x="2154432" y="1210429"/>
                  </a:cubicBezTo>
                  <a:cubicBezTo>
                    <a:pt x="2160267" y="1205324"/>
                    <a:pt x="2165396" y="1199465"/>
                    <a:pt x="2170878" y="1193983"/>
                  </a:cubicBezTo>
                  <a:lnTo>
                    <a:pt x="2177457" y="1187404"/>
                  </a:lnTo>
                  <a:cubicBezTo>
                    <a:pt x="2178553" y="1184115"/>
                    <a:pt x="2181129" y="1180983"/>
                    <a:pt x="2180746" y="1177537"/>
                  </a:cubicBezTo>
                  <a:cubicBezTo>
                    <a:pt x="2179692" y="1168051"/>
                    <a:pt x="2174152" y="1155591"/>
                    <a:pt x="2167589" y="1147934"/>
                  </a:cubicBezTo>
                  <a:cubicBezTo>
                    <a:pt x="2163553" y="1143225"/>
                    <a:pt x="2158818" y="1139163"/>
                    <a:pt x="2154432" y="1134777"/>
                  </a:cubicBezTo>
                  <a:cubicBezTo>
                    <a:pt x="2141769" y="1122114"/>
                    <a:pt x="2148435" y="1127489"/>
                    <a:pt x="2134697" y="1118331"/>
                  </a:cubicBezTo>
                  <a:cubicBezTo>
                    <a:pt x="2132504" y="1111753"/>
                    <a:pt x="2127258" y="1105477"/>
                    <a:pt x="2128118" y="1098596"/>
                  </a:cubicBezTo>
                  <a:cubicBezTo>
                    <a:pt x="2131838" y="1068842"/>
                    <a:pt x="2128613" y="1080668"/>
                    <a:pt x="2134697" y="1062414"/>
                  </a:cubicBezTo>
                  <a:cubicBezTo>
                    <a:pt x="2134692" y="1062380"/>
                    <a:pt x="2132172" y="1034927"/>
                    <a:pt x="2128118" y="1029522"/>
                  </a:cubicBezTo>
                  <a:cubicBezTo>
                    <a:pt x="2123466" y="1023320"/>
                    <a:pt x="2117154" y="1018558"/>
                    <a:pt x="2111672" y="1013076"/>
                  </a:cubicBezTo>
                  <a:lnTo>
                    <a:pt x="2101805" y="1003209"/>
                  </a:lnTo>
                  <a:cubicBezTo>
                    <a:pt x="2099612" y="1001016"/>
                    <a:pt x="2096946" y="999211"/>
                    <a:pt x="2095226" y="996630"/>
                  </a:cubicBezTo>
                  <a:cubicBezTo>
                    <a:pt x="2094133" y="994990"/>
                    <a:pt x="2082254" y="974375"/>
                    <a:pt x="2075491" y="970317"/>
                  </a:cubicBezTo>
                  <a:cubicBezTo>
                    <a:pt x="2072518" y="968533"/>
                    <a:pt x="2068912" y="968124"/>
                    <a:pt x="2065623" y="967027"/>
                  </a:cubicBezTo>
                  <a:cubicBezTo>
                    <a:pt x="2063430" y="973606"/>
                    <a:pt x="2065624" y="984570"/>
                    <a:pt x="2059045" y="986763"/>
                  </a:cubicBezTo>
                  <a:cubicBezTo>
                    <a:pt x="2055756" y="987859"/>
                    <a:pt x="2052511" y="989100"/>
                    <a:pt x="2049177" y="990052"/>
                  </a:cubicBezTo>
                  <a:cubicBezTo>
                    <a:pt x="2035137" y="994063"/>
                    <a:pt x="2034839" y="993238"/>
                    <a:pt x="2019575" y="996630"/>
                  </a:cubicBezTo>
                  <a:cubicBezTo>
                    <a:pt x="2015162" y="997611"/>
                    <a:pt x="2010804" y="998823"/>
                    <a:pt x="2006418" y="999919"/>
                  </a:cubicBezTo>
                  <a:cubicBezTo>
                    <a:pt x="1999839" y="998823"/>
                    <a:pt x="1993152" y="998247"/>
                    <a:pt x="1986682" y="996630"/>
                  </a:cubicBezTo>
                  <a:cubicBezTo>
                    <a:pt x="1979955" y="994948"/>
                    <a:pt x="1966947" y="990052"/>
                    <a:pt x="1966947" y="990052"/>
                  </a:cubicBezTo>
                  <a:cubicBezTo>
                    <a:pt x="1964754" y="987859"/>
                    <a:pt x="1962850" y="985334"/>
                    <a:pt x="1960369" y="983473"/>
                  </a:cubicBezTo>
                  <a:cubicBezTo>
                    <a:pt x="1954044" y="978729"/>
                    <a:pt x="1946224" y="975907"/>
                    <a:pt x="1940634" y="970317"/>
                  </a:cubicBezTo>
                  <a:cubicBezTo>
                    <a:pt x="1936883" y="966566"/>
                    <a:pt x="1929469" y="958292"/>
                    <a:pt x="1924188" y="957160"/>
                  </a:cubicBezTo>
                  <a:cubicBezTo>
                    <a:pt x="1912346" y="954622"/>
                    <a:pt x="1900067" y="954967"/>
                    <a:pt x="1888006" y="953870"/>
                  </a:cubicBezTo>
                  <a:lnTo>
                    <a:pt x="1861693" y="947292"/>
                  </a:lnTo>
                  <a:cubicBezTo>
                    <a:pt x="1857307" y="946196"/>
                    <a:pt x="1853029" y="944502"/>
                    <a:pt x="1848536" y="944003"/>
                  </a:cubicBezTo>
                  <a:lnTo>
                    <a:pt x="1789330" y="937424"/>
                  </a:lnTo>
                  <a:cubicBezTo>
                    <a:pt x="1784944" y="936328"/>
                    <a:pt x="1780503" y="935434"/>
                    <a:pt x="1776173" y="934135"/>
                  </a:cubicBezTo>
                  <a:cubicBezTo>
                    <a:pt x="1769531" y="932143"/>
                    <a:pt x="1756438" y="927557"/>
                    <a:pt x="1756438" y="927557"/>
                  </a:cubicBezTo>
                  <a:cubicBezTo>
                    <a:pt x="1739770" y="910889"/>
                    <a:pt x="1761339" y="930496"/>
                    <a:pt x="1739992" y="917689"/>
                  </a:cubicBezTo>
                  <a:cubicBezTo>
                    <a:pt x="1737333" y="916094"/>
                    <a:pt x="1736187" y="912498"/>
                    <a:pt x="1733413" y="911111"/>
                  </a:cubicBezTo>
                  <a:cubicBezTo>
                    <a:pt x="1727211" y="908010"/>
                    <a:pt x="1719448" y="908378"/>
                    <a:pt x="1713678" y="904532"/>
                  </a:cubicBezTo>
                  <a:cubicBezTo>
                    <a:pt x="1707100" y="900147"/>
                    <a:pt x="1701443" y="893876"/>
                    <a:pt x="1693943" y="891376"/>
                  </a:cubicBezTo>
                  <a:lnTo>
                    <a:pt x="1674208" y="884797"/>
                  </a:lnTo>
                  <a:cubicBezTo>
                    <a:pt x="1662726" y="873316"/>
                    <a:pt x="1670570" y="879199"/>
                    <a:pt x="1647894" y="871640"/>
                  </a:cubicBezTo>
                  <a:lnTo>
                    <a:pt x="1638026" y="868351"/>
                  </a:lnTo>
                  <a:cubicBezTo>
                    <a:pt x="1622389" y="857927"/>
                    <a:pt x="1631909" y="863023"/>
                    <a:pt x="1608423" y="855194"/>
                  </a:cubicBezTo>
                  <a:lnTo>
                    <a:pt x="1598556" y="851905"/>
                  </a:lnTo>
                  <a:cubicBezTo>
                    <a:pt x="1596363" y="849712"/>
                    <a:pt x="1592585" y="848368"/>
                    <a:pt x="1591977" y="845327"/>
                  </a:cubicBezTo>
                  <a:cubicBezTo>
                    <a:pt x="1591297" y="841927"/>
                    <a:pt x="1595267" y="838926"/>
                    <a:pt x="1595267" y="835459"/>
                  </a:cubicBezTo>
                  <a:cubicBezTo>
                    <a:pt x="1595267" y="824440"/>
                    <a:pt x="1594649" y="813257"/>
                    <a:pt x="1591977" y="802567"/>
                  </a:cubicBezTo>
                  <a:cubicBezTo>
                    <a:pt x="1589889" y="794215"/>
                    <a:pt x="1567339" y="789968"/>
                    <a:pt x="1565664" y="789410"/>
                  </a:cubicBezTo>
                  <a:lnTo>
                    <a:pt x="1555796" y="786121"/>
                  </a:lnTo>
                  <a:cubicBezTo>
                    <a:pt x="1542949" y="773272"/>
                    <a:pt x="1556428" y="784791"/>
                    <a:pt x="1539350" y="776253"/>
                  </a:cubicBezTo>
                  <a:cubicBezTo>
                    <a:pt x="1535814" y="774485"/>
                    <a:pt x="1533094" y="771281"/>
                    <a:pt x="1529482" y="769675"/>
                  </a:cubicBezTo>
                  <a:cubicBezTo>
                    <a:pt x="1529477" y="769673"/>
                    <a:pt x="1504817" y="761453"/>
                    <a:pt x="1499880" y="759807"/>
                  </a:cubicBezTo>
                  <a:lnTo>
                    <a:pt x="1490012" y="756518"/>
                  </a:lnTo>
                  <a:cubicBezTo>
                    <a:pt x="1486723" y="755422"/>
                    <a:pt x="1483576" y="753719"/>
                    <a:pt x="1480144" y="753229"/>
                  </a:cubicBezTo>
                  <a:cubicBezTo>
                    <a:pt x="1469064" y="751646"/>
                    <a:pt x="1448813" y="748936"/>
                    <a:pt x="1437385" y="746650"/>
                  </a:cubicBezTo>
                  <a:cubicBezTo>
                    <a:pt x="1424953" y="744163"/>
                    <a:pt x="1417085" y="740980"/>
                    <a:pt x="1404493" y="736783"/>
                  </a:cubicBezTo>
                  <a:lnTo>
                    <a:pt x="1394625" y="733494"/>
                  </a:lnTo>
                  <a:cubicBezTo>
                    <a:pt x="1391336" y="732397"/>
                    <a:pt x="1388212" y="730492"/>
                    <a:pt x="1384757" y="730204"/>
                  </a:cubicBezTo>
                  <a:lnTo>
                    <a:pt x="1345287" y="726915"/>
                  </a:lnTo>
                  <a:cubicBezTo>
                    <a:pt x="1253185" y="730091"/>
                    <a:pt x="1244275" y="732554"/>
                    <a:pt x="1151223" y="726915"/>
                  </a:cubicBezTo>
                  <a:cubicBezTo>
                    <a:pt x="1147762" y="726705"/>
                    <a:pt x="1144701" y="724538"/>
                    <a:pt x="1141356" y="723626"/>
                  </a:cubicBezTo>
                  <a:cubicBezTo>
                    <a:pt x="1132633" y="721247"/>
                    <a:pt x="1123619" y="719906"/>
                    <a:pt x="1115042" y="717047"/>
                  </a:cubicBezTo>
                  <a:cubicBezTo>
                    <a:pt x="1104794" y="713631"/>
                    <a:pt x="1100637" y="711792"/>
                    <a:pt x="1088729" y="710469"/>
                  </a:cubicBezTo>
                  <a:cubicBezTo>
                    <a:pt x="1032926" y="704269"/>
                    <a:pt x="1013444" y="703719"/>
                    <a:pt x="960449" y="700601"/>
                  </a:cubicBezTo>
                  <a:cubicBezTo>
                    <a:pt x="956064" y="699505"/>
                    <a:pt x="951623" y="698611"/>
                    <a:pt x="947293" y="697312"/>
                  </a:cubicBezTo>
                  <a:cubicBezTo>
                    <a:pt x="940651" y="695320"/>
                    <a:pt x="927557" y="690734"/>
                    <a:pt x="927557" y="690734"/>
                  </a:cubicBezTo>
                  <a:cubicBezTo>
                    <a:pt x="883777" y="661543"/>
                    <a:pt x="948655" y="703551"/>
                    <a:pt x="907822" y="680866"/>
                  </a:cubicBezTo>
                  <a:cubicBezTo>
                    <a:pt x="900911" y="677026"/>
                    <a:pt x="895588" y="670209"/>
                    <a:pt x="888087" y="667709"/>
                  </a:cubicBezTo>
                  <a:lnTo>
                    <a:pt x="858484" y="657842"/>
                  </a:lnTo>
                  <a:cubicBezTo>
                    <a:pt x="855195" y="656746"/>
                    <a:pt x="852016" y="655233"/>
                    <a:pt x="848616" y="654553"/>
                  </a:cubicBezTo>
                  <a:cubicBezTo>
                    <a:pt x="843134" y="653456"/>
                    <a:pt x="837564" y="652734"/>
                    <a:pt x="832170" y="651263"/>
                  </a:cubicBezTo>
                  <a:cubicBezTo>
                    <a:pt x="825480" y="649438"/>
                    <a:pt x="819013" y="646878"/>
                    <a:pt x="812435" y="644685"/>
                  </a:cubicBezTo>
                  <a:lnTo>
                    <a:pt x="782832" y="634817"/>
                  </a:lnTo>
                  <a:cubicBezTo>
                    <a:pt x="779543" y="633721"/>
                    <a:pt x="776328" y="632369"/>
                    <a:pt x="772964" y="631528"/>
                  </a:cubicBezTo>
                  <a:cubicBezTo>
                    <a:pt x="740851" y="623500"/>
                    <a:pt x="780978" y="633310"/>
                    <a:pt x="743362" y="624950"/>
                  </a:cubicBezTo>
                  <a:cubicBezTo>
                    <a:pt x="732487" y="622533"/>
                    <a:pt x="725109" y="619790"/>
                    <a:pt x="713759" y="618371"/>
                  </a:cubicBezTo>
                  <a:cubicBezTo>
                    <a:pt x="678083" y="613912"/>
                    <a:pt x="636229" y="613284"/>
                    <a:pt x="601926" y="611793"/>
                  </a:cubicBezTo>
                  <a:cubicBezTo>
                    <a:pt x="595347" y="610697"/>
                    <a:pt x="588660" y="610122"/>
                    <a:pt x="582190" y="608504"/>
                  </a:cubicBezTo>
                  <a:cubicBezTo>
                    <a:pt x="575463" y="606822"/>
                    <a:pt x="569295" y="603065"/>
                    <a:pt x="562455" y="601925"/>
                  </a:cubicBezTo>
                  <a:lnTo>
                    <a:pt x="542720" y="598636"/>
                  </a:lnTo>
                  <a:cubicBezTo>
                    <a:pt x="535057" y="597457"/>
                    <a:pt x="527353" y="596556"/>
                    <a:pt x="519695" y="595347"/>
                  </a:cubicBezTo>
                  <a:cubicBezTo>
                    <a:pt x="506520" y="593267"/>
                    <a:pt x="493304" y="591384"/>
                    <a:pt x="480225" y="588768"/>
                  </a:cubicBezTo>
                  <a:cubicBezTo>
                    <a:pt x="474743" y="587672"/>
                    <a:pt x="469321" y="586218"/>
                    <a:pt x="463779" y="585479"/>
                  </a:cubicBezTo>
                  <a:cubicBezTo>
                    <a:pt x="452857" y="584023"/>
                    <a:pt x="441851" y="583286"/>
                    <a:pt x="430887" y="582190"/>
                  </a:cubicBezTo>
                  <a:cubicBezTo>
                    <a:pt x="426501" y="581094"/>
                    <a:pt x="422060" y="580200"/>
                    <a:pt x="417730" y="578901"/>
                  </a:cubicBezTo>
                  <a:cubicBezTo>
                    <a:pt x="407767" y="575912"/>
                    <a:pt x="397995" y="572322"/>
                    <a:pt x="388127" y="569033"/>
                  </a:cubicBezTo>
                  <a:cubicBezTo>
                    <a:pt x="377219" y="565397"/>
                    <a:pt x="345368" y="575612"/>
                    <a:pt x="351946" y="56245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" name="フリーフォーム: 図形 8">
              <a:extLst>
                <a:ext uri="{FF2B5EF4-FFF2-40B4-BE49-F238E27FC236}">
                  <a16:creationId xmlns:a16="http://schemas.microsoft.com/office/drawing/2014/main" id="{88673C6F-2EB5-4A23-B4C9-987A39E042C9}"/>
                </a:ext>
              </a:extLst>
            </p:cNvPr>
            <p:cNvSpPr/>
            <p:nvPr/>
          </p:nvSpPr>
          <p:spPr>
            <a:xfrm>
              <a:off x="3931814" y="3066510"/>
              <a:ext cx="1549218" cy="1391335"/>
            </a:xfrm>
            <a:custGeom>
              <a:avLst/>
              <a:gdLst>
                <a:gd name="connsiteX0" fmla="*/ 493382 w 1549218"/>
                <a:gd name="connsiteY0" fmla="*/ 184196 h 1391335"/>
                <a:gd name="connsiteX1" fmla="*/ 444044 w 1549218"/>
                <a:gd name="connsiteY1" fmla="*/ 276293 h 1391335"/>
                <a:gd name="connsiteX2" fmla="*/ 430887 w 1549218"/>
                <a:gd name="connsiteY2" fmla="*/ 305896 h 1391335"/>
                <a:gd name="connsiteX3" fmla="*/ 404573 w 1549218"/>
                <a:gd name="connsiteY3" fmla="*/ 325632 h 1391335"/>
                <a:gd name="connsiteX4" fmla="*/ 388127 w 1549218"/>
                <a:gd name="connsiteY4" fmla="*/ 322342 h 1391335"/>
                <a:gd name="connsiteX5" fmla="*/ 365102 w 1549218"/>
                <a:gd name="connsiteY5" fmla="*/ 302607 h 1391335"/>
                <a:gd name="connsiteX6" fmla="*/ 348656 w 1549218"/>
                <a:gd name="connsiteY6" fmla="*/ 289450 h 1391335"/>
                <a:gd name="connsiteX7" fmla="*/ 338789 w 1549218"/>
                <a:gd name="connsiteY7" fmla="*/ 282872 h 1391335"/>
                <a:gd name="connsiteX8" fmla="*/ 332210 w 1549218"/>
                <a:gd name="connsiteY8" fmla="*/ 276293 h 1391335"/>
                <a:gd name="connsiteX9" fmla="*/ 299318 w 1549218"/>
                <a:gd name="connsiteY9" fmla="*/ 269715 h 1391335"/>
                <a:gd name="connsiteX10" fmla="*/ 286161 w 1549218"/>
                <a:gd name="connsiteY10" fmla="*/ 249980 h 1391335"/>
                <a:gd name="connsiteX11" fmla="*/ 279583 w 1549218"/>
                <a:gd name="connsiteY11" fmla="*/ 240112 h 1391335"/>
                <a:gd name="connsiteX12" fmla="*/ 266426 w 1549218"/>
                <a:gd name="connsiteY12" fmla="*/ 213798 h 1391335"/>
                <a:gd name="connsiteX13" fmla="*/ 259848 w 1549218"/>
                <a:gd name="connsiteY13" fmla="*/ 194063 h 1391335"/>
                <a:gd name="connsiteX14" fmla="*/ 246691 w 1549218"/>
                <a:gd name="connsiteY14" fmla="*/ 174328 h 1391335"/>
                <a:gd name="connsiteX15" fmla="*/ 236823 w 1549218"/>
                <a:gd name="connsiteY15" fmla="*/ 167750 h 1391335"/>
                <a:gd name="connsiteX16" fmla="*/ 220377 w 1549218"/>
                <a:gd name="connsiteY16" fmla="*/ 154593 h 1391335"/>
                <a:gd name="connsiteX17" fmla="*/ 210510 w 1549218"/>
                <a:gd name="connsiteY17" fmla="*/ 151303 h 1391335"/>
                <a:gd name="connsiteX18" fmla="*/ 164461 w 1549218"/>
                <a:gd name="connsiteY18" fmla="*/ 154593 h 1391335"/>
                <a:gd name="connsiteX19" fmla="*/ 161172 w 1549218"/>
                <a:gd name="connsiteY19" fmla="*/ 213798 h 1391335"/>
                <a:gd name="connsiteX20" fmla="*/ 144726 w 1549218"/>
                <a:gd name="connsiteY20" fmla="*/ 243401 h 1391335"/>
                <a:gd name="connsiteX21" fmla="*/ 141436 w 1549218"/>
                <a:gd name="connsiteY21" fmla="*/ 253269 h 1391335"/>
                <a:gd name="connsiteX22" fmla="*/ 128279 w 1549218"/>
                <a:gd name="connsiteY22" fmla="*/ 269715 h 1391335"/>
                <a:gd name="connsiteX23" fmla="*/ 124990 w 1549218"/>
                <a:gd name="connsiteY23" fmla="*/ 279583 h 1391335"/>
                <a:gd name="connsiteX24" fmla="*/ 118412 w 1549218"/>
                <a:gd name="connsiteY24" fmla="*/ 289450 h 1391335"/>
                <a:gd name="connsiteX25" fmla="*/ 105255 w 1549218"/>
                <a:gd name="connsiteY25" fmla="*/ 315764 h 1391335"/>
                <a:gd name="connsiteX26" fmla="*/ 101966 w 1549218"/>
                <a:gd name="connsiteY26" fmla="*/ 325632 h 1391335"/>
                <a:gd name="connsiteX27" fmla="*/ 85520 w 1549218"/>
                <a:gd name="connsiteY27" fmla="*/ 338788 h 1391335"/>
                <a:gd name="connsiteX28" fmla="*/ 69074 w 1549218"/>
                <a:gd name="connsiteY28" fmla="*/ 351945 h 1391335"/>
                <a:gd name="connsiteX29" fmla="*/ 49338 w 1549218"/>
                <a:gd name="connsiteY29" fmla="*/ 358524 h 1391335"/>
                <a:gd name="connsiteX30" fmla="*/ 19736 w 1549218"/>
                <a:gd name="connsiteY30" fmla="*/ 365102 h 1391335"/>
                <a:gd name="connsiteX31" fmla="*/ 13157 w 1549218"/>
                <a:gd name="connsiteY31" fmla="*/ 371680 h 1391335"/>
                <a:gd name="connsiteX32" fmla="*/ 6579 w 1549218"/>
                <a:gd name="connsiteY32" fmla="*/ 391416 h 1391335"/>
                <a:gd name="connsiteX33" fmla="*/ 9868 w 1549218"/>
                <a:gd name="connsiteY33" fmla="*/ 411151 h 1391335"/>
                <a:gd name="connsiteX34" fmla="*/ 29603 w 1549218"/>
                <a:gd name="connsiteY34" fmla="*/ 427597 h 1391335"/>
                <a:gd name="connsiteX35" fmla="*/ 32892 w 1549218"/>
                <a:gd name="connsiteY35" fmla="*/ 437465 h 1391335"/>
                <a:gd name="connsiteX36" fmla="*/ 26314 w 1549218"/>
                <a:gd name="connsiteY36" fmla="*/ 463778 h 1391335"/>
                <a:gd name="connsiteX37" fmla="*/ 19736 w 1549218"/>
                <a:gd name="connsiteY37" fmla="*/ 470357 h 1391335"/>
                <a:gd name="connsiteX38" fmla="*/ 16446 w 1549218"/>
                <a:gd name="connsiteY38" fmla="*/ 480224 h 1391335"/>
                <a:gd name="connsiteX39" fmla="*/ 9868 w 1549218"/>
                <a:gd name="connsiteY39" fmla="*/ 486803 h 1391335"/>
                <a:gd name="connsiteX40" fmla="*/ 0 w 1549218"/>
                <a:gd name="connsiteY40" fmla="*/ 506538 h 1391335"/>
                <a:gd name="connsiteX41" fmla="*/ 3290 w 1549218"/>
                <a:gd name="connsiteY41" fmla="*/ 542719 h 1391335"/>
                <a:gd name="connsiteX42" fmla="*/ 19736 w 1549218"/>
                <a:gd name="connsiteY42" fmla="*/ 562455 h 1391335"/>
                <a:gd name="connsiteX43" fmla="*/ 32892 w 1549218"/>
                <a:gd name="connsiteY43" fmla="*/ 578901 h 1391335"/>
                <a:gd name="connsiteX44" fmla="*/ 42760 w 1549218"/>
                <a:gd name="connsiteY44" fmla="*/ 582190 h 1391335"/>
                <a:gd name="connsiteX45" fmla="*/ 49338 w 1549218"/>
                <a:gd name="connsiteY45" fmla="*/ 592057 h 1391335"/>
                <a:gd name="connsiteX46" fmla="*/ 75652 w 1549218"/>
                <a:gd name="connsiteY46" fmla="*/ 611793 h 1391335"/>
                <a:gd name="connsiteX47" fmla="*/ 95387 w 1549218"/>
                <a:gd name="connsiteY47" fmla="*/ 618371 h 1391335"/>
                <a:gd name="connsiteX48" fmla="*/ 101966 w 1549218"/>
                <a:gd name="connsiteY48" fmla="*/ 624950 h 1391335"/>
                <a:gd name="connsiteX49" fmla="*/ 111833 w 1549218"/>
                <a:gd name="connsiteY49" fmla="*/ 641396 h 1391335"/>
                <a:gd name="connsiteX50" fmla="*/ 118412 w 1549218"/>
                <a:gd name="connsiteY50" fmla="*/ 674288 h 1391335"/>
                <a:gd name="connsiteX51" fmla="*/ 111833 w 1549218"/>
                <a:gd name="connsiteY51" fmla="*/ 707180 h 1391335"/>
                <a:gd name="connsiteX52" fmla="*/ 108544 w 1549218"/>
                <a:gd name="connsiteY52" fmla="*/ 769675 h 1391335"/>
                <a:gd name="connsiteX53" fmla="*/ 105255 w 1549218"/>
                <a:gd name="connsiteY53" fmla="*/ 782832 h 1391335"/>
                <a:gd name="connsiteX54" fmla="*/ 101966 w 1549218"/>
                <a:gd name="connsiteY54" fmla="*/ 799278 h 1391335"/>
                <a:gd name="connsiteX55" fmla="*/ 105255 w 1549218"/>
                <a:gd name="connsiteY55" fmla="*/ 881508 h 1391335"/>
                <a:gd name="connsiteX56" fmla="*/ 121701 w 1549218"/>
                <a:gd name="connsiteY56" fmla="*/ 884797 h 1391335"/>
                <a:gd name="connsiteX57" fmla="*/ 141436 w 1549218"/>
                <a:gd name="connsiteY57" fmla="*/ 891375 h 1391335"/>
                <a:gd name="connsiteX58" fmla="*/ 151304 w 1549218"/>
                <a:gd name="connsiteY58" fmla="*/ 894665 h 1391335"/>
                <a:gd name="connsiteX59" fmla="*/ 177618 w 1549218"/>
                <a:gd name="connsiteY59" fmla="*/ 914400 h 1391335"/>
                <a:gd name="connsiteX60" fmla="*/ 187485 w 1549218"/>
                <a:gd name="connsiteY60" fmla="*/ 920978 h 1391335"/>
                <a:gd name="connsiteX61" fmla="*/ 197353 w 1549218"/>
                <a:gd name="connsiteY61" fmla="*/ 924267 h 1391335"/>
                <a:gd name="connsiteX62" fmla="*/ 203931 w 1549218"/>
                <a:gd name="connsiteY62" fmla="*/ 930846 h 1391335"/>
                <a:gd name="connsiteX63" fmla="*/ 223667 w 1549218"/>
                <a:gd name="connsiteY63" fmla="*/ 940714 h 1391335"/>
                <a:gd name="connsiteX64" fmla="*/ 253269 w 1549218"/>
                <a:gd name="connsiteY64" fmla="*/ 957160 h 1391335"/>
                <a:gd name="connsiteX65" fmla="*/ 259848 w 1549218"/>
                <a:gd name="connsiteY65" fmla="*/ 963738 h 1391335"/>
                <a:gd name="connsiteX66" fmla="*/ 276294 w 1549218"/>
                <a:gd name="connsiteY66" fmla="*/ 976895 h 1391335"/>
                <a:gd name="connsiteX67" fmla="*/ 289451 w 1549218"/>
                <a:gd name="connsiteY67" fmla="*/ 993341 h 1391335"/>
                <a:gd name="connsiteX68" fmla="*/ 299318 w 1549218"/>
                <a:gd name="connsiteY68" fmla="*/ 999919 h 1391335"/>
                <a:gd name="connsiteX69" fmla="*/ 315764 w 1549218"/>
                <a:gd name="connsiteY69" fmla="*/ 1016365 h 1391335"/>
                <a:gd name="connsiteX70" fmla="*/ 335500 w 1549218"/>
                <a:gd name="connsiteY70" fmla="*/ 1022944 h 1391335"/>
                <a:gd name="connsiteX71" fmla="*/ 345367 w 1549218"/>
                <a:gd name="connsiteY71" fmla="*/ 1026233 h 1391335"/>
                <a:gd name="connsiteX72" fmla="*/ 358524 w 1549218"/>
                <a:gd name="connsiteY72" fmla="*/ 1029522 h 1391335"/>
                <a:gd name="connsiteX73" fmla="*/ 388127 w 1549218"/>
                <a:gd name="connsiteY73" fmla="*/ 1036101 h 1391335"/>
                <a:gd name="connsiteX74" fmla="*/ 407862 w 1549218"/>
                <a:gd name="connsiteY74" fmla="*/ 1042679 h 1391335"/>
                <a:gd name="connsiteX75" fmla="*/ 417730 w 1549218"/>
                <a:gd name="connsiteY75" fmla="*/ 1045968 h 1391335"/>
                <a:gd name="connsiteX76" fmla="*/ 427597 w 1549218"/>
                <a:gd name="connsiteY76" fmla="*/ 1052547 h 1391335"/>
                <a:gd name="connsiteX77" fmla="*/ 437465 w 1549218"/>
                <a:gd name="connsiteY77" fmla="*/ 1055836 h 1391335"/>
                <a:gd name="connsiteX78" fmla="*/ 450622 w 1549218"/>
                <a:gd name="connsiteY78" fmla="*/ 1068993 h 1391335"/>
                <a:gd name="connsiteX79" fmla="*/ 453911 w 1549218"/>
                <a:gd name="connsiteY79" fmla="*/ 1078860 h 1391335"/>
                <a:gd name="connsiteX80" fmla="*/ 460490 w 1549218"/>
                <a:gd name="connsiteY80" fmla="*/ 1085439 h 1391335"/>
                <a:gd name="connsiteX81" fmla="*/ 467068 w 1549218"/>
                <a:gd name="connsiteY81" fmla="*/ 1105174 h 1391335"/>
                <a:gd name="connsiteX82" fmla="*/ 470357 w 1549218"/>
                <a:gd name="connsiteY82" fmla="*/ 1115042 h 1391335"/>
                <a:gd name="connsiteX83" fmla="*/ 460490 w 1549218"/>
                <a:gd name="connsiteY83" fmla="*/ 1121620 h 1391335"/>
                <a:gd name="connsiteX84" fmla="*/ 440754 w 1549218"/>
                <a:gd name="connsiteY84" fmla="*/ 1128198 h 1391335"/>
                <a:gd name="connsiteX85" fmla="*/ 434176 w 1549218"/>
                <a:gd name="connsiteY85" fmla="*/ 1134777 h 1391335"/>
                <a:gd name="connsiteX86" fmla="*/ 424308 w 1549218"/>
                <a:gd name="connsiteY86" fmla="*/ 1138066 h 1391335"/>
                <a:gd name="connsiteX87" fmla="*/ 417730 w 1549218"/>
                <a:gd name="connsiteY87" fmla="*/ 1157801 h 1391335"/>
                <a:gd name="connsiteX88" fmla="*/ 411151 w 1549218"/>
                <a:gd name="connsiteY88" fmla="*/ 1184115 h 1391335"/>
                <a:gd name="connsiteX89" fmla="*/ 404573 w 1549218"/>
                <a:gd name="connsiteY89" fmla="*/ 1203850 h 1391335"/>
                <a:gd name="connsiteX90" fmla="*/ 401284 w 1549218"/>
                <a:gd name="connsiteY90" fmla="*/ 1213718 h 1391335"/>
                <a:gd name="connsiteX91" fmla="*/ 407862 w 1549218"/>
                <a:gd name="connsiteY91" fmla="*/ 1253188 h 1391335"/>
                <a:gd name="connsiteX92" fmla="*/ 414441 w 1549218"/>
                <a:gd name="connsiteY92" fmla="*/ 1259767 h 1391335"/>
                <a:gd name="connsiteX93" fmla="*/ 421019 w 1549218"/>
                <a:gd name="connsiteY93" fmla="*/ 1269634 h 1391335"/>
                <a:gd name="connsiteX94" fmla="*/ 450622 w 1549218"/>
                <a:gd name="connsiteY94" fmla="*/ 1286080 h 1391335"/>
                <a:gd name="connsiteX95" fmla="*/ 467068 w 1549218"/>
                <a:gd name="connsiteY95" fmla="*/ 1295948 h 1391335"/>
                <a:gd name="connsiteX96" fmla="*/ 476936 w 1549218"/>
                <a:gd name="connsiteY96" fmla="*/ 1302526 h 1391335"/>
                <a:gd name="connsiteX97" fmla="*/ 496671 w 1549218"/>
                <a:gd name="connsiteY97" fmla="*/ 1309105 h 1391335"/>
                <a:gd name="connsiteX98" fmla="*/ 526274 w 1549218"/>
                <a:gd name="connsiteY98" fmla="*/ 1322262 h 1391335"/>
                <a:gd name="connsiteX99" fmla="*/ 536141 w 1549218"/>
                <a:gd name="connsiteY99" fmla="*/ 1325551 h 1391335"/>
                <a:gd name="connsiteX100" fmla="*/ 546009 w 1549218"/>
                <a:gd name="connsiteY100" fmla="*/ 1328840 h 1391335"/>
                <a:gd name="connsiteX101" fmla="*/ 552587 w 1549218"/>
                <a:gd name="connsiteY101" fmla="*/ 1335419 h 1391335"/>
                <a:gd name="connsiteX102" fmla="*/ 572323 w 1549218"/>
                <a:gd name="connsiteY102" fmla="*/ 1341997 h 1391335"/>
                <a:gd name="connsiteX103" fmla="*/ 582190 w 1549218"/>
                <a:gd name="connsiteY103" fmla="*/ 1348575 h 1391335"/>
                <a:gd name="connsiteX104" fmla="*/ 601926 w 1549218"/>
                <a:gd name="connsiteY104" fmla="*/ 1355154 h 1391335"/>
                <a:gd name="connsiteX105" fmla="*/ 611793 w 1549218"/>
                <a:gd name="connsiteY105" fmla="*/ 1361732 h 1391335"/>
                <a:gd name="connsiteX106" fmla="*/ 631528 w 1549218"/>
                <a:gd name="connsiteY106" fmla="*/ 1368311 h 1391335"/>
                <a:gd name="connsiteX107" fmla="*/ 661131 w 1549218"/>
                <a:gd name="connsiteY107" fmla="*/ 1381467 h 1391335"/>
                <a:gd name="connsiteX108" fmla="*/ 680867 w 1549218"/>
                <a:gd name="connsiteY108" fmla="*/ 1388046 h 1391335"/>
                <a:gd name="connsiteX109" fmla="*/ 690734 w 1549218"/>
                <a:gd name="connsiteY109" fmla="*/ 1391335 h 1391335"/>
                <a:gd name="connsiteX110" fmla="*/ 700602 w 1549218"/>
                <a:gd name="connsiteY110" fmla="*/ 1374889 h 1391335"/>
                <a:gd name="connsiteX111" fmla="*/ 707180 w 1549218"/>
                <a:gd name="connsiteY111" fmla="*/ 1365021 h 1391335"/>
                <a:gd name="connsiteX112" fmla="*/ 717048 w 1549218"/>
                <a:gd name="connsiteY112" fmla="*/ 1345286 h 1391335"/>
                <a:gd name="connsiteX113" fmla="*/ 726915 w 1549218"/>
                <a:gd name="connsiteY113" fmla="*/ 1325551 h 1391335"/>
                <a:gd name="connsiteX114" fmla="*/ 740072 w 1549218"/>
                <a:gd name="connsiteY114" fmla="*/ 1266345 h 1391335"/>
                <a:gd name="connsiteX115" fmla="*/ 743361 w 1549218"/>
                <a:gd name="connsiteY115" fmla="*/ 1246610 h 1391335"/>
                <a:gd name="connsiteX116" fmla="*/ 746651 w 1549218"/>
                <a:gd name="connsiteY116" fmla="*/ 1236742 h 1391335"/>
                <a:gd name="connsiteX117" fmla="*/ 756518 w 1549218"/>
                <a:gd name="connsiteY117" fmla="*/ 1233453 h 1391335"/>
                <a:gd name="connsiteX118" fmla="*/ 786121 w 1549218"/>
                <a:gd name="connsiteY118" fmla="*/ 1240032 h 1391335"/>
                <a:gd name="connsiteX119" fmla="*/ 805856 w 1549218"/>
                <a:gd name="connsiteY119" fmla="*/ 1266345 h 1391335"/>
                <a:gd name="connsiteX120" fmla="*/ 812435 w 1549218"/>
                <a:gd name="connsiteY120" fmla="*/ 1272924 h 1391335"/>
                <a:gd name="connsiteX121" fmla="*/ 822302 w 1549218"/>
                <a:gd name="connsiteY121" fmla="*/ 1276213 h 1391335"/>
                <a:gd name="connsiteX122" fmla="*/ 874930 w 1549218"/>
                <a:gd name="connsiteY122" fmla="*/ 1269634 h 1391335"/>
                <a:gd name="connsiteX123" fmla="*/ 888087 w 1549218"/>
                <a:gd name="connsiteY123" fmla="*/ 1266345 h 1391335"/>
                <a:gd name="connsiteX124" fmla="*/ 907822 w 1549218"/>
                <a:gd name="connsiteY124" fmla="*/ 1259767 h 1391335"/>
                <a:gd name="connsiteX125" fmla="*/ 940714 w 1549218"/>
                <a:gd name="connsiteY125" fmla="*/ 1233453 h 1391335"/>
                <a:gd name="connsiteX126" fmla="*/ 950582 w 1549218"/>
                <a:gd name="connsiteY126" fmla="*/ 1223585 h 1391335"/>
                <a:gd name="connsiteX127" fmla="*/ 957160 w 1549218"/>
                <a:gd name="connsiteY127" fmla="*/ 1213718 h 1391335"/>
                <a:gd name="connsiteX128" fmla="*/ 970317 w 1549218"/>
                <a:gd name="connsiteY128" fmla="*/ 1200561 h 1391335"/>
                <a:gd name="connsiteX129" fmla="*/ 973606 w 1549218"/>
                <a:gd name="connsiteY129" fmla="*/ 1190693 h 1391335"/>
                <a:gd name="connsiteX130" fmla="*/ 990052 w 1549218"/>
                <a:gd name="connsiteY130" fmla="*/ 1177537 h 1391335"/>
                <a:gd name="connsiteX131" fmla="*/ 1006498 w 1549218"/>
                <a:gd name="connsiteY131" fmla="*/ 1167669 h 1391335"/>
                <a:gd name="connsiteX132" fmla="*/ 1042679 w 1549218"/>
                <a:gd name="connsiteY132" fmla="*/ 1164380 h 1391335"/>
                <a:gd name="connsiteX133" fmla="*/ 1062415 w 1549218"/>
                <a:gd name="connsiteY133" fmla="*/ 1157801 h 1391335"/>
                <a:gd name="connsiteX134" fmla="*/ 1082150 w 1549218"/>
                <a:gd name="connsiteY134" fmla="*/ 1164380 h 1391335"/>
                <a:gd name="connsiteX135" fmla="*/ 1108464 w 1549218"/>
                <a:gd name="connsiteY135" fmla="*/ 1161091 h 1391335"/>
                <a:gd name="connsiteX136" fmla="*/ 1118331 w 1549218"/>
                <a:gd name="connsiteY136" fmla="*/ 1157801 h 1391335"/>
                <a:gd name="connsiteX137" fmla="*/ 1180826 w 1549218"/>
                <a:gd name="connsiteY137" fmla="*/ 1154512 h 1391335"/>
                <a:gd name="connsiteX138" fmla="*/ 1200561 w 1549218"/>
                <a:gd name="connsiteY138" fmla="*/ 1131488 h 1391335"/>
                <a:gd name="connsiteX139" fmla="*/ 1203851 w 1549218"/>
                <a:gd name="connsiteY139" fmla="*/ 1121620 h 1391335"/>
                <a:gd name="connsiteX140" fmla="*/ 1210429 w 1549218"/>
                <a:gd name="connsiteY140" fmla="*/ 1075571 h 1391335"/>
                <a:gd name="connsiteX141" fmla="*/ 1217008 w 1549218"/>
                <a:gd name="connsiteY141" fmla="*/ 1068993 h 1391335"/>
                <a:gd name="connsiteX142" fmla="*/ 1243321 w 1549218"/>
                <a:gd name="connsiteY142" fmla="*/ 1072282 h 1391335"/>
                <a:gd name="connsiteX143" fmla="*/ 1253189 w 1549218"/>
                <a:gd name="connsiteY143" fmla="*/ 1075571 h 1391335"/>
                <a:gd name="connsiteX144" fmla="*/ 1279502 w 1549218"/>
                <a:gd name="connsiteY144" fmla="*/ 1082150 h 1391335"/>
                <a:gd name="connsiteX145" fmla="*/ 1322262 w 1549218"/>
                <a:gd name="connsiteY145" fmla="*/ 1092017 h 1391335"/>
                <a:gd name="connsiteX146" fmla="*/ 1332130 w 1549218"/>
                <a:gd name="connsiteY146" fmla="*/ 1095306 h 1391335"/>
                <a:gd name="connsiteX147" fmla="*/ 1351865 w 1549218"/>
                <a:gd name="connsiteY147" fmla="*/ 1098596 h 1391335"/>
                <a:gd name="connsiteX148" fmla="*/ 1371600 w 1549218"/>
                <a:gd name="connsiteY148" fmla="*/ 1095306 h 1391335"/>
                <a:gd name="connsiteX149" fmla="*/ 1378179 w 1549218"/>
                <a:gd name="connsiteY149" fmla="*/ 1088728 h 1391335"/>
                <a:gd name="connsiteX150" fmla="*/ 1391336 w 1549218"/>
                <a:gd name="connsiteY150" fmla="*/ 1065703 h 1391335"/>
                <a:gd name="connsiteX151" fmla="*/ 1394625 w 1549218"/>
                <a:gd name="connsiteY151" fmla="*/ 1055836 h 1391335"/>
                <a:gd name="connsiteX152" fmla="*/ 1397914 w 1549218"/>
                <a:gd name="connsiteY152" fmla="*/ 983473 h 1391335"/>
                <a:gd name="connsiteX153" fmla="*/ 1401203 w 1549218"/>
                <a:gd name="connsiteY153" fmla="*/ 963738 h 1391335"/>
                <a:gd name="connsiteX154" fmla="*/ 1397914 w 1549218"/>
                <a:gd name="connsiteY154" fmla="*/ 924267 h 1391335"/>
                <a:gd name="connsiteX155" fmla="*/ 1394625 w 1549218"/>
                <a:gd name="connsiteY155" fmla="*/ 911111 h 1391335"/>
                <a:gd name="connsiteX156" fmla="*/ 1368311 w 1549218"/>
                <a:gd name="connsiteY156" fmla="*/ 897954 h 1391335"/>
                <a:gd name="connsiteX157" fmla="*/ 1358444 w 1549218"/>
                <a:gd name="connsiteY157" fmla="*/ 894665 h 1391335"/>
                <a:gd name="connsiteX158" fmla="*/ 1348576 w 1549218"/>
                <a:gd name="connsiteY158" fmla="*/ 891375 h 1391335"/>
                <a:gd name="connsiteX159" fmla="*/ 1338708 w 1549218"/>
                <a:gd name="connsiteY159" fmla="*/ 888086 h 1391335"/>
                <a:gd name="connsiteX160" fmla="*/ 1236743 w 1549218"/>
                <a:gd name="connsiteY160" fmla="*/ 891375 h 1391335"/>
                <a:gd name="connsiteX161" fmla="*/ 1203851 w 1549218"/>
                <a:gd name="connsiteY161" fmla="*/ 904532 h 1391335"/>
                <a:gd name="connsiteX162" fmla="*/ 1193983 w 1549218"/>
                <a:gd name="connsiteY162" fmla="*/ 907821 h 1391335"/>
                <a:gd name="connsiteX163" fmla="*/ 1187405 w 1549218"/>
                <a:gd name="connsiteY163" fmla="*/ 914400 h 1391335"/>
                <a:gd name="connsiteX164" fmla="*/ 1154513 w 1549218"/>
                <a:gd name="connsiteY164" fmla="*/ 914400 h 1391335"/>
                <a:gd name="connsiteX165" fmla="*/ 1151223 w 1549218"/>
                <a:gd name="connsiteY165" fmla="*/ 904532 h 1391335"/>
                <a:gd name="connsiteX166" fmla="*/ 1164380 w 1549218"/>
                <a:gd name="connsiteY166" fmla="*/ 891375 h 1391335"/>
                <a:gd name="connsiteX167" fmla="*/ 1236743 w 1549218"/>
                <a:gd name="connsiteY167" fmla="*/ 891375 h 1391335"/>
                <a:gd name="connsiteX168" fmla="*/ 1256478 w 1549218"/>
                <a:gd name="connsiteY168" fmla="*/ 884797 h 1391335"/>
                <a:gd name="connsiteX169" fmla="*/ 1266346 w 1549218"/>
                <a:gd name="connsiteY169" fmla="*/ 881508 h 1391335"/>
                <a:gd name="connsiteX170" fmla="*/ 1286081 w 1549218"/>
                <a:gd name="connsiteY170" fmla="*/ 874929 h 1391335"/>
                <a:gd name="connsiteX171" fmla="*/ 1295949 w 1549218"/>
                <a:gd name="connsiteY171" fmla="*/ 871640 h 1391335"/>
                <a:gd name="connsiteX172" fmla="*/ 1315684 w 1549218"/>
                <a:gd name="connsiteY172" fmla="*/ 868351 h 1391335"/>
                <a:gd name="connsiteX173" fmla="*/ 1345287 w 1549218"/>
                <a:gd name="connsiteY173" fmla="*/ 861773 h 1391335"/>
                <a:gd name="connsiteX174" fmla="*/ 1355154 w 1549218"/>
                <a:gd name="connsiteY174" fmla="*/ 858483 h 1391335"/>
                <a:gd name="connsiteX175" fmla="*/ 1361733 w 1549218"/>
                <a:gd name="connsiteY175" fmla="*/ 851905 h 1391335"/>
                <a:gd name="connsiteX176" fmla="*/ 1361733 w 1549218"/>
                <a:gd name="connsiteY176" fmla="*/ 825591 h 1391335"/>
                <a:gd name="connsiteX177" fmla="*/ 1355154 w 1549218"/>
                <a:gd name="connsiteY177" fmla="*/ 815724 h 1391335"/>
                <a:gd name="connsiteX178" fmla="*/ 1345287 w 1549218"/>
                <a:gd name="connsiteY178" fmla="*/ 776253 h 1391335"/>
                <a:gd name="connsiteX179" fmla="*/ 1279502 w 1549218"/>
                <a:gd name="connsiteY179" fmla="*/ 779542 h 1391335"/>
                <a:gd name="connsiteX180" fmla="*/ 1266346 w 1549218"/>
                <a:gd name="connsiteY180" fmla="*/ 782832 h 1391335"/>
                <a:gd name="connsiteX181" fmla="*/ 1256478 w 1549218"/>
                <a:gd name="connsiteY181" fmla="*/ 789410 h 1391335"/>
                <a:gd name="connsiteX182" fmla="*/ 1240032 w 1549218"/>
                <a:gd name="connsiteY182" fmla="*/ 786121 h 1391335"/>
                <a:gd name="connsiteX183" fmla="*/ 1249900 w 1549218"/>
                <a:gd name="connsiteY183" fmla="*/ 779542 h 1391335"/>
                <a:gd name="connsiteX184" fmla="*/ 1266346 w 1549218"/>
                <a:gd name="connsiteY184" fmla="*/ 763096 h 1391335"/>
                <a:gd name="connsiteX185" fmla="*/ 1276213 w 1549218"/>
                <a:gd name="connsiteY185" fmla="*/ 753229 h 1391335"/>
                <a:gd name="connsiteX186" fmla="*/ 1282792 w 1549218"/>
                <a:gd name="connsiteY186" fmla="*/ 733493 h 1391335"/>
                <a:gd name="connsiteX187" fmla="*/ 1286081 w 1549218"/>
                <a:gd name="connsiteY187" fmla="*/ 723626 h 1391335"/>
                <a:gd name="connsiteX188" fmla="*/ 1292659 w 1549218"/>
                <a:gd name="connsiteY188" fmla="*/ 717047 h 1391335"/>
                <a:gd name="connsiteX189" fmla="*/ 1299238 w 1549218"/>
                <a:gd name="connsiteY189" fmla="*/ 707180 h 1391335"/>
                <a:gd name="connsiteX190" fmla="*/ 1318973 w 1549218"/>
                <a:gd name="connsiteY190" fmla="*/ 697312 h 1391335"/>
                <a:gd name="connsiteX191" fmla="*/ 1335419 w 1549218"/>
                <a:gd name="connsiteY191" fmla="*/ 684155 h 1391335"/>
                <a:gd name="connsiteX192" fmla="*/ 1348576 w 1549218"/>
                <a:gd name="connsiteY192" fmla="*/ 651263 h 1391335"/>
                <a:gd name="connsiteX193" fmla="*/ 1358444 w 1549218"/>
                <a:gd name="connsiteY193" fmla="*/ 634817 h 1391335"/>
                <a:gd name="connsiteX194" fmla="*/ 1361733 w 1549218"/>
                <a:gd name="connsiteY194" fmla="*/ 624950 h 1391335"/>
                <a:gd name="connsiteX195" fmla="*/ 1391336 w 1549218"/>
                <a:gd name="connsiteY195" fmla="*/ 608503 h 1391335"/>
                <a:gd name="connsiteX196" fmla="*/ 1414360 w 1549218"/>
                <a:gd name="connsiteY196" fmla="*/ 611793 h 1391335"/>
                <a:gd name="connsiteX197" fmla="*/ 1420938 w 1549218"/>
                <a:gd name="connsiteY197" fmla="*/ 605214 h 1391335"/>
                <a:gd name="connsiteX198" fmla="*/ 1427517 w 1549218"/>
                <a:gd name="connsiteY198" fmla="*/ 585479 h 1391335"/>
                <a:gd name="connsiteX199" fmla="*/ 1430806 w 1549218"/>
                <a:gd name="connsiteY199" fmla="*/ 575611 h 1391335"/>
                <a:gd name="connsiteX200" fmla="*/ 1437385 w 1549218"/>
                <a:gd name="connsiteY200" fmla="*/ 562455 h 1391335"/>
                <a:gd name="connsiteX201" fmla="*/ 1447252 w 1549218"/>
                <a:gd name="connsiteY201" fmla="*/ 529562 h 1391335"/>
                <a:gd name="connsiteX202" fmla="*/ 1450541 w 1549218"/>
                <a:gd name="connsiteY202" fmla="*/ 519695 h 1391335"/>
                <a:gd name="connsiteX203" fmla="*/ 1453831 w 1549218"/>
                <a:gd name="connsiteY203" fmla="*/ 509827 h 1391335"/>
                <a:gd name="connsiteX204" fmla="*/ 1457120 w 1549218"/>
                <a:gd name="connsiteY204" fmla="*/ 447332 h 1391335"/>
                <a:gd name="connsiteX205" fmla="*/ 1466987 w 1549218"/>
                <a:gd name="connsiteY205" fmla="*/ 424308 h 1391335"/>
                <a:gd name="connsiteX206" fmla="*/ 1476855 w 1549218"/>
                <a:gd name="connsiteY206" fmla="*/ 404573 h 1391335"/>
                <a:gd name="connsiteX207" fmla="*/ 1483433 w 1549218"/>
                <a:gd name="connsiteY207" fmla="*/ 371680 h 1391335"/>
                <a:gd name="connsiteX208" fmla="*/ 1490012 w 1549218"/>
                <a:gd name="connsiteY208" fmla="*/ 348656 h 1391335"/>
                <a:gd name="connsiteX209" fmla="*/ 1496590 w 1549218"/>
                <a:gd name="connsiteY209" fmla="*/ 322342 h 1391335"/>
                <a:gd name="connsiteX210" fmla="*/ 1503169 w 1549218"/>
                <a:gd name="connsiteY210" fmla="*/ 269715 h 1391335"/>
                <a:gd name="connsiteX211" fmla="*/ 1506458 w 1549218"/>
                <a:gd name="connsiteY211" fmla="*/ 207220 h 1391335"/>
                <a:gd name="connsiteX212" fmla="*/ 1522904 w 1549218"/>
                <a:gd name="connsiteY212" fmla="*/ 194063 h 1391335"/>
                <a:gd name="connsiteX213" fmla="*/ 1539350 w 1549218"/>
                <a:gd name="connsiteY213" fmla="*/ 180906 h 1391335"/>
                <a:gd name="connsiteX214" fmla="*/ 1549218 w 1549218"/>
                <a:gd name="connsiteY214" fmla="*/ 174328 h 1391335"/>
                <a:gd name="connsiteX215" fmla="*/ 1545928 w 1549218"/>
                <a:gd name="connsiteY215" fmla="*/ 154593 h 1391335"/>
                <a:gd name="connsiteX216" fmla="*/ 1539350 w 1549218"/>
                <a:gd name="connsiteY216" fmla="*/ 148014 h 1391335"/>
                <a:gd name="connsiteX217" fmla="*/ 1529482 w 1549218"/>
                <a:gd name="connsiteY217" fmla="*/ 141436 h 1391335"/>
                <a:gd name="connsiteX218" fmla="*/ 1522904 w 1549218"/>
                <a:gd name="connsiteY218" fmla="*/ 134857 h 1391335"/>
                <a:gd name="connsiteX219" fmla="*/ 1513036 w 1549218"/>
                <a:gd name="connsiteY219" fmla="*/ 131568 h 1391335"/>
                <a:gd name="connsiteX220" fmla="*/ 1503169 w 1549218"/>
                <a:gd name="connsiteY220" fmla="*/ 124990 h 1391335"/>
                <a:gd name="connsiteX221" fmla="*/ 1493301 w 1549218"/>
                <a:gd name="connsiteY221" fmla="*/ 121701 h 1391335"/>
                <a:gd name="connsiteX222" fmla="*/ 1476855 w 1549218"/>
                <a:gd name="connsiteY222" fmla="*/ 108544 h 1391335"/>
                <a:gd name="connsiteX223" fmla="*/ 1457120 w 1549218"/>
                <a:gd name="connsiteY223" fmla="*/ 101965 h 1391335"/>
                <a:gd name="connsiteX224" fmla="*/ 1434095 w 1549218"/>
                <a:gd name="connsiteY224" fmla="*/ 105255 h 1391335"/>
                <a:gd name="connsiteX225" fmla="*/ 1424228 w 1549218"/>
                <a:gd name="connsiteY225" fmla="*/ 108544 h 1391335"/>
                <a:gd name="connsiteX226" fmla="*/ 1388046 w 1549218"/>
                <a:gd name="connsiteY226" fmla="*/ 105255 h 1391335"/>
                <a:gd name="connsiteX227" fmla="*/ 1365022 w 1549218"/>
                <a:gd name="connsiteY227" fmla="*/ 98676 h 1391335"/>
                <a:gd name="connsiteX228" fmla="*/ 1355154 w 1549218"/>
                <a:gd name="connsiteY228" fmla="*/ 92098 h 1391335"/>
                <a:gd name="connsiteX229" fmla="*/ 1341997 w 1549218"/>
                <a:gd name="connsiteY229" fmla="*/ 78941 h 1391335"/>
                <a:gd name="connsiteX230" fmla="*/ 1332130 w 1549218"/>
                <a:gd name="connsiteY230" fmla="*/ 72362 h 1391335"/>
                <a:gd name="connsiteX231" fmla="*/ 1325551 w 1549218"/>
                <a:gd name="connsiteY231" fmla="*/ 65784 h 1391335"/>
                <a:gd name="connsiteX232" fmla="*/ 1315684 w 1549218"/>
                <a:gd name="connsiteY232" fmla="*/ 62495 h 1391335"/>
                <a:gd name="connsiteX233" fmla="*/ 1299238 w 1549218"/>
                <a:gd name="connsiteY233" fmla="*/ 52627 h 1391335"/>
                <a:gd name="connsiteX234" fmla="*/ 1289370 w 1549218"/>
                <a:gd name="connsiteY234" fmla="*/ 46049 h 1391335"/>
                <a:gd name="connsiteX235" fmla="*/ 1259767 w 1549218"/>
                <a:gd name="connsiteY235" fmla="*/ 36181 h 1391335"/>
                <a:gd name="connsiteX236" fmla="*/ 1249900 w 1549218"/>
                <a:gd name="connsiteY236" fmla="*/ 32892 h 1391335"/>
                <a:gd name="connsiteX237" fmla="*/ 1210429 w 1549218"/>
                <a:gd name="connsiteY237" fmla="*/ 29603 h 1391335"/>
                <a:gd name="connsiteX238" fmla="*/ 1190694 w 1549218"/>
                <a:gd name="connsiteY238" fmla="*/ 19735 h 1391335"/>
                <a:gd name="connsiteX239" fmla="*/ 1180826 w 1549218"/>
                <a:gd name="connsiteY239" fmla="*/ 16446 h 1391335"/>
                <a:gd name="connsiteX240" fmla="*/ 1045969 w 1549218"/>
                <a:gd name="connsiteY240" fmla="*/ 16446 h 1391335"/>
                <a:gd name="connsiteX241" fmla="*/ 1022944 w 1549218"/>
                <a:gd name="connsiteY241" fmla="*/ 9867 h 1391335"/>
                <a:gd name="connsiteX242" fmla="*/ 1003209 w 1549218"/>
                <a:gd name="connsiteY242" fmla="*/ 0 h 1391335"/>
                <a:gd name="connsiteX243" fmla="*/ 976895 w 1549218"/>
                <a:gd name="connsiteY243" fmla="*/ 3289 h 1391335"/>
                <a:gd name="connsiteX244" fmla="*/ 970317 w 1549218"/>
                <a:gd name="connsiteY244" fmla="*/ 13157 h 1391335"/>
                <a:gd name="connsiteX245" fmla="*/ 957160 w 1549218"/>
                <a:gd name="connsiteY245" fmla="*/ 26314 h 1391335"/>
                <a:gd name="connsiteX246" fmla="*/ 953871 w 1549218"/>
                <a:gd name="connsiteY246" fmla="*/ 36181 h 1391335"/>
                <a:gd name="connsiteX247" fmla="*/ 947292 w 1549218"/>
                <a:gd name="connsiteY247" fmla="*/ 42760 h 1391335"/>
                <a:gd name="connsiteX248" fmla="*/ 934136 w 1549218"/>
                <a:gd name="connsiteY248" fmla="*/ 59206 h 1391335"/>
                <a:gd name="connsiteX249" fmla="*/ 927557 w 1549218"/>
                <a:gd name="connsiteY249" fmla="*/ 78941 h 1391335"/>
                <a:gd name="connsiteX250" fmla="*/ 920979 w 1549218"/>
                <a:gd name="connsiteY250" fmla="*/ 88809 h 1391335"/>
                <a:gd name="connsiteX251" fmla="*/ 907822 w 1549218"/>
                <a:gd name="connsiteY251" fmla="*/ 118411 h 1391335"/>
                <a:gd name="connsiteX252" fmla="*/ 901244 w 1549218"/>
                <a:gd name="connsiteY252" fmla="*/ 138147 h 1391335"/>
                <a:gd name="connsiteX253" fmla="*/ 878219 w 1549218"/>
                <a:gd name="connsiteY253" fmla="*/ 164460 h 1391335"/>
                <a:gd name="connsiteX254" fmla="*/ 874930 w 1549218"/>
                <a:gd name="connsiteY254" fmla="*/ 174328 h 1391335"/>
                <a:gd name="connsiteX255" fmla="*/ 868351 w 1549218"/>
                <a:gd name="connsiteY255" fmla="*/ 180906 h 1391335"/>
                <a:gd name="connsiteX256" fmla="*/ 861773 w 1549218"/>
                <a:gd name="connsiteY256" fmla="*/ 200642 h 1391335"/>
                <a:gd name="connsiteX257" fmla="*/ 848616 w 1549218"/>
                <a:gd name="connsiteY257" fmla="*/ 217088 h 1391335"/>
                <a:gd name="connsiteX258" fmla="*/ 845327 w 1549218"/>
                <a:gd name="connsiteY258" fmla="*/ 226955 h 1391335"/>
                <a:gd name="connsiteX259" fmla="*/ 838749 w 1549218"/>
                <a:gd name="connsiteY259" fmla="*/ 236823 h 1391335"/>
                <a:gd name="connsiteX260" fmla="*/ 825592 w 1549218"/>
                <a:gd name="connsiteY260" fmla="*/ 263137 h 1391335"/>
                <a:gd name="connsiteX261" fmla="*/ 822302 w 1549218"/>
                <a:gd name="connsiteY261" fmla="*/ 273004 h 1391335"/>
                <a:gd name="connsiteX262" fmla="*/ 805856 w 1549218"/>
                <a:gd name="connsiteY262" fmla="*/ 286161 h 1391335"/>
                <a:gd name="connsiteX263" fmla="*/ 802567 w 1549218"/>
                <a:gd name="connsiteY263" fmla="*/ 296029 h 1391335"/>
                <a:gd name="connsiteX264" fmla="*/ 795989 w 1549218"/>
                <a:gd name="connsiteY264" fmla="*/ 305896 h 1391335"/>
                <a:gd name="connsiteX265" fmla="*/ 789410 w 1549218"/>
                <a:gd name="connsiteY265" fmla="*/ 325632 h 1391335"/>
                <a:gd name="connsiteX266" fmla="*/ 782832 w 1549218"/>
                <a:gd name="connsiteY266" fmla="*/ 368391 h 1391335"/>
                <a:gd name="connsiteX267" fmla="*/ 776254 w 1549218"/>
                <a:gd name="connsiteY267" fmla="*/ 388126 h 1391335"/>
                <a:gd name="connsiteX268" fmla="*/ 769675 w 1549218"/>
                <a:gd name="connsiteY268" fmla="*/ 394705 h 1391335"/>
                <a:gd name="connsiteX269" fmla="*/ 759808 w 1549218"/>
                <a:gd name="connsiteY269" fmla="*/ 414440 h 1391335"/>
                <a:gd name="connsiteX270" fmla="*/ 753229 w 1549218"/>
                <a:gd name="connsiteY270" fmla="*/ 421019 h 1391335"/>
                <a:gd name="connsiteX271" fmla="*/ 726915 w 1549218"/>
                <a:gd name="connsiteY271" fmla="*/ 444043 h 1391335"/>
                <a:gd name="connsiteX272" fmla="*/ 684156 w 1549218"/>
                <a:gd name="connsiteY272" fmla="*/ 453911 h 1391335"/>
                <a:gd name="connsiteX273" fmla="*/ 644685 w 1549218"/>
                <a:gd name="connsiteY273" fmla="*/ 450621 h 1391335"/>
                <a:gd name="connsiteX274" fmla="*/ 631528 w 1549218"/>
                <a:gd name="connsiteY274" fmla="*/ 434175 h 1391335"/>
                <a:gd name="connsiteX275" fmla="*/ 618372 w 1549218"/>
                <a:gd name="connsiteY275" fmla="*/ 417729 h 1391335"/>
                <a:gd name="connsiteX276" fmla="*/ 611793 w 1549218"/>
                <a:gd name="connsiteY276" fmla="*/ 397994 h 1391335"/>
                <a:gd name="connsiteX277" fmla="*/ 598636 w 1549218"/>
                <a:gd name="connsiteY277" fmla="*/ 381548 h 1391335"/>
                <a:gd name="connsiteX278" fmla="*/ 585479 w 1549218"/>
                <a:gd name="connsiteY278" fmla="*/ 365102 h 1391335"/>
                <a:gd name="connsiteX279" fmla="*/ 582190 w 1549218"/>
                <a:gd name="connsiteY279" fmla="*/ 355234 h 1391335"/>
                <a:gd name="connsiteX280" fmla="*/ 572323 w 1549218"/>
                <a:gd name="connsiteY280" fmla="*/ 335499 h 1391335"/>
                <a:gd name="connsiteX281" fmla="*/ 565744 w 1549218"/>
                <a:gd name="connsiteY281" fmla="*/ 296029 h 1391335"/>
                <a:gd name="connsiteX282" fmla="*/ 562455 w 1549218"/>
                <a:gd name="connsiteY282" fmla="*/ 282872 h 1391335"/>
                <a:gd name="connsiteX283" fmla="*/ 555877 w 1549218"/>
                <a:gd name="connsiteY283" fmla="*/ 263137 h 1391335"/>
                <a:gd name="connsiteX284" fmla="*/ 549298 w 1549218"/>
                <a:gd name="connsiteY284" fmla="*/ 243401 h 1391335"/>
                <a:gd name="connsiteX285" fmla="*/ 546009 w 1549218"/>
                <a:gd name="connsiteY285" fmla="*/ 233534 h 1391335"/>
                <a:gd name="connsiteX286" fmla="*/ 539431 w 1549218"/>
                <a:gd name="connsiteY286" fmla="*/ 223666 h 1391335"/>
                <a:gd name="connsiteX287" fmla="*/ 526274 w 1549218"/>
                <a:gd name="connsiteY287" fmla="*/ 197352 h 1391335"/>
                <a:gd name="connsiteX288" fmla="*/ 493382 w 1549218"/>
                <a:gd name="connsiteY288" fmla="*/ 184196 h 1391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1549218" h="1391335">
                  <a:moveTo>
                    <a:pt x="493382" y="184196"/>
                  </a:moveTo>
                  <a:cubicBezTo>
                    <a:pt x="476936" y="214895"/>
                    <a:pt x="459619" y="245143"/>
                    <a:pt x="444044" y="276293"/>
                  </a:cubicBezTo>
                  <a:cubicBezTo>
                    <a:pt x="439417" y="285547"/>
                    <a:pt x="439486" y="298372"/>
                    <a:pt x="430887" y="305896"/>
                  </a:cubicBezTo>
                  <a:cubicBezTo>
                    <a:pt x="371433" y="357917"/>
                    <a:pt x="431308" y="298893"/>
                    <a:pt x="404573" y="325632"/>
                  </a:cubicBezTo>
                  <a:cubicBezTo>
                    <a:pt x="399091" y="324535"/>
                    <a:pt x="393362" y="324305"/>
                    <a:pt x="388127" y="322342"/>
                  </a:cubicBezTo>
                  <a:cubicBezTo>
                    <a:pt x="376503" y="317983"/>
                    <a:pt x="375712" y="309681"/>
                    <a:pt x="365102" y="302607"/>
                  </a:cubicBezTo>
                  <a:cubicBezTo>
                    <a:pt x="334735" y="282363"/>
                    <a:pt x="372089" y="308197"/>
                    <a:pt x="348656" y="289450"/>
                  </a:cubicBezTo>
                  <a:cubicBezTo>
                    <a:pt x="345569" y="286981"/>
                    <a:pt x="341876" y="285341"/>
                    <a:pt x="338789" y="282872"/>
                  </a:cubicBezTo>
                  <a:cubicBezTo>
                    <a:pt x="336367" y="280935"/>
                    <a:pt x="334869" y="277889"/>
                    <a:pt x="332210" y="276293"/>
                  </a:cubicBezTo>
                  <a:cubicBezTo>
                    <a:pt x="325034" y="271987"/>
                    <a:pt x="303309" y="270285"/>
                    <a:pt x="299318" y="269715"/>
                  </a:cubicBezTo>
                  <a:lnTo>
                    <a:pt x="286161" y="249980"/>
                  </a:lnTo>
                  <a:cubicBezTo>
                    <a:pt x="283968" y="246691"/>
                    <a:pt x="280833" y="243862"/>
                    <a:pt x="279583" y="240112"/>
                  </a:cubicBezTo>
                  <a:cubicBezTo>
                    <a:pt x="272024" y="217435"/>
                    <a:pt x="277908" y="225280"/>
                    <a:pt x="266426" y="213798"/>
                  </a:cubicBezTo>
                  <a:cubicBezTo>
                    <a:pt x="264233" y="207220"/>
                    <a:pt x="263694" y="199833"/>
                    <a:pt x="259848" y="194063"/>
                  </a:cubicBezTo>
                  <a:cubicBezTo>
                    <a:pt x="255462" y="187485"/>
                    <a:pt x="253270" y="178713"/>
                    <a:pt x="246691" y="174328"/>
                  </a:cubicBezTo>
                  <a:cubicBezTo>
                    <a:pt x="243402" y="172135"/>
                    <a:pt x="239910" y="170220"/>
                    <a:pt x="236823" y="167750"/>
                  </a:cubicBezTo>
                  <a:cubicBezTo>
                    <a:pt x="226619" y="159587"/>
                    <a:pt x="233885" y="161347"/>
                    <a:pt x="220377" y="154593"/>
                  </a:cubicBezTo>
                  <a:cubicBezTo>
                    <a:pt x="217276" y="153042"/>
                    <a:pt x="213799" y="152400"/>
                    <a:pt x="210510" y="151303"/>
                  </a:cubicBezTo>
                  <a:cubicBezTo>
                    <a:pt x="195160" y="152400"/>
                    <a:pt x="173997" y="142515"/>
                    <a:pt x="164461" y="154593"/>
                  </a:cubicBezTo>
                  <a:cubicBezTo>
                    <a:pt x="152213" y="170107"/>
                    <a:pt x="163046" y="194122"/>
                    <a:pt x="161172" y="213798"/>
                  </a:cubicBezTo>
                  <a:cubicBezTo>
                    <a:pt x="159850" y="227679"/>
                    <a:pt x="149617" y="228732"/>
                    <a:pt x="144726" y="243401"/>
                  </a:cubicBezTo>
                  <a:cubicBezTo>
                    <a:pt x="143629" y="246690"/>
                    <a:pt x="142987" y="250168"/>
                    <a:pt x="141436" y="253269"/>
                  </a:cubicBezTo>
                  <a:cubicBezTo>
                    <a:pt x="137285" y="261571"/>
                    <a:pt x="134400" y="263595"/>
                    <a:pt x="128279" y="269715"/>
                  </a:cubicBezTo>
                  <a:cubicBezTo>
                    <a:pt x="127183" y="273004"/>
                    <a:pt x="126541" y="276482"/>
                    <a:pt x="124990" y="279583"/>
                  </a:cubicBezTo>
                  <a:cubicBezTo>
                    <a:pt x="123222" y="283119"/>
                    <a:pt x="120017" y="285838"/>
                    <a:pt x="118412" y="289450"/>
                  </a:cubicBezTo>
                  <a:cubicBezTo>
                    <a:pt x="106317" y="316663"/>
                    <a:pt x="118764" y="302253"/>
                    <a:pt x="105255" y="315764"/>
                  </a:cubicBezTo>
                  <a:cubicBezTo>
                    <a:pt x="104159" y="319053"/>
                    <a:pt x="103750" y="322659"/>
                    <a:pt x="101966" y="325632"/>
                  </a:cubicBezTo>
                  <a:cubicBezTo>
                    <a:pt x="98302" y="331739"/>
                    <a:pt x="90689" y="334653"/>
                    <a:pt x="85520" y="338788"/>
                  </a:cubicBezTo>
                  <a:cubicBezTo>
                    <a:pt x="76977" y="345623"/>
                    <a:pt x="80462" y="346884"/>
                    <a:pt x="69074" y="351945"/>
                  </a:cubicBezTo>
                  <a:cubicBezTo>
                    <a:pt x="62737" y="354761"/>
                    <a:pt x="55917" y="356331"/>
                    <a:pt x="49338" y="358524"/>
                  </a:cubicBezTo>
                  <a:cubicBezTo>
                    <a:pt x="33145" y="363922"/>
                    <a:pt x="42889" y="361243"/>
                    <a:pt x="19736" y="365102"/>
                  </a:cubicBezTo>
                  <a:cubicBezTo>
                    <a:pt x="17543" y="367295"/>
                    <a:pt x="14544" y="368906"/>
                    <a:pt x="13157" y="371680"/>
                  </a:cubicBezTo>
                  <a:cubicBezTo>
                    <a:pt x="10056" y="377882"/>
                    <a:pt x="6579" y="391416"/>
                    <a:pt x="6579" y="391416"/>
                  </a:cubicBezTo>
                  <a:cubicBezTo>
                    <a:pt x="7675" y="397994"/>
                    <a:pt x="7159" y="405057"/>
                    <a:pt x="9868" y="411151"/>
                  </a:cubicBezTo>
                  <a:cubicBezTo>
                    <a:pt x="12534" y="417149"/>
                    <a:pt x="24361" y="424102"/>
                    <a:pt x="29603" y="427597"/>
                  </a:cubicBezTo>
                  <a:cubicBezTo>
                    <a:pt x="30699" y="430886"/>
                    <a:pt x="32892" y="433998"/>
                    <a:pt x="32892" y="437465"/>
                  </a:cubicBezTo>
                  <a:cubicBezTo>
                    <a:pt x="32892" y="439824"/>
                    <a:pt x="28910" y="459452"/>
                    <a:pt x="26314" y="463778"/>
                  </a:cubicBezTo>
                  <a:cubicBezTo>
                    <a:pt x="24719" y="466437"/>
                    <a:pt x="21929" y="468164"/>
                    <a:pt x="19736" y="470357"/>
                  </a:cubicBezTo>
                  <a:cubicBezTo>
                    <a:pt x="18639" y="473646"/>
                    <a:pt x="18230" y="477251"/>
                    <a:pt x="16446" y="480224"/>
                  </a:cubicBezTo>
                  <a:cubicBezTo>
                    <a:pt x="14850" y="482883"/>
                    <a:pt x="11805" y="484381"/>
                    <a:pt x="9868" y="486803"/>
                  </a:cubicBezTo>
                  <a:cubicBezTo>
                    <a:pt x="2581" y="495912"/>
                    <a:pt x="3475" y="496116"/>
                    <a:pt x="0" y="506538"/>
                  </a:cubicBezTo>
                  <a:cubicBezTo>
                    <a:pt x="1097" y="518598"/>
                    <a:pt x="752" y="530878"/>
                    <a:pt x="3290" y="542719"/>
                  </a:cubicBezTo>
                  <a:cubicBezTo>
                    <a:pt x="4704" y="549317"/>
                    <a:pt x="16186" y="558195"/>
                    <a:pt x="19736" y="562455"/>
                  </a:cubicBezTo>
                  <a:cubicBezTo>
                    <a:pt x="24216" y="567831"/>
                    <a:pt x="26515" y="575074"/>
                    <a:pt x="32892" y="578901"/>
                  </a:cubicBezTo>
                  <a:cubicBezTo>
                    <a:pt x="35865" y="580685"/>
                    <a:pt x="39471" y="581094"/>
                    <a:pt x="42760" y="582190"/>
                  </a:cubicBezTo>
                  <a:cubicBezTo>
                    <a:pt x="44953" y="585479"/>
                    <a:pt x="46869" y="588970"/>
                    <a:pt x="49338" y="592057"/>
                  </a:cubicBezTo>
                  <a:cubicBezTo>
                    <a:pt x="55005" y="599141"/>
                    <a:pt x="69912" y="609880"/>
                    <a:pt x="75652" y="611793"/>
                  </a:cubicBezTo>
                  <a:lnTo>
                    <a:pt x="95387" y="618371"/>
                  </a:lnTo>
                  <a:cubicBezTo>
                    <a:pt x="97580" y="620564"/>
                    <a:pt x="100370" y="622291"/>
                    <a:pt x="101966" y="624950"/>
                  </a:cubicBezTo>
                  <a:cubicBezTo>
                    <a:pt x="114778" y="646303"/>
                    <a:pt x="95162" y="624723"/>
                    <a:pt x="111833" y="641396"/>
                  </a:cubicBezTo>
                  <a:cubicBezTo>
                    <a:pt x="115547" y="652535"/>
                    <a:pt x="119168" y="661433"/>
                    <a:pt x="118412" y="674288"/>
                  </a:cubicBezTo>
                  <a:cubicBezTo>
                    <a:pt x="117755" y="685450"/>
                    <a:pt x="111833" y="707180"/>
                    <a:pt x="111833" y="707180"/>
                  </a:cubicBezTo>
                  <a:cubicBezTo>
                    <a:pt x="110737" y="728012"/>
                    <a:pt x="110351" y="748893"/>
                    <a:pt x="108544" y="769675"/>
                  </a:cubicBezTo>
                  <a:cubicBezTo>
                    <a:pt x="108152" y="774179"/>
                    <a:pt x="106236" y="778419"/>
                    <a:pt x="105255" y="782832"/>
                  </a:cubicBezTo>
                  <a:cubicBezTo>
                    <a:pt x="104042" y="788289"/>
                    <a:pt x="103062" y="793796"/>
                    <a:pt x="101966" y="799278"/>
                  </a:cubicBezTo>
                  <a:cubicBezTo>
                    <a:pt x="103062" y="826688"/>
                    <a:pt x="99087" y="854779"/>
                    <a:pt x="105255" y="881508"/>
                  </a:cubicBezTo>
                  <a:cubicBezTo>
                    <a:pt x="106512" y="886955"/>
                    <a:pt x="116307" y="883326"/>
                    <a:pt x="121701" y="884797"/>
                  </a:cubicBezTo>
                  <a:cubicBezTo>
                    <a:pt x="128391" y="886621"/>
                    <a:pt x="134858" y="889182"/>
                    <a:pt x="141436" y="891375"/>
                  </a:cubicBezTo>
                  <a:lnTo>
                    <a:pt x="151304" y="894665"/>
                  </a:lnTo>
                  <a:cubicBezTo>
                    <a:pt x="170202" y="913563"/>
                    <a:pt x="160395" y="908660"/>
                    <a:pt x="177618" y="914400"/>
                  </a:cubicBezTo>
                  <a:cubicBezTo>
                    <a:pt x="180907" y="916593"/>
                    <a:pt x="183949" y="919210"/>
                    <a:pt x="187485" y="920978"/>
                  </a:cubicBezTo>
                  <a:cubicBezTo>
                    <a:pt x="190586" y="922529"/>
                    <a:pt x="194380" y="922483"/>
                    <a:pt x="197353" y="924267"/>
                  </a:cubicBezTo>
                  <a:cubicBezTo>
                    <a:pt x="200012" y="925863"/>
                    <a:pt x="201509" y="928909"/>
                    <a:pt x="203931" y="930846"/>
                  </a:cubicBezTo>
                  <a:cubicBezTo>
                    <a:pt x="223834" y="946768"/>
                    <a:pt x="203778" y="929665"/>
                    <a:pt x="223667" y="940714"/>
                  </a:cubicBezTo>
                  <a:cubicBezTo>
                    <a:pt x="257599" y="959565"/>
                    <a:pt x="230941" y="949715"/>
                    <a:pt x="253269" y="957160"/>
                  </a:cubicBezTo>
                  <a:cubicBezTo>
                    <a:pt x="255462" y="959353"/>
                    <a:pt x="257426" y="961801"/>
                    <a:pt x="259848" y="963738"/>
                  </a:cubicBezTo>
                  <a:cubicBezTo>
                    <a:pt x="269345" y="971335"/>
                    <a:pt x="269235" y="968071"/>
                    <a:pt x="276294" y="976895"/>
                  </a:cubicBezTo>
                  <a:cubicBezTo>
                    <a:pt x="283893" y="986394"/>
                    <a:pt x="280626" y="986281"/>
                    <a:pt x="289451" y="993341"/>
                  </a:cubicBezTo>
                  <a:cubicBezTo>
                    <a:pt x="292538" y="995810"/>
                    <a:pt x="296343" y="997316"/>
                    <a:pt x="299318" y="999919"/>
                  </a:cubicBezTo>
                  <a:cubicBezTo>
                    <a:pt x="305153" y="1005024"/>
                    <a:pt x="308409" y="1013913"/>
                    <a:pt x="315764" y="1016365"/>
                  </a:cubicBezTo>
                  <a:lnTo>
                    <a:pt x="335500" y="1022944"/>
                  </a:lnTo>
                  <a:cubicBezTo>
                    <a:pt x="338789" y="1024040"/>
                    <a:pt x="342004" y="1025392"/>
                    <a:pt x="345367" y="1026233"/>
                  </a:cubicBezTo>
                  <a:cubicBezTo>
                    <a:pt x="349753" y="1027329"/>
                    <a:pt x="354111" y="1028541"/>
                    <a:pt x="358524" y="1029522"/>
                  </a:cubicBezTo>
                  <a:cubicBezTo>
                    <a:pt x="370612" y="1032208"/>
                    <a:pt x="376655" y="1032659"/>
                    <a:pt x="388127" y="1036101"/>
                  </a:cubicBezTo>
                  <a:cubicBezTo>
                    <a:pt x="394769" y="1038094"/>
                    <a:pt x="401284" y="1040486"/>
                    <a:pt x="407862" y="1042679"/>
                  </a:cubicBezTo>
                  <a:lnTo>
                    <a:pt x="417730" y="1045968"/>
                  </a:lnTo>
                  <a:cubicBezTo>
                    <a:pt x="421019" y="1048161"/>
                    <a:pt x="424061" y="1050779"/>
                    <a:pt x="427597" y="1052547"/>
                  </a:cubicBezTo>
                  <a:cubicBezTo>
                    <a:pt x="430698" y="1054098"/>
                    <a:pt x="434644" y="1053821"/>
                    <a:pt x="437465" y="1055836"/>
                  </a:cubicBezTo>
                  <a:cubicBezTo>
                    <a:pt x="442512" y="1059441"/>
                    <a:pt x="450622" y="1068993"/>
                    <a:pt x="450622" y="1068993"/>
                  </a:cubicBezTo>
                  <a:cubicBezTo>
                    <a:pt x="451718" y="1072282"/>
                    <a:pt x="452127" y="1075887"/>
                    <a:pt x="453911" y="1078860"/>
                  </a:cubicBezTo>
                  <a:cubicBezTo>
                    <a:pt x="455507" y="1081519"/>
                    <a:pt x="459103" y="1082665"/>
                    <a:pt x="460490" y="1085439"/>
                  </a:cubicBezTo>
                  <a:cubicBezTo>
                    <a:pt x="463591" y="1091641"/>
                    <a:pt x="464875" y="1098596"/>
                    <a:pt x="467068" y="1105174"/>
                  </a:cubicBezTo>
                  <a:lnTo>
                    <a:pt x="470357" y="1115042"/>
                  </a:lnTo>
                  <a:cubicBezTo>
                    <a:pt x="467068" y="1117235"/>
                    <a:pt x="464102" y="1120015"/>
                    <a:pt x="460490" y="1121620"/>
                  </a:cubicBezTo>
                  <a:cubicBezTo>
                    <a:pt x="454153" y="1124436"/>
                    <a:pt x="440754" y="1128198"/>
                    <a:pt x="440754" y="1128198"/>
                  </a:cubicBezTo>
                  <a:cubicBezTo>
                    <a:pt x="438561" y="1130391"/>
                    <a:pt x="436835" y="1133181"/>
                    <a:pt x="434176" y="1134777"/>
                  </a:cubicBezTo>
                  <a:cubicBezTo>
                    <a:pt x="431203" y="1136561"/>
                    <a:pt x="426323" y="1135245"/>
                    <a:pt x="424308" y="1138066"/>
                  </a:cubicBezTo>
                  <a:cubicBezTo>
                    <a:pt x="420278" y="1143709"/>
                    <a:pt x="419923" y="1151223"/>
                    <a:pt x="417730" y="1157801"/>
                  </a:cubicBezTo>
                  <a:cubicBezTo>
                    <a:pt x="407751" y="1187741"/>
                    <a:pt x="423058" y="1140457"/>
                    <a:pt x="411151" y="1184115"/>
                  </a:cubicBezTo>
                  <a:cubicBezTo>
                    <a:pt x="409326" y="1190805"/>
                    <a:pt x="406766" y="1197272"/>
                    <a:pt x="404573" y="1203850"/>
                  </a:cubicBezTo>
                  <a:lnTo>
                    <a:pt x="401284" y="1213718"/>
                  </a:lnTo>
                  <a:cubicBezTo>
                    <a:pt x="401609" y="1216640"/>
                    <a:pt x="402602" y="1244422"/>
                    <a:pt x="407862" y="1253188"/>
                  </a:cubicBezTo>
                  <a:cubicBezTo>
                    <a:pt x="409458" y="1255847"/>
                    <a:pt x="412504" y="1257345"/>
                    <a:pt x="414441" y="1259767"/>
                  </a:cubicBezTo>
                  <a:cubicBezTo>
                    <a:pt x="416910" y="1262854"/>
                    <a:pt x="418044" y="1267031"/>
                    <a:pt x="421019" y="1269634"/>
                  </a:cubicBezTo>
                  <a:cubicBezTo>
                    <a:pt x="434940" y="1281815"/>
                    <a:pt x="437068" y="1281563"/>
                    <a:pt x="450622" y="1286080"/>
                  </a:cubicBezTo>
                  <a:cubicBezTo>
                    <a:pt x="463469" y="1298929"/>
                    <a:pt x="449990" y="1287410"/>
                    <a:pt x="467068" y="1295948"/>
                  </a:cubicBezTo>
                  <a:cubicBezTo>
                    <a:pt x="470604" y="1297716"/>
                    <a:pt x="473324" y="1300920"/>
                    <a:pt x="476936" y="1302526"/>
                  </a:cubicBezTo>
                  <a:cubicBezTo>
                    <a:pt x="483273" y="1305342"/>
                    <a:pt x="496671" y="1309105"/>
                    <a:pt x="496671" y="1309105"/>
                  </a:cubicBezTo>
                  <a:cubicBezTo>
                    <a:pt x="512308" y="1319529"/>
                    <a:pt x="502788" y="1314433"/>
                    <a:pt x="526274" y="1322262"/>
                  </a:cubicBezTo>
                  <a:lnTo>
                    <a:pt x="536141" y="1325551"/>
                  </a:lnTo>
                  <a:lnTo>
                    <a:pt x="546009" y="1328840"/>
                  </a:lnTo>
                  <a:cubicBezTo>
                    <a:pt x="548202" y="1331033"/>
                    <a:pt x="549813" y="1334032"/>
                    <a:pt x="552587" y="1335419"/>
                  </a:cubicBezTo>
                  <a:cubicBezTo>
                    <a:pt x="558789" y="1338520"/>
                    <a:pt x="572323" y="1341997"/>
                    <a:pt x="572323" y="1341997"/>
                  </a:cubicBezTo>
                  <a:cubicBezTo>
                    <a:pt x="575612" y="1344190"/>
                    <a:pt x="578578" y="1346970"/>
                    <a:pt x="582190" y="1348575"/>
                  </a:cubicBezTo>
                  <a:cubicBezTo>
                    <a:pt x="588527" y="1351391"/>
                    <a:pt x="601926" y="1355154"/>
                    <a:pt x="601926" y="1355154"/>
                  </a:cubicBezTo>
                  <a:cubicBezTo>
                    <a:pt x="605215" y="1357347"/>
                    <a:pt x="608181" y="1360127"/>
                    <a:pt x="611793" y="1361732"/>
                  </a:cubicBezTo>
                  <a:cubicBezTo>
                    <a:pt x="618130" y="1364548"/>
                    <a:pt x="625758" y="1364465"/>
                    <a:pt x="631528" y="1368311"/>
                  </a:cubicBezTo>
                  <a:cubicBezTo>
                    <a:pt x="647167" y="1378736"/>
                    <a:pt x="637644" y="1373638"/>
                    <a:pt x="661131" y="1381467"/>
                  </a:cubicBezTo>
                  <a:lnTo>
                    <a:pt x="680867" y="1388046"/>
                  </a:lnTo>
                  <a:lnTo>
                    <a:pt x="690734" y="1391335"/>
                  </a:lnTo>
                  <a:cubicBezTo>
                    <a:pt x="703583" y="1378488"/>
                    <a:pt x="692064" y="1391967"/>
                    <a:pt x="700602" y="1374889"/>
                  </a:cubicBezTo>
                  <a:cubicBezTo>
                    <a:pt x="702370" y="1371353"/>
                    <a:pt x="705412" y="1368557"/>
                    <a:pt x="707180" y="1365021"/>
                  </a:cubicBezTo>
                  <a:cubicBezTo>
                    <a:pt x="720793" y="1337793"/>
                    <a:pt x="698198" y="1373559"/>
                    <a:pt x="717048" y="1345286"/>
                  </a:cubicBezTo>
                  <a:cubicBezTo>
                    <a:pt x="729041" y="1309308"/>
                    <a:pt x="709915" y="1363800"/>
                    <a:pt x="726915" y="1325551"/>
                  </a:cubicBezTo>
                  <a:cubicBezTo>
                    <a:pt x="735271" y="1306750"/>
                    <a:pt x="736986" y="1286402"/>
                    <a:pt x="740072" y="1266345"/>
                  </a:cubicBezTo>
                  <a:cubicBezTo>
                    <a:pt x="741086" y="1259753"/>
                    <a:pt x="741914" y="1253120"/>
                    <a:pt x="743361" y="1246610"/>
                  </a:cubicBezTo>
                  <a:cubicBezTo>
                    <a:pt x="744113" y="1243225"/>
                    <a:pt x="744199" y="1239194"/>
                    <a:pt x="746651" y="1236742"/>
                  </a:cubicBezTo>
                  <a:cubicBezTo>
                    <a:pt x="749102" y="1234291"/>
                    <a:pt x="753229" y="1234549"/>
                    <a:pt x="756518" y="1233453"/>
                  </a:cubicBezTo>
                  <a:cubicBezTo>
                    <a:pt x="760511" y="1234118"/>
                    <a:pt x="779889" y="1236292"/>
                    <a:pt x="786121" y="1240032"/>
                  </a:cubicBezTo>
                  <a:cubicBezTo>
                    <a:pt x="793421" y="1244412"/>
                    <a:pt x="803395" y="1263884"/>
                    <a:pt x="805856" y="1266345"/>
                  </a:cubicBezTo>
                  <a:cubicBezTo>
                    <a:pt x="808049" y="1268538"/>
                    <a:pt x="809776" y="1271328"/>
                    <a:pt x="812435" y="1272924"/>
                  </a:cubicBezTo>
                  <a:cubicBezTo>
                    <a:pt x="815408" y="1274708"/>
                    <a:pt x="819013" y="1275117"/>
                    <a:pt x="822302" y="1276213"/>
                  </a:cubicBezTo>
                  <a:cubicBezTo>
                    <a:pt x="890570" y="1270962"/>
                    <a:pt x="846152" y="1277857"/>
                    <a:pt x="874930" y="1269634"/>
                  </a:cubicBezTo>
                  <a:cubicBezTo>
                    <a:pt x="879277" y="1268392"/>
                    <a:pt x="883757" y="1267644"/>
                    <a:pt x="888087" y="1266345"/>
                  </a:cubicBezTo>
                  <a:cubicBezTo>
                    <a:pt x="894729" y="1264353"/>
                    <a:pt x="907822" y="1259767"/>
                    <a:pt x="907822" y="1259767"/>
                  </a:cubicBezTo>
                  <a:cubicBezTo>
                    <a:pt x="932718" y="1243170"/>
                    <a:pt x="921966" y="1252201"/>
                    <a:pt x="940714" y="1233453"/>
                  </a:cubicBezTo>
                  <a:cubicBezTo>
                    <a:pt x="944003" y="1230164"/>
                    <a:pt x="948002" y="1227456"/>
                    <a:pt x="950582" y="1223585"/>
                  </a:cubicBezTo>
                  <a:cubicBezTo>
                    <a:pt x="952775" y="1220296"/>
                    <a:pt x="954587" y="1216719"/>
                    <a:pt x="957160" y="1213718"/>
                  </a:cubicBezTo>
                  <a:cubicBezTo>
                    <a:pt x="961196" y="1209009"/>
                    <a:pt x="970317" y="1200561"/>
                    <a:pt x="970317" y="1200561"/>
                  </a:cubicBezTo>
                  <a:cubicBezTo>
                    <a:pt x="971413" y="1197272"/>
                    <a:pt x="971822" y="1193666"/>
                    <a:pt x="973606" y="1190693"/>
                  </a:cubicBezTo>
                  <a:cubicBezTo>
                    <a:pt x="977270" y="1184586"/>
                    <a:pt x="984883" y="1181672"/>
                    <a:pt x="990052" y="1177537"/>
                  </a:cubicBezTo>
                  <a:cubicBezTo>
                    <a:pt x="998509" y="1170771"/>
                    <a:pt x="994330" y="1169407"/>
                    <a:pt x="1006498" y="1167669"/>
                  </a:cubicBezTo>
                  <a:cubicBezTo>
                    <a:pt x="1018486" y="1165956"/>
                    <a:pt x="1030619" y="1165476"/>
                    <a:pt x="1042679" y="1164380"/>
                  </a:cubicBezTo>
                  <a:cubicBezTo>
                    <a:pt x="1049258" y="1162187"/>
                    <a:pt x="1055836" y="1155608"/>
                    <a:pt x="1062415" y="1157801"/>
                  </a:cubicBezTo>
                  <a:lnTo>
                    <a:pt x="1082150" y="1164380"/>
                  </a:lnTo>
                  <a:cubicBezTo>
                    <a:pt x="1090921" y="1163284"/>
                    <a:pt x="1099767" y="1162672"/>
                    <a:pt x="1108464" y="1161091"/>
                  </a:cubicBezTo>
                  <a:cubicBezTo>
                    <a:pt x="1111875" y="1160471"/>
                    <a:pt x="1114878" y="1158115"/>
                    <a:pt x="1118331" y="1157801"/>
                  </a:cubicBezTo>
                  <a:cubicBezTo>
                    <a:pt x="1139106" y="1155912"/>
                    <a:pt x="1159994" y="1155608"/>
                    <a:pt x="1180826" y="1154512"/>
                  </a:cubicBezTo>
                  <a:cubicBezTo>
                    <a:pt x="1188919" y="1146419"/>
                    <a:pt x="1195551" y="1141507"/>
                    <a:pt x="1200561" y="1131488"/>
                  </a:cubicBezTo>
                  <a:cubicBezTo>
                    <a:pt x="1202112" y="1128387"/>
                    <a:pt x="1202754" y="1124909"/>
                    <a:pt x="1203851" y="1121620"/>
                  </a:cubicBezTo>
                  <a:cubicBezTo>
                    <a:pt x="1204039" y="1120118"/>
                    <a:pt x="1208651" y="1080313"/>
                    <a:pt x="1210429" y="1075571"/>
                  </a:cubicBezTo>
                  <a:cubicBezTo>
                    <a:pt x="1211518" y="1072667"/>
                    <a:pt x="1214815" y="1071186"/>
                    <a:pt x="1217008" y="1068993"/>
                  </a:cubicBezTo>
                  <a:cubicBezTo>
                    <a:pt x="1225779" y="1070089"/>
                    <a:pt x="1234624" y="1070701"/>
                    <a:pt x="1243321" y="1072282"/>
                  </a:cubicBezTo>
                  <a:cubicBezTo>
                    <a:pt x="1246732" y="1072902"/>
                    <a:pt x="1249844" y="1074659"/>
                    <a:pt x="1253189" y="1075571"/>
                  </a:cubicBezTo>
                  <a:cubicBezTo>
                    <a:pt x="1261911" y="1077950"/>
                    <a:pt x="1270637" y="1080377"/>
                    <a:pt x="1279502" y="1082150"/>
                  </a:cubicBezTo>
                  <a:cubicBezTo>
                    <a:pt x="1292551" y="1084759"/>
                    <a:pt x="1310356" y="1088049"/>
                    <a:pt x="1322262" y="1092017"/>
                  </a:cubicBezTo>
                  <a:cubicBezTo>
                    <a:pt x="1325551" y="1093113"/>
                    <a:pt x="1328745" y="1094554"/>
                    <a:pt x="1332130" y="1095306"/>
                  </a:cubicBezTo>
                  <a:cubicBezTo>
                    <a:pt x="1338640" y="1096753"/>
                    <a:pt x="1345287" y="1097499"/>
                    <a:pt x="1351865" y="1098596"/>
                  </a:cubicBezTo>
                  <a:cubicBezTo>
                    <a:pt x="1358443" y="1097499"/>
                    <a:pt x="1365356" y="1097648"/>
                    <a:pt x="1371600" y="1095306"/>
                  </a:cubicBezTo>
                  <a:cubicBezTo>
                    <a:pt x="1374504" y="1094217"/>
                    <a:pt x="1376242" y="1091150"/>
                    <a:pt x="1378179" y="1088728"/>
                  </a:cubicBezTo>
                  <a:cubicBezTo>
                    <a:pt x="1383258" y="1082379"/>
                    <a:pt x="1388221" y="1072970"/>
                    <a:pt x="1391336" y="1065703"/>
                  </a:cubicBezTo>
                  <a:cubicBezTo>
                    <a:pt x="1392702" y="1062516"/>
                    <a:pt x="1393529" y="1059125"/>
                    <a:pt x="1394625" y="1055836"/>
                  </a:cubicBezTo>
                  <a:cubicBezTo>
                    <a:pt x="1395721" y="1031715"/>
                    <a:pt x="1396194" y="1007558"/>
                    <a:pt x="1397914" y="983473"/>
                  </a:cubicBezTo>
                  <a:cubicBezTo>
                    <a:pt x="1398389" y="976821"/>
                    <a:pt x="1401203" y="970407"/>
                    <a:pt x="1401203" y="963738"/>
                  </a:cubicBezTo>
                  <a:cubicBezTo>
                    <a:pt x="1401203" y="950535"/>
                    <a:pt x="1399551" y="937368"/>
                    <a:pt x="1397914" y="924267"/>
                  </a:cubicBezTo>
                  <a:cubicBezTo>
                    <a:pt x="1397353" y="919782"/>
                    <a:pt x="1396647" y="915154"/>
                    <a:pt x="1394625" y="911111"/>
                  </a:cubicBezTo>
                  <a:cubicBezTo>
                    <a:pt x="1390032" y="901925"/>
                    <a:pt x="1375586" y="900379"/>
                    <a:pt x="1368311" y="897954"/>
                  </a:cubicBezTo>
                  <a:lnTo>
                    <a:pt x="1358444" y="894665"/>
                  </a:lnTo>
                  <a:lnTo>
                    <a:pt x="1348576" y="891375"/>
                  </a:lnTo>
                  <a:lnTo>
                    <a:pt x="1338708" y="888086"/>
                  </a:lnTo>
                  <a:cubicBezTo>
                    <a:pt x="1304720" y="889182"/>
                    <a:pt x="1270638" y="888627"/>
                    <a:pt x="1236743" y="891375"/>
                  </a:cubicBezTo>
                  <a:cubicBezTo>
                    <a:pt x="1224435" y="892373"/>
                    <a:pt x="1214669" y="899896"/>
                    <a:pt x="1203851" y="904532"/>
                  </a:cubicBezTo>
                  <a:cubicBezTo>
                    <a:pt x="1200664" y="905898"/>
                    <a:pt x="1197272" y="906725"/>
                    <a:pt x="1193983" y="907821"/>
                  </a:cubicBezTo>
                  <a:cubicBezTo>
                    <a:pt x="1191790" y="910014"/>
                    <a:pt x="1190064" y="912804"/>
                    <a:pt x="1187405" y="914400"/>
                  </a:cubicBezTo>
                  <a:cubicBezTo>
                    <a:pt x="1176366" y="921024"/>
                    <a:pt x="1167143" y="916204"/>
                    <a:pt x="1154513" y="914400"/>
                  </a:cubicBezTo>
                  <a:cubicBezTo>
                    <a:pt x="1153416" y="911111"/>
                    <a:pt x="1149857" y="907719"/>
                    <a:pt x="1151223" y="904532"/>
                  </a:cubicBezTo>
                  <a:cubicBezTo>
                    <a:pt x="1153666" y="898831"/>
                    <a:pt x="1164380" y="891375"/>
                    <a:pt x="1164380" y="891375"/>
                  </a:cubicBezTo>
                  <a:cubicBezTo>
                    <a:pt x="1197185" y="895021"/>
                    <a:pt x="1199930" y="897188"/>
                    <a:pt x="1236743" y="891375"/>
                  </a:cubicBezTo>
                  <a:cubicBezTo>
                    <a:pt x="1243592" y="890293"/>
                    <a:pt x="1249900" y="886990"/>
                    <a:pt x="1256478" y="884797"/>
                  </a:cubicBezTo>
                  <a:lnTo>
                    <a:pt x="1266346" y="881508"/>
                  </a:lnTo>
                  <a:lnTo>
                    <a:pt x="1286081" y="874929"/>
                  </a:lnTo>
                  <a:cubicBezTo>
                    <a:pt x="1289370" y="873833"/>
                    <a:pt x="1292529" y="872210"/>
                    <a:pt x="1295949" y="871640"/>
                  </a:cubicBezTo>
                  <a:lnTo>
                    <a:pt x="1315684" y="868351"/>
                  </a:lnTo>
                  <a:cubicBezTo>
                    <a:pt x="1337901" y="860945"/>
                    <a:pt x="1310544" y="869494"/>
                    <a:pt x="1345287" y="861773"/>
                  </a:cubicBezTo>
                  <a:cubicBezTo>
                    <a:pt x="1348671" y="861021"/>
                    <a:pt x="1351865" y="859580"/>
                    <a:pt x="1355154" y="858483"/>
                  </a:cubicBezTo>
                  <a:cubicBezTo>
                    <a:pt x="1357347" y="856290"/>
                    <a:pt x="1360137" y="854564"/>
                    <a:pt x="1361733" y="851905"/>
                  </a:cubicBezTo>
                  <a:cubicBezTo>
                    <a:pt x="1367020" y="843093"/>
                    <a:pt x="1365330" y="835182"/>
                    <a:pt x="1361733" y="825591"/>
                  </a:cubicBezTo>
                  <a:cubicBezTo>
                    <a:pt x="1360345" y="821890"/>
                    <a:pt x="1357347" y="819013"/>
                    <a:pt x="1355154" y="815724"/>
                  </a:cubicBezTo>
                  <a:cubicBezTo>
                    <a:pt x="1346467" y="789661"/>
                    <a:pt x="1349716" y="802828"/>
                    <a:pt x="1345287" y="776253"/>
                  </a:cubicBezTo>
                  <a:cubicBezTo>
                    <a:pt x="1323359" y="777349"/>
                    <a:pt x="1301382" y="777719"/>
                    <a:pt x="1279502" y="779542"/>
                  </a:cubicBezTo>
                  <a:cubicBezTo>
                    <a:pt x="1274997" y="779917"/>
                    <a:pt x="1270501" y="781051"/>
                    <a:pt x="1266346" y="782832"/>
                  </a:cubicBezTo>
                  <a:cubicBezTo>
                    <a:pt x="1262713" y="784389"/>
                    <a:pt x="1259767" y="787217"/>
                    <a:pt x="1256478" y="789410"/>
                  </a:cubicBezTo>
                  <a:cubicBezTo>
                    <a:pt x="1250996" y="788314"/>
                    <a:pt x="1243133" y="790773"/>
                    <a:pt x="1240032" y="786121"/>
                  </a:cubicBezTo>
                  <a:cubicBezTo>
                    <a:pt x="1237839" y="782832"/>
                    <a:pt x="1246925" y="782145"/>
                    <a:pt x="1249900" y="779542"/>
                  </a:cubicBezTo>
                  <a:cubicBezTo>
                    <a:pt x="1255734" y="774437"/>
                    <a:pt x="1260864" y="768578"/>
                    <a:pt x="1266346" y="763096"/>
                  </a:cubicBezTo>
                  <a:lnTo>
                    <a:pt x="1276213" y="753229"/>
                  </a:lnTo>
                  <a:lnTo>
                    <a:pt x="1282792" y="733493"/>
                  </a:lnTo>
                  <a:cubicBezTo>
                    <a:pt x="1283888" y="730204"/>
                    <a:pt x="1283630" y="726078"/>
                    <a:pt x="1286081" y="723626"/>
                  </a:cubicBezTo>
                  <a:cubicBezTo>
                    <a:pt x="1288274" y="721433"/>
                    <a:pt x="1290722" y="719469"/>
                    <a:pt x="1292659" y="717047"/>
                  </a:cubicBezTo>
                  <a:cubicBezTo>
                    <a:pt x="1295128" y="713960"/>
                    <a:pt x="1296443" y="709975"/>
                    <a:pt x="1299238" y="707180"/>
                  </a:cubicBezTo>
                  <a:cubicBezTo>
                    <a:pt x="1308666" y="697752"/>
                    <a:pt x="1308270" y="702663"/>
                    <a:pt x="1318973" y="697312"/>
                  </a:cubicBezTo>
                  <a:cubicBezTo>
                    <a:pt x="1327274" y="693162"/>
                    <a:pt x="1329299" y="690276"/>
                    <a:pt x="1335419" y="684155"/>
                  </a:cubicBezTo>
                  <a:cubicBezTo>
                    <a:pt x="1350390" y="639241"/>
                    <a:pt x="1334057" y="685138"/>
                    <a:pt x="1348576" y="651263"/>
                  </a:cubicBezTo>
                  <a:cubicBezTo>
                    <a:pt x="1354981" y="636318"/>
                    <a:pt x="1347503" y="645758"/>
                    <a:pt x="1358444" y="634817"/>
                  </a:cubicBezTo>
                  <a:cubicBezTo>
                    <a:pt x="1359540" y="631528"/>
                    <a:pt x="1359282" y="627401"/>
                    <a:pt x="1361733" y="624950"/>
                  </a:cubicBezTo>
                  <a:cubicBezTo>
                    <a:pt x="1373042" y="613641"/>
                    <a:pt x="1378928" y="612640"/>
                    <a:pt x="1391336" y="608503"/>
                  </a:cubicBezTo>
                  <a:cubicBezTo>
                    <a:pt x="1399011" y="609600"/>
                    <a:pt x="1406655" y="612649"/>
                    <a:pt x="1414360" y="611793"/>
                  </a:cubicBezTo>
                  <a:cubicBezTo>
                    <a:pt x="1417442" y="611451"/>
                    <a:pt x="1419551" y="607988"/>
                    <a:pt x="1420938" y="605214"/>
                  </a:cubicBezTo>
                  <a:cubicBezTo>
                    <a:pt x="1424039" y="599012"/>
                    <a:pt x="1425324" y="592057"/>
                    <a:pt x="1427517" y="585479"/>
                  </a:cubicBezTo>
                  <a:cubicBezTo>
                    <a:pt x="1428613" y="582190"/>
                    <a:pt x="1429255" y="578712"/>
                    <a:pt x="1430806" y="575611"/>
                  </a:cubicBezTo>
                  <a:lnTo>
                    <a:pt x="1437385" y="562455"/>
                  </a:lnTo>
                  <a:cubicBezTo>
                    <a:pt x="1442355" y="542573"/>
                    <a:pt x="1439245" y="553583"/>
                    <a:pt x="1447252" y="529562"/>
                  </a:cubicBezTo>
                  <a:lnTo>
                    <a:pt x="1450541" y="519695"/>
                  </a:lnTo>
                  <a:lnTo>
                    <a:pt x="1453831" y="509827"/>
                  </a:lnTo>
                  <a:cubicBezTo>
                    <a:pt x="1454927" y="488995"/>
                    <a:pt x="1455231" y="468107"/>
                    <a:pt x="1457120" y="447332"/>
                  </a:cubicBezTo>
                  <a:cubicBezTo>
                    <a:pt x="1457713" y="440807"/>
                    <a:pt x="1464864" y="429261"/>
                    <a:pt x="1466987" y="424308"/>
                  </a:cubicBezTo>
                  <a:cubicBezTo>
                    <a:pt x="1475156" y="405246"/>
                    <a:pt x="1464216" y="423531"/>
                    <a:pt x="1476855" y="404573"/>
                  </a:cubicBezTo>
                  <a:cubicBezTo>
                    <a:pt x="1479048" y="393609"/>
                    <a:pt x="1479896" y="382287"/>
                    <a:pt x="1483433" y="371680"/>
                  </a:cubicBezTo>
                  <a:cubicBezTo>
                    <a:pt x="1491313" y="348049"/>
                    <a:pt x="1481762" y="377532"/>
                    <a:pt x="1490012" y="348656"/>
                  </a:cubicBezTo>
                  <a:cubicBezTo>
                    <a:pt x="1494162" y="334129"/>
                    <a:pt x="1494083" y="341149"/>
                    <a:pt x="1496590" y="322342"/>
                  </a:cubicBezTo>
                  <a:cubicBezTo>
                    <a:pt x="1507122" y="243348"/>
                    <a:pt x="1494085" y="324206"/>
                    <a:pt x="1503169" y="269715"/>
                  </a:cubicBezTo>
                  <a:cubicBezTo>
                    <a:pt x="1504265" y="248883"/>
                    <a:pt x="1503640" y="227889"/>
                    <a:pt x="1506458" y="207220"/>
                  </a:cubicBezTo>
                  <a:cubicBezTo>
                    <a:pt x="1508081" y="195318"/>
                    <a:pt x="1515318" y="197855"/>
                    <a:pt x="1522904" y="194063"/>
                  </a:cubicBezTo>
                  <a:cubicBezTo>
                    <a:pt x="1536408" y="187312"/>
                    <a:pt x="1529149" y="189067"/>
                    <a:pt x="1539350" y="180906"/>
                  </a:cubicBezTo>
                  <a:cubicBezTo>
                    <a:pt x="1542437" y="178436"/>
                    <a:pt x="1545929" y="176521"/>
                    <a:pt x="1549218" y="174328"/>
                  </a:cubicBezTo>
                  <a:cubicBezTo>
                    <a:pt x="1548121" y="167750"/>
                    <a:pt x="1548270" y="160837"/>
                    <a:pt x="1545928" y="154593"/>
                  </a:cubicBezTo>
                  <a:cubicBezTo>
                    <a:pt x="1544839" y="151689"/>
                    <a:pt x="1541772" y="149951"/>
                    <a:pt x="1539350" y="148014"/>
                  </a:cubicBezTo>
                  <a:cubicBezTo>
                    <a:pt x="1536263" y="145544"/>
                    <a:pt x="1532569" y="143906"/>
                    <a:pt x="1529482" y="141436"/>
                  </a:cubicBezTo>
                  <a:cubicBezTo>
                    <a:pt x="1527060" y="139499"/>
                    <a:pt x="1525563" y="136453"/>
                    <a:pt x="1522904" y="134857"/>
                  </a:cubicBezTo>
                  <a:cubicBezTo>
                    <a:pt x="1519931" y="133073"/>
                    <a:pt x="1516325" y="132664"/>
                    <a:pt x="1513036" y="131568"/>
                  </a:cubicBezTo>
                  <a:cubicBezTo>
                    <a:pt x="1509747" y="129375"/>
                    <a:pt x="1506705" y="126758"/>
                    <a:pt x="1503169" y="124990"/>
                  </a:cubicBezTo>
                  <a:cubicBezTo>
                    <a:pt x="1500068" y="123439"/>
                    <a:pt x="1496274" y="123485"/>
                    <a:pt x="1493301" y="121701"/>
                  </a:cubicBezTo>
                  <a:cubicBezTo>
                    <a:pt x="1473765" y="109979"/>
                    <a:pt x="1502258" y="119834"/>
                    <a:pt x="1476855" y="108544"/>
                  </a:cubicBezTo>
                  <a:cubicBezTo>
                    <a:pt x="1470518" y="105728"/>
                    <a:pt x="1457120" y="101965"/>
                    <a:pt x="1457120" y="101965"/>
                  </a:cubicBezTo>
                  <a:cubicBezTo>
                    <a:pt x="1449445" y="103062"/>
                    <a:pt x="1441697" y="103734"/>
                    <a:pt x="1434095" y="105255"/>
                  </a:cubicBezTo>
                  <a:cubicBezTo>
                    <a:pt x="1430695" y="105935"/>
                    <a:pt x="1427695" y="108544"/>
                    <a:pt x="1424228" y="108544"/>
                  </a:cubicBezTo>
                  <a:cubicBezTo>
                    <a:pt x="1412118" y="108544"/>
                    <a:pt x="1400107" y="106351"/>
                    <a:pt x="1388046" y="105255"/>
                  </a:cubicBezTo>
                  <a:cubicBezTo>
                    <a:pt x="1383836" y="104202"/>
                    <a:pt x="1369737" y="101033"/>
                    <a:pt x="1365022" y="98676"/>
                  </a:cubicBezTo>
                  <a:cubicBezTo>
                    <a:pt x="1361486" y="96908"/>
                    <a:pt x="1358156" y="94671"/>
                    <a:pt x="1355154" y="92098"/>
                  </a:cubicBezTo>
                  <a:cubicBezTo>
                    <a:pt x="1350445" y="88062"/>
                    <a:pt x="1347157" y="82382"/>
                    <a:pt x="1341997" y="78941"/>
                  </a:cubicBezTo>
                  <a:cubicBezTo>
                    <a:pt x="1338708" y="76748"/>
                    <a:pt x="1335217" y="74831"/>
                    <a:pt x="1332130" y="72362"/>
                  </a:cubicBezTo>
                  <a:cubicBezTo>
                    <a:pt x="1329708" y="70425"/>
                    <a:pt x="1328210" y="67379"/>
                    <a:pt x="1325551" y="65784"/>
                  </a:cubicBezTo>
                  <a:cubicBezTo>
                    <a:pt x="1322578" y="64000"/>
                    <a:pt x="1318973" y="63591"/>
                    <a:pt x="1315684" y="62495"/>
                  </a:cubicBezTo>
                  <a:cubicBezTo>
                    <a:pt x="1302835" y="49646"/>
                    <a:pt x="1316316" y="61166"/>
                    <a:pt x="1299238" y="52627"/>
                  </a:cubicBezTo>
                  <a:cubicBezTo>
                    <a:pt x="1295702" y="50859"/>
                    <a:pt x="1292982" y="47655"/>
                    <a:pt x="1289370" y="46049"/>
                  </a:cubicBezTo>
                  <a:cubicBezTo>
                    <a:pt x="1289355" y="46042"/>
                    <a:pt x="1264709" y="37828"/>
                    <a:pt x="1259767" y="36181"/>
                  </a:cubicBezTo>
                  <a:cubicBezTo>
                    <a:pt x="1256478" y="35085"/>
                    <a:pt x="1253355" y="33180"/>
                    <a:pt x="1249900" y="32892"/>
                  </a:cubicBezTo>
                  <a:lnTo>
                    <a:pt x="1210429" y="29603"/>
                  </a:lnTo>
                  <a:cubicBezTo>
                    <a:pt x="1185625" y="21336"/>
                    <a:pt x="1216199" y="32488"/>
                    <a:pt x="1190694" y="19735"/>
                  </a:cubicBezTo>
                  <a:cubicBezTo>
                    <a:pt x="1187593" y="18184"/>
                    <a:pt x="1184115" y="17542"/>
                    <a:pt x="1180826" y="16446"/>
                  </a:cubicBezTo>
                  <a:cubicBezTo>
                    <a:pt x="1113611" y="19807"/>
                    <a:pt x="1114305" y="21913"/>
                    <a:pt x="1045969" y="16446"/>
                  </a:cubicBezTo>
                  <a:cubicBezTo>
                    <a:pt x="1043456" y="16245"/>
                    <a:pt x="1026357" y="11573"/>
                    <a:pt x="1022944" y="9867"/>
                  </a:cubicBezTo>
                  <a:cubicBezTo>
                    <a:pt x="997447" y="-2882"/>
                    <a:pt x="1028007" y="8265"/>
                    <a:pt x="1003209" y="0"/>
                  </a:cubicBezTo>
                  <a:cubicBezTo>
                    <a:pt x="994438" y="1096"/>
                    <a:pt x="985102" y="6"/>
                    <a:pt x="976895" y="3289"/>
                  </a:cubicBezTo>
                  <a:cubicBezTo>
                    <a:pt x="973225" y="4757"/>
                    <a:pt x="972890" y="10155"/>
                    <a:pt x="970317" y="13157"/>
                  </a:cubicBezTo>
                  <a:cubicBezTo>
                    <a:pt x="966281" y="17866"/>
                    <a:pt x="957160" y="26314"/>
                    <a:pt x="957160" y="26314"/>
                  </a:cubicBezTo>
                  <a:cubicBezTo>
                    <a:pt x="956064" y="29603"/>
                    <a:pt x="955655" y="33208"/>
                    <a:pt x="953871" y="36181"/>
                  </a:cubicBezTo>
                  <a:cubicBezTo>
                    <a:pt x="952275" y="38840"/>
                    <a:pt x="949229" y="40338"/>
                    <a:pt x="947292" y="42760"/>
                  </a:cubicBezTo>
                  <a:cubicBezTo>
                    <a:pt x="930689" y="63513"/>
                    <a:pt x="950024" y="43316"/>
                    <a:pt x="934136" y="59206"/>
                  </a:cubicBezTo>
                  <a:cubicBezTo>
                    <a:pt x="931943" y="65784"/>
                    <a:pt x="931403" y="73171"/>
                    <a:pt x="927557" y="78941"/>
                  </a:cubicBezTo>
                  <a:cubicBezTo>
                    <a:pt x="925364" y="82230"/>
                    <a:pt x="922585" y="85197"/>
                    <a:pt x="920979" y="88809"/>
                  </a:cubicBezTo>
                  <a:cubicBezTo>
                    <a:pt x="905324" y="124034"/>
                    <a:pt x="922708" y="96082"/>
                    <a:pt x="907822" y="118411"/>
                  </a:cubicBezTo>
                  <a:cubicBezTo>
                    <a:pt x="905629" y="124990"/>
                    <a:pt x="906148" y="133244"/>
                    <a:pt x="901244" y="138147"/>
                  </a:cubicBezTo>
                  <a:cubicBezTo>
                    <a:pt x="882002" y="157388"/>
                    <a:pt x="889098" y="148142"/>
                    <a:pt x="878219" y="164460"/>
                  </a:cubicBezTo>
                  <a:cubicBezTo>
                    <a:pt x="877123" y="167749"/>
                    <a:pt x="876714" y="171355"/>
                    <a:pt x="874930" y="174328"/>
                  </a:cubicBezTo>
                  <a:cubicBezTo>
                    <a:pt x="873334" y="176987"/>
                    <a:pt x="869738" y="178132"/>
                    <a:pt x="868351" y="180906"/>
                  </a:cubicBezTo>
                  <a:cubicBezTo>
                    <a:pt x="865250" y="187108"/>
                    <a:pt x="865620" y="194872"/>
                    <a:pt x="861773" y="200642"/>
                  </a:cubicBezTo>
                  <a:cubicBezTo>
                    <a:pt x="853475" y="213089"/>
                    <a:pt x="857990" y="207714"/>
                    <a:pt x="848616" y="217088"/>
                  </a:cubicBezTo>
                  <a:cubicBezTo>
                    <a:pt x="847520" y="220377"/>
                    <a:pt x="846877" y="223854"/>
                    <a:pt x="845327" y="226955"/>
                  </a:cubicBezTo>
                  <a:cubicBezTo>
                    <a:pt x="843559" y="230491"/>
                    <a:pt x="840355" y="233211"/>
                    <a:pt x="838749" y="236823"/>
                  </a:cubicBezTo>
                  <a:cubicBezTo>
                    <a:pt x="826654" y="264035"/>
                    <a:pt x="839101" y="249626"/>
                    <a:pt x="825592" y="263137"/>
                  </a:cubicBezTo>
                  <a:cubicBezTo>
                    <a:pt x="824495" y="266426"/>
                    <a:pt x="824086" y="270031"/>
                    <a:pt x="822302" y="273004"/>
                  </a:cubicBezTo>
                  <a:cubicBezTo>
                    <a:pt x="819176" y="278214"/>
                    <a:pt x="810341" y="283171"/>
                    <a:pt x="805856" y="286161"/>
                  </a:cubicBezTo>
                  <a:cubicBezTo>
                    <a:pt x="804760" y="289450"/>
                    <a:pt x="804118" y="292928"/>
                    <a:pt x="802567" y="296029"/>
                  </a:cubicBezTo>
                  <a:cubicBezTo>
                    <a:pt x="800799" y="299565"/>
                    <a:pt x="797594" y="302284"/>
                    <a:pt x="795989" y="305896"/>
                  </a:cubicBezTo>
                  <a:cubicBezTo>
                    <a:pt x="793173" y="312233"/>
                    <a:pt x="789410" y="325632"/>
                    <a:pt x="789410" y="325632"/>
                  </a:cubicBezTo>
                  <a:cubicBezTo>
                    <a:pt x="788715" y="330500"/>
                    <a:pt x="784353" y="362306"/>
                    <a:pt x="782832" y="368391"/>
                  </a:cubicBezTo>
                  <a:cubicBezTo>
                    <a:pt x="781150" y="375118"/>
                    <a:pt x="781157" y="383223"/>
                    <a:pt x="776254" y="388126"/>
                  </a:cubicBezTo>
                  <a:lnTo>
                    <a:pt x="769675" y="394705"/>
                  </a:lnTo>
                  <a:cubicBezTo>
                    <a:pt x="766201" y="405127"/>
                    <a:pt x="767095" y="405331"/>
                    <a:pt x="759808" y="414440"/>
                  </a:cubicBezTo>
                  <a:cubicBezTo>
                    <a:pt x="757871" y="416862"/>
                    <a:pt x="755166" y="418597"/>
                    <a:pt x="753229" y="421019"/>
                  </a:cubicBezTo>
                  <a:cubicBezTo>
                    <a:pt x="743461" y="433229"/>
                    <a:pt x="747549" y="437166"/>
                    <a:pt x="726915" y="444043"/>
                  </a:cubicBezTo>
                  <a:cubicBezTo>
                    <a:pt x="699825" y="453072"/>
                    <a:pt x="714044" y="449640"/>
                    <a:pt x="684156" y="453911"/>
                  </a:cubicBezTo>
                  <a:cubicBezTo>
                    <a:pt x="670999" y="452814"/>
                    <a:pt x="657631" y="453210"/>
                    <a:pt x="644685" y="450621"/>
                  </a:cubicBezTo>
                  <a:cubicBezTo>
                    <a:pt x="632365" y="448157"/>
                    <a:pt x="635689" y="442497"/>
                    <a:pt x="631528" y="434175"/>
                  </a:cubicBezTo>
                  <a:cubicBezTo>
                    <a:pt x="627379" y="425878"/>
                    <a:pt x="624490" y="423848"/>
                    <a:pt x="618372" y="417729"/>
                  </a:cubicBezTo>
                  <a:cubicBezTo>
                    <a:pt x="616179" y="411151"/>
                    <a:pt x="615639" y="403764"/>
                    <a:pt x="611793" y="397994"/>
                  </a:cubicBezTo>
                  <a:cubicBezTo>
                    <a:pt x="591547" y="367621"/>
                    <a:pt x="617384" y="404982"/>
                    <a:pt x="598636" y="381548"/>
                  </a:cubicBezTo>
                  <a:cubicBezTo>
                    <a:pt x="582039" y="360802"/>
                    <a:pt x="601364" y="380985"/>
                    <a:pt x="585479" y="365102"/>
                  </a:cubicBezTo>
                  <a:cubicBezTo>
                    <a:pt x="584383" y="361813"/>
                    <a:pt x="583741" y="358335"/>
                    <a:pt x="582190" y="355234"/>
                  </a:cubicBezTo>
                  <a:cubicBezTo>
                    <a:pt x="574149" y="339151"/>
                    <a:pt x="576458" y="352039"/>
                    <a:pt x="572323" y="335499"/>
                  </a:cubicBezTo>
                  <a:cubicBezTo>
                    <a:pt x="567774" y="317306"/>
                    <a:pt x="569460" y="316468"/>
                    <a:pt x="565744" y="296029"/>
                  </a:cubicBezTo>
                  <a:cubicBezTo>
                    <a:pt x="564935" y="291581"/>
                    <a:pt x="563754" y="287202"/>
                    <a:pt x="562455" y="282872"/>
                  </a:cubicBezTo>
                  <a:cubicBezTo>
                    <a:pt x="560463" y="276230"/>
                    <a:pt x="558070" y="269715"/>
                    <a:pt x="555877" y="263137"/>
                  </a:cubicBezTo>
                  <a:lnTo>
                    <a:pt x="549298" y="243401"/>
                  </a:lnTo>
                  <a:cubicBezTo>
                    <a:pt x="548202" y="240112"/>
                    <a:pt x="547932" y="236419"/>
                    <a:pt x="546009" y="233534"/>
                  </a:cubicBezTo>
                  <a:cubicBezTo>
                    <a:pt x="543816" y="230245"/>
                    <a:pt x="541037" y="227278"/>
                    <a:pt x="539431" y="223666"/>
                  </a:cubicBezTo>
                  <a:cubicBezTo>
                    <a:pt x="527338" y="196456"/>
                    <a:pt x="539782" y="210862"/>
                    <a:pt x="526274" y="197352"/>
                  </a:cubicBezTo>
                  <a:lnTo>
                    <a:pt x="493382" y="184196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" name="フリーフォーム: 図形 9">
              <a:extLst>
                <a:ext uri="{FF2B5EF4-FFF2-40B4-BE49-F238E27FC236}">
                  <a16:creationId xmlns:a16="http://schemas.microsoft.com/office/drawing/2014/main" id="{769703E5-E465-4858-82F4-1CED1688D97B}"/>
                </a:ext>
              </a:extLst>
            </p:cNvPr>
            <p:cNvSpPr/>
            <p:nvPr/>
          </p:nvSpPr>
          <p:spPr>
            <a:xfrm>
              <a:off x="3682466" y="4119688"/>
              <a:ext cx="1730124" cy="1309105"/>
            </a:xfrm>
            <a:custGeom>
              <a:avLst/>
              <a:gdLst>
                <a:gd name="connsiteX0" fmla="*/ 638106 w 1730124"/>
                <a:gd name="connsiteY0" fmla="*/ 177617 h 1309105"/>
                <a:gd name="connsiteX1" fmla="*/ 529562 w 1730124"/>
                <a:gd name="connsiteY1" fmla="*/ 148014 h 1309105"/>
                <a:gd name="connsiteX2" fmla="*/ 522984 w 1730124"/>
                <a:gd name="connsiteY2" fmla="*/ 138147 h 1309105"/>
                <a:gd name="connsiteX3" fmla="*/ 516406 w 1730124"/>
                <a:gd name="connsiteY3" fmla="*/ 131568 h 1309105"/>
                <a:gd name="connsiteX4" fmla="*/ 496670 w 1730124"/>
                <a:gd name="connsiteY4" fmla="*/ 124990 h 1309105"/>
                <a:gd name="connsiteX5" fmla="*/ 490092 w 1730124"/>
                <a:gd name="connsiteY5" fmla="*/ 134858 h 1309105"/>
                <a:gd name="connsiteX6" fmla="*/ 486803 w 1730124"/>
                <a:gd name="connsiteY6" fmla="*/ 144725 h 1309105"/>
                <a:gd name="connsiteX7" fmla="*/ 480224 w 1730124"/>
                <a:gd name="connsiteY7" fmla="*/ 151304 h 1309105"/>
                <a:gd name="connsiteX8" fmla="*/ 463778 w 1730124"/>
                <a:gd name="connsiteY8" fmla="*/ 174328 h 1309105"/>
                <a:gd name="connsiteX9" fmla="*/ 457200 w 1730124"/>
                <a:gd name="connsiteY9" fmla="*/ 180907 h 1309105"/>
                <a:gd name="connsiteX10" fmla="*/ 440754 w 1730124"/>
                <a:gd name="connsiteY10" fmla="*/ 194063 h 1309105"/>
                <a:gd name="connsiteX11" fmla="*/ 430886 w 1730124"/>
                <a:gd name="connsiteY11" fmla="*/ 197353 h 1309105"/>
                <a:gd name="connsiteX12" fmla="*/ 424308 w 1730124"/>
                <a:gd name="connsiteY12" fmla="*/ 207220 h 1309105"/>
                <a:gd name="connsiteX13" fmla="*/ 404573 w 1730124"/>
                <a:gd name="connsiteY13" fmla="*/ 220377 h 1309105"/>
                <a:gd name="connsiteX14" fmla="*/ 397994 w 1730124"/>
                <a:gd name="connsiteY14" fmla="*/ 230245 h 1309105"/>
                <a:gd name="connsiteX15" fmla="*/ 394705 w 1730124"/>
                <a:gd name="connsiteY15" fmla="*/ 263137 h 1309105"/>
                <a:gd name="connsiteX16" fmla="*/ 374970 w 1730124"/>
                <a:gd name="connsiteY16" fmla="*/ 269715 h 1309105"/>
                <a:gd name="connsiteX17" fmla="*/ 365102 w 1730124"/>
                <a:gd name="connsiteY17" fmla="*/ 273004 h 1309105"/>
                <a:gd name="connsiteX18" fmla="*/ 358524 w 1730124"/>
                <a:gd name="connsiteY18" fmla="*/ 279583 h 1309105"/>
                <a:gd name="connsiteX19" fmla="*/ 348656 w 1730124"/>
                <a:gd name="connsiteY19" fmla="*/ 315764 h 1309105"/>
                <a:gd name="connsiteX20" fmla="*/ 345367 w 1730124"/>
                <a:gd name="connsiteY20" fmla="*/ 328921 h 1309105"/>
                <a:gd name="connsiteX21" fmla="*/ 328921 w 1730124"/>
                <a:gd name="connsiteY21" fmla="*/ 338789 h 1309105"/>
                <a:gd name="connsiteX22" fmla="*/ 296029 w 1730124"/>
                <a:gd name="connsiteY22" fmla="*/ 338789 h 1309105"/>
                <a:gd name="connsiteX23" fmla="*/ 292739 w 1730124"/>
                <a:gd name="connsiteY23" fmla="*/ 355235 h 1309105"/>
                <a:gd name="connsiteX24" fmla="*/ 282872 w 1730124"/>
                <a:gd name="connsiteY24" fmla="*/ 371681 h 1309105"/>
                <a:gd name="connsiteX25" fmla="*/ 273004 w 1730124"/>
                <a:gd name="connsiteY25" fmla="*/ 374970 h 1309105"/>
                <a:gd name="connsiteX26" fmla="*/ 253269 w 1730124"/>
                <a:gd name="connsiteY26" fmla="*/ 384837 h 1309105"/>
                <a:gd name="connsiteX27" fmla="*/ 243401 w 1730124"/>
                <a:gd name="connsiteY27" fmla="*/ 391416 h 1309105"/>
                <a:gd name="connsiteX28" fmla="*/ 223666 w 1730124"/>
                <a:gd name="connsiteY28" fmla="*/ 397994 h 1309105"/>
                <a:gd name="connsiteX29" fmla="*/ 213798 w 1730124"/>
                <a:gd name="connsiteY29" fmla="*/ 404573 h 1309105"/>
                <a:gd name="connsiteX30" fmla="*/ 187485 w 1730124"/>
                <a:gd name="connsiteY30" fmla="*/ 407862 h 1309105"/>
                <a:gd name="connsiteX31" fmla="*/ 177617 w 1730124"/>
                <a:gd name="connsiteY31" fmla="*/ 411151 h 1309105"/>
                <a:gd name="connsiteX32" fmla="*/ 161171 w 1730124"/>
                <a:gd name="connsiteY32" fmla="*/ 424308 h 1309105"/>
                <a:gd name="connsiteX33" fmla="*/ 151303 w 1730124"/>
                <a:gd name="connsiteY33" fmla="*/ 427597 h 1309105"/>
                <a:gd name="connsiteX34" fmla="*/ 144725 w 1730124"/>
                <a:gd name="connsiteY34" fmla="*/ 447332 h 1309105"/>
                <a:gd name="connsiteX35" fmla="*/ 141436 w 1730124"/>
                <a:gd name="connsiteY35" fmla="*/ 457200 h 1309105"/>
                <a:gd name="connsiteX36" fmla="*/ 134857 w 1730124"/>
                <a:gd name="connsiteY36" fmla="*/ 483514 h 1309105"/>
                <a:gd name="connsiteX37" fmla="*/ 128279 w 1730124"/>
                <a:gd name="connsiteY37" fmla="*/ 493381 h 1309105"/>
                <a:gd name="connsiteX38" fmla="*/ 124990 w 1730124"/>
                <a:gd name="connsiteY38" fmla="*/ 503249 h 1309105"/>
                <a:gd name="connsiteX39" fmla="*/ 118411 w 1730124"/>
                <a:gd name="connsiteY39" fmla="*/ 509827 h 1309105"/>
                <a:gd name="connsiteX40" fmla="*/ 111833 w 1730124"/>
                <a:gd name="connsiteY40" fmla="*/ 529563 h 1309105"/>
                <a:gd name="connsiteX41" fmla="*/ 101965 w 1730124"/>
                <a:gd name="connsiteY41" fmla="*/ 559166 h 1309105"/>
                <a:gd name="connsiteX42" fmla="*/ 98676 w 1730124"/>
                <a:gd name="connsiteY42" fmla="*/ 569033 h 1309105"/>
                <a:gd name="connsiteX43" fmla="*/ 95387 w 1730124"/>
                <a:gd name="connsiteY43" fmla="*/ 578901 h 1309105"/>
                <a:gd name="connsiteX44" fmla="*/ 85519 w 1730124"/>
                <a:gd name="connsiteY44" fmla="*/ 582190 h 1309105"/>
                <a:gd name="connsiteX45" fmla="*/ 0 w 1730124"/>
                <a:gd name="connsiteY45" fmla="*/ 578901 h 1309105"/>
                <a:gd name="connsiteX46" fmla="*/ 9868 w 1730124"/>
                <a:gd name="connsiteY46" fmla="*/ 674288 h 1309105"/>
                <a:gd name="connsiteX47" fmla="*/ 16446 w 1730124"/>
                <a:gd name="connsiteY47" fmla="*/ 694023 h 1309105"/>
                <a:gd name="connsiteX48" fmla="*/ 23024 w 1730124"/>
                <a:gd name="connsiteY48" fmla="*/ 703891 h 1309105"/>
                <a:gd name="connsiteX49" fmla="*/ 26314 w 1730124"/>
                <a:gd name="connsiteY49" fmla="*/ 713758 h 1309105"/>
                <a:gd name="connsiteX50" fmla="*/ 32892 w 1730124"/>
                <a:gd name="connsiteY50" fmla="*/ 720337 h 1309105"/>
                <a:gd name="connsiteX51" fmla="*/ 46049 w 1730124"/>
                <a:gd name="connsiteY51" fmla="*/ 740072 h 1309105"/>
                <a:gd name="connsiteX52" fmla="*/ 49338 w 1730124"/>
                <a:gd name="connsiteY52" fmla="*/ 749940 h 1309105"/>
                <a:gd name="connsiteX53" fmla="*/ 55916 w 1730124"/>
                <a:gd name="connsiteY53" fmla="*/ 759807 h 1309105"/>
                <a:gd name="connsiteX54" fmla="*/ 69073 w 1730124"/>
                <a:gd name="connsiteY54" fmla="*/ 789410 h 1309105"/>
                <a:gd name="connsiteX55" fmla="*/ 75652 w 1730124"/>
                <a:gd name="connsiteY55" fmla="*/ 832170 h 1309105"/>
                <a:gd name="connsiteX56" fmla="*/ 78941 w 1730124"/>
                <a:gd name="connsiteY56" fmla="*/ 858484 h 1309105"/>
                <a:gd name="connsiteX57" fmla="*/ 82230 w 1730124"/>
                <a:gd name="connsiteY57" fmla="*/ 891376 h 1309105"/>
                <a:gd name="connsiteX58" fmla="*/ 88809 w 1730124"/>
                <a:gd name="connsiteY58" fmla="*/ 917689 h 1309105"/>
                <a:gd name="connsiteX59" fmla="*/ 98676 w 1730124"/>
                <a:gd name="connsiteY59" fmla="*/ 940714 h 1309105"/>
                <a:gd name="connsiteX60" fmla="*/ 108544 w 1730124"/>
                <a:gd name="connsiteY60" fmla="*/ 957160 h 1309105"/>
                <a:gd name="connsiteX61" fmla="*/ 118411 w 1730124"/>
                <a:gd name="connsiteY61" fmla="*/ 973606 h 1309105"/>
                <a:gd name="connsiteX62" fmla="*/ 121701 w 1730124"/>
                <a:gd name="connsiteY62" fmla="*/ 983473 h 1309105"/>
                <a:gd name="connsiteX63" fmla="*/ 138147 w 1730124"/>
                <a:gd name="connsiteY63" fmla="*/ 996630 h 1309105"/>
                <a:gd name="connsiteX64" fmla="*/ 154593 w 1730124"/>
                <a:gd name="connsiteY64" fmla="*/ 1006498 h 1309105"/>
                <a:gd name="connsiteX65" fmla="*/ 171039 w 1730124"/>
                <a:gd name="connsiteY65" fmla="*/ 1022944 h 1309105"/>
                <a:gd name="connsiteX66" fmla="*/ 177617 w 1730124"/>
                <a:gd name="connsiteY66" fmla="*/ 1032812 h 1309105"/>
                <a:gd name="connsiteX67" fmla="*/ 184196 w 1730124"/>
                <a:gd name="connsiteY67" fmla="*/ 1039390 h 1309105"/>
                <a:gd name="connsiteX68" fmla="*/ 187485 w 1730124"/>
                <a:gd name="connsiteY68" fmla="*/ 1049258 h 1309105"/>
                <a:gd name="connsiteX69" fmla="*/ 200642 w 1730124"/>
                <a:gd name="connsiteY69" fmla="*/ 1065704 h 1309105"/>
                <a:gd name="connsiteX70" fmla="*/ 210509 w 1730124"/>
                <a:gd name="connsiteY70" fmla="*/ 1082150 h 1309105"/>
                <a:gd name="connsiteX71" fmla="*/ 213798 w 1730124"/>
                <a:gd name="connsiteY71" fmla="*/ 1092017 h 1309105"/>
                <a:gd name="connsiteX72" fmla="*/ 220377 w 1730124"/>
                <a:gd name="connsiteY72" fmla="*/ 1098596 h 1309105"/>
                <a:gd name="connsiteX73" fmla="*/ 226955 w 1730124"/>
                <a:gd name="connsiteY73" fmla="*/ 1108463 h 1309105"/>
                <a:gd name="connsiteX74" fmla="*/ 230245 w 1730124"/>
                <a:gd name="connsiteY74" fmla="*/ 1118331 h 1309105"/>
                <a:gd name="connsiteX75" fmla="*/ 243401 w 1730124"/>
                <a:gd name="connsiteY75" fmla="*/ 1138066 h 1309105"/>
                <a:gd name="connsiteX76" fmla="*/ 249980 w 1730124"/>
                <a:gd name="connsiteY76" fmla="*/ 1147934 h 1309105"/>
                <a:gd name="connsiteX77" fmla="*/ 276293 w 1730124"/>
                <a:gd name="connsiteY77" fmla="*/ 1174248 h 1309105"/>
                <a:gd name="connsiteX78" fmla="*/ 282872 w 1730124"/>
                <a:gd name="connsiteY78" fmla="*/ 1180826 h 1309105"/>
                <a:gd name="connsiteX79" fmla="*/ 289450 w 1730124"/>
                <a:gd name="connsiteY79" fmla="*/ 1190694 h 1309105"/>
                <a:gd name="connsiteX80" fmla="*/ 296029 w 1730124"/>
                <a:gd name="connsiteY80" fmla="*/ 1197272 h 1309105"/>
                <a:gd name="connsiteX81" fmla="*/ 309186 w 1730124"/>
                <a:gd name="connsiteY81" fmla="*/ 1217007 h 1309105"/>
                <a:gd name="connsiteX82" fmla="*/ 315764 w 1730124"/>
                <a:gd name="connsiteY82" fmla="*/ 1226875 h 1309105"/>
                <a:gd name="connsiteX83" fmla="*/ 319053 w 1730124"/>
                <a:gd name="connsiteY83" fmla="*/ 1236742 h 1309105"/>
                <a:gd name="connsiteX84" fmla="*/ 325632 w 1730124"/>
                <a:gd name="connsiteY84" fmla="*/ 1243321 h 1309105"/>
                <a:gd name="connsiteX85" fmla="*/ 328921 w 1730124"/>
                <a:gd name="connsiteY85" fmla="*/ 1253189 h 1309105"/>
                <a:gd name="connsiteX86" fmla="*/ 342078 w 1730124"/>
                <a:gd name="connsiteY86" fmla="*/ 1269635 h 1309105"/>
                <a:gd name="connsiteX87" fmla="*/ 345367 w 1730124"/>
                <a:gd name="connsiteY87" fmla="*/ 1279502 h 1309105"/>
                <a:gd name="connsiteX88" fmla="*/ 365102 w 1730124"/>
                <a:gd name="connsiteY88" fmla="*/ 1302527 h 1309105"/>
                <a:gd name="connsiteX89" fmla="*/ 374970 w 1730124"/>
                <a:gd name="connsiteY89" fmla="*/ 1309105 h 1309105"/>
                <a:gd name="connsiteX90" fmla="*/ 401283 w 1730124"/>
                <a:gd name="connsiteY90" fmla="*/ 1302527 h 1309105"/>
                <a:gd name="connsiteX91" fmla="*/ 407862 w 1730124"/>
                <a:gd name="connsiteY91" fmla="*/ 1295948 h 1309105"/>
                <a:gd name="connsiteX92" fmla="*/ 444043 w 1730124"/>
                <a:gd name="connsiteY92" fmla="*/ 1266345 h 1309105"/>
                <a:gd name="connsiteX93" fmla="*/ 450621 w 1730124"/>
                <a:gd name="connsiteY93" fmla="*/ 1256478 h 1309105"/>
                <a:gd name="connsiteX94" fmla="*/ 457200 w 1730124"/>
                <a:gd name="connsiteY94" fmla="*/ 1236742 h 1309105"/>
                <a:gd name="connsiteX95" fmla="*/ 470357 w 1730124"/>
                <a:gd name="connsiteY95" fmla="*/ 1207140 h 1309105"/>
                <a:gd name="connsiteX96" fmla="*/ 480224 w 1730124"/>
                <a:gd name="connsiteY96" fmla="*/ 1187404 h 1309105"/>
                <a:gd name="connsiteX97" fmla="*/ 486803 w 1730124"/>
                <a:gd name="connsiteY97" fmla="*/ 1180826 h 1309105"/>
                <a:gd name="connsiteX98" fmla="*/ 506538 w 1730124"/>
                <a:gd name="connsiteY98" fmla="*/ 1174248 h 1309105"/>
                <a:gd name="connsiteX99" fmla="*/ 516406 w 1730124"/>
                <a:gd name="connsiteY99" fmla="*/ 1180826 h 1309105"/>
                <a:gd name="connsiteX100" fmla="*/ 519695 w 1730124"/>
                <a:gd name="connsiteY100" fmla="*/ 1190694 h 1309105"/>
                <a:gd name="connsiteX101" fmla="*/ 526273 w 1730124"/>
                <a:gd name="connsiteY101" fmla="*/ 1200561 h 1309105"/>
                <a:gd name="connsiteX102" fmla="*/ 532852 w 1730124"/>
                <a:gd name="connsiteY102" fmla="*/ 1220296 h 1309105"/>
                <a:gd name="connsiteX103" fmla="*/ 546009 w 1730124"/>
                <a:gd name="connsiteY103" fmla="*/ 1236742 h 1309105"/>
                <a:gd name="connsiteX104" fmla="*/ 555876 w 1730124"/>
                <a:gd name="connsiteY104" fmla="*/ 1240032 h 1309105"/>
                <a:gd name="connsiteX105" fmla="*/ 569033 w 1730124"/>
                <a:gd name="connsiteY105" fmla="*/ 1236742 h 1309105"/>
                <a:gd name="connsiteX106" fmla="*/ 572322 w 1730124"/>
                <a:gd name="connsiteY106" fmla="*/ 1226875 h 1309105"/>
                <a:gd name="connsiteX107" fmla="*/ 575611 w 1730124"/>
                <a:gd name="connsiteY107" fmla="*/ 1210429 h 1309105"/>
                <a:gd name="connsiteX108" fmla="*/ 578901 w 1730124"/>
                <a:gd name="connsiteY108" fmla="*/ 1151223 h 1309105"/>
                <a:gd name="connsiteX109" fmla="*/ 588768 w 1730124"/>
                <a:gd name="connsiteY109" fmla="*/ 1144645 h 1309105"/>
                <a:gd name="connsiteX110" fmla="*/ 605214 w 1730124"/>
                <a:gd name="connsiteY110" fmla="*/ 1134777 h 1309105"/>
                <a:gd name="connsiteX111" fmla="*/ 611793 w 1730124"/>
                <a:gd name="connsiteY111" fmla="*/ 1124909 h 1309105"/>
                <a:gd name="connsiteX112" fmla="*/ 621660 w 1730124"/>
                <a:gd name="connsiteY112" fmla="*/ 1118331 h 1309105"/>
                <a:gd name="connsiteX113" fmla="*/ 628239 w 1730124"/>
                <a:gd name="connsiteY113" fmla="*/ 1111753 h 1309105"/>
                <a:gd name="connsiteX114" fmla="*/ 624950 w 1730124"/>
                <a:gd name="connsiteY114" fmla="*/ 1068993 h 1309105"/>
                <a:gd name="connsiteX115" fmla="*/ 624950 w 1730124"/>
                <a:gd name="connsiteY115" fmla="*/ 1039390 h 1309105"/>
                <a:gd name="connsiteX116" fmla="*/ 638106 w 1730124"/>
                <a:gd name="connsiteY116" fmla="*/ 1036101 h 1309105"/>
                <a:gd name="connsiteX117" fmla="*/ 657842 w 1730124"/>
                <a:gd name="connsiteY117" fmla="*/ 1032812 h 1309105"/>
                <a:gd name="connsiteX118" fmla="*/ 674288 w 1730124"/>
                <a:gd name="connsiteY118" fmla="*/ 1022944 h 1309105"/>
                <a:gd name="connsiteX119" fmla="*/ 684155 w 1730124"/>
                <a:gd name="connsiteY119" fmla="*/ 1016366 h 1309105"/>
                <a:gd name="connsiteX120" fmla="*/ 697312 w 1730124"/>
                <a:gd name="connsiteY120" fmla="*/ 999919 h 1309105"/>
                <a:gd name="connsiteX121" fmla="*/ 700601 w 1730124"/>
                <a:gd name="connsiteY121" fmla="*/ 990052 h 1309105"/>
                <a:gd name="connsiteX122" fmla="*/ 690734 w 1730124"/>
                <a:gd name="connsiteY122" fmla="*/ 940714 h 1309105"/>
                <a:gd name="connsiteX123" fmla="*/ 684155 w 1730124"/>
                <a:gd name="connsiteY123" fmla="*/ 920978 h 1309105"/>
                <a:gd name="connsiteX124" fmla="*/ 674288 w 1730124"/>
                <a:gd name="connsiteY124" fmla="*/ 911111 h 1309105"/>
                <a:gd name="connsiteX125" fmla="*/ 667709 w 1730124"/>
                <a:gd name="connsiteY125" fmla="*/ 871640 h 1309105"/>
                <a:gd name="connsiteX126" fmla="*/ 654552 w 1730124"/>
                <a:gd name="connsiteY126" fmla="*/ 819013 h 1309105"/>
                <a:gd name="connsiteX127" fmla="*/ 644685 w 1730124"/>
                <a:gd name="connsiteY127" fmla="*/ 799278 h 1309105"/>
                <a:gd name="connsiteX128" fmla="*/ 654552 w 1730124"/>
                <a:gd name="connsiteY128" fmla="*/ 776253 h 1309105"/>
                <a:gd name="connsiteX129" fmla="*/ 667709 w 1730124"/>
                <a:gd name="connsiteY129" fmla="*/ 763096 h 1309105"/>
                <a:gd name="connsiteX130" fmla="*/ 680866 w 1730124"/>
                <a:gd name="connsiteY130" fmla="*/ 746650 h 1309105"/>
                <a:gd name="connsiteX131" fmla="*/ 697312 w 1730124"/>
                <a:gd name="connsiteY131" fmla="*/ 730204 h 1309105"/>
                <a:gd name="connsiteX132" fmla="*/ 703891 w 1730124"/>
                <a:gd name="connsiteY132" fmla="*/ 723626 h 1309105"/>
                <a:gd name="connsiteX133" fmla="*/ 710469 w 1730124"/>
                <a:gd name="connsiteY133" fmla="*/ 713758 h 1309105"/>
                <a:gd name="connsiteX134" fmla="*/ 720337 w 1730124"/>
                <a:gd name="connsiteY134" fmla="*/ 717048 h 1309105"/>
                <a:gd name="connsiteX135" fmla="*/ 736783 w 1730124"/>
                <a:gd name="connsiteY135" fmla="*/ 730204 h 1309105"/>
                <a:gd name="connsiteX136" fmla="*/ 740072 w 1730124"/>
                <a:gd name="connsiteY136" fmla="*/ 740072 h 1309105"/>
                <a:gd name="connsiteX137" fmla="*/ 749939 w 1730124"/>
                <a:gd name="connsiteY137" fmla="*/ 746650 h 1309105"/>
                <a:gd name="connsiteX138" fmla="*/ 756518 w 1730124"/>
                <a:gd name="connsiteY138" fmla="*/ 753229 h 1309105"/>
                <a:gd name="connsiteX139" fmla="*/ 779542 w 1730124"/>
                <a:gd name="connsiteY139" fmla="*/ 779542 h 1309105"/>
                <a:gd name="connsiteX140" fmla="*/ 799278 w 1730124"/>
                <a:gd name="connsiteY140" fmla="*/ 789410 h 1309105"/>
                <a:gd name="connsiteX141" fmla="*/ 812434 w 1730124"/>
                <a:gd name="connsiteY141" fmla="*/ 795989 h 1309105"/>
                <a:gd name="connsiteX142" fmla="*/ 822302 w 1730124"/>
                <a:gd name="connsiteY142" fmla="*/ 802567 h 1309105"/>
                <a:gd name="connsiteX143" fmla="*/ 832170 w 1730124"/>
                <a:gd name="connsiteY143" fmla="*/ 805856 h 1309105"/>
                <a:gd name="connsiteX144" fmla="*/ 842037 w 1730124"/>
                <a:gd name="connsiteY144" fmla="*/ 812435 h 1309105"/>
                <a:gd name="connsiteX145" fmla="*/ 848616 w 1730124"/>
                <a:gd name="connsiteY145" fmla="*/ 819013 h 1309105"/>
                <a:gd name="connsiteX146" fmla="*/ 858483 w 1730124"/>
                <a:gd name="connsiteY146" fmla="*/ 822302 h 1309105"/>
                <a:gd name="connsiteX147" fmla="*/ 865062 w 1730124"/>
                <a:gd name="connsiteY147" fmla="*/ 828881 h 1309105"/>
                <a:gd name="connsiteX148" fmla="*/ 884797 w 1730124"/>
                <a:gd name="connsiteY148" fmla="*/ 835459 h 1309105"/>
                <a:gd name="connsiteX149" fmla="*/ 894665 w 1730124"/>
                <a:gd name="connsiteY149" fmla="*/ 838748 h 1309105"/>
                <a:gd name="connsiteX150" fmla="*/ 904532 w 1730124"/>
                <a:gd name="connsiteY150" fmla="*/ 842037 h 1309105"/>
                <a:gd name="connsiteX151" fmla="*/ 917689 w 1730124"/>
                <a:gd name="connsiteY151" fmla="*/ 845327 h 1309105"/>
                <a:gd name="connsiteX152" fmla="*/ 940714 w 1730124"/>
                <a:gd name="connsiteY152" fmla="*/ 858484 h 1309105"/>
                <a:gd name="connsiteX153" fmla="*/ 950581 w 1730124"/>
                <a:gd name="connsiteY153" fmla="*/ 861773 h 1309105"/>
                <a:gd name="connsiteX154" fmla="*/ 963738 w 1730124"/>
                <a:gd name="connsiteY154" fmla="*/ 868351 h 1309105"/>
                <a:gd name="connsiteX155" fmla="*/ 980184 w 1730124"/>
                <a:gd name="connsiteY155" fmla="*/ 878219 h 1309105"/>
                <a:gd name="connsiteX156" fmla="*/ 999919 w 1730124"/>
                <a:gd name="connsiteY156" fmla="*/ 888086 h 1309105"/>
                <a:gd name="connsiteX157" fmla="*/ 1016365 w 1730124"/>
                <a:gd name="connsiteY157" fmla="*/ 897954 h 1309105"/>
                <a:gd name="connsiteX158" fmla="*/ 1019655 w 1730124"/>
                <a:gd name="connsiteY158" fmla="*/ 881508 h 1309105"/>
                <a:gd name="connsiteX159" fmla="*/ 1022944 w 1730124"/>
                <a:gd name="connsiteY159" fmla="*/ 851905 h 1309105"/>
                <a:gd name="connsiteX160" fmla="*/ 1029522 w 1730124"/>
                <a:gd name="connsiteY160" fmla="*/ 828881 h 1309105"/>
                <a:gd name="connsiteX161" fmla="*/ 1032811 w 1730124"/>
                <a:gd name="connsiteY161" fmla="*/ 815724 h 1309105"/>
                <a:gd name="connsiteX162" fmla="*/ 1042679 w 1730124"/>
                <a:gd name="connsiteY162" fmla="*/ 763096 h 1309105"/>
                <a:gd name="connsiteX163" fmla="*/ 1055836 w 1730124"/>
                <a:gd name="connsiteY163" fmla="*/ 743361 h 1309105"/>
                <a:gd name="connsiteX164" fmla="*/ 1059125 w 1730124"/>
                <a:gd name="connsiteY164" fmla="*/ 733494 h 1309105"/>
                <a:gd name="connsiteX165" fmla="*/ 1072282 w 1730124"/>
                <a:gd name="connsiteY165" fmla="*/ 720337 h 1309105"/>
                <a:gd name="connsiteX166" fmla="*/ 1078860 w 1730124"/>
                <a:gd name="connsiteY166" fmla="*/ 713758 h 1309105"/>
                <a:gd name="connsiteX167" fmla="*/ 1088728 w 1730124"/>
                <a:gd name="connsiteY167" fmla="*/ 707180 h 1309105"/>
                <a:gd name="connsiteX168" fmla="*/ 1111752 w 1730124"/>
                <a:gd name="connsiteY168" fmla="*/ 687445 h 1309105"/>
                <a:gd name="connsiteX169" fmla="*/ 1121620 w 1730124"/>
                <a:gd name="connsiteY169" fmla="*/ 684155 h 1309105"/>
                <a:gd name="connsiteX170" fmla="*/ 1131488 w 1730124"/>
                <a:gd name="connsiteY170" fmla="*/ 677577 h 1309105"/>
                <a:gd name="connsiteX171" fmla="*/ 1151223 w 1730124"/>
                <a:gd name="connsiteY171" fmla="*/ 674288 h 1309105"/>
                <a:gd name="connsiteX172" fmla="*/ 1207139 w 1730124"/>
                <a:gd name="connsiteY172" fmla="*/ 677577 h 1309105"/>
                <a:gd name="connsiteX173" fmla="*/ 1223586 w 1730124"/>
                <a:gd name="connsiteY173" fmla="*/ 680866 h 1309105"/>
                <a:gd name="connsiteX174" fmla="*/ 1253188 w 1730124"/>
                <a:gd name="connsiteY174" fmla="*/ 677577 h 1309105"/>
                <a:gd name="connsiteX175" fmla="*/ 1266345 w 1730124"/>
                <a:gd name="connsiteY175" fmla="*/ 664420 h 1309105"/>
                <a:gd name="connsiteX176" fmla="*/ 1256478 w 1730124"/>
                <a:gd name="connsiteY176" fmla="*/ 661131 h 1309105"/>
                <a:gd name="connsiteX177" fmla="*/ 1266345 w 1730124"/>
                <a:gd name="connsiteY177" fmla="*/ 667709 h 1309105"/>
                <a:gd name="connsiteX178" fmla="*/ 1269634 w 1730124"/>
                <a:gd name="connsiteY178" fmla="*/ 657842 h 1309105"/>
                <a:gd name="connsiteX179" fmla="*/ 1266345 w 1730124"/>
                <a:gd name="connsiteY179" fmla="*/ 647974 h 1309105"/>
                <a:gd name="connsiteX180" fmla="*/ 1276213 w 1730124"/>
                <a:gd name="connsiteY180" fmla="*/ 628239 h 1309105"/>
                <a:gd name="connsiteX181" fmla="*/ 1286080 w 1730124"/>
                <a:gd name="connsiteY181" fmla="*/ 624950 h 1309105"/>
                <a:gd name="connsiteX182" fmla="*/ 1292659 w 1730124"/>
                <a:gd name="connsiteY182" fmla="*/ 618371 h 1309105"/>
                <a:gd name="connsiteX183" fmla="*/ 1322262 w 1730124"/>
                <a:gd name="connsiteY183" fmla="*/ 608504 h 1309105"/>
                <a:gd name="connsiteX184" fmla="*/ 1332129 w 1730124"/>
                <a:gd name="connsiteY184" fmla="*/ 605214 h 1309105"/>
                <a:gd name="connsiteX185" fmla="*/ 1351865 w 1730124"/>
                <a:gd name="connsiteY185" fmla="*/ 595347 h 1309105"/>
                <a:gd name="connsiteX186" fmla="*/ 1365021 w 1730124"/>
                <a:gd name="connsiteY186" fmla="*/ 578901 h 1309105"/>
                <a:gd name="connsiteX187" fmla="*/ 1371600 w 1730124"/>
                <a:gd name="connsiteY187" fmla="*/ 572322 h 1309105"/>
                <a:gd name="connsiteX188" fmla="*/ 1381468 w 1730124"/>
                <a:gd name="connsiteY188" fmla="*/ 555876 h 1309105"/>
                <a:gd name="connsiteX189" fmla="*/ 1388046 w 1730124"/>
                <a:gd name="connsiteY189" fmla="*/ 546009 h 1309105"/>
                <a:gd name="connsiteX190" fmla="*/ 1397914 w 1730124"/>
                <a:gd name="connsiteY190" fmla="*/ 542719 h 1309105"/>
                <a:gd name="connsiteX191" fmla="*/ 1417649 w 1730124"/>
                <a:gd name="connsiteY191" fmla="*/ 532852 h 1309105"/>
                <a:gd name="connsiteX192" fmla="*/ 1420938 w 1730124"/>
                <a:gd name="connsiteY192" fmla="*/ 522984 h 1309105"/>
                <a:gd name="connsiteX193" fmla="*/ 1427516 w 1730124"/>
                <a:gd name="connsiteY193" fmla="*/ 513117 h 1309105"/>
                <a:gd name="connsiteX194" fmla="*/ 1430806 w 1730124"/>
                <a:gd name="connsiteY194" fmla="*/ 496671 h 1309105"/>
                <a:gd name="connsiteX195" fmla="*/ 1427516 w 1730124"/>
                <a:gd name="connsiteY195" fmla="*/ 476935 h 1309105"/>
                <a:gd name="connsiteX196" fmla="*/ 1414360 w 1730124"/>
                <a:gd name="connsiteY196" fmla="*/ 457200 h 1309105"/>
                <a:gd name="connsiteX197" fmla="*/ 1404492 w 1730124"/>
                <a:gd name="connsiteY197" fmla="*/ 437465 h 1309105"/>
                <a:gd name="connsiteX198" fmla="*/ 1404492 w 1730124"/>
                <a:gd name="connsiteY198" fmla="*/ 391416 h 1309105"/>
                <a:gd name="connsiteX199" fmla="*/ 1411070 w 1730124"/>
                <a:gd name="connsiteY199" fmla="*/ 384837 h 1309105"/>
                <a:gd name="connsiteX200" fmla="*/ 1430806 w 1730124"/>
                <a:gd name="connsiteY200" fmla="*/ 378259 h 1309105"/>
                <a:gd name="connsiteX201" fmla="*/ 1440673 w 1730124"/>
                <a:gd name="connsiteY201" fmla="*/ 374970 h 1309105"/>
                <a:gd name="connsiteX202" fmla="*/ 1450541 w 1730124"/>
                <a:gd name="connsiteY202" fmla="*/ 371681 h 1309105"/>
                <a:gd name="connsiteX203" fmla="*/ 1457119 w 1730124"/>
                <a:gd name="connsiteY203" fmla="*/ 365102 h 1309105"/>
                <a:gd name="connsiteX204" fmla="*/ 1466987 w 1730124"/>
                <a:gd name="connsiteY204" fmla="*/ 348656 h 1309105"/>
                <a:gd name="connsiteX205" fmla="*/ 1470276 w 1730124"/>
                <a:gd name="connsiteY205" fmla="*/ 338789 h 1309105"/>
                <a:gd name="connsiteX206" fmla="*/ 1483433 w 1730124"/>
                <a:gd name="connsiteY206" fmla="*/ 335499 h 1309105"/>
                <a:gd name="connsiteX207" fmla="*/ 1509747 w 1730124"/>
                <a:gd name="connsiteY207" fmla="*/ 328921 h 1309105"/>
                <a:gd name="connsiteX208" fmla="*/ 1565663 w 1730124"/>
                <a:gd name="connsiteY208" fmla="*/ 328921 h 1309105"/>
                <a:gd name="connsiteX209" fmla="*/ 1598555 w 1730124"/>
                <a:gd name="connsiteY209" fmla="*/ 322342 h 1309105"/>
                <a:gd name="connsiteX210" fmla="*/ 1674207 w 1730124"/>
                <a:gd name="connsiteY210" fmla="*/ 319053 h 1309105"/>
                <a:gd name="connsiteX211" fmla="*/ 1690653 w 1730124"/>
                <a:gd name="connsiteY211" fmla="*/ 289450 h 1309105"/>
                <a:gd name="connsiteX212" fmla="*/ 1684075 w 1730124"/>
                <a:gd name="connsiteY212" fmla="*/ 279583 h 1309105"/>
                <a:gd name="connsiteX213" fmla="*/ 1670918 w 1730124"/>
                <a:gd name="connsiteY213" fmla="*/ 253269 h 1309105"/>
                <a:gd name="connsiteX214" fmla="*/ 1674207 w 1730124"/>
                <a:gd name="connsiteY214" fmla="*/ 217088 h 1309105"/>
                <a:gd name="connsiteX215" fmla="*/ 1680786 w 1730124"/>
                <a:gd name="connsiteY215" fmla="*/ 210509 h 1309105"/>
                <a:gd name="connsiteX216" fmla="*/ 1703810 w 1730124"/>
                <a:gd name="connsiteY216" fmla="*/ 197353 h 1309105"/>
                <a:gd name="connsiteX217" fmla="*/ 1710388 w 1730124"/>
                <a:gd name="connsiteY217" fmla="*/ 187485 h 1309105"/>
                <a:gd name="connsiteX218" fmla="*/ 1723545 w 1730124"/>
                <a:gd name="connsiteY218" fmla="*/ 171039 h 1309105"/>
                <a:gd name="connsiteX219" fmla="*/ 1730124 w 1730124"/>
                <a:gd name="connsiteY219" fmla="*/ 151304 h 1309105"/>
                <a:gd name="connsiteX220" fmla="*/ 1726834 w 1730124"/>
                <a:gd name="connsiteY220" fmla="*/ 128279 h 1309105"/>
                <a:gd name="connsiteX221" fmla="*/ 1720256 w 1730124"/>
                <a:gd name="connsiteY221" fmla="*/ 105255 h 1309105"/>
                <a:gd name="connsiteX222" fmla="*/ 1710388 w 1730124"/>
                <a:gd name="connsiteY222" fmla="*/ 78941 h 1309105"/>
                <a:gd name="connsiteX223" fmla="*/ 1700521 w 1730124"/>
                <a:gd name="connsiteY223" fmla="*/ 72363 h 1309105"/>
                <a:gd name="connsiteX224" fmla="*/ 1674207 w 1730124"/>
                <a:gd name="connsiteY224" fmla="*/ 59206 h 1309105"/>
                <a:gd name="connsiteX225" fmla="*/ 1664339 w 1730124"/>
                <a:gd name="connsiteY225" fmla="*/ 55917 h 1309105"/>
                <a:gd name="connsiteX226" fmla="*/ 1647893 w 1730124"/>
                <a:gd name="connsiteY226" fmla="*/ 46049 h 1309105"/>
                <a:gd name="connsiteX227" fmla="*/ 1638026 w 1730124"/>
                <a:gd name="connsiteY227" fmla="*/ 39471 h 1309105"/>
                <a:gd name="connsiteX228" fmla="*/ 1611712 w 1730124"/>
                <a:gd name="connsiteY228" fmla="*/ 32892 h 1309105"/>
                <a:gd name="connsiteX229" fmla="*/ 1582109 w 1730124"/>
                <a:gd name="connsiteY229" fmla="*/ 26314 h 1309105"/>
                <a:gd name="connsiteX230" fmla="*/ 1539350 w 1730124"/>
                <a:gd name="connsiteY230" fmla="*/ 13157 h 1309105"/>
                <a:gd name="connsiteX231" fmla="*/ 1529482 w 1730124"/>
                <a:gd name="connsiteY231" fmla="*/ 9868 h 1309105"/>
                <a:gd name="connsiteX232" fmla="*/ 1516325 w 1730124"/>
                <a:gd name="connsiteY232" fmla="*/ 6578 h 1309105"/>
                <a:gd name="connsiteX233" fmla="*/ 1466987 w 1730124"/>
                <a:gd name="connsiteY233" fmla="*/ 0 h 1309105"/>
                <a:gd name="connsiteX234" fmla="*/ 1447252 w 1730124"/>
                <a:gd name="connsiteY234" fmla="*/ 23025 h 1309105"/>
                <a:gd name="connsiteX235" fmla="*/ 1443962 w 1730124"/>
                <a:gd name="connsiteY235" fmla="*/ 32892 h 1309105"/>
                <a:gd name="connsiteX236" fmla="*/ 1437384 w 1730124"/>
                <a:gd name="connsiteY236" fmla="*/ 72363 h 1309105"/>
                <a:gd name="connsiteX237" fmla="*/ 1430806 w 1730124"/>
                <a:gd name="connsiteY237" fmla="*/ 82230 h 1309105"/>
                <a:gd name="connsiteX238" fmla="*/ 1420938 w 1730124"/>
                <a:gd name="connsiteY238" fmla="*/ 85519 h 1309105"/>
                <a:gd name="connsiteX239" fmla="*/ 1401203 w 1730124"/>
                <a:gd name="connsiteY239" fmla="*/ 82230 h 1309105"/>
                <a:gd name="connsiteX240" fmla="*/ 1394624 w 1730124"/>
                <a:gd name="connsiteY240" fmla="*/ 75652 h 1309105"/>
                <a:gd name="connsiteX241" fmla="*/ 1371600 w 1730124"/>
                <a:gd name="connsiteY241" fmla="*/ 78941 h 1309105"/>
                <a:gd name="connsiteX242" fmla="*/ 1358443 w 1730124"/>
                <a:gd name="connsiteY242" fmla="*/ 85519 h 1309105"/>
                <a:gd name="connsiteX243" fmla="*/ 1348575 w 1730124"/>
                <a:gd name="connsiteY243" fmla="*/ 88809 h 1309105"/>
                <a:gd name="connsiteX244" fmla="*/ 1338708 w 1730124"/>
                <a:gd name="connsiteY244" fmla="*/ 95387 h 1309105"/>
                <a:gd name="connsiteX245" fmla="*/ 1322262 w 1730124"/>
                <a:gd name="connsiteY245" fmla="*/ 98676 h 1309105"/>
                <a:gd name="connsiteX246" fmla="*/ 1312394 w 1730124"/>
                <a:gd name="connsiteY246" fmla="*/ 101966 h 1309105"/>
                <a:gd name="connsiteX247" fmla="*/ 1282791 w 1730124"/>
                <a:gd name="connsiteY247" fmla="*/ 98676 h 1309105"/>
                <a:gd name="connsiteX248" fmla="*/ 1269634 w 1730124"/>
                <a:gd name="connsiteY248" fmla="*/ 111833 h 1309105"/>
                <a:gd name="connsiteX249" fmla="*/ 1249899 w 1730124"/>
                <a:gd name="connsiteY249" fmla="*/ 118412 h 1309105"/>
                <a:gd name="connsiteX250" fmla="*/ 1210429 w 1730124"/>
                <a:gd name="connsiteY250" fmla="*/ 118412 h 1309105"/>
                <a:gd name="connsiteX251" fmla="*/ 1203850 w 1730124"/>
                <a:gd name="connsiteY251" fmla="*/ 124990 h 1309105"/>
                <a:gd name="connsiteX252" fmla="*/ 1193983 w 1730124"/>
                <a:gd name="connsiteY252" fmla="*/ 148014 h 1309105"/>
                <a:gd name="connsiteX253" fmla="*/ 1187404 w 1730124"/>
                <a:gd name="connsiteY253" fmla="*/ 171039 h 1309105"/>
                <a:gd name="connsiteX254" fmla="*/ 1174247 w 1730124"/>
                <a:gd name="connsiteY254" fmla="*/ 187485 h 1309105"/>
                <a:gd name="connsiteX255" fmla="*/ 1170958 w 1730124"/>
                <a:gd name="connsiteY255" fmla="*/ 197353 h 1309105"/>
                <a:gd name="connsiteX256" fmla="*/ 1151223 w 1730124"/>
                <a:gd name="connsiteY256" fmla="*/ 203931 h 1309105"/>
                <a:gd name="connsiteX257" fmla="*/ 1078860 w 1730124"/>
                <a:gd name="connsiteY257" fmla="*/ 210509 h 1309105"/>
                <a:gd name="connsiteX258" fmla="*/ 1052547 w 1730124"/>
                <a:gd name="connsiteY258" fmla="*/ 207220 h 1309105"/>
                <a:gd name="connsiteX259" fmla="*/ 1045968 w 1730124"/>
                <a:gd name="connsiteY259" fmla="*/ 187485 h 1309105"/>
                <a:gd name="connsiteX260" fmla="*/ 1026233 w 1730124"/>
                <a:gd name="connsiteY260" fmla="*/ 177617 h 1309105"/>
                <a:gd name="connsiteX261" fmla="*/ 1006498 w 1730124"/>
                <a:gd name="connsiteY261" fmla="*/ 167750 h 1309105"/>
                <a:gd name="connsiteX262" fmla="*/ 996630 w 1730124"/>
                <a:gd name="connsiteY262" fmla="*/ 171039 h 1309105"/>
                <a:gd name="connsiteX263" fmla="*/ 993341 w 1730124"/>
                <a:gd name="connsiteY263" fmla="*/ 180907 h 1309105"/>
                <a:gd name="connsiteX264" fmla="*/ 986762 w 1730124"/>
                <a:gd name="connsiteY264" fmla="*/ 197353 h 1309105"/>
                <a:gd name="connsiteX265" fmla="*/ 980184 w 1730124"/>
                <a:gd name="connsiteY265" fmla="*/ 210509 h 1309105"/>
                <a:gd name="connsiteX266" fmla="*/ 967027 w 1730124"/>
                <a:gd name="connsiteY266" fmla="*/ 236823 h 1309105"/>
                <a:gd name="connsiteX267" fmla="*/ 957160 w 1730124"/>
                <a:gd name="connsiteY267" fmla="*/ 259848 h 1309105"/>
                <a:gd name="connsiteX268" fmla="*/ 950581 w 1730124"/>
                <a:gd name="connsiteY268" fmla="*/ 266426 h 1309105"/>
                <a:gd name="connsiteX269" fmla="*/ 947292 w 1730124"/>
                <a:gd name="connsiteY269" fmla="*/ 276294 h 1309105"/>
                <a:gd name="connsiteX270" fmla="*/ 924268 w 1730124"/>
                <a:gd name="connsiteY270" fmla="*/ 302607 h 1309105"/>
                <a:gd name="connsiteX271" fmla="*/ 914400 w 1730124"/>
                <a:gd name="connsiteY271" fmla="*/ 305896 h 1309105"/>
                <a:gd name="connsiteX272" fmla="*/ 907821 w 1730124"/>
                <a:gd name="connsiteY272" fmla="*/ 312475 h 1309105"/>
                <a:gd name="connsiteX273" fmla="*/ 891375 w 1730124"/>
                <a:gd name="connsiteY273" fmla="*/ 322342 h 1309105"/>
                <a:gd name="connsiteX274" fmla="*/ 881508 w 1730124"/>
                <a:gd name="connsiteY274" fmla="*/ 315764 h 1309105"/>
                <a:gd name="connsiteX275" fmla="*/ 848616 w 1730124"/>
                <a:gd name="connsiteY275" fmla="*/ 305896 h 1309105"/>
                <a:gd name="connsiteX276" fmla="*/ 819013 w 1730124"/>
                <a:gd name="connsiteY276" fmla="*/ 296029 h 1309105"/>
                <a:gd name="connsiteX277" fmla="*/ 795988 w 1730124"/>
                <a:gd name="connsiteY277" fmla="*/ 286161 h 1309105"/>
                <a:gd name="connsiteX278" fmla="*/ 776253 w 1730124"/>
                <a:gd name="connsiteY278" fmla="*/ 279583 h 1309105"/>
                <a:gd name="connsiteX279" fmla="*/ 759807 w 1730124"/>
                <a:gd name="connsiteY279" fmla="*/ 269715 h 1309105"/>
                <a:gd name="connsiteX280" fmla="*/ 746650 w 1730124"/>
                <a:gd name="connsiteY280" fmla="*/ 259848 h 1309105"/>
                <a:gd name="connsiteX281" fmla="*/ 736783 w 1730124"/>
                <a:gd name="connsiteY281" fmla="*/ 256558 h 1309105"/>
                <a:gd name="connsiteX282" fmla="*/ 720337 w 1730124"/>
                <a:gd name="connsiteY282" fmla="*/ 243401 h 1309105"/>
                <a:gd name="connsiteX283" fmla="*/ 697312 w 1730124"/>
                <a:gd name="connsiteY283" fmla="*/ 230245 h 1309105"/>
                <a:gd name="connsiteX284" fmla="*/ 680866 w 1730124"/>
                <a:gd name="connsiteY284" fmla="*/ 217088 h 1309105"/>
                <a:gd name="connsiteX285" fmla="*/ 661131 w 1730124"/>
                <a:gd name="connsiteY285" fmla="*/ 210509 h 1309105"/>
                <a:gd name="connsiteX286" fmla="*/ 638106 w 1730124"/>
                <a:gd name="connsiteY286" fmla="*/ 187485 h 1309105"/>
                <a:gd name="connsiteX287" fmla="*/ 638106 w 1730124"/>
                <a:gd name="connsiteY287" fmla="*/ 177617 h 130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1730124" h="1309105">
                  <a:moveTo>
                    <a:pt x="638106" y="177617"/>
                  </a:moveTo>
                  <a:cubicBezTo>
                    <a:pt x="601925" y="167749"/>
                    <a:pt x="565038" y="160177"/>
                    <a:pt x="529562" y="148014"/>
                  </a:cubicBezTo>
                  <a:cubicBezTo>
                    <a:pt x="525823" y="146732"/>
                    <a:pt x="525453" y="141234"/>
                    <a:pt x="522984" y="138147"/>
                  </a:cubicBezTo>
                  <a:cubicBezTo>
                    <a:pt x="521047" y="135725"/>
                    <a:pt x="519180" y="132955"/>
                    <a:pt x="516406" y="131568"/>
                  </a:cubicBezTo>
                  <a:cubicBezTo>
                    <a:pt x="510204" y="128467"/>
                    <a:pt x="496670" y="124990"/>
                    <a:pt x="496670" y="124990"/>
                  </a:cubicBezTo>
                  <a:cubicBezTo>
                    <a:pt x="494477" y="128279"/>
                    <a:pt x="491860" y="131322"/>
                    <a:pt x="490092" y="134858"/>
                  </a:cubicBezTo>
                  <a:cubicBezTo>
                    <a:pt x="488542" y="137959"/>
                    <a:pt x="488587" y="141752"/>
                    <a:pt x="486803" y="144725"/>
                  </a:cubicBezTo>
                  <a:cubicBezTo>
                    <a:pt x="485207" y="147384"/>
                    <a:pt x="482417" y="149111"/>
                    <a:pt x="480224" y="151304"/>
                  </a:cubicBezTo>
                  <a:cubicBezTo>
                    <a:pt x="474973" y="167056"/>
                    <a:pt x="479387" y="158718"/>
                    <a:pt x="463778" y="174328"/>
                  </a:cubicBezTo>
                  <a:lnTo>
                    <a:pt x="457200" y="180907"/>
                  </a:lnTo>
                  <a:cubicBezTo>
                    <a:pt x="451083" y="187024"/>
                    <a:pt x="449049" y="189915"/>
                    <a:pt x="440754" y="194063"/>
                  </a:cubicBezTo>
                  <a:cubicBezTo>
                    <a:pt x="437653" y="195614"/>
                    <a:pt x="434175" y="196256"/>
                    <a:pt x="430886" y="197353"/>
                  </a:cubicBezTo>
                  <a:cubicBezTo>
                    <a:pt x="428693" y="200642"/>
                    <a:pt x="427283" y="204617"/>
                    <a:pt x="424308" y="207220"/>
                  </a:cubicBezTo>
                  <a:cubicBezTo>
                    <a:pt x="418358" y="212426"/>
                    <a:pt x="404573" y="220377"/>
                    <a:pt x="404573" y="220377"/>
                  </a:cubicBezTo>
                  <a:cubicBezTo>
                    <a:pt x="402380" y="223666"/>
                    <a:pt x="398883" y="226393"/>
                    <a:pt x="397994" y="230245"/>
                  </a:cubicBezTo>
                  <a:cubicBezTo>
                    <a:pt x="395516" y="240981"/>
                    <a:pt x="400257" y="253619"/>
                    <a:pt x="394705" y="263137"/>
                  </a:cubicBezTo>
                  <a:cubicBezTo>
                    <a:pt x="391211" y="269127"/>
                    <a:pt x="381548" y="267522"/>
                    <a:pt x="374970" y="269715"/>
                  </a:cubicBezTo>
                  <a:lnTo>
                    <a:pt x="365102" y="273004"/>
                  </a:lnTo>
                  <a:cubicBezTo>
                    <a:pt x="362909" y="275197"/>
                    <a:pt x="359911" y="276809"/>
                    <a:pt x="358524" y="279583"/>
                  </a:cubicBezTo>
                  <a:cubicBezTo>
                    <a:pt x="352361" y="291908"/>
                    <a:pt x="351544" y="302768"/>
                    <a:pt x="348656" y="315764"/>
                  </a:cubicBezTo>
                  <a:cubicBezTo>
                    <a:pt x="347675" y="320177"/>
                    <a:pt x="347389" y="324878"/>
                    <a:pt x="345367" y="328921"/>
                  </a:cubicBezTo>
                  <a:cubicBezTo>
                    <a:pt x="341756" y="336143"/>
                    <a:pt x="335671" y="336538"/>
                    <a:pt x="328921" y="338789"/>
                  </a:cubicBezTo>
                  <a:cubicBezTo>
                    <a:pt x="321610" y="337326"/>
                    <a:pt x="303340" y="331478"/>
                    <a:pt x="296029" y="338789"/>
                  </a:cubicBezTo>
                  <a:cubicBezTo>
                    <a:pt x="292076" y="342742"/>
                    <a:pt x="294095" y="349811"/>
                    <a:pt x="292739" y="355235"/>
                  </a:cubicBezTo>
                  <a:cubicBezTo>
                    <a:pt x="290913" y="362539"/>
                    <a:pt x="289716" y="367575"/>
                    <a:pt x="282872" y="371681"/>
                  </a:cubicBezTo>
                  <a:cubicBezTo>
                    <a:pt x="279899" y="373465"/>
                    <a:pt x="276293" y="373874"/>
                    <a:pt x="273004" y="374970"/>
                  </a:cubicBezTo>
                  <a:cubicBezTo>
                    <a:pt x="244723" y="393824"/>
                    <a:pt x="280508" y="371218"/>
                    <a:pt x="253269" y="384837"/>
                  </a:cubicBezTo>
                  <a:cubicBezTo>
                    <a:pt x="249733" y="386605"/>
                    <a:pt x="247014" y="389810"/>
                    <a:pt x="243401" y="391416"/>
                  </a:cubicBezTo>
                  <a:cubicBezTo>
                    <a:pt x="237065" y="394232"/>
                    <a:pt x="223666" y="397994"/>
                    <a:pt x="223666" y="397994"/>
                  </a:cubicBezTo>
                  <a:cubicBezTo>
                    <a:pt x="220377" y="400187"/>
                    <a:pt x="217612" y="403533"/>
                    <a:pt x="213798" y="404573"/>
                  </a:cubicBezTo>
                  <a:cubicBezTo>
                    <a:pt x="205270" y="406899"/>
                    <a:pt x="196182" y="406281"/>
                    <a:pt x="187485" y="407862"/>
                  </a:cubicBezTo>
                  <a:cubicBezTo>
                    <a:pt x="184074" y="408482"/>
                    <a:pt x="180906" y="410055"/>
                    <a:pt x="177617" y="411151"/>
                  </a:cubicBezTo>
                  <a:cubicBezTo>
                    <a:pt x="171497" y="417272"/>
                    <a:pt x="169472" y="420158"/>
                    <a:pt x="161171" y="424308"/>
                  </a:cubicBezTo>
                  <a:cubicBezTo>
                    <a:pt x="158070" y="425858"/>
                    <a:pt x="154592" y="426501"/>
                    <a:pt x="151303" y="427597"/>
                  </a:cubicBezTo>
                  <a:lnTo>
                    <a:pt x="144725" y="447332"/>
                  </a:lnTo>
                  <a:cubicBezTo>
                    <a:pt x="143629" y="450621"/>
                    <a:pt x="142116" y="453800"/>
                    <a:pt x="141436" y="457200"/>
                  </a:cubicBezTo>
                  <a:cubicBezTo>
                    <a:pt x="140184" y="463461"/>
                    <a:pt x="138230" y="476768"/>
                    <a:pt x="134857" y="483514"/>
                  </a:cubicBezTo>
                  <a:cubicBezTo>
                    <a:pt x="133089" y="487050"/>
                    <a:pt x="130472" y="490092"/>
                    <a:pt x="128279" y="493381"/>
                  </a:cubicBezTo>
                  <a:cubicBezTo>
                    <a:pt x="127183" y="496670"/>
                    <a:pt x="126774" y="500276"/>
                    <a:pt x="124990" y="503249"/>
                  </a:cubicBezTo>
                  <a:cubicBezTo>
                    <a:pt x="123394" y="505908"/>
                    <a:pt x="119798" y="507053"/>
                    <a:pt x="118411" y="509827"/>
                  </a:cubicBezTo>
                  <a:cubicBezTo>
                    <a:pt x="115310" y="516029"/>
                    <a:pt x="114026" y="522984"/>
                    <a:pt x="111833" y="529563"/>
                  </a:cubicBezTo>
                  <a:lnTo>
                    <a:pt x="101965" y="559166"/>
                  </a:lnTo>
                  <a:lnTo>
                    <a:pt x="98676" y="569033"/>
                  </a:lnTo>
                  <a:cubicBezTo>
                    <a:pt x="97580" y="572322"/>
                    <a:pt x="98676" y="577805"/>
                    <a:pt x="95387" y="578901"/>
                  </a:cubicBezTo>
                  <a:lnTo>
                    <a:pt x="85519" y="582190"/>
                  </a:lnTo>
                  <a:cubicBezTo>
                    <a:pt x="44955" y="568669"/>
                    <a:pt x="72709" y="575266"/>
                    <a:pt x="0" y="578901"/>
                  </a:cubicBezTo>
                  <a:cubicBezTo>
                    <a:pt x="1996" y="620824"/>
                    <a:pt x="-1626" y="639804"/>
                    <a:pt x="9868" y="674288"/>
                  </a:cubicBezTo>
                  <a:cubicBezTo>
                    <a:pt x="12061" y="680866"/>
                    <a:pt x="12600" y="688253"/>
                    <a:pt x="16446" y="694023"/>
                  </a:cubicBezTo>
                  <a:cubicBezTo>
                    <a:pt x="18639" y="697312"/>
                    <a:pt x="21256" y="700355"/>
                    <a:pt x="23024" y="703891"/>
                  </a:cubicBezTo>
                  <a:cubicBezTo>
                    <a:pt x="24575" y="706992"/>
                    <a:pt x="24530" y="710785"/>
                    <a:pt x="26314" y="713758"/>
                  </a:cubicBezTo>
                  <a:cubicBezTo>
                    <a:pt x="27910" y="716417"/>
                    <a:pt x="31031" y="717856"/>
                    <a:pt x="32892" y="720337"/>
                  </a:cubicBezTo>
                  <a:cubicBezTo>
                    <a:pt x="37636" y="726662"/>
                    <a:pt x="46049" y="740072"/>
                    <a:pt x="46049" y="740072"/>
                  </a:cubicBezTo>
                  <a:cubicBezTo>
                    <a:pt x="47145" y="743361"/>
                    <a:pt x="47787" y="746839"/>
                    <a:pt x="49338" y="749940"/>
                  </a:cubicBezTo>
                  <a:cubicBezTo>
                    <a:pt x="51106" y="753476"/>
                    <a:pt x="54311" y="756195"/>
                    <a:pt x="55916" y="759807"/>
                  </a:cubicBezTo>
                  <a:cubicBezTo>
                    <a:pt x="71575" y="795038"/>
                    <a:pt x="54185" y="767076"/>
                    <a:pt x="69073" y="789410"/>
                  </a:cubicBezTo>
                  <a:cubicBezTo>
                    <a:pt x="74961" y="812964"/>
                    <a:pt x="71443" y="796394"/>
                    <a:pt x="75652" y="832170"/>
                  </a:cubicBezTo>
                  <a:cubicBezTo>
                    <a:pt x="76685" y="840949"/>
                    <a:pt x="77965" y="849698"/>
                    <a:pt x="78941" y="858484"/>
                  </a:cubicBezTo>
                  <a:cubicBezTo>
                    <a:pt x="80158" y="869435"/>
                    <a:pt x="80774" y="880454"/>
                    <a:pt x="82230" y="891376"/>
                  </a:cubicBezTo>
                  <a:cubicBezTo>
                    <a:pt x="84739" y="910196"/>
                    <a:pt x="84656" y="903155"/>
                    <a:pt x="88809" y="917689"/>
                  </a:cubicBezTo>
                  <a:cubicBezTo>
                    <a:pt x="97939" y="949640"/>
                    <a:pt x="85321" y="914003"/>
                    <a:pt x="98676" y="940714"/>
                  </a:cubicBezTo>
                  <a:cubicBezTo>
                    <a:pt x="107215" y="957792"/>
                    <a:pt x="95695" y="944311"/>
                    <a:pt x="108544" y="957160"/>
                  </a:cubicBezTo>
                  <a:cubicBezTo>
                    <a:pt x="117859" y="985105"/>
                    <a:pt x="104869" y="951037"/>
                    <a:pt x="118411" y="973606"/>
                  </a:cubicBezTo>
                  <a:cubicBezTo>
                    <a:pt x="120195" y="976579"/>
                    <a:pt x="119917" y="980500"/>
                    <a:pt x="121701" y="983473"/>
                  </a:cubicBezTo>
                  <a:cubicBezTo>
                    <a:pt x="125369" y="989586"/>
                    <a:pt x="132971" y="992489"/>
                    <a:pt x="138147" y="996630"/>
                  </a:cubicBezTo>
                  <a:cubicBezTo>
                    <a:pt x="151049" y="1006951"/>
                    <a:pt x="137454" y="1000785"/>
                    <a:pt x="154593" y="1006498"/>
                  </a:cubicBezTo>
                  <a:cubicBezTo>
                    <a:pt x="172134" y="1032813"/>
                    <a:pt x="149111" y="1001016"/>
                    <a:pt x="171039" y="1022944"/>
                  </a:cubicBezTo>
                  <a:cubicBezTo>
                    <a:pt x="173834" y="1025739"/>
                    <a:pt x="175147" y="1029725"/>
                    <a:pt x="177617" y="1032812"/>
                  </a:cubicBezTo>
                  <a:cubicBezTo>
                    <a:pt x="179554" y="1035234"/>
                    <a:pt x="182003" y="1037197"/>
                    <a:pt x="184196" y="1039390"/>
                  </a:cubicBezTo>
                  <a:cubicBezTo>
                    <a:pt x="185292" y="1042679"/>
                    <a:pt x="185934" y="1046157"/>
                    <a:pt x="187485" y="1049258"/>
                  </a:cubicBezTo>
                  <a:cubicBezTo>
                    <a:pt x="191634" y="1057556"/>
                    <a:pt x="194524" y="1059586"/>
                    <a:pt x="200642" y="1065704"/>
                  </a:cubicBezTo>
                  <a:cubicBezTo>
                    <a:pt x="209959" y="1093654"/>
                    <a:pt x="196965" y="1059575"/>
                    <a:pt x="210509" y="1082150"/>
                  </a:cubicBezTo>
                  <a:cubicBezTo>
                    <a:pt x="212293" y="1085123"/>
                    <a:pt x="212014" y="1089044"/>
                    <a:pt x="213798" y="1092017"/>
                  </a:cubicBezTo>
                  <a:cubicBezTo>
                    <a:pt x="215394" y="1094676"/>
                    <a:pt x="218440" y="1096174"/>
                    <a:pt x="220377" y="1098596"/>
                  </a:cubicBezTo>
                  <a:cubicBezTo>
                    <a:pt x="222846" y="1101683"/>
                    <a:pt x="225187" y="1104927"/>
                    <a:pt x="226955" y="1108463"/>
                  </a:cubicBezTo>
                  <a:cubicBezTo>
                    <a:pt x="228506" y="1111564"/>
                    <a:pt x="228561" y="1115300"/>
                    <a:pt x="230245" y="1118331"/>
                  </a:cubicBezTo>
                  <a:cubicBezTo>
                    <a:pt x="234084" y="1125242"/>
                    <a:pt x="239016" y="1131488"/>
                    <a:pt x="243401" y="1138066"/>
                  </a:cubicBezTo>
                  <a:cubicBezTo>
                    <a:pt x="245594" y="1141355"/>
                    <a:pt x="247185" y="1145139"/>
                    <a:pt x="249980" y="1147934"/>
                  </a:cubicBezTo>
                  <a:lnTo>
                    <a:pt x="276293" y="1174248"/>
                  </a:lnTo>
                  <a:cubicBezTo>
                    <a:pt x="278486" y="1176441"/>
                    <a:pt x="281152" y="1178246"/>
                    <a:pt x="282872" y="1180826"/>
                  </a:cubicBezTo>
                  <a:cubicBezTo>
                    <a:pt x="285065" y="1184115"/>
                    <a:pt x="286980" y="1187607"/>
                    <a:pt x="289450" y="1190694"/>
                  </a:cubicBezTo>
                  <a:cubicBezTo>
                    <a:pt x="291387" y="1193116"/>
                    <a:pt x="294168" y="1194791"/>
                    <a:pt x="296029" y="1197272"/>
                  </a:cubicBezTo>
                  <a:cubicBezTo>
                    <a:pt x="300773" y="1203597"/>
                    <a:pt x="304800" y="1210429"/>
                    <a:pt x="309186" y="1217007"/>
                  </a:cubicBezTo>
                  <a:cubicBezTo>
                    <a:pt x="311379" y="1220296"/>
                    <a:pt x="314514" y="1223125"/>
                    <a:pt x="315764" y="1226875"/>
                  </a:cubicBezTo>
                  <a:cubicBezTo>
                    <a:pt x="316860" y="1230164"/>
                    <a:pt x="317269" y="1233769"/>
                    <a:pt x="319053" y="1236742"/>
                  </a:cubicBezTo>
                  <a:cubicBezTo>
                    <a:pt x="320649" y="1239401"/>
                    <a:pt x="323439" y="1241128"/>
                    <a:pt x="325632" y="1243321"/>
                  </a:cubicBezTo>
                  <a:cubicBezTo>
                    <a:pt x="326728" y="1246610"/>
                    <a:pt x="327370" y="1250088"/>
                    <a:pt x="328921" y="1253189"/>
                  </a:cubicBezTo>
                  <a:cubicBezTo>
                    <a:pt x="333070" y="1261487"/>
                    <a:pt x="335960" y="1263517"/>
                    <a:pt x="342078" y="1269635"/>
                  </a:cubicBezTo>
                  <a:cubicBezTo>
                    <a:pt x="343174" y="1272924"/>
                    <a:pt x="343817" y="1276401"/>
                    <a:pt x="345367" y="1279502"/>
                  </a:cubicBezTo>
                  <a:cubicBezTo>
                    <a:pt x="349087" y="1286943"/>
                    <a:pt x="359031" y="1298480"/>
                    <a:pt x="365102" y="1302527"/>
                  </a:cubicBezTo>
                  <a:lnTo>
                    <a:pt x="374970" y="1309105"/>
                  </a:lnTo>
                  <a:cubicBezTo>
                    <a:pt x="378507" y="1308398"/>
                    <a:pt x="396226" y="1305561"/>
                    <a:pt x="401283" y="1302527"/>
                  </a:cubicBezTo>
                  <a:cubicBezTo>
                    <a:pt x="403942" y="1300931"/>
                    <a:pt x="405381" y="1297809"/>
                    <a:pt x="407862" y="1295948"/>
                  </a:cubicBezTo>
                  <a:cubicBezTo>
                    <a:pt x="421975" y="1285363"/>
                    <a:pt x="433845" y="1281642"/>
                    <a:pt x="444043" y="1266345"/>
                  </a:cubicBezTo>
                  <a:cubicBezTo>
                    <a:pt x="446236" y="1263056"/>
                    <a:pt x="449016" y="1260090"/>
                    <a:pt x="450621" y="1256478"/>
                  </a:cubicBezTo>
                  <a:cubicBezTo>
                    <a:pt x="453437" y="1250141"/>
                    <a:pt x="453353" y="1242512"/>
                    <a:pt x="457200" y="1236742"/>
                  </a:cubicBezTo>
                  <a:cubicBezTo>
                    <a:pt x="467624" y="1221106"/>
                    <a:pt x="462529" y="1230623"/>
                    <a:pt x="470357" y="1207140"/>
                  </a:cubicBezTo>
                  <a:cubicBezTo>
                    <a:pt x="473831" y="1196718"/>
                    <a:pt x="472937" y="1196513"/>
                    <a:pt x="480224" y="1187404"/>
                  </a:cubicBezTo>
                  <a:cubicBezTo>
                    <a:pt x="482161" y="1184982"/>
                    <a:pt x="484029" y="1182213"/>
                    <a:pt x="486803" y="1180826"/>
                  </a:cubicBezTo>
                  <a:cubicBezTo>
                    <a:pt x="493005" y="1177725"/>
                    <a:pt x="506538" y="1174248"/>
                    <a:pt x="506538" y="1174248"/>
                  </a:cubicBezTo>
                  <a:cubicBezTo>
                    <a:pt x="509827" y="1176441"/>
                    <a:pt x="513936" y="1177739"/>
                    <a:pt x="516406" y="1180826"/>
                  </a:cubicBezTo>
                  <a:cubicBezTo>
                    <a:pt x="518572" y="1183533"/>
                    <a:pt x="518144" y="1187593"/>
                    <a:pt x="519695" y="1190694"/>
                  </a:cubicBezTo>
                  <a:cubicBezTo>
                    <a:pt x="521463" y="1194230"/>
                    <a:pt x="524080" y="1197272"/>
                    <a:pt x="526273" y="1200561"/>
                  </a:cubicBezTo>
                  <a:lnTo>
                    <a:pt x="532852" y="1220296"/>
                  </a:lnTo>
                  <a:cubicBezTo>
                    <a:pt x="536646" y="1231679"/>
                    <a:pt x="534105" y="1230790"/>
                    <a:pt x="546009" y="1236742"/>
                  </a:cubicBezTo>
                  <a:cubicBezTo>
                    <a:pt x="549110" y="1238293"/>
                    <a:pt x="552587" y="1238935"/>
                    <a:pt x="555876" y="1240032"/>
                  </a:cubicBezTo>
                  <a:cubicBezTo>
                    <a:pt x="560262" y="1238935"/>
                    <a:pt x="565503" y="1239566"/>
                    <a:pt x="569033" y="1236742"/>
                  </a:cubicBezTo>
                  <a:cubicBezTo>
                    <a:pt x="571740" y="1234576"/>
                    <a:pt x="571481" y="1230238"/>
                    <a:pt x="572322" y="1226875"/>
                  </a:cubicBezTo>
                  <a:cubicBezTo>
                    <a:pt x="573678" y="1221451"/>
                    <a:pt x="574515" y="1215911"/>
                    <a:pt x="575611" y="1210429"/>
                  </a:cubicBezTo>
                  <a:cubicBezTo>
                    <a:pt x="576708" y="1190694"/>
                    <a:pt x="575025" y="1170605"/>
                    <a:pt x="578901" y="1151223"/>
                  </a:cubicBezTo>
                  <a:cubicBezTo>
                    <a:pt x="579676" y="1147347"/>
                    <a:pt x="585681" y="1147114"/>
                    <a:pt x="588768" y="1144645"/>
                  </a:cubicBezTo>
                  <a:cubicBezTo>
                    <a:pt x="601668" y="1134325"/>
                    <a:pt x="588079" y="1140489"/>
                    <a:pt x="605214" y="1134777"/>
                  </a:cubicBezTo>
                  <a:cubicBezTo>
                    <a:pt x="607407" y="1131488"/>
                    <a:pt x="608998" y="1127704"/>
                    <a:pt x="611793" y="1124909"/>
                  </a:cubicBezTo>
                  <a:cubicBezTo>
                    <a:pt x="614588" y="1122114"/>
                    <a:pt x="618573" y="1120800"/>
                    <a:pt x="621660" y="1118331"/>
                  </a:cubicBezTo>
                  <a:cubicBezTo>
                    <a:pt x="624082" y="1116394"/>
                    <a:pt x="626046" y="1113946"/>
                    <a:pt x="628239" y="1111753"/>
                  </a:cubicBezTo>
                  <a:cubicBezTo>
                    <a:pt x="627143" y="1097500"/>
                    <a:pt x="626723" y="1083178"/>
                    <a:pt x="624950" y="1068993"/>
                  </a:cubicBezTo>
                  <a:cubicBezTo>
                    <a:pt x="623405" y="1056632"/>
                    <a:pt x="613677" y="1055172"/>
                    <a:pt x="624950" y="1039390"/>
                  </a:cubicBezTo>
                  <a:cubicBezTo>
                    <a:pt x="627577" y="1035712"/>
                    <a:pt x="633673" y="1036987"/>
                    <a:pt x="638106" y="1036101"/>
                  </a:cubicBezTo>
                  <a:cubicBezTo>
                    <a:pt x="644646" y="1034793"/>
                    <a:pt x="651263" y="1033908"/>
                    <a:pt x="657842" y="1032812"/>
                  </a:cubicBezTo>
                  <a:cubicBezTo>
                    <a:pt x="674977" y="1027099"/>
                    <a:pt x="661388" y="1033264"/>
                    <a:pt x="674288" y="1022944"/>
                  </a:cubicBezTo>
                  <a:cubicBezTo>
                    <a:pt x="677375" y="1020475"/>
                    <a:pt x="681068" y="1018835"/>
                    <a:pt x="684155" y="1016366"/>
                  </a:cubicBezTo>
                  <a:cubicBezTo>
                    <a:pt x="689255" y="1012286"/>
                    <a:pt x="694462" y="1005619"/>
                    <a:pt x="697312" y="999919"/>
                  </a:cubicBezTo>
                  <a:cubicBezTo>
                    <a:pt x="698862" y="996818"/>
                    <a:pt x="699505" y="993341"/>
                    <a:pt x="700601" y="990052"/>
                  </a:cubicBezTo>
                  <a:cubicBezTo>
                    <a:pt x="696546" y="953556"/>
                    <a:pt x="700452" y="969869"/>
                    <a:pt x="690734" y="940714"/>
                  </a:cubicBezTo>
                  <a:lnTo>
                    <a:pt x="684155" y="920978"/>
                  </a:lnTo>
                  <a:lnTo>
                    <a:pt x="674288" y="911111"/>
                  </a:lnTo>
                  <a:cubicBezTo>
                    <a:pt x="668235" y="892955"/>
                    <a:pt x="670301" y="901450"/>
                    <a:pt x="667709" y="871640"/>
                  </a:cubicBezTo>
                  <a:cubicBezTo>
                    <a:pt x="663314" y="821099"/>
                    <a:pt x="677436" y="834268"/>
                    <a:pt x="654552" y="819013"/>
                  </a:cubicBezTo>
                  <a:cubicBezTo>
                    <a:pt x="651227" y="814025"/>
                    <a:pt x="644685" y="806086"/>
                    <a:pt x="644685" y="799278"/>
                  </a:cubicBezTo>
                  <a:cubicBezTo>
                    <a:pt x="644685" y="790706"/>
                    <a:pt x="649181" y="782519"/>
                    <a:pt x="654552" y="776253"/>
                  </a:cubicBezTo>
                  <a:cubicBezTo>
                    <a:pt x="658588" y="771544"/>
                    <a:pt x="663323" y="767482"/>
                    <a:pt x="667709" y="763096"/>
                  </a:cubicBezTo>
                  <a:cubicBezTo>
                    <a:pt x="693359" y="737447"/>
                    <a:pt x="651820" y="779846"/>
                    <a:pt x="680866" y="746650"/>
                  </a:cubicBezTo>
                  <a:cubicBezTo>
                    <a:pt x="685971" y="740815"/>
                    <a:pt x="691830" y="735686"/>
                    <a:pt x="697312" y="730204"/>
                  </a:cubicBezTo>
                  <a:cubicBezTo>
                    <a:pt x="699505" y="728011"/>
                    <a:pt x="702171" y="726206"/>
                    <a:pt x="703891" y="723626"/>
                  </a:cubicBezTo>
                  <a:lnTo>
                    <a:pt x="710469" y="713758"/>
                  </a:lnTo>
                  <a:cubicBezTo>
                    <a:pt x="713758" y="714855"/>
                    <a:pt x="717236" y="715497"/>
                    <a:pt x="720337" y="717048"/>
                  </a:cubicBezTo>
                  <a:cubicBezTo>
                    <a:pt x="728634" y="721197"/>
                    <a:pt x="730664" y="724086"/>
                    <a:pt x="736783" y="730204"/>
                  </a:cubicBezTo>
                  <a:cubicBezTo>
                    <a:pt x="737879" y="733493"/>
                    <a:pt x="737906" y="737364"/>
                    <a:pt x="740072" y="740072"/>
                  </a:cubicBezTo>
                  <a:cubicBezTo>
                    <a:pt x="742541" y="743159"/>
                    <a:pt x="746852" y="744181"/>
                    <a:pt x="749939" y="746650"/>
                  </a:cubicBezTo>
                  <a:cubicBezTo>
                    <a:pt x="752361" y="748587"/>
                    <a:pt x="754581" y="750807"/>
                    <a:pt x="756518" y="753229"/>
                  </a:cubicBezTo>
                  <a:cubicBezTo>
                    <a:pt x="763229" y="761618"/>
                    <a:pt x="768475" y="775852"/>
                    <a:pt x="779542" y="779542"/>
                  </a:cubicBezTo>
                  <a:cubicBezTo>
                    <a:pt x="797631" y="785573"/>
                    <a:pt x="781427" y="779209"/>
                    <a:pt x="799278" y="789410"/>
                  </a:cubicBezTo>
                  <a:cubicBezTo>
                    <a:pt x="803535" y="791843"/>
                    <a:pt x="808177" y="793556"/>
                    <a:pt x="812434" y="795989"/>
                  </a:cubicBezTo>
                  <a:cubicBezTo>
                    <a:pt x="815866" y="797950"/>
                    <a:pt x="818766" y="800799"/>
                    <a:pt x="822302" y="802567"/>
                  </a:cubicBezTo>
                  <a:cubicBezTo>
                    <a:pt x="825403" y="804117"/>
                    <a:pt x="828881" y="804760"/>
                    <a:pt x="832170" y="805856"/>
                  </a:cubicBezTo>
                  <a:cubicBezTo>
                    <a:pt x="835459" y="808049"/>
                    <a:pt x="838950" y="809966"/>
                    <a:pt x="842037" y="812435"/>
                  </a:cubicBezTo>
                  <a:cubicBezTo>
                    <a:pt x="844459" y="814372"/>
                    <a:pt x="845957" y="817418"/>
                    <a:pt x="848616" y="819013"/>
                  </a:cubicBezTo>
                  <a:cubicBezTo>
                    <a:pt x="851589" y="820797"/>
                    <a:pt x="855194" y="821206"/>
                    <a:pt x="858483" y="822302"/>
                  </a:cubicBezTo>
                  <a:cubicBezTo>
                    <a:pt x="860676" y="824495"/>
                    <a:pt x="862288" y="827494"/>
                    <a:pt x="865062" y="828881"/>
                  </a:cubicBezTo>
                  <a:cubicBezTo>
                    <a:pt x="871264" y="831982"/>
                    <a:pt x="878219" y="833266"/>
                    <a:pt x="884797" y="835459"/>
                  </a:cubicBezTo>
                  <a:lnTo>
                    <a:pt x="894665" y="838748"/>
                  </a:lnTo>
                  <a:cubicBezTo>
                    <a:pt x="897954" y="839844"/>
                    <a:pt x="901169" y="841196"/>
                    <a:pt x="904532" y="842037"/>
                  </a:cubicBezTo>
                  <a:cubicBezTo>
                    <a:pt x="908918" y="843134"/>
                    <a:pt x="913456" y="843740"/>
                    <a:pt x="917689" y="845327"/>
                  </a:cubicBezTo>
                  <a:cubicBezTo>
                    <a:pt x="940761" y="853979"/>
                    <a:pt x="921623" y="848938"/>
                    <a:pt x="940714" y="858484"/>
                  </a:cubicBezTo>
                  <a:cubicBezTo>
                    <a:pt x="943815" y="860035"/>
                    <a:pt x="947394" y="860407"/>
                    <a:pt x="950581" y="861773"/>
                  </a:cubicBezTo>
                  <a:cubicBezTo>
                    <a:pt x="955088" y="863704"/>
                    <a:pt x="959352" y="866158"/>
                    <a:pt x="963738" y="868351"/>
                  </a:cubicBezTo>
                  <a:cubicBezTo>
                    <a:pt x="976585" y="881200"/>
                    <a:pt x="963106" y="869681"/>
                    <a:pt x="980184" y="878219"/>
                  </a:cubicBezTo>
                  <a:cubicBezTo>
                    <a:pt x="1005692" y="890972"/>
                    <a:pt x="975115" y="879818"/>
                    <a:pt x="999919" y="888086"/>
                  </a:cubicBezTo>
                  <a:cubicBezTo>
                    <a:pt x="1001310" y="889477"/>
                    <a:pt x="1012095" y="902224"/>
                    <a:pt x="1016365" y="897954"/>
                  </a:cubicBezTo>
                  <a:cubicBezTo>
                    <a:pt x="1020318" y="894001"/>
                    <a:pt x="1018864" y="887042"/>
                    <a:pt x="1019655" y="881508"/>
                  </a:cubicBezTo>
                  <a:cubicBezTo>
                    <a:pt x="1021059" y="871679"/>
                    <a:pt x="1021434" y="861718"/>
                    <a:pt x="1022944" y="851905"/>
                  </a:cubicBezTo>
                  <a:cubicBezTo>
                    <a:pt x="1024658" y="840763"/>
                    <a:pt x="1026656" y="838912"/>
                    <a:pt x="1029522" y="828881"/>
                  </a:cubicBezTo>
                  <a:cubicBezTo>
                    <a:pt x="1030764" y="824534"/>
                    <a:pt x="1031715" y="820110"/>
                    <a:pt x="1032811" y="815724"/>
                  </a:cubicBezTo>
                  <a:cubicBezTo>
                    <a:pt x="1033968" y="804154"/>
                    <a:pt x="1034393" y="775524"/>
                    <a:pt x="1042679" y="763096"/>
                  </a:cubicBezTo>
                  <a:lnTo>
                    <a:pt x="1055836" y="743361"/>
                  </a:lnTo>
                  <a:cubicBezTo>
                    <a:pt x="1056932" y="740072"/>
                    <a:pt x="1057110" y="736315"/>
                    <a:pt x="1059125" y="733494"/>
                  </a:cubicBezTo>
                  <a:cubicBezTo>
                    <a:pt x="1062730" y="728447"/>
                    <a:pt x="1067896" y="724723"/>
                    <a:pt x="1072282" y="720337"/>
                  </a:cubicBezTo>
                  <a:cubicBezTo>
                    <a:pt x="1074475" y="718144"/>
                    <a:pt x="1076280" y="715478"/>
                    <a:pt x="1078860" y="713758"/>
                  </a:cubicBezTo>
                  <a:cubicBezTo>
                    <a:pt x="1082149" y="711565"/>
                    <a:pt x="1085726" y="709753"/>
                    <a:pt x="1088728" y="707180"/>
                  </a:cubicBezTo>
                  <a:cubicBezTo>
                    <a:pt x="1100060" y="697467"/>
                    <a:pt x="1099669" y="693487"/>
                    <a:pt x="1111752" y="687445"/>
                  </a:cubicBezTo>
                  <a:cubicBezTo>
                    <a:pt x="1114853" y="685894"/>
                    <a:pt x="1118519" y="685706"/>
                    <a:pt x="1121620" y="684155"/>
                  </a:cubicBezTo>
                  <a:cubicBezTo>
                    <a:pt x="1125156" y="682387"/>
                    <a:pt x="1127738" y="678827"/>
                    <a:pt x="1131488" y="677577"/>
                  </a:cubicBezTo>
                  <a:cubicBezTo>
                    <a:pt x="1137815" y="675468"/>
                    <a:pt x="1144645" y="675384"/>
                    <a:pt x="1151223" y="674288"/>
                  </a:cubicBezTo>
                  <a:cubicBezTo>
                    <a:pt x="1169862" y="675384"/>
                    <a:pt x="1188545" y="675887"/>
                    <a:pt x="1207139" y="677577"/>
                  </a:cubicBezTo>
                  <a:cubicBezTo>
                    <a:pt x="1212707" y="678083"/>
                    <a:pt x="1217995" y="680866"/>
                    <a:pt x="1223586" y="680866"/>
                  </a:cubicBezTo>
                  <a:cubicBezTo>
                    <a:pt x="1233514" y="680866"/>
                    <a:pt x="1243321" y="678673"/>
                    <a:pt x="1253188" y="677577"/>
                  </a:cubicBezTo>
                  <a:cubicBezTo>
                    <a:pt x="1257574" y="673191"/>
                    <a:pt x="1272229" y="666381"/>
                    <a:pt x="1266345" y="664420"/>
                  </a:cubicBezTo>
                  <a:cubicBezTo>
                    <a:pt x="1263056" y="663324"/>
                    <a:pt x="1256478" y="657664"/>
                    <a:pt x="1256478" y="661131"/>
                  </a:cubicBezTo>
                  <a:cubicBezTo>
                    <a:pt x="1256478" y="665084"/>
                    <a:pt x="1263056" y="665516"/>
                    <a:pt x="1266345" y="667709"/>
                  </a:cubicBezTo>
                  <a:cubicBezTo>
                    <a:pt x="1267441" y="664420"/>
                    <a:pt x="1269634" y="661309"/>
                    <a:pt x="1269634" y="657842"/>
                  </a:cubicBezTo>
                  <a:cubicBezTo>
                    <a:pt x="1269634" y="654375"/>
                    <a:pt x="1266345" y="651441"/>
                    <a:pt x="1266345" y="647974"/>
                  </a:cubicBezTo>
                  <a:cubicBezTo>
                    <a:pt x="1266345" y="643206"/>
                    <a:pt x="1272887" y="630900"/>
                    <a:pt x="1276213" y="628239"/>
                  </a:cubicBezTo>
                  <a:cubicBezTo>
                    <a:pt x="1278920" y="626073"/>
                    <a:pt x="1282791" y="626046"/>
                    <a:pt x="1286080" y="624950"/>
                  </a:cubicBezTo>
                  <a:cubicBezTo>
                    <a:pt x="1288273" y="622757"/>
                    <a:pt x="1289885" y="619758"/>
                    <a:pt x="1292659" y="618371"/>
                  </a:cubicBezTo>
                  <a:cubicBezTo>
                    <a:pt x="1292665" y="618368"/>
                    <a:pt x="1317325" y="610150"/>
                    <a:pt x="1322262" y="608504"/>
                  </a:cubicBezTo>
                  <a:cubicBezTo>
                    <a:pt x="1325551" y="607408"/>
                    <a:pt x="1329244" y="607137"/>
                    <a:pt x="1332129" y="605214"/>
                  </a:cubicBezTo>
                  <a:cubicBezTo>
                    <a:pt x="1344882" y="596713"/>
                    <a:pt x="1338247" y="599886"/>
                    <a:pt x="1351865" y="595347"/>
                  </a:cubicBezTo>
                  <a:cubicBezTo>
                    <a:pt x="1367753" y="579457"/>
                    <a:pt x="1348418" y="599654"/>
                    <a:pt x="1365021" y="578901"/>
                  </a:cubicBezTo>
                  <a:cubicBezTo>
                    <a:pt x="1366958" y="576479"/>
                    <a:pt x="1369407" y="574515"/>
                    <a:pt x="1371600" y="572322"/>
                  </a:cubicBezTo>
                  <a:cubicBezTo>
                    <a:pt x="1377312" y="555187"/>
                    <a:pt x="1371148" y="568776"/>
                    <a:pt x="1381468" y="555876"/>
                  </a:cubicBezTo>
                  <a:cubicBezTo>
                    <a:pt x="1383937" y="552789"/>
                    <a:pt x="1384959" y="548478"/>
                    <a:pt x="1388046" y="546009"/>
                  </a:cubicBezTo>
                  <a:cubicBezTo>
                    <a:pt x="1390754" y="543843"/>
                    <a:pt x="1394813" y="544270"/>
                    <a:pt x="1397914" y="542719"/>
                  </a:cubicBezTo>
                  <a:cubicBezTo>
                    <a:pt x="1423411" y="529970"/>
                    <a:pt x="1392851" y="541117"/>
                    <a:pt x="1417649" y="532852"/>
                  </a:cubicBezTo>
                  <a:cubicBezTo>
                    <a:pt x="1418745" y="529563"/>
                    <a:pt x="1419387" y="526085"/>
                    <a:pt x="1420938" y="522984"/>
                  </a:cubicBezTo>
                  <a:cubicBezTo>
                    <a:pt x="1422706" y="519448"/>
                    <a:pt x="1426128" y="516818"/>
                    <a:pt x="1427516" y="513117"/>
                  </a:cubicBezTo>
                  <a:cubicBezTo>
                    <a:pt x="1429479" y="507882"/>
                    <a:pt x="1429709" y="502153"/>
                    <a:pt x="1430806" y="496671"/>
                  </a:cubicBezTo>
                  <a:cubicBezTo>
                    <a:pt x="1429709" y="490092"/>
                    <a:pt x="1430081" y="483091"/>
                    <a:pt x="1427516" y="476935"/>
                  </a:cubicBezTo>
                  <a:cubicBezTo>
                    <a:pt x="1424475" y="469637"/>
                    <a:pt x="1416861" y="464700"/>
                    <a:pt x="1414360" y="457200"/>
                  </a:cubicBezTo>
                  <a:cubicBezTo>
                    <a:pt x="1409820" y="443582"/>
                    <a:pt x="1412993" y="450217"/>
                    <a:pt x="1404492" y="437465"/>
                  </a:cubicBezTo>
                  <a:cubicBezTo>
                    <a:pt x="1398312" y="418922"/>
                    <a:pt x="1397614" y="421223"/>
                    <a:pt x="1404492" y="391416"/>
                  </a:cubicBezTo>
                  <a:cubicBezTo>
                    <a:pt x="1405189" y="388394"/>
                    <a:pt x="1408296" y="386224"/>
                    <a:pt x="1411070" y="384837"/>
                  </a:cubicBezTo>
                  <a:cubicBezTo>
                    <a:pt x="1417272" y="381736"/>
                    <a:pt x="1424227" y="380452"/>
                    <a:pt x="1430806" y="378259"/>
                  </a:cubicBezTo>
                  <a:lnTo>
                    <a:pt x="1440673" y="374970"/>
                  </a:lnTo>
                  <a:lnTo>
                    <a:pt x="1450541" y="371681"/>
                  </a:lnTo>
                  <a:cubicBezTo>
                    <a:pt x="1452734" y="369488"/>
                    <a:pt x="1455523" y="367761"/>
                    <a:pt x="1457119" y="365102"/>
                  </a:cubicBezTo>
                  <a:cubicBezTo>
                    <a:pt x="1469929" y="343753"/>
                    <a:pt x="1450320" y="365326"/>
                    <a:pt x="1466987" y="348656"/>
                  </a:cubicBezTo>
                  <a:cubicBezTo>
                    <a:pt x="1468083" y="345367"/>
                    <a:pt x="1467569" y="340955"/>
                    <a:pt x="1470276" y="338789"/>
                  </a:cubicBezTo>
                  <a:cubicBezTo>
                    <a:pt x="1473806" y="335965"/>
                    <a:pt x="1479086" y="336741"/>
                    <a:pt x="1483433" y="335499"/>
                  </a:cubicBezTo>
                  <a:cubicBezTo>
                    <a:pt x="1507021" y="328759"/>
                    <a:pt x="1476330" y="335604"/>
                    <a:pt x="1509747" y="328921"/>
                  </a:cubicBezTo>
                  <a:cubicBezTo>
                    <a:pt x="1539394" y="333156"/>
                    <a:pt x="1531148" y="333851"/>
                    <a:pt x="1565663" y="328921"/>
                  </a:cubicBezTo>
                  <a:cubicBezTo>
                    <a:pt x="1592056" y="325151"/>
                    <a:pt x="1564380" y="324699"/>
                    <a:pt x="1598555" y="322342"/>
                  </a:cubicBezTo>
                  <a:cubicBezTo>
                    <a:pt x="1623736" y="320605"/>
                    <a:pt x="1648990" y="320149"/>
                    <a:pt x="1674207" y="319053"/>
                  </a:cubicBezTo>
                  <a:cubicBezTo>
                    <a:pt x="1697478" y="311296"/>
                    <a:pt x="1699192" y="317916"/>
                    <a:pt x="1690653" y="289450"/>
                  </a:cubicBezTo>
                  <a:cubicBezTo>
                    <a:pt x="1689517" y="285664"/>
                    <a:pt x="1686268" y="282872"/>
                    <a:pt x="1684075" y="279583"/>
                  </a:cubicBezTo>
                  <a:cubicBezTo>
                    <a:pt x="1676515" y="256906"/>
                    <a:pt x="1682399" y="264752"/>
                    <a:pt x="1670918" y="253269"/>
                  </a:cubicBezTo>
                  <a:cubicBezTo>
                    <a:pt x="1672014" y="241209"/>
                    <a:pt x="1671484" y="228888"/>
                    <a:pt x="1674207" y="217088"/>
                  </a:cubicBezTo>
                  <a:cubicBezTo>
                    <a:pt x="1674904" y="214066"/>
                    <a:pt x="1678364" y="212446"/>
                    <a:pt x="1680786" y="210509"/>
                  </a:cubicBezTo>
                  <a:cubicBezTo>
                    <a:pt x="1688535" y="204310"/>
                    <a:pt x="1694806" y="201855"/>
                    <a:pt x="1703810" y="197353"/>
                  </a:cubicBezTo>
                  <a:cubicBezTo>
                    <a:pt x="1706003" y="194064"/>
                    <a:pt x="1707918" y="190572"/>
                    <a:pt x="1710388" y="187485"/>
                  </a:cubicBezTo>
                  <a:cubicBezTo>
                    <a:pt x="1717226" y="178937"/>
                    <a:pt x="1718480" y="182435"/>
                    <a:pt x="1723545" y="171039"/>
                  </a:cubicBezTo>
                  <a:cubicBezTo>
                    <a:pt x="1726361" y="164702"/>
                    <a:pt x="1730124" y="151304"/>
                    <a:pt x="1730124" y="151304"/>
                  </a:cubicBezTo>
                  <a:cubicBezTo>
                    <a:pt x="1729027" y="143629"/>
                    <a:pt x="1728221" y="135907"/>
                    <a:pt x="1726834" y="128279"/>
                  </a:cubicBezTo>
                  <a:cubicBezTo>
                    <a:pt x="1722730" y="105707"/>
                    <a:pt x="1724955" y="124052"/>
                    <a:pt x="1720256" y="105255"/>
                  </a:cubicBezTo>
                  <a:cubicBezTo>
                    <a:pt x="1717118" y="92702"/>
                    <a:pt x="1719413" y="87966"/>
                    <a:pt x="1710388" y="78941"/>
                  </a:cubicBezTo>
                  <a:cubicBezTo>
                    <a:pt x="1707593" y="76146"/>
                    <a:pt x="1703608" y="74832"/>
                    <a:pt x="1700521" y="72363"/>
                  </a:cubicBezTo>
                  <a:cubicBezTo>
                    <a:pt x="1684119" y="59241"/>
                    <a:pt x="1707885" y="70431"/>
                    <a:pt x="1674207" y="59206"/>
                  </a:cubicBezTo>
                  <a:lnTo>
                    <a:pt x="1664339" y="55917"/>
                  </a:lnTo>
                  <a:cubicBezTo>
                    <a:pt x="1651491" y="43068"/>
                    <a:pt x="1664972" y="54588"/>
                    <a:pt x="1647893" y="46049"/>
                  </a:cubicBezTo>
                  <a:cubicBezTo>
                    <a:pt x="1644357" y="44281"/>
                    <a:pt x="1641741" y="40822"/>
                    <a:pt x="1638026" y="39471"/>
                  </a:cubicBezTo>
                  <a:cubicBezTo>
                    <a:pt x="1629529" y="36381"/>
                    <a:pt x="1620289" y="35751"/>
                    <a:pt x="1611712" y="32892"/>
                  </a:cubicBezTo>
                  <a:cubicBezTo>
                    <a:pt x="1592509" y="26491"/>
                    <a:pt x="1611053" y="32102"/>
                    <a:pt x="1582109" y="26314"/>
                  </a:cubicBezTo>
                  <a:cubicBezTo>
                    <a:pt x="1567451" y="23383"/>
                    <a:pt x="1553488" y="17870"/>
                    <a:pt x="1539350" y="13157"/>
                  </a:cubicBezTo>
                  <a:cubicBezTo>
                    <a:pt x="1536061" y="12061"/>
                    <a:pt x="1532846" y="10709"/>
                    <a:pt x="1529482" y="9868"/>
                  </a:cubicBezTo>
                  <a:cubicBezTo>
                    <a:pt x="1525096" y="8771"/>
                    <a:pt x="1520758" y="7465"/>
                    <a:pt x="1516325" y="6578"/>
                  </a:cubicBezTo>
                  <a:cubicBezTo>
                    <a:pt x="1497875" y="2888"/>
                    <a:pt x="1486725" y="2193"/>
                    <a:pt x="1466987" y="0"/>
                  </a:cubicBezTo>
                  <a:cubicBezTo>
                    <a:pt x="1447102" y="4971"/>
                    <a:pt x="1455261" y="-1000"/>
                    <a:pt x="1447252" y="23025"/>
                  </a:cubicBezTo>
                  <a:lnTo>
                    <a:pt x="1443962" y="32892"/>
                  </a:lnTo>
                  <a:cubicBezTo>
                    <a:pt x="1442920" y="42270"/>
                    <a:pt x="1442894" y="61343"/>
                    <a:pt x="1437384" y="72363"/>
                  </a:cubicBezTo>
                  <a:cubicBezTo>
                    <a:pt x="1435616" y="75899"/>
                    <a:pt x="1433893" y="79761"/>
                    <a:pt x="1430806" y="82230"/>
                  </a:cubicBezTo>
                  <a:cubicBezTo>
                    <a:pt x="1428098" y="84396"/>
                    <a:pt x="1424227" y="84423"/>
                    <a:pt x="1420938" y="85519"/>
                  </a:cubicBezTo>
                  <a:cubicBezTo>
                    <a:pt x="1414360" y="84423"/>
                    <a:pt x="1407447" y="84572"/>
                    <a:pt x="1401203" y="82230"/>
                  </a:cubicBezTo>
                  <a:cubicBezTo>
                    <a:pt x="1398299" y="81141"/>
                    <a:pt x="1397706" y="75994"/>
                    <a:pt x="1394624" y="75652"/>
                  </a:cubicBezTo>
                  <a:cubicBezTo>
                    <a:pt x="1386919" y="74796"/>
                    <a:pt x="1379275" y="77845"/>
                    <a:pt x="1371600" y="78941"/>
                  </a:cubicBezTo>
                  <a:cubicBezTo>
                    <a:pt x="1367214" y="81134"/>
                    <a:pt x="1362950" y="83587"/>
                    <a:pt x="1358443" y="85519"/>
                  </a:cubicBezTo>
                  <a:cubicBezTo>
                    <a:pt x="1355256" y="86885"/>
                    <a:pt x="1351676" y="87258"/>
                    <a:pt x="1348575" y="88809"/>
                  </a:cubicBezTo>
                  <a:cubicBezTo>
                    <a:pt x="1345039" y="90577"/>
                    <a:pt x="1342409" y="93999"/>
                    <a:pt x="1338708" y="95387"/>
                  </a:cubicBezTo>
                  <a:cubicBezTo>
                    <a:pt x="1333473" y="97350"/>
                    <a:pt x="1327686" y="97320"/>
                    <a:pt x="1322262" y="98676"/>
                  </a:cubicBezTo>
                  <a:cubicBezTo>
                    <a:pt x="1318898" y="99517"/>
                    <a:pt x="1315683" y="100869"/>
                    <a:pt x="1312394" y="101966"/>
                  </a:cubicBezTo>
                  <a:cubicBezTo>
                    <a:pt x="1289370" y="94290"/>
                    <a:pt x="1299237" y="93194"/>
                    <a:pt x="1282791" y="98676"/>
                  </a:cubicBezTo>
                  <a:cubicBezTo>
                    <a:pt x="1278405" y="103062"/>
                    <a:pt x="1275518" y="109871"/>
                    <a:pt x="1269634" y="111833"/>
                  </a:cubicBezTo>
                  <a:lnTo>
                    <a:pt x="1249899" y="118412"/>
                  </a:lnTo>
                  <a:cubicBezTo>
                    <a:pt x="1233204" y="115072"/>
                    <a:pt x="1228791" y="112291"/>
                    <a:pt x="1210429" y="118412"/>
                  </a:cubicBezTo>
                  <a:cubicBezTo>
                    <a:pt x="1207487" y="119393"/>
                    <a:pt x="1206043" y="122797"/>
                    <a:pt x="1203850" y="124990"/>
                  </a:cubicBezTo>
                  <a:cubicBezTo>
                    <a:pt x="1197006" y="152369"/>
                    <a:pt x="1205339" y="125303"/>
                    <a:pt x="1193983" y="148014"/>
                  </a:cubicBezTo>
                  <a:cubicBezTo>
                    <a:pt x="1187578" y="160824"/>
                    <a:pt x="1193731" y="156274"/>
                    <a:pt x="1187404" y="171039"/>
                  </a:cubicBezTo>
                  <a:cubicBezTo>
                    <a:pt x="1184291" y="178303"/>
                    <a:pt x="1179554" y="182179"/>
                    <a:pt x="1174247" y="187485"/>
                  </a:cubicBezTo>
                  <a:cubicBezTo>
                    <a:pt x="1173151" y="190774"/>
                    <a:pt x="1173779" y="195338"/>
                    <a:pt x="1170958" y="197353"/>
                  </a:cubicBezTo>
                  <a:cubicBezTo>
                    <a:pt x="1165315" y="201383"/>
                    <a:pt x="1158022" y="202571"/>
                    <a:pt x="1151223" y="203931"/>
                  </a:cubicBezTo>
                  <a:cubicBezTo>
                    <a:pt x="1116468" y="210882"/>
                    <a:pt x="1140358" y="206892"/>
                    <a:pt x="1078860" y="210509"/>
                  </a:cubicBezTo>
                  <a:cubicBezTo>
                    <a:pt x="1070089" y="209413"/>
                    <a:pt x="1059788" y="212289"/>
                    <a:pt x="1052547" y="207220"/>
                  </a:cubicBezTo>
                  <a:cubicBezTo>
                    <a:pt x="1046866" y="203244"/>
                    <a:pt x="1051738" y="191331"/>
                    <a:pt x="1045968" y="187485"/>
                  </a:cubicBezTo>
                  <a:cubicBezTo>
                    <a:pt x="1017697" y="168638"/>
                    <a:pt x="1053463" y="191232"/>
                    <a:pt x="1026233" y="177617"/>
                  </a:cubicBezTo>
                  <a:cubicBezTo>
                    <a:pt x="1000733" y="164867"/>
                    <a:pt x="1031295" y="176016"/>
                    <a:pt x="1006498" y="167750"/>
                  </a:cubicBezTo>
                  <a:cubicBezTo>
                    <a:pt x="1003209" y="168846"/>
                    <a:pt x="999082" y="168587"/>
                    <a:pt x="996630" y="171039"/>
                  </a:cubicBezTo>
                  <a:cubicBezTo>
                    <a:pt x="994178" y="173491"/>
                    <a:pt x="994558" y="177661"/>
                    <a:pt x="993341" y="180907"/>
                  </a:cubicBezTo>
                  <a:cubicBezTo>
                    <a:pt x="991268" y="186435"/>
                    <a:pt x="989160" y="191958"/>
                    <a:pt x="986762" y="197353"/>
                  </a:cubicBezTo>
                  <a:cubicBezTo>
                    <a:pt x="984771" y="201833"/>
                    <a:pt x="982005" y="205957"/>
                    <a:pt x="980184" y="210509"/>
                  </a:cubicBezTo>
                  <a:cubicBezTo>
                    <a:pt x="970106" y="235706"/>
                    <a:pt x="979637" y="224215"/>
                    <a:pt x="967027" y="236823"/>
                  </a:cubicBezTo>
                  <a:cubicBezTo>
                    <a:pt x="964104" y="245593"/>
                    <a:pt x="962579" y="251720"/>
                    <a:pt x="957160" y="259848"/>
                  </a:cubicBezTo>
                  <a:cubicBezTo>
                    <a:pt x="955440" y="262428"/>
                    <a:pt x="952774" y="264233"/>
                    <a:pt x="950581" y="266426"/>
                  </a:cubicBezTo>
                  <a:cubicBezTo>
                    <a:pt x="949485" y="269715"/>
                    <a:pt x="948976" y="273263"/>
                    <a:pt x="947292" y="276294"/>
                  </a:cubicBezTo>
                  <a:cubicBezTo>
                    <a:pt x="939703" y="289955"/>
                    <a:pt x="936833" y="296325"/>
                    <a:pt x="924268" y="302607"/>
                  </a:cubicBezTo>
                  <a:cubicBezTo>
                    <a:pt x="921167" y="304158"/>
                    <a:pt x="917689" y="304800"/>
                    <a:pt x="914400" y="305896"/>
                  </a:cubicBezTo>
                  <a:cubicBezTo>
                    <a:pt x="912207" y="308089"/>
                    <a:pt x="910480" y="310879"/>
                    <a:pt x="907821" y="312475"/>
                  </a:cubicBezTo>
                  <a:cubicBezTo>
                    <a:pt x="886468" y="325287"/>
                    <a:pt x="908048" y="305671"/>
                    <a:pt x="891375" y="322342"/>
                  </a:cubicBezTo>
                  <a:cubicBezTo>
                    <a:pt x="888086" y="320149"/>
                    <a:pt x="885120" y="317369"/>
                    <a:pt x="881508" y="315764"/>
                  </a:cubicBezTo>
                  <a:cubicBezTo>
                    <a:pt x="865419" y="308614"/>
                    <a:pt x="863327" y="310309"/>
                    <a:pt x="848616" y="305896"/>
                  </a:cubicBezTo>
                  <a:cubicBezTo>
                    <a:pt x="848588" y="305887"/>
                    <a:pt x="823961" y="297678"/>
                    <a:pt x="819013" y="296029"/>
                  </a:cubicBezTo>
                  <a:cubicBezTo>
                    <a:pt x="787246" y="285440"/>
                    <a:pt x="836638" y="302421"/>
                    <a:pt x="795988" y="286161"/>
                  </a:cubicBezTo>
                  <a:cubicBezTo>
                    <a:pt x="789550" y="283586"/>
                    <a:pt x="776253" y="279583"/>
                    <a:pt x="776253" y="279583"/>
                  </a:cubicBezTo>
                  <a:cubicBezTo>
                    <a:pt x="760862" y="264189"/>
                    <a:pt x="779730" y="281099"/>
                    <a:pt x="759807" y="269715"/>
                  </a:cubicBezTo>
                  <a:cubicBezTo>
                    <a:pt x="755047" y="266995"/>
                    <a:pt x="751410" y="262568"/>
                    <a:pt x="746650" y="259848"/>
                  </a:cubicBezTo>
                  <a:cubicBezTo>
                    <a:pt x="743640" y="258128"/>
                    <a:pt x="739884" y="258109"/>
                    <a:pt x="736783" y="256558"/>
                  </a:cubicBezTo>
                  <a:cubicBezTo>
                    <a:pt x="723275" y="249804"/>
                    <a:pt x="730541" y="251564"/>
                    <a:pt x="720337" y="243401"/>
                  </a:cubicBezTo>
                  <a:cubicBezTo>
                    <a:pt x="712591" y="237204"/>
                    <a:pt x="706313" y="234745"/>
                    <a:pt x="697312" y="230245"/>
                  </a:cubicBezTo>
                  <a:cubicBezTo>
                    <a:pt x="691843" y="224775"/>
                    <a:pt x="688338" y="220409"/>
                    <a:pt x="680866" y="217088"/>
                  </a:cubicBezTo>
                  <a:cubicBezTo>
                    <a:pt x="674529" y="214272"/>
                    <a:pt x="661131" y="210509"/>
                    <a:pt x="661131" y="210509"/>
                  </a:cubicBezTo>
                  <a:lnTo>
                    <a:pt x="638106" y="187485"/>
                  </a:lnTo>
                  <a:lnTo>
                    <a:pt x="638106" y="177617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21" name="タイトル 1">
            <a:extLst>
              <a:ext uri="{FF2B5EF4-FFF2-40B4-BE49-F238E27FC236}">
                <a16:creationId xmlns:a16="http://schemas.microsoft.com/office/drawing/2014/main" id="{110B12A2-F21A-41C2-836F-C3E9B7DF61D1}"/>
              </a:ext>
            </a:extLst>
          </p:cNvPr>
          <p:cNvSpPr txBox="1">
            <a:spLocks/>
          </p:cNvSpPr>
          <p:nvPr/>
        </p:nvSpPr>
        <p:spPr>
          <a:xfrm>
            <a:off x="4118583" y="3574024"/>
            <a:ext cx="2700622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中央地区</a:t>
            </a: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357DAB6F-28BD-4AEA-AA8C-96E84B08EF7A}"/>
              </a:ext>
            </a:extLst>
          </p:cNvPr>
          <p:cNvSpPr txBox="1">
            <a:spLocks/>
          </p:cNvSpPr>
          <p:nvPr/>
        </p:nvSpPr>
        <p:spPr>
          <a:xfrm>
            <a:off x="3652032" y="1804106"/>
            <a:ext cx="2700622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767782" y="2384281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231274" y="5247652"/>
            <a:ext cx="1673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南部地区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C61688-84D6-459B-BB9E-ABFD4AE3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39BB1-A036-403D-99BA-CF8010E78B90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493"/>
            <a:ext cx="6968971" cy="797848"/>
          </a:xfrm>
        </p:spPr>
        <p:txBody>
          <a:bodyPr/>
          <a:lstStyle/>
          <a:p>
            <a:r>
              <a:rPr kumimoji="1" lang="ja-JP" altLang="en-US" dirty="0"/>
              <a:t>ゾーン</a:t>
            </a:r>
            <a:r>
              <a:rPr kumimoji="1" lang="en-US" altLang="ja-JP" dirty="0"/>
              <a:t>30</a:t>
            </a:r>
            <a:r>
              <a:rPr kumimoji="1" lang="ja-JP" altLang="en-US" dirty="0"/>
              <a:t>の設定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85" y="18467"/>
            <a:ext cx="6968971" cy="546745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70C0"/>
                </a:solidFill>
              </a:rPr>
              <a:t>提案</a:t>
            </a:r>
            <a:r>
              <a:rPr kumimoji="1" lang="en-US" altLang="ja-JP" dirty="0">
                <a:solidFill>
                  <a:srgbClr val="0070C0"/>
                </a:solidFill>
              </a:rPr>
              <a:t>11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614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631AE1-99D5-4F81-9F8D-FFB90FC75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現状・目標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BC217CD-4EBF-409E-9B9F-275C3EB812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ゾーン</a:t>
            </a:r>
            <a:r>
              <a:rPr lang="en-US" altLang="ja-JP" dirty="0"/>
              <a:t>30</a:t>
            </a:r>
            <a:r>
              <a:rPr lang="ja-JP" altLang="en-US" dirty="0"/>
              <a:t>の設定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C61688-84D6-459B-BB9E-ABFD4AE3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77</a:t>
            </a:fld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" t="11858" r="5178" b="10918"/>
          <a:stretch/>
        </p:blipFill>
        <p:spPr>
          <a:xfrm>
            <a:off x="5386700" y="1286892"/>
            <a:ext cx="3265668" cy="4065628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599171" y="1671299"/>
            <a:ext cx="4118603" cy="2464908"/>
            <a:chOff x="599171" y="1671299"/>
            <a:chExt cx="4118603" cy="2464908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E0855520-11B8-4B03-9A4B-C5881467591D}"/>
                </a:ext>
              </a:extLst>
            </p:cNvPr>
            <p:cNvSpPr/>
            <p:nvPr/>
          </p:nvSpPr>
          <p:spPr>
            <a:xfrm>
              <a:off x="599171" y="2219814"/>
              <a:ext cx="4118603" cy="191639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四角形: 角を丸くする 29">
              <a:extLst>
                <a:ext uri="{FF2B5EF4-FFF2-40B4-BE49-F238E27FC236}">
                  <a16:creationId xmlns:a16="http://schemas.microsoft.com/office/drawing/2014/main" id="{CBEE9C3E-931E-4B12-8148-A90794D17992}"/>
                </a:ext>
              </a:extLst>
            </p:cNvPr>
            <p:cNvSpPr/>
            <p:nvPr/>
          </p:nvSpPr>
          <p:spPr>
            <a:xfrm>
              <a:off x="599172" y="1671299"/>
              <a:ext cx="4118602" cy="56960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57150">
              <a:solidFill>
                <a:srgbClr val="C55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ゾーン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endPara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99171" y="2403726"/>
              <a:ext cx="411860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ゾーン内道路に対して</a:t>
              </a:r>
              <a:endPara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㎞</a:t>
              </a:r>
              <a:r>
                <a:rPr kumimoji="1" lang="en-US" altLang="ja-JP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/h</a:t>
              </a:r>
              <a:r>
                <a:rPr kumimoji="1"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以下の速度制限</a:t>
              </a:r>
              <a:endPara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市内</a:t>
              </a:r>
              <a:r>
                <a:rPr kumimoji="1" lang="en-US" altLang="ja-JP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9</a:t>
              </a:r>
              <a:r>
                <a:rPr kumimoji="1"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ヵ所のゾーン</a:t>
              </a:r>
              <a:r>
                <a:rPr kumimoji="1" lang="en-US" altLang="ja-JP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が設定</a:t>
              </a:r>
            </a:p>
          </p:txBody>
        </p:sp>
      </p:grpSp>
      <p:sp>
        <p:nvSpPr>
          <p:cNvPr id="14" name="四角形: 角を丸くする 20">
            <a:extLst>
              <a:ext uri="{FF2B5EF4-FFF2-40B4-BE49-F238E27FC236}">
                <a16:creationId xmlns:a16="http://schemas.microsoft.com/office/drawing/2014/main" id="{D5CDE3E9-DE60-415F-A627-34F4E378D99B}"/>
              </a:ext>
            </a:extLst>
          </p:cNvPr>
          <p:cNvSpPr/>
          <p:nvPr/>
        </p:nvSpPr>
        <p:spPr>
          <a:xfrm>
            <a:off x="863610" y="5352519"/>
            <a:ext cx="7788758" cy="972000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安全な歩行者空間の確保</a:t>
            </a:r>
          </a:p>
        </p:txBody>
      </p:sp>
    </p:spTree>
    <p:extLst>
      <p:ext uri="{BB962C8B-B14F-4D97-AF65-F5344CB8AC3E}">
        <p14:creationId xmlns:p14="http://schemas.microsoft.com/office/powerpoint/2010/main" val="10222033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631AE1-99D5-4F81-9F8D-FFB90FC75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提案・費用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BC217CD-4EBF-409E-9B9F-275C3EB812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ja-JP" altLang="en-US" dirty="0"/>
              <a:t>ゾーン</a:t>
            </a:r>
            <a:r>
              <a:rPr lang="en-US" altLang="ja-JP" dirty="0"/>
              <a:t>30</a:t>
            </a:r>
            <a:r>
              <a:rPr lang="ja-JP" altLang="en-US" dirty="0"/>
              <a:t>の設定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C61688-84D6-459B-BB9E-ABFD4AE3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78</a:t>
            </a:fld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599171" y="1656000"/>
            <a:ext cx="7788759" cy="2004193"/>
            <a:chOff x="599171" y="1671299"/>
            <a:chExt cx="7788759" cy="2004193"/>
          </a:xfrm>
        </p:grpSpPr>
        <p:sp>
          <p:nvSpPr>
            <p:cNvPr id="13" name="正方形/長方形 12"/>
            <p:cNvSpPr/>
            <p:nvPr/>
          </p:nvSpPr>
          <p:spPr>
            <a:xfrm>
              <a:off x="770754" y="2442935"/>
              <a:ext cx="744559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kumimoji="1" lang="ja-JP" altLang="en-US" sz="28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車通りの多い住宅街への設定を検討</a:t>
              </a:r>
              <a:r>
                <a:rPr kumimoji="1" lang="ja-JP" altLang="en-US" sz="2800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lvl="0" algn="ctr"/>
              <a:r>
                <a:rPr kumimoji="1" lang="ja-JP" altLang="en-US" sz="28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候補地：</a:t>
              </a:r>
              <a:r>
                <a:rPr kumimoji="1" lang="en-US" altLang="ja-JP" sz="28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kumimoji="1" lang="ja-JP" altLang="en-US" sz="28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箇所</a:t>
              </a:r>
              <a:r>
                <a:rPr kumimoji="1" lang="en-US" altLang="ja-JP" sz="28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28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荒川沖東、中荒川沖町）</a:t>
              </a:r>
              <a:endPara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E0855520-11B8-4B03-9A4B-C5881467591D}"/>
                </a:ext>
              </a:extLst>
            </p:cNvPr>
            <p:cNvSpPr/>
            <p:nvPr/>
          </p:nvSpPr>
          <p:spPr>
            <a:xfrm>
              <a:off x="599171" y="2219814"/>
              <a:ext cx="7788759" cy="1455678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四角形: 角を丸くする 29">
              <a:extLst>
                <a:ext uri="{FF2B5EF4-FFF2-40B4-BE49-F238E27FC236}">
                  <a16:creationId xmlns:a16="http://schemas.microsoft.com/office/drawing/2014/main" id="{CBEE9C3E-931E-4B12-8148-A90794D17992}"/>
                </a:ext>
              </a:extLst>
            </p:cNvPr>
            <p:cNvSpPr/>
            <p:nvPr/>
          </p:nvSpPr>
          <p:spPr>
            <a:xfrm>
              <a:off x="599171" y="1671299"/>
              <a:ext cx="7788759" cy="56960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57150">
              <a:solidFill>
                <a:srgbClr val="C55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ゾーン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の新規設定</a:t>
              </a:r>
            </a:p>
          </p:txBody>
        </p:sp>
      </p:grpSp>
      <p:sp>
        <p:nvSpPr>
          <p:cNvPr id="17" name="四角形: 角を丸くする 11">
            <a:extLst>
              <a:ext uri="{FF2B5EF4-FFF2-40B4-BE49-F238E27FC236}">
                <a16:creationId xmlns:a16="http://schemas.microsoft.com/office/drawing/2014/main" id="{D8FB8B35-01F3-47B5-84AB-D294ED5FC16D}"/>
              </a:ext>
            </a:extLst>
          </p:cNvPr>
          <p:cNvSpPr/>
          <p:nvPr/>
        </p:nvSpPr>
        <p:spPr>
          <a:xfrm>
            <a:off x="599171" y="4036037"/>
            <a:ext cx="3722400" cy="5688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設定に伴う費用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544000" y="4174435"/>
            <a:ext cx="2994992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160</a:t>
            </a:r>
            <a:r>
              <a:rPr kumimoji="1"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</a:p>
        </p:txBody>
      </p:sp>
      <p:sp>
        <p:nvSpPr>
          <p:cNvPr id="10" name="四角形: 角を丸くする 27">
            <a:extLst>
              <a:ext uri="{FF2B5EF4-FFF2-40B4-BE49-F238E27FC236}">
                <a16:creationId xmlns:a16="http://schemas.microsoft.com/office/drawing/2014/main" id="{3E984A32-D4FF-40E7-86C8-B6784A4E47F9}"/>
              </a:ext>
            </a:extLst>
          </p:cNvPr>
          <p:cNvSpPr/>
          <p:nvPr/>
        </p:nvSpPr>
        <p:spPr>
          <a:xfrm>
            <a:off x="522724" y="5450316"/>
            <a:ext cx="8038700" cy="797848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▲</a:t>
            </a:r>
            <a:r>
              <a:rPr kumimoji="1"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160</a:t>
            </a: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</a:p>
        </p:txBody>
      </p:sp>
    </p:spTree>
    <p:extLst>
      <p:ext uri="{BB962C8B-B14F-4D97-AF65-F5344CB8AC3E}">
        <p14:creationId xmlns:p14="http://schemas.microsoft.com/office/powerpoint/2010/main" val="22067277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四角形: 角を丸くする 16">
            <a:extLst>
              <a:ext uri="{FF2B5EF4-FFF2-40B4-BE49-F238E27FC236}">
                <a16:creationId xmlns:a16="http://schemas.microsoft.com/office/drawing/2014/main" id="{FB1B2E7A-C427-46D5-9C65-1C68B69B4DD8}"/>
              </a:ext>
            </a:extLst>
          </p:cNvPr>
          <p:cNvSpPr/>
          <p:nvPr/>
        </p:nvSpPr>
        <p:spPr>
          <a:xfrm>
            <a:off x="4956312" y="1109344"/>
            <a:ext cx="3996000" cy="4618650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</a:t>
            </a:r>
            <a:r>
              <a:rPr kumimoji="1" lang="en-US" altLang="ja-JP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kumimoji="1" lang="ja-JP" altLang="en-US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億</a:t>
            </a:r>
            <a:r>
              <a:rPr kumimoji="1" lang="en-US" altLang="ja-JP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5023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費用まとめ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480175"/>
            <a:ext cx="2057400" cy="365125"/>
          </a:xfrm>
        </p:spPr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79</a:t>
            </a:fld>
            <a:endParaRPr kumimoji="1" lang="ja-JP" altLang="en-US" dirty="0"/>
          </a:p>
        </p:txBody>
      </p:sp>
      <p:sp>
        <p:nvSpPr>
          <p:cNvPr id="7" name="四角形: 角を丸くする 16">
            <a:extLst>
              <a:ext uri="{FF2B5EF4-FFF2-40B4-BE49-F238E27FC236}">
                <a16:creationId xmlns:a16="http://schemas.microsoft.com/office/drawing/2014/main" id="{FB1B2E7A-C427-46D5-9C65-1C68B69B4DD8}"/>
              </a:ext>
            </a:extLst>
          </p:cNvPr>
          <p:cNvSpPr/>
          <p:nvPr/>
        </p:nvSpPr>
        <p:spPr>
          <a:xfrm>
            <a:off x="524387" y="2919518"/>
            <a:ext cx="3996000" cy="216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9594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8" name="四角形: 角を丸くする 16">
            <a:extLst>
              <a:ext uri="{FF2B5EF4-FFF2-40B4-BE49-F238E27FC236}">
                <a16:creationId xmlns:a16="http://schemas.microsoft.com/office/drawing/2014/main" id="{FB1B2E7A-C427-46D5-9C65-1C68B69B4DD8}"/>
              </a:ext>
            </a:extLst>
          </p:cNvPr>
          <p:cNvSpPr/>
          <p:nvPr/>
        </p:nvSpPr>
        <p:spPr>
          <a:xfrm>
            <a:off x="537687" y="3212376"/>
            <a:ext cx="3996000" cy="216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5500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9" name="四角形: 角を丸くする 16">
            <a:extLst>
              <a:ext uri="{FF2B5EF4-FFF2-40B4-BE49-F238E27FC236}">
                <a16:creationId xmlns:a16="http://schemas.microsoft.com/office/drawing/2014/main" id="{E9D48B4D-C558-4602-903A-7C8FB9BD6C35}"/>
              </a:ext>
            </a:extLst>
          </p:cNvPr>
          <p:cNvSpPr/>
          <p:nvPr/>
        </p:nvSpPr>
        <p:spPr>
          <a:xfrm>
            <a:off x="537687" y="3512655"/>
            <a:ext cx="3996000" cy="216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▲</a:t>
            </a:r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1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億</a:t>
            </a:r>
            <a:r>
              <a:rPr kumimoji="1" lang="en-US" altLang="ja-JP" sz="1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697</a:t>
            </a:r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kumimoji="1" lang="ja-JP" altLang="en-US" sz="1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四角形: 角を丸くする 16">
            <a:extLst>
              <a:ext uri="{FF2B5EF4-FFF2-40B4-BE49-F238E27FC236}">
                <a16:creationId xmlns:a16="http://schemas.microsoft.com/office/drawing/2014/main" id="{FB1B2E7A-C427-46D5-9C65-1C68B69B4DD8}"/>
              </a:ext>
            </a:extLst>
          </p:cNvPr>
          <p:cNvSpPr/>
          <p:nvPr/>
        </p:nvSpPr>
        <p:spPr>
          <a:xfrm>
            <a:off x="537687" y="3803034"/>
            <a:ext cx="3996000" cy="216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▲</a:t>
            </a:r>
            <a:r>
              <a:rPr kumimoji="1" lang="en-US" altLang="ja-JP" sz="1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6015</a:t>
            </a:r>
            <a:r>
              <a:rPr kumimoji="1" lang="ja-JP" altLang="en-US" sz="1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万</a:t>
            </a:r>
            <a:r>
              <a:rPr kumimoji="1"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</a:p>
        </p:txBody>
      </p:sp>
      <p:sp>
        <p:nvSpPr>
          <p:cNvPr id="12" name="四角形: 角を丸くする 16">
            <a:extLst>
              <a:ext uri="{FF2B5EF4-FFF2-40B4-BE49-F238E27FC236}">
                <a16:creationId xmlns:a16="http://schemas.microsoft.com/office/drawing/2014/main" id="{FB1B2E7A-C427-46D5-9C65-1C68B69B4DD8}"/>
              </a:ext>
            </a:extLst>
          </p:cNvPr>
          <p:cNvSpPr/>
          <p:nvPr/>
        </p:nvSpPr>
        <p:spPr>
          <a:xfrm>
            <a:off x="537687" y="4102113"/>
            <a:ext cx="3996000" cy="216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▲１億円</a:t>
            </a:r>
            <a:endParaRPr kumimoji="1"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四角形: 角を丸くする 16">
            <a:extLst>
              <a:ext uri="{FF2B5EF4-FFF2-40B4-BE49-F238E27FC236}">
                <a16:creationId xmlns:a16="http://schemas.microsoft.com/office/drawing/2014/main" id="{FB1B2E7A-C427-46D5-9C65-1C68B69B4DD8}"/>
              </a:ext>
            </a:extLst>
          </p:cNvPr>
          <p:cNvSpPr/>
          <p:nvPr/>
        </p:nvSpPr>
        <p:spPr>
          <a:xfrm>
            <a:off x="537687" y="4421130"/>
            <a:ext cx="3996000" cy="216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2785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14" name="四角形: 角を丸くする 27">
            <a:extLst>
              <a:ext uri="{FF2B5EF4-FFF2-40B4-BE49-F238E27FC236}">
                <a16:creationId xmlns:a16="http://schemas.microsoft.com/office/drawing/2014/main" id="{3E984A32-D4FF-40E7-86C8-B6784A4E47F9}"/>
              </a:ext>
            </a:extLst>
          </p:cNvPr>
          <p:cNvSpPr/>
          <p:nvPr/>
        </p:nvSpPr>
        <p:spPr>
          <a:xfrm>
            <a:off x="537687" y="4734695"/>
            <a:ext cx="3996000" cy="216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6000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15" name="四角形: 角を丸くする 27">
            <a:extLst>
              <a:ext uri="{FF2B5EF4-FFF2-40B4-BE49-F238E27FC236}">
                <a16:creationId xmlns:a16="http://schemas.microsoft.com/office/drawing/2014/main" id="{3E984A32-D4FF-40E7-86C8-B6784A4E47F9}"/>
              </a:ext>
            </a:extLst>
          </p:cNvPr>
          <p:cNvSpPr/>
          <p:nvPr/>
        </p:nvSpPr>
        <p:spPr>
          <a:xfrm>
            <a:off x="537687" y="5058797"/>
            <a:ext cx="3996000" cy="216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48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16" name="四角形: 角を丸くする 27">
            <a:extLst>
              <a:ext uri="{FF2B5EF4-FFF2-40B4-BE49-F238E27FC236}">
                <a16:creationId xmlns:a16="http://schemas.microsoft.com/office/drawing/2014/main" id="{3E984A32-D4FF-40E7-86C8-B6784A4E47F9}"/>
              </a:ext>
            </a:extLst>
          </p:cNvPr>
          <p:cNvSpPr/>
          <p:nvPr/>
        </p:nvSpPr>
        <p:spPr>
          <a:xfrm>
            <a:off x="537687" y="5356389"/>
            <a:ext cx="3996000" cy="216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▲</a:t>
            </a:r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160</a:t>
            </a:r>
            <a:r>
              <a:rPr kumimoji="1"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</a:p>
        </p:txBody>
      </p:sp>
      <p:sp>
        <p:nvSpPr>
          <p:cNvPr id="23" name="四角形: 角を丸くする 16">
            <a:extLst>
              <a:ext uri="{FF2B5EF4-FFF2-40B4-BE49-F238E27FC236}">
                <a16:creationId xmlns:a16="http://schemas.microsoft.com/office/drawing/2014/main" id="{FB1B2E7A-C427-46D5-9C65-1C68B69B4DD8}"/>
              </a:ext>
            </a:extLst>
          </p:cNvPr>
          <p:cNvSpPr/>
          <p:nvPr/>
        </p:nvSpPr>
        <p:spPr>
          <a:xfrm>
            <a:off x="524387" y="3728655"/>
            <a:ext cx="3996000" cy="189353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5</a:t>
            </a:r>
            <a:r>
              <a:rPr kumimoji="1" lang="ja-JP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億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7078</a:t>
            </a:r>
            <a:r>
              <a:rPr kumimoji="1" lang="ja-JP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90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図表 11">
            <a:extLst>
              <a:ext uri="{FF2B5EF4-FFF2-40B4-BE49-F238E27FC236}">
                <a16:creationId xmlns:a16="http://schemas.microsoft.com/office/drawing/2014/main" id="{C07C74F9-52E1-4777-9013-A4BC205B0E4C}"/>
              </a:ext>
            </a:extLst>
          </p:cNvPr>
          <p:cNvGraphicFramePr/>
          <p:nvPr>
            <p:extLst/>
          </p:nvPr>
        </p:nvGraphicFramePr>
        <p:xfrm>
          <a:off x="-613115" y="1886400"/>
          <a:ext cx="6007510" cy="375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中城通り活性化計画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ja-JP" altLang="en-US" dirty="0"/>
              <a:t>提案１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39BB1-A036-403D-99BA-CF8010E78B90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4AD6E5C-8BBB-43CA-A518-A43F908FD907}"/>
              </a:ext>
            </a:extLst>
          </p:cNvPr>
          <p:cNvGrpSpPr/>
          <p:nvPr/>
        </p:nvGrpSpPr>
        <p:grpSpPr>
          <a:xfrm>
            <a:off x="5126400" y="1720800"/>
            <a:ext cx="3195617" cy="3925290"/>
            <a:chOff x="3413840" y="1503503"/>
            <a:chExt cx="3195617" cy="3925290"/>
          </a:xfrm>
        </p:grpSpPr>
        <p:sp>
          <p:nvSpPr>
            <p:cNvPr id="7" name="フリーフォーム: 図形 6">
              <a:extLst>
                <a:ext uri="{FF2B5EF4-FFF2-40B4-BE49-F238E27FC236}">
                  <a16:creationId xmlns:a16="http://schemas.microsoft.com/office/drawing/2014/main" id="{6718BCF8-2A4F-4FB5-90FE-DBBBCB99AA28}"/>
                </a:ext>
              </a:extLst>
            </p:cNvPr>
            <p:cNvSpPr/>
            <p:nvPr/>
          </p:nvSpPr>
          <p:spPr>
            <a:xfrm>
              <a:off x="3413840" y="1503503"/>
              <a:ext cx="1572242" cy="1901163"/>
            </a:xfrm>
            <a:custGeom>
              <a:avLst/>
              <a:gdLst>
                <a:gd name="connsiteX0" fmla="*/ 371681 w 1572242"/>
                <a:gd name="connsiteY0" fmla="*/ 65784 h 1901163"/>
                <a:gd name="connsiteX1" fmla="*/ 276294 w 1572242"/>
                <a:gd name="connsiteY1" fmla="*/ 13157 h 1901163"/>
                <a:gd name="connsiteX2" fmla="*/ 269715 w 1572242"/>
                <a:gd name="connsiteY2" fmla="*/ 6579 h 1901163"/>
                <a:gd name="connsiteX3" fmla="*/ 249980 w 1572242"/>
                <a:gd name="connsiteY3" fmla="*/ 0 h 1901163"/>
                <a:gd name="connsiteX4" fmla="*/ 226956 w 1572242"/>
                <a:gd name="connsiteY4" fmla="*/ 3290 h 1901163"/>
                <a:gd name="connsiteX5" fmla="*/ 220377 w 1572242"/>
                <a:gd name="connsiteY5" fmla="*/ 9868 h 1901163"/>
                <a:gd name="connsiteX6" fmla="*/ 210510 w 1572242"/>
                <a:gd name="connsiteY6" fmla="*/ 16446 h 1901163"/>
                <a:gd name="connsiteX7" fmla="*/ 197353 w 1572242"/>
                <a:gd name="connsiteY7" fmla="*/ 32892 h 1901163"/>
                <a:gd name="connsiteX8" fmla="*/ 190774 w 1572242"/>
                <a:gd name="connsiteY8" fmla="*/ 52628 h 1901163"/>
                <a:gd name="connsiteX9" fmla="*/ 187485 w 1572242"/>
                <a:gd name="connsiteY9" fmla="*/ 65784 h 1901163"/>
                <a:gd name="connsiteX10" fmla="*/ 180907 w 1572242"/>
                <a:gd name="connsiteY10" fmla="*/ 95387 h 1901163"/>
                <a:gd name="connsiteX11" fmla="*/ 174328 w 1572242"/>
                <a:gd name="connsiteY11" fmla="*/ 105255 h 1901163"/>
                <a:gd name="connsiteX12" fmla="*/ 157882 w 1572242"/>
                <a:gd name="connsiteY12" fmla="*/ 118412 h 1901163"/>
                <a:gd name="connsiteX13" fmla="*/ 151304 w 1572242"/>
                <a:gd name="connsiteY13" fmla="*/ 128279 h 1901163"/>
                <a:gd name="connsiteX14" fmla="*/ 134858 w 1572242"/>
                <a:gd name="connsiteY14" fmla="*/ 141436 h 1901163"/>
                <a:gd name="connsiteX15" fmla="*/ 118412 w 1572242"/>
                <a:gd name="connsiteY15" fmla="*/ 151304 h 1901163"/>
                <a:gd name="connsiteX16" fmla="*/ 111833 w 1572242"/>
                <a:gd name="connsiteY16" fmla="*/ 157882 h 1901163"/>
                <a:gd name="connsiteX17" fmla="*/ 105255 w 1572242"/>
                <a:gd name="connsiteY17" fmla="*/ 177618 h 1901163"/>
                <a:gd name="connsiteX18" fmla="*/ 108544 w 1572242"/>
                <a:gd name="connsiteY18" fmla="*/ 203931 h 1901163"/>
                <a:gd name="connsiteX19" fmla="*/ 115122 w 1572242"/>
                <a:gd name="connsiteY19" fmla="*/ 210510 h 1901163"/>
                <a:gd name="connsiteX20" fmla="*/ 121701 w 1572242"/>
                <a:gd name="connsiteY20" fmla="*/ 230245 h 1901163"/>
                <a:gd name="connsiteX21" fmla="*/ 128279 w 1572242"/>
                <a:gd name="connsiteY21" fmla="*/ 240113 h 1901163"/>
                <a:gd name="connsiteX22" fmla="*/ 141436 w 1572242"/>
                <a:gd name="connsiteY22" fmla="*/ 269715 h 1901163"/>
                <a:gd name="connsiteX23" fmla="*/ 161171 w 1572242"/>
                <a:gd name="connsiteY23" fmla="*/ 279583 h 1901163"/>
                <a:gd name="connsiteX24" fmla="*/ 171039 w 1572242"/>
                <a:gd name="connsiteY24" fmla="*/ 286161 h 1901163"/>
                <a:gd name="connsiteX25" fmla="*/ 190774 w 1572242"/>
                <a:gd name="connsiteY25" fmla="*/ 292740 h 1901163"/>
                <a:gd name="connsiteX26" fmla="*/ 210510 w 1572242"/>
                <a:gd name="connsiteY26" fmla="*/ 312475 h 1901163"/>
                <a:gd name="connsiteX27" fmla="*/ 217088 w 1572242"/>
                <a:gd name="connsiteY27" fmla="*/ 319054 h 1901163"/>
                <a:gd name="connsiteX28" fmla="*/ 226956 w 1572242"/>
                <a:gd name="connsiteY28" fmla="*/ 325632 h 1901163"/>
                <a:gd name="connsiteX29" fmla="*/ 253269 w 1572242"/>
                <a:gd name="connsiteY29" fmla="*/ 348656 h 1901163"/>
                <a:gd name="connsiteX30" fmla="*/ 259848 w 1572242"/>
                <a:gd name="connsiteY30" fmla="*/ 368392 h 1901163"/>
                <a:gd name="connsiteX31" fmla="*/ 263137 w 1572242"/>
                <a:gd name="connsiteY31" fmla="*/ 378259 h 1901163"/>
                <a:gd name="connsiteX32" fmla="*/ 276294 w 1572242"/>
                <a:gd name="connsiteY32" fmla="*/ 407862 h 1901163"/>
                <a:gd name="connsiteX33" fmla="*/ 282872 w 1572242"/>
                <a:gd name="connsiteY33" fmla="*/ 427597 h 1901163"/>
                <a:gd name="connsiteX34" fmla="*/ 296029 w 1572242"/>
                <a:gd name="connsiteY34" fmla="*/ 444043 h 1901163"/>
                <a:gd name="connsiteX35" fmla="*/ 315764 w 1572242"/>
                <a:gd name="connsiteY35" fmla="*/ 467068 h 1901163"/>
                <a:gd name="connsiteX36" fmla="*/ 322343 w 1572242"/>
                <a:gd name="connsiteY36" fmla="*/ 486803 h 1901163"/>
                <a:gd name="connsiteX37" fmla="*/ 325632 w 1572242"/>
                <a:gd name="connsiteY37" fmla="*/ 496671 h 1901163"/>
                <a:gd name="connsiteX38" fmla="*/ 328921 w 1572242"/>
                <a:gd name="connsiteY38" fmla="*/ 506538 h 1901163"/>
                <a:gd name="connsiteX39" fmla="*/ 335499 w 1572242"/>
                <a:gd name="connsiteY39" fmla="*/ 539431 h 1901163"/>
                <a:gd name="connsiteX40" fmla="*/ 335499 w 1572242"/>
                <a:gd name="connsiteY40" fmla="*/ 667710 h 1901163"/>
                <a:gd name="connsiteX41" fmla="*/ 328921 w 1572242"/>
                <a:gd name="connsiteY41" fmla="*/ 687445 h 1901163"/>
                <a:gd name="connsiteX42" fmla="*/ 325632 w 1572242"/>
                <a:gd name="connsiteY42" fmla="*/ 697313 h 1901163"/>
                <a:gd name="connsiteX43" fmla="*/ 315764 w 1572242"/>
                <a:gd name="connsiteY43" fmla="*/ 726915 h 1901163"/>
                <a:gd name="connsiteX44" fmla="*/ 305897 w 1572242"/>
                <a:gd name="connsiteY44" fmla="*/ 746651 h 1901163"/>
                <a:gd name="connsiteX45" fmla="*/ 292740 w 1572242"/>
                <a:gd name="connsiteY45" fmla="*/ 759808 h 1901163"/>
                <a:gd name="connsiteX46" fmla="*/ 286161 w 1572242"/>
                <a:gd name="connsiteY46" fmla="*/ 766386 h 1901163"/>
                <a:gd name="connsiteX47" fmla="*/ 273004 w 1572242"/>
                <a:gd name="connsiteY47" fmla="*/ 782832 h 1901163"/>
                <a:gd name="connsiteX48" fmla="*/ 266426 w 1572242"/>
                <a:gd name="connsiteY48" fmla="*/ 792700 h 1901163"/>
                <a:gd name="connsiteX49" fmla="*/ 256558 w 1572242"/>
                <a:gd name="connsiteY49" fmla="*/ 799278 h 1901163"/>
                <a:gd name="connsiteX50" fmla="*/ 240112 w 1572242"/>
                <a:gd name="connsiteY50" fmla="*/ 815724 h 1901163"/>
                <a:gd name="connsiteX51" fmla="*/ 223666 w 1572242"/>
                <a:gd name="connsiteY51" fmla="*/ 828881 h 1901163"/>
                <a:gd name="connsiteX52" fmla="*/ 220377 w 1572242"/>
                <a:gd name="connsiteY52" fmla="*/ 838749 h 1901163"/>
                <a:gd name="connsiteX53" fmla="*/ 223666 w 1572242"/>
                <a:gd name="connsiteY53" fmla="*/ 851905 h 1901163"/>
                <a:gd name="connsiteX54" fmla="*/ 230245 w 1572242"/>
                <a:gd name="connsiteY54" fmla="*/ 871641 h 1901163"/>
                <a:gd name="connsiteX55" fmla="*/ 233534 w 1572242"/>
                <a:gd name="connsiteY55" fmla="*/ 881508 h 1901163"/>
                <a:gd name="connsiteX56" fmla="*/ 240112 w 1572242"/>
                <a:gd name="connsiteY56" fmla="*/ 888087 h 1901163"/>
                <a:gd name="connsiteX57" fmla="*/ 253269 w 1572242"/>
                <a:gd name="connsiteY57" fmla="*/ 927557 h 1901163"/>
                <a:gd name="connsiteX58" fmla="*/ 256558 w 1572242"/>
                <a:gd name="connsiteY58" fmla="*/ 937425 h 1901163"/>
                <a:gd name="connsiteX59" fmla="*/ 269715 w 1572242"/>
                <a:gd name="connsiteY59" fmla="*/ 953871 h 1901163"/>
                <a:gd name="connsiteX60" fmla="*/ 279583 w 1572242"/>
                <a:gd name="connsiteY60" fmla="*/ 970317 h 1901163"/>
                <a:gd name="connsiteX61" fmla="*/ 282872 w 1572242"/>
                <a:gd name="connsiteY61" fmla="*/ 980184 h 1901163"/>
                <a:gd name="connsiteX62" fmla="*/ 292740 w 1572242"/>
                <a:gd name="connsiteY62" fmla="*/ 983474 h 1901163"/>
                <a:gd name="connsiteX63" fmla="*/ 315764 w 1572242"/>
                <a:gd name="connsiteY63" fmla="*/ 986763 h 1901163"/>
                <a:gd name="connsiteX64" fmla="*/ 345367 w 1572242"/>
                <a:gd name="connsiteY64" fmla="*/ 993341 h 1901163"/>
                <a:gd name="connsiteX65" fmla="*/ 355235 w 1572242"/>
                <a:gd name="connsiteY65" fmla="*/ 999920 h 1901163"/>
                <a:gd name="connsiteX66" fmla="*/ 365102 w 1572242"/>
                <a:gd name="connsiteY66" fmla="*/ 1003209 h 1901163"/>
                <a:gd name="connsiteX67" fmla="*/ 378259 w 1572242"/>
                <a:gd name="connsiteY67" fmla="*/ 1016366 h 1901163"/>
                <a:gd name="connsiteX68" fmla="*/ 381548 w 1572242"/>
                <a:gd name="connsiteY68" fmla="*/ 1026233 h 1901163"/>
                <a:gd name="connsiteX69" fmla="*/ 371681 w 1572242"/>
                <a:gd name="connsiteY69" fmla="*/ 1049258 h 1901163"/>
                <a:gd name="connsiteX70" fmla="*/ 361813 w 1572242"/>
                <a:gd name="connsiteY70" fmla="*/ 1052547 h 1901163"/>
                <a:gd name="connsiteX71" fmla="*/ 328921 w 1572242"/>
                <a:gd name="connsiteY71" fmla="*/ 1049258 h 1901163"/>
                <a:gd name="connsiteX72" fmla="*/ 309186 w 1572242"/>
                <a:gd name="connsiteY72" fmla="*/ 1042679 h 1901163"/>
                <a:gd name="connsiteX73" fmla="*/ 289451 w 1572242"/>
                <a:gd name="connsiteY73" fmla="*/ 1052547 h 1901163"/>
                <a:gd name="connsiteX74" fmla="*/ 282872 w 1572242"/>
                <a:gd name="connsiteY74" fmla="*/ 1062415 h 1901163"/>
                <a:gd name="connsiteX75" fmla="*/ 263137 w 1572242"/>
                <a:gd name="connsiteY75" fmla="*/ 1068993 h 1901163"/>
                <a:gd name="connsiteX76" fmla="*/ 249980 w 1572242"/>
                <a:gd name="connsiteY76" fmla="*/ 1072282 h 1901163"/>
                <a:gd name="connsiteX77" fmla="*/ 230245 w 1572242"/>
                <a:gd name="connsiteY77" fmla="*/ 1078861 h 1901163"/>
                <a:gd name="connsiteX78" fmla="*/ 210510 w 1572242"/>
                <a:gd name="connsiteY78" fmla="*/ 1065704 h 1901163"/>
                <a:gd name="connsiteX79" fmla="*/ 203931 w 1572242"/>
                <a:gd name="connsiteY79" fmla="*/ 1059125 h 1901163"/>
                <a:gd name="connsiteX80" fmla="*/ 184196 w 1572242"/>
                <a:gd name="connsiteY80" fmla="*/ 1045969 h 1901163"/>
                <a:gd name="connsiteX81" fmla="*/ 167750 w 1572242"/>
                <a:gd name="connsiteY81" fmla="*/ 1036101 h 1901163"/>
                <a:gd name="connsiteX82" fmla="*/ 154593 w 1572242"/>
                <a:gd name="connsiteY82" fmla="*/ 1022944 h 1901163"/>
                <a:gd name="connsiteX83" fmla="*/ 144725 w 1572242"/>
                <a:gd name="connsiteY83" fmla="*/ 1016366 h 1901163"/>
                <a:gd name="connsiteX84" fmla="*/ 131569 w 1572242"/>
                <a:gd name="connsiteY84" fmla="*/ 999920 h 1901163"/>
                <a:gd name="connsiteX85" fmla="*/ 124990 w 1572242"/>
                <a:gd name="connsiteY85" fmla="*/ 980184 h 1901163"/>
                <a:gd name="connsiteX86" fmla="*/ 128279 w 1572242"/>
                <a:gd name="connsiteY86" fmla="*/ 967028 h 1901163"/>
                <a:gd name="connsiteX87" fmla="*/ 131569 w 1572242"/>
                <a:gd name="connsiteY87" fmla="*/ 957160 h 1901163"/>
                <a:gd name="connsiteX88" fmla="*/ 128279 w 1572242"/>
                <a:gd name="connsiteY88" fmla="*/ 947292 h 1901163"/>
                <a:gd name="connsiteX89" fmla="*/ 62495 w 1572242"/>
                <a:gd name="connsiteY89" fmla="*/ 950582 h 1901163"/>
                <a:gd name="connsiteX90" fmla="*/ 42760 w 1572242"/>
                <a:gd name="connsiteY90" fmla="*/ 953871 h 1901163"/>
                <a:gd name="connsiteX91" fmla="*/ 32892 w 1572242"/>
                <a:gd name="connsiteY91" fmla="*/ 960449 h 1901163"/>
                <a:gd name="connsiteX92" fmla="*/ 23025 w 1572242"/>
                <a:gd name="connsiteY92" fmla="*/ 963738 h 1901163"/>
                <a:gd name="connsiteX93" fmla="*/ 19735 w 1572242"/>
                <a:gd name="connsiteY93" fmla="*/ 973606 h 1901163"/>
                <a:gd name="connsiteX94" fmla="*/ 16446 w 1572242"/>
                <a:gd name="connsiteY94" fmla="*/ 1022944 h 1901163"/>
                <a:gd name="connsiteX95" fmla="*/ 6579 w 1572242"/>
                <a:gd name="connsiteY95" fmla="*/ 1029523 h 1901163"/>
                <a:gd name="connsiteX96" fmla="*/ 0 w 1572242"/>
                <a:gd name="connsiteY96" fmla="*/ 1036101 h 1901163"/>
                <a:gd name="connsiteX97" fmla="*/ 19735 w 1572242"/>
                <a:gd name="connsiteY97" fmla="*/ 1072282 h 1901163"/>
                <a:gd name="connsiteX98" fmla="*/ 39471 w 1572242"/>
                <a:gd name="connsiteY98" fmla="*/ 1078861 h 1901163"/>
                <a:gd name="connsiteX99" fmla="*/ 46049 w 1572242"/>
                <a:gd name="connsiteY99" fmla="*/ 1088728 h 1901163"/>
                <a:gd name="connsiteX100" fmla="*/ 39471 w 1572242"/>
                <a:gd name="connsiteY100" fmla="*/ 1141356 h 1901163"/>
                <a:gd name="connsiteX101" fmla="*/ 32892 w 1572242"/>
                <a:gd name="connsiteY101" fmla="*/ 1161091 h 1901163"/>
                <a:gd name="connsiteX102" fmla="*/ 29603 w 1572242"/>
                <a:gd name="connsiteY102" fmla="*/ 1170959 h 1901163"/>
                <a:gd name="connsiteX103" fmla="*/ 13157 w 1572242"/>
                <a:gd name="connsiteY103" fmla="*/ 1187405 h 1901163"/>
                <a:gd name="connsiteX104" fmla="*/ 9868 w 1572242"/>
                <a:gd name="connsiteY104" fmla="*/ 1197272 h 1901163"/>
                <a:gd name="connsiteX105" fmla="*/ 13157 w 1572242"/>
                <a:gd name="connsiteY105" fmla="*/ 1207140 h 1901163"/>
                <a:gd name="connsiteX106" fmla="*/ 29603 w 1572242"/>
                <a:gd name="connsiteY106" fmla="*/ 1223586 h 1901163"/>
                <a:gd name="connsiteX107" fmla="*/ 49338 w 1572242"/>
                <a:gd name="connsiteY107" fmla="*/ 1230164 h 1901163"/>
                <a:gd name="connsiteX108" fmla="*/ 55917 w 1572242"/>
                <a:gd name="connsiteY108" fmla="*/ 1236743 h 1901163"/>
                <a:gd name="connsiteX109" fmla="*/ 65784 w 1572242"/>
                <a:gd name="connsiteY109" fmla="*/ 1253189 h 1901163"/>
                <a:gd name="connsiteX110" fmla="*/ 69074 w 1572242"/>
                <a:gd name="connsiteY110" fmla="*/ 1263056 h 1901163"/>
                <a:gd name="connsiteX111" fmla="*/ 62495 w 1572242"/>
                <a:gd name="connsiteY111" fmla="*/ 1292659 h 1901163"/>
                <a:gd name="connsiteX112" fmla="*/ 65784 w 1572242"/>
                <a:gd name="connsiteY112" fmla="*/ 1302527 h 1901163"/>
                <a:gd name="connsiteX113" fmla="*/ 85520 w 1572242"/>
                <a:gd name="connsiteY113" fmla="*/ 1322262 h 1901163"/>
                <a:gd name="connsiteX114" fmla="*/ 92098 w 1572242"/>
                <a:gd name="connsiteY114" fmla="*/ 1328841 h 1901163"/>
                <a:gd name="connsiteX115" fmla="*/ 105255 w 1572242"/>
                <a:gd name="connsiteY115" fmla="*/ 1345287 h 1901163"/>
                <a:gd name="connsiteX116" fmla="*/ 108544 w 1572242"/>
                <a:gd name="connsiteY116" fmla="*/ 1355154 h 1901163"/>
                <a:gd name="connsiteX117" fmla="*/ 134858 w 1572242"/>
                <a:gd name="connsiteY117" fmla="*/ 1368311 h 1901163"/>
                <a:gd name="connsiteX118" fmla="*/ 144725 w 1572242"/>
                <a:gd name="connsiteY118" fmla="*/ 1371600 h 1901163"/>
                <a:gd name="connsiteX119" fmla="*/ 154593 w 1572242"/>
                <a:gd name="connsiteY119" fmla="*/ 1388046 h 1901163"/>
                <a:gd name="connsiteX120" fmla="*/ 167750 w 1572242"/>
                <a:gd name="connsiteY120" fmla="*/ 1401203 h 1901163"/>
                <a:gd name="connsiteX121" fmla="*/ 180907 w 1572242"/>
                <a:gd name="connsiteY121" fmla="*/ 1427517 h 1901163"/>
                <a:gd name="connsiteX122" fmla="*/ 190774 w 1572242"/>
                <a:gd name="connsiteY122" fmla="*/ 1430806 h 1901163"/>
                <a:gd name="connsiteX123" fmla="*/ 210510 w 1572242"/>
                <a:gd name="connsiteY123" fmla="*/ 1434095 h 1901163"/>
                <a:gd name="connsiteX124" fmla="*/ 217088 w 1572242"/>
                <a:gd name="connsiteY124" fmla="*/ 1440674 h 1901163"/>
                <a:gd name="connsiteX125" fmla="*/ 230245 w 1572242"/>
                <a:gd name="connsiteY125" fmla="*/ 1457120 h 1901163"/>
                <a:gd name="connsiteX126" fmla="*/ 249980 w 1572242"/>
                <a:gd name="connsiteY126" fmla="*/ 1466987 h 1901163"/>
                <a:gd name="connsiteX127" fmla="*/ 259848 w 1572242"/>
                <a:gd name="connsiteY127" fmla="*/ 1486723 h 1901163"/>
                <a:gd name="connsiteX128" fmla="*/ 279583 w 1572242"/>
                <a:gd name="connsiteY128" fmla="*/ 1496590 h 1901163"/>
                <a:gd name="connsiteX129" fmla="*/ 292740 w 1572242"/>
                <a:gd name="connsiteY129" fmla="*/ 1509747 h 1901163"/>
                <a:gd name="connsiteX130" fmla="*/ 302607 w 1572242"/>
                <a:gd name="connsiteY130" fmla="*/ 1516325 h 1901163"/>
                <a:gd name="connsiteX131" fmla="*/ 394705 w 1572242"/>
                <a:gd name="connsiteY131" fmla="*/ 1526193 h 1901163"/>
                <a:gd name="connsiteX132" fmla="*/ 414440 w 1572242"/>
                <a:gd name="connsiteY132" fmla="*/ 1529482 h 1901163"/>
                <a:gd name="connsiteX133" fmla="*/ 513117 w 1572242"/>
                <a:gd name="connsiteY133" fmla="*/ 1532772 h 1901163"/>
                <a:gd name="connsiteX134" fmla="*/ 546009 w 1572242"/>
                <a:gd name="connsiteY134" fmla="*/ 1545928 h 1901163"/>
                <a:gd name="connsiteX135" fmla="*/ 575612 w 1572242"/>
                <a:gd name="connsiteY135" fmla="*/ 1559085 h 1901163"/>
                <a:gd name="connsiteX136" fmla="*/ 582190 w 1572242"/>
                <a:gd name="connsiteY136" fmla="*/ 1565664 h 1901163"/>
                <a:gd name="connsiteX137" fmla="*/ 585479 w 1572242"/>
                <a:gd name="connsiteY137" fmla="*/ 1575531 h 1901163"/>
                <a:gd name="connsiteX138" fmla="*/ 592058 w 1572242"/>
                <a:gd name="connsiteY138" fmla="*/ 1582110 h 1901163"/>
                <a:gd name="connsiteX139" fmla="*/ 605215 w 1572242"/>
                <a:gd name="connsiteY139" fmla="*/ 1598556 h 1901163"/>
                <a:gd name="connsiteX140" fmla="*/ 608504 w 1572242"/>
                <a:gd name="connsiteY140" fmla="*/ 1608423 h 1901163"/>
                <a:gd name="connsiteX141" fmla="*/ 618371 w 1572242"/>
                <a:gd name="connsiteY141" fmla="*/ 1615002 h 1901163"/>
                <a:gd name="connsiteX142" fmla="*/ 631528 w 1572242"/>
                <a:gd name="connsiteY142" fmla="*/ 1628159 h 1901163"/>
                <a:gd name="connsiteX143" fmla="*/ 638107 w 1572242"/>
                <a:gd name="connsiteY143" fmla="*/ 1634737 h 1901163"/>
                <a:gd name="connsiteX144" fmla="*/ 661131 w 1572242"/>
                <a:gd name="connsiteY144" fmla="*/ 1661051 h 1901163"/>
                <a:gd name="connsiteX145" fmla="*/ 667710 w 1572242"/>
                <a:gd name="connsiteY145" fmla="*/ 1667629 h 1901163"/>
                <a:gd name="connsiteX146" fmla="*/ 677577 w 1572242"/>
                <a:gd name="connsiteY146" fmla="*/ 1674208 h 1901163"/>
                <a:gd name="connsiteX147" fmla="*/ 684156 w 1572242"/>
                <a:gd name="connsiteY147" fmla="*/ 1680786 h 1901163"/>
                <a:gd name="connsiteX148" fmla="*/ 694023 w 1572242"/>
                <a:gd name="connsiteY148" fmla="*/ 1687364 h 1901163"/>
                <a:gd name="connsiteX149" fmla="*/ 710469 w 1572242"/>
                <a:gd name="connsiteY149" fmla="*/ 1703810 h 1901163"/>
                <a:gd name="connsiteX150" fmla="*/ 717048 w 1572242"/>
                <a:gd name="connsiteY150" fmla="*/ 1710389 h 1901163"/>
                <a:gd name="connsiteX151" fmla="*/ 726915 w 1572242"/>
                <a:gd name="connsiteY151" fmla="*/ 1713678 h 1901163"/>
                <a:gd name="connsiteX152" fmla="*/ 740072 w 1572242"/>
                <a:gd name="connsiteY152" fmla="*/ 1726835 h 1901163"/>
                <a:gd name="connsiteX153" fmla="*/ 753229 w 1572242"/>
                <a:gd name="connsiteY153" fmla="*/ 1743281 h 1901163"/>
                <a:gd name="connsiteX154" fmla="*/ 763097 w 1572242"/>
                <a:gd name="connsiteY154" fmla="*/ 1763016 h 1901163"/>
                <a:gd name="connsiteX155" fmla="*/ 769675 w 1572242"/>
                <a:gd name="connsiteY155" fmla="*/ 1782751 h 1901163"/>
                <a:gd name="connsiteX156" fmla="*/ 772964 w 1572242"/>
                <a:gd name="connsiteY156" fmla="*/ 1792619 h 1901163"/>
                <a:gd name="connsiteX157" fmla="*/ 779543 w 1572242"/>
                <a:gd name="connsiteY157" fmla="*/ 1799197 h 1901163"/>
                <a:gd name="connsiteX158" fmla="*/ 792699 w 1572242"/>
                <a:gd name="connsiteY158" fmla="*/ 1818933 h 1901163"/>
                <a:gd name="connsiteX159" fmla="*/ 805856 w 1572242"/>
                <a:gd name="connsiteY159" fmla="*/ 1832090 h 1901163"/>
                <a:gd name="connsiteX160" fmla="*/ 822302 w 1572242"/>
                <a:gd name="connsiteY160" fmla="*/ 1848536 h 1901163"/>
                <a:gd name="connsiteX161" fmla="*/ 828881 w 1572242"/>
                <a:gd name="connsiteY161" fmla="*/ 1855114 h 1901163"/>
                <a:gd name="connsiteX162" fmla="*/ 858484 w 1572242"/>
                <a:gd name="connsiteY162" fmla="*/ 1864982 h 1901163"/>
                <a:gd name="connsiteX163" fmla="*/ 868351 w 1572242"/>
                <a:gd name="connsiteY163" fmla="*/ 1868271 h 1901163"/>
                <a:gd name="connsiteX164" fmla="*/ 888086 w 1572242"/>
                <a:gd name="connsiteY164" fmla="*/ 1878138 h 1901163"/>
                <a:gd name="connsiteX165" fmla="*/ 917689 w 1572242"/>
                <a:gd name="connsiteY165" fmla="*/ 1894584 h 1901163"/>
                <a:gd name="connsiteX166" fmla="*/ 924268 w 1572242"/>
                <a:gd name="connsiteY166" fmla="*/ 1901163 h 1901163"/>
                <a:gd name="connsiteX167" fmla="*/ 944003 w 1572242"/>
                <a:gd name="connsiteY167" fmla="*/ 1894584 h 1901163"/>
                <a:gd name="connsiteX168" fmla="*/ 970317 w 1572242"/>
                <a:gd name="connsiteY168" fmla="*/ 1874849 h 1901163"/>
                <a:gd name="connsiteX169" fmla="*/ 973606 w 1572242"/>
                <a:gd name="connsiteY169" fmla="*/ 1864982 h 1901163"/>
                <a:gd name="connsiteX170" fmla="*/ 983474 w 1572242"/>
                <a:gd name="connsiteY170" fmla="*/ 1848536 h 1901163"/>
                <a:gd name="connsiteX171" fmla="*/ 990052 w 1572242"/>
                <a:gd name="connsiteY171" fmla="*/ 1812354 h 1901163"/>
                <a:gd name="connsiteX172" fmla="*/ 1003209 w 1572242"/>
                <a:gd name="connsiteY172" fmla="*/ 1795908 h 1901163"/>
                <a:gd name="connsiteX173" fmla="*/ 1006498 w 1572242"/>
                <a:gd name="connsiteY173" fmla="*/ 1786041 h 1901163"/>
                <a:gd name="connsiteX174" fmla="*/ 1013076 w 1572242"/>
                <a:gd name="connsiteY174" fmla="*/ 1779462 h 1901163"/>
                <a:gd name="connsiteX175" fmla="*/ 1019655 w 1572242"/>
                <a:gd name="connsiteY175" fmla="*/ 1759727 h 1901163"/>
                <a:gd name="connsiteX176" fmla="*/ 1029522 w 1572242"/>
                <a:gd name="connsiteY176" fmla="*/ 1730124 h 1901163"/>
                <a:gd name="connsiteX177" fmla="*/ 1032812 w 1572242"/>
                <a:gd name="connsiteY177" fmla="*/ 1720256 h 1901163"/>
                <a:gd name="connsiteX178" fmla="*/ 1039390 w 1572242"/>
                <a:gd name="connsiteY178" fmla="*/ 1710389 h 1901163"/>
                <a:gd name="connsiteX179" fmla="*/ 1042679 w 1572242"/>
                <a:gd name="connsiteY179" fmla="*/ 1700521 h 1901163"/>
                <a:gd name="connsiteX180" fmla="*/ 1049258 w 1572242"/>
                <a:gd name="connsiteY180" fmla="*/ 1693943 h 1901163"/>
                <a:gd name="connsiteX181" fmla="*/ 1055836 w 1572242"/>
                <a:gd name="connsiteY181" fmla="*/ 1674208 h 1901163"/>
                <a:gd name="connsiteX182" fmla="*/ 1065704 w 1572242"/>
                <a:gd name="connsiteY182" fmla="*/ 1641315 h 1901163"/>
                <a:gd name="connsiteX183" fmla="*/ 1068993 w 1572242"/>
                <a:gd name="connsiteY183" fmla="*/ 1621580 h 1901163"/>
                <a:gd name="connsiteX184" fmla="*/ 1065704 w 1572242"/>
                <a:gd name="connsiteY184" fmla="*/ 1591977 h 1901163"/>
                <a:gd name="connsiteX185" fmla="*/ 1062415 w 1572242"/>
                <a:gd name="connsiteY185" fmla="*/ 1582110 h 1901163"/>
                <a:gd name="connsiteX186" fmla="*/ 1059125 w 1572242"/>
                <a:gd name="connsiteY186" fmla="*/ 1568953 h 1901163"/>
                <a:gd name="connsiteX187" fmla="*/ 1068993 w 1572242"/>
                <a:gd name="connsiteY187" fmla="*/ 1516325 h 1901163"/>
                <a:gd name="connsiteX188" fmla="*/ 1078861 w 1572242"/>
                <a:gd name="connsiteY188" fmla="*/ 1509747 h 1901163"/>
                <a:gd name="connsiteX189" fmla="*/ 1085439 w 1572242"/>
                <a:gd name="connsiteY189" fmla="*/ 1499879 h 1901163"/>
                <a:gd name="connsiteX190" fmla="*/ 1088728 w 1572242"/>
                <a:gd name="connsiteY190" fmla="*/ 1490012 h 1901163"/>
                <a:gd name="connsiteX191" fmla="*/ 1095307 w 1572242"/>
                <a:gd name="connsiteY191" fmla="*/ 1483433 h 1901163"/>
                <a:gd name="connsiteX192" fmla="*/ 1105174 w 1572242"/>
                <a:gd name="connsiteY192" fmla="*/ 1466987 h 1901163"/>
                <a:gd name="connsiteX193" fmla="*/ 1108463 w 1572242"/>
                <a:gd name="connsiteY193" fmla="*/ 1457120 h 1901163"/>
                <a:gd name="connsiteX194" fmla="*/ 1115042 w 1572242"/>
                <a:gd name="connsiteY194" fmla="*/ 1450541 h 1901163"/>
                <a:gd name="connsiteX195" fmla="*/ 1121620 w 1572242"/>
                <a:gd name="connsiteY195" fmla="*/ 1440674 h 1901163"/>
                <a:gd name="connsiteX196" fmla="*/ 1128199 w 1572242"/>
                <a:gd name="connsiteY196" fmla="*/ 1434095 h 1901163"/>
                <a:gd name="connsiteX197" fmla="*/ 1141356 w 1572242"/>
                <a:gd name="connsiteY197" fmla="*/ 1414360 h 1901163"/>
                <a:gd name="connsiteX198" fmla="*/ 1151223 w 1572242"/>
                <a:gd name="connsiteY198" fmla="*/ 1384757 h 1901163"/>
                <a:gd name="connsiteX199" fmla="*/ 1154512 w 1572242"/>
                <a:gd name="connsiteY199" fmla="*/ 1374890 h 1901163"/>
                <a:gd name="connsiteX200" fmla="*/ 1157802 w 1572242"/>
                <a:gd name="connsiteY200" fmla="*/ 1365022 h 1901163"/>
                <a:gd name="connsiteX201" fmla="*/ 1161091 w 1572242"/>
                <a:gd name="connsiteY201" fmla="*/ 1341997 h 1901163"/>
                <a:gd name="connsiteX202" fmla="*/ 1154512 w 1572242"/>
                <a:gd name="connsiteY202" fmla="*/ 1276213 h 1901163"/>
                <a:gd name="connsiteX203" fmla="*/ 1147934 w 1572242"/>
                <a:gd name="connsiteY203" fmla="*/ 1266346 h 1901163"/>
                <a:gd name="connsiteX204" fmla="*/ 1138066 w 1572242"/>
                <a:gd name="connsiteY204" fmla="*/ 1263056 h 1901163"/>
                <a:gd name="connsiteX205" fmla="*/ 1118331 w 1572242"/>
                <a:gd name="connsiteY205" fmla="*/ 1249900 h 1901163"/>
                <a:gd name="connsiteX206" fmla="*/ 1098596 w 1572242"/>
                <a:gd name="connsiteY206" fmla="*/ 1226875 h 1901163"/>
                <a:gd name="connsiteX207" fmla="*/ 1092017 w 1572242"/>
                <a:gd name="connsiteY207" fmla="*/ 1207140 h 1901163"/>
                <a:gd name="connsiteX208" fmla="*/ 1088728 w 1572242"/>
                <a:gd name="connsiteY208" fmla="*/ 1197272 h 1901163"/>
                <a:gd name="connsiteX209" fmla="*/ 1085439 w 1572242"/>
                <a:gd name="connsiteY209" fmla="*/ 1131488 h 1901163"/>
                <a:gd name="connsiteX210" fmla="*/ 1075571 w 1572242"/>
                <a:gd name="connsiteY210" fmla="*/ 1082150 h 1901163"/>
                <a:gd name="connsiteX211" fmla="*/ 1072282 w 1572242"/>
                <a:gd name="connsiteY211" fmla="*/ 1072282 h 1901163"/>
                <a:gd name="connsiteX212" fmla="*/ 1065704 w 1572242"/>
                <a:gd name="connsiteY212" fmla="*/ 1062415 h 1901163"/>
                <a:gd name="connsiteX213" fmla="*/ 1062415 w 1572242"/>
                <a:gd name="connsiteY213" fmla="*/ 1052547 h 1901163"/>
                <a:gd name="connsiteX214" fmla="*/ 1055836 w 1572242"/>
                <a:gd name="connsiteY214" fmla="*/ 983474 h 1901163"/>
                <a:gd name="connsiteX215" fmla="*/ 1042679 w 1572242"/>
                <a:gd name="connsiteY215" fmla="*/ 953871 h 1901163"/>
                <a:gd name="connsiteX216" fmla="*/ 1039390 w 1572242"/>
                <a:gd name="connsiteY216" fmla="*/ 944003 h 1901163"/>
                <a:gd name="connsiteX217" fmla="*/ 1042679 w 1572242"/>
                <a:gd name="connsiteY217" fmla="*/ 920979 h 1901163"/>
                <a:gd name="connsiteX218" fmla="*/ 1049258 w 1572242"/>
                <a:gd name="connsiteY218" fmla="*/ 914400 h 1901163"/>
                <a:gd name="connsiteX219" fmla="*/ 1092017 w 1572242"/>
                <a:gd name="connsiteY219" fmla="*/ 904533 h 1901163"/>
                <a:gd name="connsiteX220" fmla="*/ 1174248 w 1572242"/>
                <a:gd name="connsiteY220" fmla="*/ 901243 h 1901163"/>
                <a:gd name="connsiteX221" fmla="*/ 1197272 w 1572242"/>
                <a:gd name="connsiteY221" fmla="*/ 894665 h 1901163"/>
                <a:gd name="connsiteX222" fmla="*/ 1200561 w 1572242"/>
                <a:gd name="connsiteY222" fmla="*/ 884797 h 1901163"/>
                <a:gd name="connsiteX223" fmla="*/ 1197272 w 1572242"/>
                <a:gd name="connsiteY223" fmla="*/ 871641 h 1901163"/>
                <a:gd name="connsiteX224" fmla="*/ 1213718 w 1572242"/>
                <a:gd name="connsiteY224" fmla="*/ 855195 h 1901163"/>
                <a:gd name="connsiteX225" fmla="*/ 1217007 w 1572242"/>
                <a:gd name="connsiteY225" fmla="*/ 845327 h 1901163"/>
                <a:gd name="connsiteX226" fmla="*/ 1207140 w 1572242"/>
                <a:gd name="connsiteY226" fmla="*/ 838749 h 1901163"/>
                <a:gd name="connsiteX227" fmla="*/ 1200561 w 1572242"/>
                <a:gd name="connsiteY227" fmla="*/ 832170 h 1901163"/>
                <a:gd name="connsiteX228" fmla="*/ 1190694 w 1572242"/>
                <a:gd name="connsiteY228" fmla="*/ 828881 h 1901163"/>
                <a:gd name="connsiteX229" fmla="*/ 1151223 w 1572242"/>
                <a:gd name="connsiteY229" fmla="*/ 825592 h 1901163"/>
                <a:gd name="connsiteX230" fmla="*/ 1151223 w 1572242"/>
                <a:gd name="connsiteY230" fmla="*/ 786121 h 1901163"/>
                <a:gd name="connsiteX231" fmla="*/ 1161091 w 1572242"/>
                <a:gd name="connsiteY231" fmla="*/ 782832 h 1901163"/>
                <a:gd name="connsiteX232" fmla="*/ 1184115 w 1572242"/>
                <a:gd name="connsiteY232" fmla="*/ 786121 h 1901163"/>
                <a:gd name="connsiteX233" fmla="*/ 1190694 w 1572242"/>
                <a:gd name="connsiteY233" fmla="*/ 792700 h 1901163"/>
                <a:gd name="connsiteX234" fmla="*/ 1200561 w 1572242"/>
                <a:gd name="connsiteY234" fmla="*/ 795989 h 1901163"/>
                <a:gd name="connsiteX235" fmla="*/ 1200561 w 1572242"/>
                <a:gd name="connsiteY235" fmla="*/ 694023 h 1901163"/>
                <a:gd name="connsiteX236" fmla="*/ 1210429 w 1572242"/>
                <a:gd name="connsiteY236" fmla="*/ 690734 h 1901163"/>
                <a:gd name="connsiteX237" fmla="*/ 1223586 w 1572242"/>
                <a:gd name="connsiteY237" fmla="*/ 687445 h 1901163"/>
                <a:gd name="connsiteX238" fmla="*/ 1233453 w 1572242"/>
                <a:gd name="connsiteY238" fmla="*/ 684156 h 1901163"/>
                <a:gd name="connsiteX239" fmla="*/ 1253189 w 1572242"/>
                <a:gd name="connsiteY239" fmla="*/ 680866 h 1901163"/>
                <a:gd name="connsiteX240" fmla="*/ 1272924 w 1572242"/>
                <a:gd name="connsiteY240" fmla="*/ 674288 h 1901163"/>
                <a:gd name="connsiteX241" fmla="*/ 1282792 w 1572242"/>
                <a:gd name="connsiteY241" fmla="*/ 670999 h 1901163"/>
                <a:gd name="connsiteX242" fmla="*/ 1302527 w 1572242"/>
                <a:gd name="connsiteY242" fmla="*/ 664420 h 1901163"/>
                <a:gd name="connsiteX243" fmla="*/ 1322262 w 1572242"/>
                <a:gd name="connsiteY243" fmla="*/ 654553 h 1901163"/>
                <a:gd name="connsiteX244" fmla="*/ 1348576 w 1572242"/>
                <a:gd name="connsiteY244" fmla="*/ 641396 h 1901163"/>
                <a:gd name="connsiteX245" fmla="*/ 1358443 w 1572242"/>
                <a:gd name="connsiteY245" fmla="*/ 638107 h 1901163"/>
                <a:gd name="connsiteX246" fmla="*/ 1381468 w 1572242"/>
                <a:gd name="connsiteY246" fmla="*/ 628239 h 1901163"/>
                <a:gd name="connsiteX247" fmla="*/ 1391335 w 1572242"/>
                <a:gd name="connsiteY247" fmla="*/ 621661 h 1901163"/>
                <a:gd name="connsiteX248" fmla="*/ 1476855 w 1572242"/>
                <a:gd name="connsiteY248" fmla="*/ 618372 h 1901163"/>
                <a:gd name="connsiteX249" fmla="*/ 1496590 w 1572242"/>
                <a:gd name="connsiteY249" fmla="*/ 611793 h 1901163"/>
                <a:gd name="connsiteX250" fmla="*/ 1513036 w 1572242"/>
                <a:gd name="connsiteY250" fmla="*/ 601925 h 1901163"/>
                <a:gd name="connsiteX251" fmla="*/ 1529482 w 1572242"/>
                <a:gd name="connsiteY251" fmla="*/ 588769 h 1901163"/>
                <a:gd name="connsiteX252" fmla="*/ 1545928 w 1572242"/>
                <a:gd name="connsiteY252" fmla="*/ 572323 h 1901163"/>
                <a:gd name="connsiteX253" fmla="*/ 1552507 w 1572242"/>
                <a:gd name="connsiteY253" fmla="*/ 565744 h 1901163"/>
                <a:gd name="connsiteX254" fmla="*/ 1568953 w 1572242"/>
                <a:gd name="connsiteY254" fmla="*/ 552587 h 1901163"/>
                <a:gd name="connsiteX255" fmla="*/ 1572242 w 1572242"/>
                <a:gd name="connsiteY255" fmla="*/ 542720 h 1901163"/>
                <a:gd name="connsiteX256" fmla="*/ 1562374 w 1572242"/>
                <a:gd name="connsiteY256" fmla="*/ 490092 h 1901163"/>
                <a:gd name="connsiteX257" fmla="*/ 1559085 w 1572242"/>
                <a:gd name="connsiteY257" fmla="*/ 480225 h 1901163"/>
                <a:gd name="connsiteX258" fmla="*/ 1552507 w 1572242"/>
                <a:gd name="connsiteY258" fmla="*/ 470357 h 1901163"/>
                <a:gd name="connsiteX259" fmla="*/ 1539350 w 1572242"/>
                <a:gd name="connsiteY259" fmla="*/ 457200 h 1901163"/>
                <a:gd name="connsiteX260" fmla="*/ 1526193 w 1572242"/>
                <a:gd name="connsiteY260" fmla="*/ 417730 h 1901163"/>
                <a:gd name="connsiteX261" fmla="*/ 1522904 w 1572242"/>
                <a:gd name="connsiteY261" fmla="*/ 407862 h 1901163"/>
                <a:gd name="connsiteX262" fmla="*/ 1516325 w 1572242"/>
                <a:gd name="connsiteY262" fmla="*/ 401284 h 1901163"/>
                <a:gd name="connsiteX263" fmla="*/ 1493301 w 1572242"/>
                <a:gd name="connsiteY263" fmla="*/ 378259 h 1901163"/>
                <a:gd name="connsiteX264" fmla="*/ 1486722 w 1572242"/>
                <a:gd name="connsiteY264" fmla="*/ 371681 h 1901163"/>
                <a:gd name="connsiteX265" fmla="*/ 1476855 w 1572242"/>
                <a:gd name="connsiteY265" fmla="*/ 368392 h 1901163"/>
                <a:gd name="connsiteX266" fmla="*/ 1460409 w 1572242"/>
                <a:gd name="connsiteY266" fmla="*/ 351946 h 1901163"/>
                <a:gd name="connsiteX267" fmla="*/ 1453830 w 1572242"/>
                <a:gd name="connsiteY267" fmla="*/ 345367 h 1901163"/>
                <a:gd name="connsiteX268" fmla="*/ 1443963 w 1572242"/>
                <a:gd name="connsiteY268" fmla="*/ 342078 h 1901163"/>
                <a:gd name="connsiteX269" fmla="*/ 1427517 w 1572242"/>
                <a:gd name="connsiteY269" fmla="*/ 332210 h 1901163"/>
                <a:gd name="connsiteX270" fmla="*/ 1407781 w 1572242"/>
                <a:gd name="connsiteY270" fmla="*/ 322343 h 1901163"/>
                <a:gd name="connsiteX271" fmla="*/ 1391335 w 1572242"/>
                <a:gd name="connsiteY271" fmla="*/ 312475 h 1901163"/>
                <a:gd name="connsiteX272" fmla="*/ 1381468 w 1572242"/>
                <a:gd name="connsiteY272" fmla="*/ 305897 h 1901163"/>
                <a:gd name="connsiteX273" fmla="*/ 1365022 w 1572242"/>
                <a:gd name="connsiteY273" fmla="*/ 302608 h 1901163"/>
                <a:gd name="connsiteX274" fmla="*/ 1305816 w 1572242"/>
                <a:gd name="connsiteY274" fmla="*/ 292740 h 1901163"/>
                <a:gd name="connsiteX275" fmla="*/ 1282792 w 1572242"/>
                <a:gd name="connsiteY275" fmla="*/ 286161 h 1901163"/>
                <a:gd name="connsiteX276" fmla="*/ 1276213 w 1572242"/>
                <a:gd name="connsiteY276" fmla="*/ 279583 h 1901163"/>
                <a:gd name="connsiteX277" fmla="*/ 1256478 w 1572242"/>
                <a:gd name="connsiteY277" fmla="*/ 273005 h 1901163"/>
                <a:gd name="connsiteX278" fmla="*/ 1236743 w 1572242"/>
                <a:gd name="connsiteY278" fmla="*/ 266426 h 1901163"/>
                <a:gd name="connsiteX279" fmla="*/ 1164380 w 1572242"/>
                <a:gd name="connsiteY279" fmla="*/ 256559 h 1901163"/>
                <a:gd name="connsiteX280" fmla="*/ 1141356 w 1572242"/>
                <a:gd name="connsiteY280" fmla="*/ 253269 h 1901163"/>
                <a:gd name="connsiteX281" fmla="*/ 1105174 w 1572242"/>
                <a:gd name="connsiteY281" fmla="*/ 243402 h 1901163"/>
                <a:gd name="connsiteX282" fmla="*/ 1092017 w 1572242"/>
                <a:gd name="connsiteY282" fmla="*/ 240113 h 1901163"/>
                <a:gd name="connsiteX283" fmla="*/ 1072282 w 1572242"/>
                <a:gd name="connsiteY283" fmla="*/ 233534 h 1901163"/>
                <a:gd name="connsiteX284" fmla="*/ 1039390 w 1572242"/>
                <a:gd name="connsiteY284" fmla="*/ 230245 h 1901163"/>
                <a:gd name="connsiteX285" fmla="*/ 1029522 w 1572242"/>
                <a:gd name="connsiteY285" fmla="*/ 187485 h 1901163"/>
                <a:gd name="connsiteX286" fmla="*/ 1026233 w 1572242"/>
                <a:gd name="connsiteY286" fmla="*/ 161172 h 1901163"/>
                <a:gd name="connsiteX287" fmla="*/ 1016366 w 1572242"/>
                <a:gd name="connsiteY287" fmla="*/ 128279 h 1901163"/>
                <a:gd name="connsiteX288" fmla="*/ 1003209 w 1572242"/>
                <a:gd name="connsiteY288" fmla="*/ 111833 h 1901163"/>
                <a:gd name="connsiteX289" fmla="*/ 986763 w 1572242"/>
                <a:gd name="connsiteY289" fmla="*/ 88809 h 1901163"/>
                <a:gd name="connsiteX290" fmla="*/ 947292 w 1572242"/>
                <a:gd name="connsiteY290" fmla="*/ 92098 h 1901163"/>
                <a:gd name="connsiteX291" fmla="*/ 937425 w 1572242"/>
                <a:gd name="connsiteY291" fmla="*/ 98677 h 1901163"/>
                <a:gd name="connsiteX292" fmla="*/ 917689 w 1572242"/>
                <a:gd name="connsiteY292" fmla="*/ 105255 h 1901163"/>
                <a:gd name="connsiteX293" fmla="*/ 907822 w 1572242"/>
                <a:gd name="connsiteY293" fmla="*/ 108544 h 1901163"/>
                <a:gd name="connsiteX294" fmla="*/ 858484 w 1572242"/>
                <a:gd name="connsiteY294" fmla="*/ 105255 h 1901163"/>
                <a:gd name="connsiteX295" fmla="*/ 848616 w 1572242"/>
                <a:gd name="connsiteY295" fmla="*/ 88809 h 1901163"/>
                <a:gd name="connsiteX296" fmla="*/ 838748 w 1572242"/>
                <a:gd name="connsiteY296" fmla="*/ 82231 h 1901163"/>
                <a:gd name="connsiteX297" fmla="*/ 809145 w 1572242"/>
                <a:gd name="connsiteY297" fmla="*/ 72363 h 1901163"/>
                <a:gd name="connsiteX298" fmla="*/ 799278 w 1572242"/>
                <a:gd name="connsiteY298" fmla="*/ 69074 h 1901163"/>
                <a:gd name="connsiteX299" fmla="*/ 789410 w 1572242"/>
                <a:gd name="connsiteY299" fmla="*/ 62495 h 1901163"/>
                <a:gd name="connsiteX300" fmla="*/ 743361 w 1572242"/>
                <a:gd name="connsiteY300" fmla="*/ 49338 h 1901163"/>
                <a:gd name="connsiteX301" fmla="*/ 720337 w 1572242"/>
                <a:gd name="connsiteY301" fmla="*/ 42760 h 1901163"/>
                <a:gd name="connsiteX302" fmla="*/ 690734 w 1572242"/>
                <a:gd name="connsiteY302" fmla="*/ 32892 h 1901163"/>
                <a:gd name="connsiteX303" fmla="*/ 680866 w 1572242"/>
                <a:gd name="connsiteY303" fmla="*/ 29603 h 1901163"/>
                <a:gd name="connsiteX304" fmla="*/ 670999 w 1572242"/>
                <a:gd name="connsiteY304" fmla="*/ 23025 h 1901163"/>
                <a:gd name="connsiteX305" fmla="*/ 664420 w 1572242"/>
                <a:gd name="connsiteY305" fmla="*/ 16446 h 1901163"/>
                <a:gd name="connsiteX306" fmla="*/ 644685 w 1572242"/>
                <a:gd name="connsiteY306" fmla="*/ 9868 h 1901163"/>
                <a:gd name="connsiteX307" fmla="*/ 608504 w 1572242"/>
                <a:gd name="connsiteY307" fmla="*/ 16446 h 1901163"/>
                <a:gd name="connsiteX308" fmla="*/ 601925 w 1572242"/>
                <a:gd name="connsiteY308" fmla="*/ 23025 h 1901163"/>
                <a:gd name="connsiteX309" fmla="*/ 572322 w 1572242"/>
                <a:gd name="connsiteY309" fmla="*/ 36182 h 1901163"/>
                <a:gd name="connsiteX310" fmla="*/ 562455 w 1572242"/>
                <a:gd name="connsiteY310" fmla="*/ 39471 h 1901163"/>
                <a:gd name="connsiteX311" fmla="*/ 486803 w 1572242"/>
                <a:gd name="connsiteY311" fmla="*/ 42760 h 1901163"/>
                <a:gd name="connsiteX312" fmla="*/ 470357 w 1572242"/>
                <a:gd name="connsiteY312" fmla="*/ 52628 h 1901163"/>
                <a:gd name="connsiteX313" fmla="*/ 460489 w 1572242"/>
                <a:gd name="connsiteY313" fmla="*/ 55917 h 1901163"/>
                <a:gd name="connsiteX314" fmla="*/ 450622 w 1572242"/>
                <a:gd name="connsiteY314" fmla="*/ 62495 h 1901163"/>
                <a:gd name="connsiteX315" fmla="*/ 444043 w 1572242"/>
                <a:gd name="connsiteY315" fmla="*/ 69074 h 1901163"/>
                <a:gd name="connsiteX316" fmla="*/ 424308 w 1572242"/>
                <a:gd name="connsiteY316" fmla="*/ 75652 h 1901163"/>
                <a:gd name="connsiteX317" fmla="*/ 414440 w 1572242"/>
                <a:gd name="connsiteY317" fmla="*/ 78941 h 1901163"/>
                <a:gd name="connsiteX318" fmla="*/ 371681 w 1572242"/>
                <a:gd name="connsiteY318" fmla="*/ 65784 h 190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</a:cxnLst>
              <a:rect l="l" t="t" r="r" b="b"/>
              <a:pathLst>
                <a:path w="1572242" h="1901163">
                  <a:moveTo>
                    <a:pt x="371681" y="65784"/>
                  </a:moveTo>
                  <a:cubicBezTo>
                    <a:pt x="339885" y="48242"/>
                    <a:pt x="307698" y="31391"/>
                    <a:pt x="276294" y="13157"/>
                  </a:cubicBezTo>
                  <a:cubicBezTo>
                    <a:pt x="273612" y="11600"/>
                    <a:pt x="272489" y="7966"/>
                    <a:pt x="269715" y="6579"/>
                  </a:cubicBezTo>
                  <a:cubicBezTo>
                    <a:pt x="263513" y="3478"/>
                    <a:pt x="249980" y="0"/>
                    <a:pt x="249980" y="0"/>
                  </a:cubicBezTo>
                  <a:cubicBezTo>
                    <a:pt x="242305" y="1097"/>
                    <a:pt x="234311" y="838"/>
                    <a:pt x="226956" y="3290"/>
                  </a:cubicBezTo>
                  <a:cubicBezTo>
                    <a:pt x="224014" y="4271"/>
                    <a:pt x="222799" y="7931"/>
                    <a:pt x="220377" y="9868"/>
                  </a:cubicBezTo>
                  <a:cubicBezTo>
                    <a:pt x="217290" y="12337"/>
                    <a:pt x="213799" y="14253"/>
                    <a:pt x="210510" y="16446"/>
                  </a:cubicBezTo>
                  <a:cubicBezTo>
                    <a:pt x="198509" y="52441"/>
                    <a:pt x="218610" y="-1120"/>
                    <a:pt x="197353" y="32892"/>
                  </a:cubicBezTo>
                  <a:cubicBezTo>
                    <a:pt x="193678" y="38773"/>
                    <a:pt x="192456" y="45900"/>
                    <a:pt x="190774" y="52628"/>
                  </a:cubicBezTo>
                  <a:cubicBezTo>
                    <a:pt x="189678" y="57013"/>
                    <a:pt x="188371" y="61351"/>
                    <a:pt x="187485" y="65784"/>
                  </a:cubicBezTo>
                  <a:cubicBezTo>
                    <a:pt x="185801" y="74205"/>
                    <a:pt x="185175" y="86852"/>
                    <a:pt x="180907" y="95387"/>
                  </a:cubicBezTo>
                  <a:cubicBezTo>
                    <a:pt x="179139" y="98923"/>
                    <a:pt x="177123" y="102460"/>
                    <a:pt x="174328" y="105255"/>
                  </a:cubicBezTo>
                  <a:cubicBezTo>
                    <a:pt x="157230" y="122353"/>
                    <a:pt x="170904" y="102134"/>
                    <a:pt x="157882" y="118412"/>
                  </a:cubicBezTo>
                  <a:cubicBezTo>
                    <a:pt x="155413" y="121499"/>
                    <a:pt x="153773" y="125192"/>
                    <a:pt x="151304" y="128279"/>
                  </a:cubicBezTo>
                  <a:cubicBezTo>
                    <a:pt x="144244" y="137104"/>
                    <a:pt x="144357" y="133837"/>
                    <a:pt x="134858" y="141436"/>
                  </a:cubicBezTo>
                  <a:cubicBezTo>
                    <a:pt x="121958" y="151756"/>
                    <a:pt x="135547" y="145592"/>
                    <a:pt x="118412" y="151304"/>
                  </a:cubicBezTo>
                  <a:cubicBezTo>
                    <a:pt x="116219" y="153497"/>
                    <a:pt x="113220" y="155108"/>
                    <a:pt x="111833" y="157882"/>
                  </a:cubicBezTo>
                  <a:cubicBezTo>
                    <a:pt x="108732" y="164084"/>
                    <a:pt x="105255" y="177618"/>
                    <a:pt x="105255" y="177618"/>
                  </a:cubicBezTo>
                  <a:cubicBezTo>
                    <a:pt x="106351" y="186389"/>
                    <a:pt x="106004" y="195464"/>
                    <a:pt x="108544" y="203931"/>
                  </a:cubicBezTo>
                  <a:cubicBezTo>
                    <a:pt x="109435" y="206901"/>
                    <a:pt x="113735" y="207736"/>
                    <a:pt x="115122" y="210510"/>
                  </a:cubicBezTo>
                  <a:cubicBezTo>
                    <a:pt x="118223" y="216712"/>
                    <a:pt x="117855" y="224475"/>
                    <a:pt x="121701" y="230245"/>
                  </a:cubicBezTo>
                  <a:cubicBezTo>
                    <a:pt x="123894" y="233534"/>
                    <a:pt x="126673" y="236501"/>
                    <a:pt x="128279" y="240113"/>
                  </a:cubicBezTo>
                  <a:cubicBezTo>
                    <a:pt x="133489" y="251836"/>
                    <a:pt x="132505" y="260784"/>
                    <a:pt x="141436" y="269715"/>
                  </a:cubicBezTo>
                  <a:cubicBezTo>
                    <a:pt x="150863" y="279142"/>
                    <a:pt x="150470" y="274233"/>
                    <a:pt x="161171" y="279583"/>
                  </a:cubicBezTo>
                  <a:cubicBezTo>
                    <a:pt x="164707" y="281351"/>
                    <a:pt x="167427" y="284555"/>
                    <a:pt x="171039" y="286161"/>
                  </a:cubicBezTo>
                  <a:cubicBezTo>
                    <a:pt x="177376" y="288977"/>
                    <a:pt x="190774" y="292740"/>
                    <a:pt x="190774" y="292740"/>
                  </a:cubicBezTo>
                  <a:lnTo>
                    <a:pt x="210510" y="312475"/>
                  </a:lnTo>
                  <a:cubicBezTo>
                    <a:pt x="212703" y="314668"/>
                    <a:pt x="214508" y="317334"/>
                    <a:pt x="217088" y="319054"/>
                  </a:cubicBezTo>
                  <a:cubicBezTo>
                    <a:pt x="220377" y="321247"/>
                    <a:pt x="223981" y="323029"/>
                    <a:pt x="226956" y="325632"/>
                  </a:cubicBezTo>
                  <a:cubicBezTo>
                    <a:pt x="257746" y="352572"/>
                    <a:pt x="231063" y="333852"/>
                    <a:pt x="253269" y="348656"/>
                  </a:cubicBezTo>
                  <a:lnTo>
                    <a:pt x="259848" y="368392"/>
                  </a:lnTo>
                  <a:cubicBezTo>
                    <a:pt x="260944" y="371681"/>
                    <a:pt x="261214" y="375374"/>
                    <a:pt x="263137" y="378259"/>
                  </a:cubicBezTo>
                  <a:cubicBezTo>
                    <a:pt x="273561" y="393896"/>
                    <a:pt x="268466" y="384378"/>
                    <a:pt x="276294" y="407862"/>
                  </a:cubicBezTo>
                  <a:lnTo>
                    <a:pt x="282872" y="427597"/>
                  </a:lnTo>
                  <a:cubicBezTo>
                    <a:pt x="305269" y="449994"/>
                    <a:pt x="271133" y="414998"/>
                    <a:pt x="296029" y="444043"/>
                  </a:cubicBezTo>
                  <a:cubicBezTo>
                    <a:pt x="303556" y="452825"/>
                    <a:pt x="311116" y="456610"/>
                    <a:pt x="315764" y="467068"/>
                  </a:cubicBezTo>
                  <a:cubicBezTo>
                    <a:pt x="318580" y="473405"/>
                    <a:pt x="320150" y="480225"/>
                    <a:pt x="322343" y="486803"/>
                  </a:cubicBezTo>
                  <a:lnTo>
                    <a:pt x="325632" y="496671"/>
                  </a:lnTo>
                  <a:cubicBezTo>
                    <a:pt x="326728" y="499960"/>
                    <a:pt x="328241" y="503138"/>
                    <a:pt x="328921" y="506538"/>
                  </a:cubicBezTo>
                  <a:lnTo>
                    <a:pt x="335499" y="539431"/>
                  </a:lnTo>
                  <a:cubicBezTo>
                    <a:pt x="338070" y="590847"/>
                    <a:pt x="341616" y="616737"/>
                    <a:pt x="335499" y="667710"/>
                  </a:cubicBezTo>
                  <a:cubicBezTo>
                    <a:pt x="334673" y="674595"/>
                    <a:pt x="331114" y="680867"/>
                    <a:pt x="328921" y="687445"/>
                  </a:cubicBezTo>
                  <a:lnTo>
                    <a:pt x="325632" y="697313"/>
                  </a:lnTo>
                  <a:lnTo>
                    <a:pt x="315764" y="726915"/>
                  </a:lnTo>
                  <a:cubicBezTo>
                    <a:pt x="312581" y="736465"/>
                    <a:pt x="312852" y="738536"/>
                    <a:pt x="305897" y="746651"/>
                  </a:cubicBezTo>
                  <a:cubicBezTo>
                    <a:pt x="301861" y="751360"/>
                    <a:pt x="297126" y="755422"/>
                    <a:pt x="292740" y="759808"/>
                  </a:cubicBezTo>
                  <a:lnTo>
                    <a:pt x="286161" y="766386"/>
                  </a:lnTo>
                  <a:cubicBezTo>
                    <a:pt x="279758" y="785598"/>
                    <a:pt x="287883" y="767953"/>
                    <a:pt x="273004" y="782832"/>
                  </a:cubicBezTo>
                  <a:cubicBezTo>
                    <a:pt x="270209" y="785627"/>
                    <a:pt x="269221" y="789905"/>
                    <a:pt x="266426" y="792700"/>
                  </a:cubicBezTo>
                  <a:cubicBezTo>
                    <a:pt x="263631" y="795495"/>
                    <a:pt x="259533" y="796675"/>
                    <a:pt x="256558" y="799278"/>
                  </a:cubicBezTo>
                  <a:cubicBezTo>
                    <a:pt x="250723" y="804383"/>
                    <a:pt x="246563" y="811424"/>
                    <a:pt x="240112" y="815724"/>
                  </a:cubicBezTo>
                  <a:cubicBezTo>
                    <a:pt x="227665" y="824022"/>
                    <a:pt x="233040" y="819507"/>
                    <a:pt x="223666" y="828881"/>
                  </a:cubicBezTo>
                  <a:cubicBezTo>
                    <a:pt x="222570" y="832170"/>
                    <a:pt x="220377" y="835282"/>
                    <a:pt x="220377" y="838749"/>
                  </a:cubicBezTo>
                  <a:cubicBezTo>
                    <a:pt x="220377" y="843269"/>
                    <a:pt x="222367" y="847575"/>
                    <a:pt x="223666" y="851905"/>
                  </a:cubicBezTo>
                  <a:cubicBezTo>
                    <a:pt x="225659" y="858547"/>
                    <a:pt x="228052" y="865062"/>
                    <a:pt x="230245" y="871641"/>
                  </a:cubicBezTo>
                  <a:cubicBezTo>
                    <a:pt x="231341" y="874930"/>
                    <a:pt x="231083" y="879056"/>
                    <a:pt x="233534" y="881508"/>
                  </a:cubicBezTo>
                  <a:lnTo>
                    <a:pt x="240112" y="888087"/>
                  </a:lnTo>
                  <a:lnTo>
                    <a:pt x="253269" y="927557"/>
                  </a:lnTo>
                  <a:cubicBezTo>
                    <a:pt x="254365" y="930846"/>
                    <a:pt x="254635" y="934540"/>
                    <a:pt x="256558" y="937425"/>
                  </a:cubicBezTo>
                  <a:cubicBezTo>
                    <a:pt x="264857" y="949872"/>
                    <a:pt x="260342" y="944497"/>
                    <a:pt x="269715" y="953871"/>
                  </a:cubicBezTo>
                  <a:cubicBezTo>
                    <a:pt x="279031" y="981820"/>
                    <a:pt x="266038" y="947743"/>
                    <a:pt x="279583" y="970317"/>
                  </a:cubicBezTo>
                  <a:cubicBezTo>
                    <a:pt x="281367" y="973290"/>
                    <a:pt x="280421" y="977733"/>
                    <a:pt x="282872" y="980184"/>
                  </a:cubicBezTo>
                  <a:cubicBezTo>
                    <a:pt x="285324" y="982636"/>
                    <a:pt x="289340" y="982794"/>
                    <a:pt x="292740" y="983474"/>
                  </a:cubicBezTo>
                  <a:cubicBezTo>
                    <a:pt x="300342" y="984995"/>
                    <a:pt x="308102" y="985584"/>
                    <a:pt x="315764" y="986763"/>
                  </a:cubicBezTo>
                  <a:cubicBezTo>
                    <a:pt x="337265" y="990071"/>
                    <a:pt x="330032" y="988230"/>
                    <a:pt x="345367" y="993341"/>
                  </a:cubicBezTo>
                  <a:cubicBezTo>
                    <a:pt x="348656" y="995534"/>
                    <a:pt x="351699" y="998152"/>
                    <a:pt x="355235" y="999920"/>
                  </a:cubicBezTo>
                  <a:cubicBezTo>
                    <a:pt x="358336" y="1001471"/>
                    <a:pt x="362281" y="1001194"/>
                    <a:pt x="365102" y="1003209"/>
                  </a:cubicBezTo>
                  <a:cubicBezTo>
                    <a:pt x="370149" y="1006814"/>
                    <a:pt x="378259" y="1016366"/>
                    <a:pt x="378259" y="1016366"/>
                  </a:cubicBezTo>
                  <a:cubicBezTo>
                    <a:pt x="379355" y="1019655"/>
                    <a:pt x="381548" y="1022766"/>
                    <a:pt x="381548" y="1026233"/>
                  </a:cubicBezTo>
                  <a:cubicBezTo>
                    <a:pt x="381548" y="1035785"/>
                    <a:pt x="380050" y="1044236"/>
                    <a:pt x="371681" y="1049258"/>
                  </a:cubicBezTo>
                  <a:cubicBezTo>
                    <a:pt x="368708" y="1051042"/>
                    <a:pt x="365102" y="1051451"/>
                    <a:pt x="361813" y="1052547"/>
                  </a:cubicBezTo>
                  <a:cubicBezTo>
                    <a:pt x="350849" y="1051451"/>
                    <a:pt x="339751" y="1051289"/>
                    <a:pt x="328921" y="1049258"/>
                  </a:cubicBezTo>
                  <a:cubicBezTo>
                    <a:pt x="322106" y="1047980"/>
                    <a:pt x="309186" y="1042679"/>
                    <a:pt x="309186" y="1042679"/>
                  </a:cubicBezTo>
                  <a:cubicBezTo>
                    <a:pt x="301161" y="1045354"/>
                    <a:pt x="295826" y="1046172"/>
                    <a:pt x="289451" y="1052547"/>
                  </a:cubicBezTo>
                  <a:cubicBezTo>
                    <a:pt x="286656" y="1055342"/>
                    <a:pt x="286224" y="1060320"/>
                    <a:pt x="282872" y="1062415"/>
                  </a:cubicBezTo>
                  <a:cubicBezTo>
                    <a:pt x="276992" y="1066090"/>
                    <a:pt x="269864" y="1067311"/>
                    <a:pt x="263137" y="1068993"/>
                  </a:cubicBezTo>
                  <a:cubicBezTo>
                    <a:pt x="258751" y="1070089"/>
                    <a:pt x="254310" y="1070983"/>
                    <a:pt x="249980" y="1072282"/>
                  </a:cubicBezTo>
                  <a:cubicBezTo>
                    <a:pt x="243338" y="1074275"/>
                    <a:pt x="230245" y="1078861"/>
                    <a:pt x="230245" y="1078861"/>
                  </a:cubicBezTo>
                  <a:cubicBezTo>
                    <a:pt x="223667" y="1074475"/>
                    <a:pt x="216101" y="1071295"/>
                    <a:pt x="210510" y="1065704"/>
                  </a:cubicBezTo>
                  <a:cubicBezTo>
                    <a:pt x="208317" y="1063511"/>
                    <a:pt x="206412" y="1060986"/>
                    <a:pt x="203931" y="1059125"/>
                  </a:cubicBezTo>
                  <a:cubicBezTo>
                    <a:pt x="197606" y="1054381"/>
                    <a:pt x="189786" y="1051559"/>
                    <a:pt x="184196" y="1045969"/>
                  </a:cubicBezTo>
                  <a:cubicBezTo>
                    <a:pt x="175166" y="1036939"/>
                    <a:pt x="180559" y="1040371"/>
                    <a:pt x="167750" y="1036101"/>
                  </a:cubicBezTo>
                  <a:cubicBezTo>
                    <a:pt x="163364" y="1031715"/>
                    <a:pt x="159754" y="1026384"/>
                    <a:pt x="154593" y="1022944"/>
                  </a:cubicBezTo>
                  <a:cubicBezTo>
                    <a:pt x="151304" y="1020751"/>
                    <a:pt x="147812" y="1018836"/>
                    <a:pt x="144725" y="1016366"/>
                  </a:cubicBezTo>
                  <a:cubicBezTo>
                    <a:pt x="140013" y="1012596"/>
                    <a:pt x="133926" y="1005223"/>
                    <a:pt x="131569" y="999920"/>
                  </a:cubicBezTo>
                  <a:cubicBezTo>
                    <a:pt x="128753" y="993583"/>
                    <a:pt x="124990" y="980184"/>
                    <a:pt x="124990" y="980184"/>
                  </a:cubicBezTo>
                  <a:cubicBezTo>
                    <a:pt x="126086" y="975799"/>
                    <a:pt x="127037" y="971374"/>
                    <a:pt x="128279" y="967028"/>
                  </a:cubicBezTo>
                  <a:cubicBezTo>
                    <a:pt x="129232" y="963694"/>
                    <a:pt x="131569" y="960627"/>
                    <a:pt x="131569" y="957160"/>
                  </a:cubicBezTo>
                  <a:cubicBezTo>
                    <a:pt x="131569" y="953693"/>
                    <a:pt x="129376" y="950581"/>
                    <a:pt x="128279" y="947292"/>
                  </a:cubicBezTo>
                  <a:cubicBezTo>
                    <a:pt x="106351" y="948389"/>
                    <a:pt x="84386" y="948898"/>
                    <a:pt x="62495" y="950582"/>
                  </a:cubicBezTo>
                  <a:cubicBezTo>
                    <a:pt x="55846" y="951094"/>
                    <a:pt x="49087" y="951762"/>
                    <a:pt x="42760" y="953871"/>
                  </a:cubicBezTo>
                  <a:cubicBezTo>
                    <a:pt x="39010" y="955121"/>
                    <a:pt x="36428" y="958681"/>
                    <a:pt x="32892" y="960449"/>
                  </a:cubicBezTo>
                  <a:cubicBezTo>
                    <a:pt x="29791" y="961999"/>
                    <a:pt x="26314" y="962642"/>
                    <a:pt x="23025" y="963738"/>
                  </a:cubicBezTo>
                  <a:cubicBezTo>
                    <a:pt x="21928" y="967027"/>
                    <a:pt x="20118" y="970160"/>
                    <a:pt x="19735" y="973606"/>
                  </a:cubicBezTo>
                  <a:cubicBezTo>
                    <a:pt x="17915" y="989988"/>
                    <a:pt x="20221" y="1006900"/>
                    <a:pt x="16446" y="1022944"/>
                  </a:cubicBezTo>
                  <a:cubicBezTo>
                    <a:pt x="15541" y="1026792"/>
                    <a:pt x="9666" y="1027054"/>
                    <a:pt x="6579" y="1029523"/>
                  </a:cubicBezTo>
                  <a:cubicBezTo>
                    <a:pt x="4157" y="1031460"/>
                    <a:pt x="2193" y="1033908"/>
                    <a:pt x="0" y="1036101"/>
                  </a:cubicBezTo>
                  <a:cubicBezTo>
                    <a:pt x="2422" y="1050634"/>
                    <a:pt x="1063" y="1066058"/>
                    <a:pt x="19735" y="1072282"/>
                  </a:cubicBezTo>
                  <a:lnTo>
                    <a:pt x="39471" y="1078861"/>
                  </a:lnTo>
                  <a:cubicBezTo>
                    <a:pt x="41664" y="1082150"/>
                    <a:pt x="45786" y="1084784"/>
                    <a:pt x="46049" y="1088728"/>
                  </a:cubicBezTo>
                  <a:cubicBezTo>
                    <a:pt x="47092" y="1104368"/>
                    <a:pt x="44350" y="1125093"/>
                    <a:pt x="39471" y="1141356"/>
                  </a:cubicBezTo>
                  <a:cubicBezTo>
                    <a:pt x="37478" y="1147998"/>
                    <a:pt x="35085" y="1154513"/>
                    <a:pt x="32892" y="1161091"/>
                  </a:cubicBezTo>
                  <a:cubicBezTo>
                    <a:pt x="31796" y="1164380"/>
                    <a:pt x="32055" y="1168507"/>
                    <a:pt x="29603" y="1170959"/>
                  </a:cubicBezTo>
                  <a:lnTo>
                    <a:pt x="13157" y="1187405"/>
                  </a:lnTo>
                  <a:cubicBezTo>
                    <a:pt x="12061" y="1190694"/>
                    <a:pt x="9868" y="1193805"/>
                    <a:pt x="9868" y="1197272"/>
                  </a:cubicBezTo>
                  <a:cubicBezTo>
                    <a:pt x="9868" y="1200739"/>
                    <a:pt x="11607" y="1204039"/>
                    <a:pt x="13157" y="1207140"/>
                  </a:cubicBezTo>
                  <a:cubicBezTo>
                    <a:pt x="17230" y="1215286"/>
                    <a:pt x="21144" y="1219827"/>
                    <a:pt x="29603" y="1223586"/>
                  </a:cubicBezTo>
                  <a:cubicBezTo>
                    <a:pt x="35940" y="1226402"/>
                    <a:pt x="49338" y="1230164"/>
                    <a:pt x="49338" y="1230164"/>
                  </a:cubicBezTo>
                  <a:cubicBezTo>
                    <a:pt x="51531" y="1232357"/>
                    <a:pt x="54321" y="1234084"/>
                    <a:pt x="55917" y="1236743"/>
                  </a:cubicBezTo>
                  <a:cubicBezTo>
                    <a:pt x="68729" y="1258096"/>
                    <a:pt x="49113" y="1236516"/>
                    <a:pt x="65784" y="1253189"/>
                  </a:cubicBezTo>
                  <a:cubicBezTo>
                    <a:pt x="66881" y="1256478"/>
                    <a:pt x="69074" y="1259589"/>
                    <a:pt x="69074" y="1263056"/>
                  </a:cubicBezTo>
                  <a:cubicBezTo>
                    <a:pt x="69074" y="1274632"/>
                    <a:pt x="65887" y="1282484"/>
                    <a:pt x="62495" y="1292659"/>
                  </a:cubicBezTo>
                  <a:cubicBezTo>
                    <a:pt x="63591" y="1295948"/>
                    <a:pt x="63769" y="1299706"/>
                    <a:pt x="65784" y="1302527"/>
                  </a:cubicBezTo>
                  <a:cubicBezTo>
                    <a:pt x="65792" y="1302539"/>
                    <a:pt x="82226" y="1318968"/>
                    <a:pt x="85520" y="1322262"/>
                  </a:cubicBezTo>
                  <a:cubicBezTo>
                    <a:pt x="87713" y="1324455"/>
                    <a:pt x="90378" y="1326261"/>
                    <a:pt x="92098" y="1328841"/>
                  </a:cubicBezTo>
                  <a:cubicBezTo>
                    <a:pt x="100396" y="1341288"/>
                    <a:pt x="95881" y="1335913"/>
                    <a:pt x="105255" y="1345287"/>
                  </a:cubicBezTo>
                  <a:cubicBezTo>
                    <a:pt x="106351" y="1348576"/>
                    <a:pt x="106760" y="1352181"/>
                    <a:pt x="108544" y="1355154"/>
                  </a:cubicBezTo>
                  <a:cubicBezTo>
                    <a:pt x="114286" y="1364724"/>
                    <a:pt x="125014" y="1365030"/>
                    <a:pt x="134858" y="1368311"/>
                  </a:cubicBezTo>
                  <a:lnTo>
                    <a:pt x="144725" y="1371600"/>
                  </a:lnTo>
                  <a:cubicBezTo>
                    <a:pt x="169035" y="1395910"/>
                    <a:pt x="133243" y="1358157"/>
                    <a:pt x="154593" y="1388046"/>
                  </a:cubicBezTo>
                  <a:cubicBezTo>
                    <a:pt x="158198" y="1393093"/>
                    <a:pt x="167750" y="1401203"/>
                    <a:pt x="167750" y="1401203"/>
                  </a:cubicBezTo>
                  <a:cubicBezTo>
                    <a:pt x="171030" y="1411045"/>
                    <a:pt x="171338" y="1421776"/>
                    <a:pt x="180907" y="1427517"/>
                  </a:cubicBezTo>
                  <a:cubicBezTo>
                    <a:pt x="183880" y="1429301"/>
                    <a:pt x="187390" y="1430054"/>
                    <a:pt x="190774" y="1430806"/>
                  </a:cubicBezTo>
                  <a:cubicBezTo>
                    <a:pt x="197285" y="1432253"/>
                    <a:pt x="203931" y="1432999"/>
                    <a:pt x="210510" y="1434095"/>
                  </a:cubicBezTo>
                  <a:cubicBezTo>
                    <a:pt x="212703" y="1436288"/>
                    <a:pt x="215151" y="1438252"/>
                    <a:pt x="217088" y="1440674"/>
                  </a:cubicBezTo>
                  <a:cubicBezTo>
                    <a:pt x="224685" y="1450171"/>
                    <a:pt x="221421" y="1450061"/>
                    <a:pt x="230245" y="1457120"/>
                  </a:cubicBezTo>
                  <a:cubicBezTo>
                    <a:pt x="239354" y="1464407"/>
                    <a:pt x="239558" y="1463513"/>
                    <a:pt x="249980" y="1466987"/>
                  </a:cubicBezTo>
                  <a:cubicBezTo>
                    <a:pt x="273620" y="1490630"/>
                    <a:pt x="235594" y="1450342"/>
                    <a:pt x="259848" y="1486723"/>
                  </a:cubicBezTo>
                  <a:cubicBezTo>
                    <a:pt x="263492" y="1492189"/>
                    <a:pt x="273954" y="1494714"/>
                    <a:pt x="279583" y="1496590"/>
                  </a:cubicBezTo>
                  <a:cubicBezTo>
                    <a:pt x="283969" y="1500976"/>
                    <a:pt x="287579" y="1506307"/>
                    <a:pt x="292740" y="1509747"/>
                  </a:cubicBezTo>
                  <a:cubicBezTo>
                    <a:pt x="296029" y="1511940"/>
                    <a:pt x="298995" y="1514720"/>
                    <a:pt x="302607" y="1516325"/>
                  </a:cubicBezTo>
                  <a:cubicBezTo>
                    <a:pt x="333376" y="1530000"/>
                    <a:pt x="356758" y="1524468"/>
                    <a:pt x="394705" y="1526193"/>
                  </a:cubicBezTo>
                  <a:cubicBezTo>
                    <a:pt x="401283" y="1527289"/>
                    <a:pt x="407781" y="1529112"/>
                    <a:pt x="414440" y="1529482"/>
                  </a:cubicBezTo>
                  <a:cubicBezTo>
                    <a:pt x="447300" y="1531308"/>
                    <a:pt x="480320" y="1530039"/>
                    <a:pt x="513117" y="1532772"/>
                  </a:cubicBezTo>
                  <a:cubicBezTo>
                    <a:pt x="526894" y="1533920"/>
                    <a:pt x="534152" y="1541185"/>
                    <a:pt x="546009" y="1545928"/>
                  </a:cubicBezTo>
                  <a:cubicBezTo>
                    <a:pt x="564258" y="1553228"/>
                    <a:pt x="562959" y="1548963"/>
                    <a:pt x="575612" y="1559085"/>
                  </a:cubicBezTo>
                  <a:cubicBezTo>
                    <a:pt x="578034" y="1561022"/>
                    <a:pt x="579997" y="1563471"/>
                    <a:pt x="582190" y="1565664"/>
                  </a:cubicBezTo>
                  <a:cubicBezTo>
                    <a:pt x="583286" y="1568953"/>
                    <a:pt x="583695" y="1572558"/>
                    <a:pt x="585479" y="1575531"/>
                  </a:cubicBezTo>
                  <a:cubicBezTo>
                    <a:pt x="587075" y="1578190"/>
                    <a:pt x="590121" y="1579688"/>
                    <a:pt x="592058" y="1582110"/>
                  </a:cubicBezTo>
                  <a:cubicBezTo>
                    <a:pt x="608656" y="1602857"/>
                    <a:pt x="589329" y="1582670"/>
                    <a:pt x="605215" y="1598556"/>
                  </a:cubicBezTo>
                  <a:cubicBezTo>
                    <a:pt x="606311" y="1601845"/>
                    <a:pt x="606338" y="1605716"/>
                    <a:pt x="608504" y="1608423"/>
                  </a:cubicBezTo>
                  <a:cubicBezTo>
                    <a:pt x="610973" y="1611510"/>
                    <a:pt x="615370" y="1612429"/>
                    <a:pt x="618371" y="1615002"/>
                  </a:cubicBezTo>
                  <a:cubicBezTo>
                    <a:pt x="623080" y="1619039"/>
                    <a:pt x="627142" y="1623773"/>
                    <a:pt x="631528" y="1628159"/>
                  </a:cubicBezTo>
                  <a:cubicBezTo>
                    <a:pt x="633721" y="1630352"/>
                    <a:pt x="636387" y="1632157"/>
                    <a:pt x="638107" y="1634737"/>
                  </a:cubicBezTo>
                  <a:cubicBezTo>
                    <a:pt x="648984" y="1651055"/>
                    <a:pt x="641891" y="1641812"/>
                    <a:pt x="661131" y="1661051"/>
                  </a:cubicBezTo>
                  <a:cubicBezTo>
                    <a:pt x="663324" y="1663244"/>
                    <a:pt x="665130" y="1665909"/>
                    <a:pt x="667710" y="1667629"/>
                  </a:cubicBezTo>
                  <a:cubicBezTo>
                    <a:pt x="670999" y="1669822"/>
                    <a:pt x="674490" y="1671739"/>
                    <a:pt x="677577" y="1674208"/>
                  </a:cubicBezTo>
                  <a:cubicBezTo>
                    <a:pt x="679999" y="1676145"/>
                    <a:pt x="681734" y="1678849"/>
                    <a:pt x="684156" y="1680786"/>
                  </a:cubicBezTo>
                  <a:cubicBezTo>
                    <a:pt x="687243" y="1683255"/>
                    <a:pt x="691048" y="1684761"/>
                    <a:pt x="694023" y="1687364"/>
                  </a:cubicBezTo>
                  <a:cubicBezTo>
                    <a:pt x="699858" y="1692469"/>
                    <a:pt x="704987" y="1698328"/>
                    <a:pt x="710469" y="1703810"/>
                  </a:cubicBezTo>
                  <a:cubicBezTo>
                    <a:pt x="712662" y="1706003"/>
                    <a:pt x="714106" y="1709408"/>
                    <a:pt x="717048" y="1710389"/>
                  </a:cubicBezTo>
                  <a:lnTo>
                    <a:pt x="726915" y="1713678"/>
                  </a:lnTo>
                  <a:cubicBezTo>
                    <a:pt x="731301" y="1718064"/>
                    <a:pt x="736631" y="1721675"/>
                    <a:pt x="740072" y="1726835"/>
                  </a:cubicBezTo>
                  <a:cubicBezTo>
                    <a:pt x="748371" y="1739282"/>
                    <a:pt x="743856" y="1733907"/>
                    <a:pt x="753229" y="1743281"/>
                  </a:cubicBezTo>
                  <a:cubicBezTo>
                    <a:pt x="765223" y="1779266"/>
                    <a:pt x="746095" y="1724763"/>
                    <a:pt x="763097" y="1763016"/>
                  </a:cubicBezTo>
                  <a:cubicBezTo>
                    <a:pt x="765913" y="1769352"/>
                    <a:pt x="767482" y="1776173"/>
                    <a:pt x="769675" y="1782751"/>
                  </a:cubicBezTo>
                  <a:cubicBezTo>
                    <a:pt x="770771" y="1786040"/>
                    <a:pt x="770512" y="1790167"/>
                    <a:pt x="772964" y="1792619"/>
                  </a:cubicBezTo>
                  <a:cubicBezTo>
                    <a:pt x="775157" y="1794812"/>
                    <a:pt x="777682" y="1796716"/>
                    <a:pt x="779543" y="1799197"/>
                  </a:cubicBezTo>
                  <a:cubicBezTo>
                    <a:pt x="784287" y="1805522"/>
                    <a:pt x="787108" y="1813342"/>
                    <a:pt x="792699" y="1818933"/>
                  </a:cubicBezTo>
                  <a:lnTo>
                    <a:pt x="805856" y="1832090"/>
                  </a:lnTo>
                  <a:lnTo>
                    <a:pt x="822302" y="1848536"/>
                  </a:lnTo>
                  <a:cubicBezTo>
                    <a:pt x="824495" y="1850729"/>
                    <a:pt x="825939" y="1854133"/>
                    <a:pt x="828881" y="1855114"/>
                  </a:cubicBezTo>
                  <a:lnTo>
                    <a:pt x="858484" y="1864982"/>
                  </a:lnTo>
                  <a:cubicBezTo>
                    <a:pt x="861773" y="1866078"/>
                    <a:pt x="865466" y="1866348"/>
                    <a:pt x="868351" y="1868271"/>
                  </a:cubicBezTo>
                  <a:cubicBezTo>
                    <a:pt x="881104" y="1876772"/>
                    <a:pt x="874469" y="1873599"/>
                    <a:pt x="888086" y="1878138"/>
                  </a:cubicBezTo>
                  <a:cubicBezTo>
                    <a:pt x="910707" y="1893218"/>
                    <a:pt x="900321" y="1888795"/>
                    <a:pt x="917689" y="1894584"/>
                  </a:cubicBezTo>
                  <a:cubicBezTo>
                    <a:pt x="919882" y="1896777"/>
                    <a:pt x="921167" y="1901163"/>
                    <a:pt x="924268" y="1901163"/>
                  </a:cubicBezTo>
                  <a:cubicBezTo>
                    <a:pt x="931202" y="1901163"/>
                    <a:pt x="938233" y="1898430"/>
                    <a:pt x="944003" y="1894584"/>
                  </a:cubicBezTo>
                  <a:cubicBezTo>
                    <a:pt x="966319" y="1879708"/>
                    <a:pt x="958148" y="1887018"/>
                    <a:pt x="970317" y="1874849"/>
                  </a:cubicBezTo>
                  <a:cubicBezTo>
                    <a:pt x="971413" y="1871560"/>
                    <a:pt x="971822" y="1867955"/>
                    <a:pt x="973606" y="1864982"/>
                  </a:cubicBezTo>
                  <a:cubicBezTo>
                    <a:pt x="987153" y="1842402"/>
                    <a:pt x="974152" y="1876493"/>
                    <a:pt x="983474" y="1848536"/>
                  </a:cubicBezTo>
                  <a:cubicBezTo>
                    <a:pt x="983843" y="1846319"/>
                    <a:pt x="988673" y="1816032"/>
                    <a:pt x="990052" y="1812354"/>
                  </a:cubicBezTo>
                  <a:cubicBezTo>
                    <a:pt x="992541" y="1805715"/>
                    <a:pt x="998393" y="1800724"/>
                    <a:pt x="1003209" y="1795908"/>
                  </a:cubicBezTo>
                  <a:cubicBezTo>
                    <a:pt x="1004305" y="1792619"/>
                    <a:pt x="1004714" y="1789014"/>
                    <a:pt x="1006498" y="1786041"/>
                  </a:cubicBezTo>
                  <a:cubicBezTo>
                    <a:pt x="1008093" y="1783382"/>
                    <a:pt x="1011689" y="1782236"/>
                    <a:pt x="1013076" y="1779462"/>
                  </a:cubicBezTo>
                  <a:cubicBezTo>
                    <a:pt x="1016177" y="1773260"/>
                    <a:pt x="1017462" y="1766305"/>
                    <a:pt x="1019655" y="1759727"/>
                  </a:cubicBezTo>
                  <a:lnTo>
                    <a:pt x="1029522" y="1730124"/>
                  </a:lnTo>
                  <a:cubicBezTo>
                    <a:pt x="1030619" y="1726835"/>
                    <a:pt x="1030889" y="1723141"/>
                    <a:pt x="1032812" y="1720256"/>
                  </a:cubicBezTo>
                  <a:lnTo>
                    <a:pt x="1039390" y="1710389"/>
                  </a:lnTo>
                  <a:cubicBezTo>
                    <a:pt x="1040486" y="1707100"/>
                    <a:pt x="1040895" y="1703494"/>
                    <a:pt x="1042679" y="1700521"/>
                  </a:cubicBezTo>
                  <a:cubicBezTo>
                    <a:pt x="1044275" y="1697862"/>
                    <a:pt x="1047871" y="1696717"/>
                    <a:pt x="1049258" y="1693943"/>
                  </a:cubicBezTo>
                  <a:cubicBezTo>
                    <a:pt x="1052359" y="1687741"/>
                    <a:pt x="1053643" y="1680786"/>
                    <a:pt x="1055836" y="1674208"/>
                  </a:cubicBezTo>
                  <a:cubicBezTo>
                    <a:pt x="1059471" y="1663303"/>
                    <a:pt x="1063443" y="1652622"/>
                    <a:pt x="1065704" y="1641315"/>
                  </a:cubicBezTo>
                  <a:cubicBezTo>
                    <a:pt x="1067012" y="1634775"/>
                    <a:pt x="1067897" y="1628158"/>
                    <a:pt x="1068993" y="1621580"/>
                  </a:cubicBezTo>
                  <a:cubicBezTo>
                    <a:pt x="1067897" y="1611712"/>
                    <a:pt x="1067336" y="1601770"/>
                    <a:pt x="1065704" y="1591977"/>
                  </a:cubicBezTo>
                  <a:cubicBezTo>
                    <a:pt x="1065134" y="1588557"/>
                    <a:pt x="1063368" y="1585443"/>
                    <a:pt x="1062415" y="1582110"/>
                  </a:cubicBezTo>
                  <a:cubicBezTo>
                    <a:pt x="1061173" y="1577763"/>
                    <a:pt x="1060222" y="1573339"/>
                    <a:pt x="1059125" y="1568953"/>
                  </a:cubicBezTo>
                  <a:cubicBezTo>
                    <a:pt x="1060531" y="1550677"/>
                    <a:pt x="1055091" y="1530227"/>
                    <a:pt x="1068993" y="1516325"/>
                  </a:cubicBezTo>
                  <a:cubicBezTo>
                    <a:pt x="1071788" y="1513530"/>
                    <a:pt x="1075572" y="1511940"/>
                    <a:pt x="1078861" y="1509747"/>
                  </a:cubicBezTo>
                  <a:cubicBezTo>
                    <a:pt x="1081054" y="1506458"/>
                    <a:pt x="1083671" y="1503415"/>
                    <a:pt x="1085439" y="1499879"/>
                  </a:cubicBezTo>
                  <a:cubicBezTo>
                    <a:pt x="1086989" y="1496778"/>
                    <a:pt x="1086944" y="1492985"/>
                    <a:pt x="1088728" y="1490012"/>
                  </a:cubicBezTo>
                  <a:cubicBezTo>
                    <a:pt x="1090324" y="1487353"/>
                    <a:pt x="1093114" y="1485626"/>
                    <a:pt x="1095307" y="1483433"/>
                  </a:cubicBezTo>
                  <a:cubicBezTo>
                    <a:pt x="1104624" y="1455483"/>
                    <a:pt x="1091630" y="1489562"/>
                    <a:pt x="1105174" y="1466987"/>
                  </a:cubicBezTo>
                  <a:cubicBezTo>
                    <a:pt x="1106958" y="1464014"/>
                    <a:pt x="1106679" y="1460093"/>
                    <a:pt x="1108463" y="1457120"/>
                  </a:cubicBezTo>
                  <a:cubicBezTo>
                    <a:pt x="1110059" y="1454461"/>
                    <a:pt x="1113105" y="1452963"/>
                    <a:pt x="1115042" y="1450541"/>
                  </a:cubicBezTo>
                  <a:cubicBezTo>
                    <a:pt x="1117511" y="1447454"/>
                    <a:pt x="1119151" y="1443761"/>
                    <a:pt x="1121620" y="1440674"/>
                  </a:cubicBezTo>
                  <a:cubicBezTo>
                    <a:pt x="1123557" y="1438252"/>
                    <a:pt x="1126338" y="1436576"/>
                    <a:pt x="1128199" y="1434095"/>
                  </a:cubicBezTo>
                  <a:cubicBezTo>
                    <a:pt x="1132943" y="1427770"/>
                    <a:pt x="1141356" y="1414360"/>
                    <a:pt x="1141356" y="1414360"/>
                  </a:cubicBezTo>
                  <a:lnTo>
                    <a:pt x="1151223" y="1384757"/>
                  </a:lnTo>
                  <a:lnTo>
                    <a:pt x="1154512" y="1374890"/>
                  </a:lnTo>
                  <a:lnTo>
                    <a:pt x="1157802" y="1365022"/>
                  </a:lnTo>
                  <a:cubicBezTo>
                    <a:pt x="1158898" y="1357347"/>
                    <a:pt x="1161091" y="1349750"/>
                    <a:pt x="1161091" y="1341997"/>
                  </a:cubicBezTo>
                  <a:cubicBezTo>
                    <a:pt x="1161091" y="1339094"/>
                    <a:pt x="1163059" y="1293306"/>
                    <a:pt x="1154512" y="1276213"/>
                  </a:cubicBezTo>
                  <a:cubicBezTo>
                    <a:pt x="1152744" y="1272677"/>
                    <a:pt x="1151021" y="1268815"/>
                    <a:pt x="1147934" y="1266346"/>
                  </a:cubicBezTo>
                  <a:cubicBezTo>
                    <a:pt x="1145226" y="1264180"/>
                    <a:pt x="1141097" y="1264740"/>
                    <a:pt x="1138066" y="1263056"/>
                  </a:cubicBezTo>
                  <a:cubicBezTo>
                    <a:pt x="1131155" y="1259217"/>
                    <a:pt x="1123921" y="1255490"/>
                    <a:pt x="1118331" y="1249900"/>
                  </a:cubicBezTo>
                  <a:cubicBezTo>
                    <a:pt x="1111807" y="1243376"/>
                    <a:pt x="1102605" y="1235894"/>
                    <a:pt x="1098596" y="1226875"/>
                  </a:cubicBezTo>
                  <a:cubicBezTo>
                    <a:pt x="1095780" y="1220538"/>
                    <a:pt x="1094210" y="1213718"/>
                    <a:pt x="1092017" y="1207140"/>
                  </a:cubicBezTo>
                  <a:lnTo>
                    <a:pt x="1088728" y="1197272"/>
                  </a:lnTo>
                  <a:cubicBezTo>
                    <a:pt x="1087632" y="1175344"/>
                    <a:pt x="1086949" y="1153391"/>
                    <a:pt x="1085439" y="1131488"/>
                  </a:cubicBezTo>
                  <a:cubicBezTo>
                    <a:pt x="1083323" y="1100807"/>
                    <a:pt x="1083936" y="1107243"/>
                    <a:pt x="1075571" y="1082150"/>
                  </a:cubicBezTo>
                  <a:cubicBezTo>
                    <a:pt x="1074475" y="1078861"/>
                    <a:pt x="1074205" y="1075167"/>
                    <a:pt x="1072282" y="1072282"/>
                  </a:cubicBezTo>
                  <a:lnTo>
                    <a:pt x="1065704" y="1062415"/>
                  </a:lnTo>
                  <a:cubicBezTo>
                    <a:pt x="1064608" y="1059126"/>
                    <a:pt x="1062744" y="1055999"/>
                    <a:pt x="1062415" y="1052547"/>
                  </a:cubicBezTo>
                  <a:cubicBezTo>
                    <a:pt x="1062260" y="1050915"/>
                    <a:pt x="1064792" y="1001387"/>
                    <a:pt x="1055836" y="983474"/>
                  </a:cubicBezTo>
                  <a:cubicBezTo>
                    <a:pt x="1040200" y="952201"/>
                    <a:pt x="1059650" y="1004782"/>
                    <a:pt x="1042679" y="953871"/>
                  </a:cubicBezTo>
                  <a:lnTo>
                    <a:pt x="1039390" y="944003"/>
                  </a:lnTo>
                  <a:cubicBezTo>
                    <a:pt x="1040486" y="936328"/>
                    <a:pt x="1040227" y="928334"/>
                    <a:pt x="1042679" y="920979"/>
                  </a:cubicBezTo>
                  <a:cubicBezTo>
                    <a:pt x="1043660" y="918037"/>
                    <a:pt x="1046484" y="915787"/>
                    <a:pt x="1049258" y="914400"/>
                  </a:cubicBezTo>
                  <a:cubicBezTo>
                    <a:pt x="1061117" y="908470"/>
                    <a:pt x="1079157" y="905337"/>
                    <a:pt x="1092017" y="904533"/>
                  </a:cubicBezTo>
                  <a:cubicBezTo>
                    <a:pt x="1119396" y="902822"/>
                    <a:pt x="1146838" y="902340"/>
                    <a:pt x="1174248" y="901243"/>
                  </a:cubicBezTo>
                  <a:cubicBezTo>
                    <a:pt x="1174362" y="901215"/>
                    <a:pt x="1195700" y="896237"/>
                    <a:pt x="1197272" y="894665"/>
                  </a:cubicBezTo>
                  <a:cubicBezTo>
                    <a:pt x="1199724" y="892213"/>
                    <a:pt x="1199465" y="888086"/>
                    <a:pt x="1200561" y="884797"/>
                  </a:cubicBezTo>
                  <a:cubicBezTo>
                    <a:pt x="1199465" y="880412"/>
                    <a:pt x="1196633" y="876116"/>
                    <a:pt x="1197272" y="871641"/>
                  </a:cubicBezTo>
                  <a:cubicBezTo>
                    <a:pt x="1198426" y="863562"/>
                    <a:pt x="1208178" y="858888"/>
                    <a:pt x="1213718" y="855195"/>
                  </a:cubicBezTo>
                  <a:cubicBezTo>
                    <a:pt x="1214814" y="851906"/>
                    <a:pt x="1218295" y="848546"/>
                    <a:pt x="1217007" y="845327"/>
                  </a:cubicBezTo>
                  <a:cubicBezTo>
                    <a:pt x="1215539" y="841657"/>
                    <a:pt x="1210227" y="841218"/>
                    <a:pt x="1207140" y="838749"/>
                  </a:cubicBezTo>
                  <a:cubicBezTo>
                    <a:pt x="1204718" y="836812"/>
                    <a:pt x="1203220" y="833766"/>
                    <a:pt x="1200561" y="832170"/>
                  </a:cubicBezTo>
                  <a:cubicBezTo>
                    <a:pt x="1197588" y="830386"/>
                    <a:pt x="1194131" y="829339"/>
                    <a:pt x="1190694" y="828881"/>
                  </a:cubicBezTo>
                  <a:cubicBezTo>
                    <a:pt x="1177607" y="827136"/>
                    <a:pt x="1164380" y="826688"/>
                    <a:pt x="1151223" y="825592"/>
                  </a:cubicBezTo>
                  <a:cubicBezTo>
                    <a:pt x="1146310" y="810852"/>
                    <a:pt x="1143211" y="806150"/>
                    <a:pt x="1151223" y="786121"/>
                  </a:cubicBezTo>
                  <a:cubicBezTo>
                    <a:pt x="1152511" y="782902"/>
                    <a:pt x="1157802" y="783928"/>
                    <a:pt x="1161091" y="782832"/>
                  </a:cubicBezTo>
                  <a:cubicBezTo>
                    <a:pt x="1168766" y="783928"/>
                    <a:pt x="1176760" y="783669"/>
                    <a:pt x="1184115" y="786121"/>
                  </a:cubicBezTo>
                  <a:cubicBezTo>
                    <a:pt x="1187057" y="787102"/>
                    <a:pt x="1188035" y="791104"/>
                    <a:pt x="1190694" y="792700"/>
                  </a:cubicBezTo>
                  <a:cubicBezTo>
                    <a:pt x="1193667" y="794484"/>
                    <a:pt x="1197272" y="794893"/>
                    <a:pt x="1200561" y="795989"/>
                  </a:cubicBezTo>
                  <a:cubicBezTo>
                    <a:pt x="1198277" y="764008"/>
                    <a:pt x="1193535" y="725638"/>
                    <a:pt x="1200561" y="694023"/>
                  </a:cubicBezTo>
                  <a:cubicBezTo>
                    <a:pt x="1201313" y="690638"/>
                    <a:pt x="1207095" y="691686"/>
                    <a:pt x="1210429" y="690734"/>
                  </a:cubicBezTo>
                  <a:cubicBezTo>
                    <a:pt x="1214776" y="689492"/>
                    <a:pt x="1219239" y="688687"/>
                    <a:pt x="1223586" y="687445"/>
                  </a:cubicBezTo>
                  <a:cubicBezTo>
                    <a:pt x="1226920" y="686493"/>
                    <a:pt x="1230069" y="684908"/>
                    <a:pt x="1233453" y="684156"/>
                  </a:cubicBezTo>
                  <a:cubicBezTo>
                    <a:pt x="1239964" y="682709"/>
                    <a:pt x="1246719" y="682484"/>
                    <a:pt x="1253189" y="680866"/>
                  </a:cubicBezTo>
                  <a:cubicBezTo>
                    <a:pt x="1259916" y="679184"/>
                    <a:pt x="1266346" y="676481"/>
                    <a:pt x="1272924" y="674288"/>
                  </a:cubicBezTo>
                  <a:lnTo>
                    <a:pt x="1282792" y="670999"/>
                  </a:lnTo>
                  <a:cubicBezTo>
                    <a:pt x="1282796" y="670998"/>
                    <a:pt x="1302524" y="664422"/>
                    <a:pt x="1302527" y="664420"/>
                  </a:cubicBezTo>
                  <a:cubicBezTo>
                    <a:pt x="1315279" y="655919"/>
                    <a:pt x="1308644" y="659092"/>
                    <a:pt x="1322262" y="654553"/>
                  </a:cubicBezTo>
                  <a:cubicBezTo>
                    <a:pt x="1333743" y="643070"/>
                    <a:pt x="1325898" y="648955"/>
                    <a:pt x="1348576" y="641396"/>
                  </a:cubicBezTo>
                  <a:lnTo>
                    <a:pt x="1358443" y="638107"/>
                  </a:lnTo>
                  <a:cubicBezTo>
                    <a:pt x="1383215" y="621592"/>
                    <a:pt x="1351734" y="640982"/>
                    <a:pt x="1381468" y="628239"/>
                  </a:cubicBezTo>
                  <a:cubicBezTo>
                    <a:pt x="1385101" y="626682"/>
                    <a:pt x="1387403" y="622068"/>
                    <a:pt x="1391335" y="621661"/>
                  </a:cubicBezTo>
                  <a:cubicBezTo>
                    <a:pt x="1419711" y="618726"/>
                    <a:pt x="1448348" y="619468"/>
                    <a:pt x="1476855" y="618372"/>
                  </a:cubicBezTo>
                  <a:cubicBezTo>
                    <a:pt x="1483433" y="616179"/>
                    <a:pt x="1491686" y="616696"/>
                    <a:pt x="1496590" y="611793"/>
                  </a:cubicBezTo>
                  <a:cubicBezTo>
                    <a:pt x="1505621" y="602764"/>
                    <a:pt x="1500227" y="606196"/>
                    <a:pt x="1513036" y="601925"/>
                  </a:cubicBezTo>
                  <a:cubicBezTo>
                    <a:pt x="1538706" y="576258"/>
                    <a:pt x="1496263" y="617836"/>
                    <a:pt x="1529482" y="588769"/>
                  </a:cubicBezTo>
                  <a:cubicBezTo>
                    <a:pt x="1535317" y="583664"/>
                    <a:pt x="1540446" y="577805"/>
                    <a:pt x="1545928" y="572323"/>
                  </a:cubicBezTo>
                  <a:cubicBezTo>
                    <a:pt x="1548121" y="570130"/>
                    <a:pt x="1549927" y="567464"/>
                    <a:pt x="1552507" y="565744"/>
                  </a:cubicBezTo>
                  <a:cubicBezTo>
                    <a:pt x="1564954" y="557446"/>
                    <a:pt x="1559579" y="561961"/>
                    <a:pt x="1568953" y="552587"/>
                  </a:cubicBezTo>
                  <a:cubicBezTo>
                    <a:pt x="1570049" y="549298"/>
                    <a:pt x="1572242" y="546187"/>
                    <a:pt x="1572242" y="542720"/>
                  </a:cubicBezTo>
                  <a:cubicBezTo>
                    <a:pt x="1572242" y="514864"/>
                    <a:pt x="1569933" y="512769"/>
                    <a:pt x="1562374" y="490092"/>
                  </a:cubicBezTo>
                  <a:cubicBezTo>
                    <a:pt x="1561278" y="486803"/>
                    <a:pt x="1561008" y="483110"/>
                    <a:pt x="1559085" y="480225"/>
                  </a:cubicBezTo>
                  <a:cubicBezTo>
                    <a:pt x="1556892" y="476936"/>
                    <a:pt x="1555080" y="473359"/>
                    <a:pt x="1552507" y="470357"/>
                  </a:cubicBezTo>
                  <a:cubicBezTo>
                    <a:pt x="1548471" y="465648"/>
                    <a:pt x="1539350" y="457200"/>
                    <a:pt x="1539350" y="457200"/>
                  </a:cubicBezTo>
                  <a:lnTo>
                    <a:pt x="1526193" y="417730"/>
                  </a:lnTo>
                  <a:cubicBezTo>
                    <a:pt x="1525097" y="414441"/>
                    <a:pt x="1525356" y="410314"/>
                    <a:pt x="1522904" y="407862"/>
                  </a:cubicBezTo>
                  <a:cubicBezTo>
                    <a:pt x="1520711" y="405669"/>
                    <a:pt x="1518186" y="403765"/>
                    <a:pt x="1516325" y="401284"/>
                  </a:cubicBezTo>
                  <a:cubicBezTo>
                    <a:pt x="1498731" y="377826"/>
                    <a:pt x="1511772" y="384417"/>
                    <a:pt x="1493301" y="378259"/>
                  </a:cubicBezTo>
                  <a:cubicBezTo>
                    <a:pt x="1491108" y="376066"/>
                    <a:pt x="1489381" y="373276"/>
                    <a:pt x="1486722" y="371681"/>
                  </a:cubicBezTo>
                  <a:cubicBezTo>
                    <a:pt x="1483749" y="369897"/>
                    <a:pt x="1479629" y="370472"/>
                    <a:pt x="1476855" y="368392"/>
                  </a:cubicBezTo>
                  <a:cubicBezTo>
                    <a:pt x="1470653" y="363740"/>
                    <a:pt x="1465891" y="357428"/>
                    <a:pt x="1460409" y="351946"/>
                  </a:cubicBezTo>
                  <a:cubicBezTo>
                    <a:pt x="1458216" y="349753"/>
                    <a:pt x="1456772" y="346348"/>
                    <a:pt x="1453830" y="345367"/>
                  </a:cubicBezTo>
                  <a:lnTo>
                    <a:pt x="1443963" y="342078"/>
                  </a:lnTo>
                  <a:cubicBezTo>
                    <a:pt x="1431114" y="329231"/>
                    <a:pt x="1444595" y="340749"/>
                    <a:pt x="1427517" y="332210"/>
                  </a:cubicBezTo>
                  <a:cubicBezTo>
                    <a:pt x="1402023" y="319462"/>
                    <a:pt x="1432574" y="330607"/>
                    <a:pt x="1407781" y="322343"/>
                  </a:cubicBezTo>
                  <a:cubicBezTo>
                    <a:pt x="1394933" y="309494"/>
                    <a:pt x="1408414" y="321014"/>
                    <a:pt x="1391335" y="312475"/>
                  </a:cubicBezTo>
                  <a:cubicBezTo>
                    <a:pt x="1387799" y="310707"/>
                    <a:pt x="1385169" y="307285"/>
                    <a:pt x="1381468" y="305897"/>
                  </a:cubicBezTo>
                  <a:cubicBezTo>
                    <a:pt x="1376233" y="303934"/>
                    <a:pt x="1370416" y="304079"/>
                    <a:pt x="1365022" y="302608"/>
                  </a:cubicBezTo>
                  <a:cubicBezTo>
                    <a:pt x="1322436" y="290994"/>
                    <a:pt x="1371854" y="298243"/>
                    <a:pt x="1305816" y="292740"/>
                  </a:cubicBezTo>
                  <a:cubicBezTo>
                    <a:pt x="1303352" y="292124"/>
                    <a:pt x="1286167" y="288186"/>
                    <a:pt x="1282792" y="286161"/>
                  </a:cubicBezTo>
                  <a:cubicBezTo>
                    <a:pt x="1280133" y="284565"/>
                    <a:pt x="1278987" y="280970"/>
                    <a:pt x="1276213" y="279583"/>
                  </a:cubicBezTo>
                  <a:cubicBezTo>
                    <a:pt x="1270011" y="276482"/>
                    <a:pt x="1263056" y="275198"/>
                    <a:pt x="1256478" y="273005"/>
                  </a:cubicBezTo>
                  <a:cubicBezTo>
                    <a:pt x="1256468" y="273002"/>
                    <a:pt x="1236754" y="266429"/>
                    <a:pt x="1236743" y="266426"/>
                  </a:cubicBezTo>
                  <a:cubicBezTo>
                    <a:pt x="1195500" y="256116"/>
                    <a:pt x="1219447" y="260492"/>
                    <a:pt x="1164380" y="256559"/>
                  </a:cubicBezTo>
                  <a:cubicBezTo>
                    <a:pt x="1156705" y="255462"/>
                    <a:pt x="1148958" y="254789"/>
                    <a:pt x="1141356" y="253269"/>
                  </a:cubicBezTo>
                  <a:cubicBezTo>
                    <a:pt x="1102261" y="245450"/>
                    <a:pt x="1127231" y="249703"/>
                    <a:pt x="1105174" y="243402"/>
                  </a:cubicBezTo>
                  <a:cubicBezTo>
                    <a:pt x="1100827" y="242160"/>
                    <a:pt x="1096347" y="241412"/>
                    <a:pt x="1092017" y="240113"/>
                  </a:cubicBezTo>
                  <a:cubicBezTo>
                    <a:pt x="1085375" y="238120"/>
                    <a:pt x="1079182" y="234224"/>
                    <a:pt x="1072282" y="233534"/>
                  </a:cubicBezTo>
                  <a:lnTo>
                    <a:pt x="1039390" y="230245"/>
                  </a:lnTo>
                  <a:cubicBezTo>
                    <a:pt x="1024088" y="214941"/>
                    <a:pt x="1033722" y="227384"/>
                    <a:pt x="1029522" y="187485"/>
                  </a:cubicBezTo>
                  <a:cubicBezTo>
                    <a:pt x="1028597" y="178694"/>
                    <a:pt x="1027686" y="169891"/>
                    <a:pt x="1026233" y="161172"/>
                  </a:cubicBezTo>
                  <a:cubicBezTo>
                    <a:pt x="1025339" y="155806"/>
                    <a:pt x="1018120" y="130033"/>
                    <a:pt x="1016366" y="128279"/>
                  </a:cubicBezTo>
                  <a:cubicBezTo>
                    <a:pt x="1010896" y="122810"/>
                    <a:pt x="1006530" y="119305"/>
                    <a:pt x="1003209" y="111833"/>
                  </a:cubicBezTo>
                  <a:cubicBezTo>
                    <a:pt x="992531" y="87808"/>
                    <a:pt x="1004709" y="94791"/>
                    <a:pt x="986763" y="88809"/>
                  </a:cubicBezTo>
                  <a:cubicBezTo>
                    <a:pt x="973606" y="89905"/>
                    <a:pt x="960238" y="89509"/>
                    <a:pt x="947292" y="92098"/>
                  </a:cubicBezTo>
                  <a:cubicBezTo>
                    <a:pt x="943416" y="92873"/>
                    <a:pt x="941037" y="97071"/>
                    <a:pt x="937425" y="98677"/>
                  </a:cubicBezTo>
                  <a:cubicBezTo>
                    <a:pt x="931088" y="101493"/>
                    <a:pt x="924268" y="103062"/>
                    <a:pt x="917689" y="105255"/>
                  </a:cubicBezTo>
                  <a:lnTo>
                    <a:pt x="907822" y="108544"/>
                  </a:lnTo>
                  <a:cubicBezTo>
                    <a:pt x="891376" y="107448"/>
                    <a:pt x="874716" y="108119"/>
                    <a:pt x="858484" y="105255"/>
                  </a:cubicBezTo>
                  <a:cubicBezTo>
                    <a:pt x="850153" y="103785"/>
                    <a:pt x="852103" y="93167"/>
                    <a:pt x="848616" y="88809"/>
                  </a:cubicBezTo>
                  <a:cubicBezTo>
                    <a:pt x="846146" y="85722"/>
                    <a:pt x="842360" y="83837"/>
                    <a:pt x="838748" y="82231"/>
                  </a:cubicBezTo>
                  <a:cubicBezTo>
                    <a:pt x="838733" y="82224"/>
                    <a:pt x="814087" y="74010"/>
                    <a:pt x="809145" y="72363"/>
                  </a:cubicBezTo>
                  <a:lnTo>
                    <a:pt x="799278" y="69074"/>
                  </a:lnTo>
                  <a:cubicBezTo>
                    <a:pt x="795989" y="66881"/>
                    <a:pt x="793023" y="64101"/>
                    <a:pt x="789410" y="62495"/>
                  </a:cubicBezTo>
                  <a:cubicBezTo>
                    <a:pt x="770414" y="54052"/>
                    <a:pt x="764255" y="56303"/>
                    <a:pt x="743361" y="49338"/>
                  </a:cubicBezTo>
                  <a:cubicBezTo>
                    <a:pt x="710211" y="38288"/>
                    <a:pt x="761625" y="55146"/>
                    <a:pt x="720337" y="42760"/>
                  </a:cubicBezTo>
                  <a:cubicBezTo>
                    <a:pt x="720264" y="42738"/>
                    <a:pt x="695704" y="34549"/>
                    <a:pt x="690734" y="32892"/>
                  </a:cubicBezTo>
                  <a:lnTo>
                    <a:pt x="680866" y="29603"/>
                  </a:lnTo>
                  <a:cubicBezTo>
                    <a:pt x="677577" y="27410"/>
                    <a:pt x="674086" y="25494"/>
                    <a:pt x="670999" y="23025"/>
                  </a:cubicBezTo>
                  <a:cubicBezTo>
                    <a:pt x="668577" y="21088"/>
                    <a:pt x="667194" y="17833"/>
                    <a:pt x="664420" y="16446"/>
                  </a:cubicBezTo>
                  <a:cubicBezTo>
                    <a:pt x="658218" y="13345"/>
                    <a:pt x="644685" y="9868"/>
                    <a:pt x="644685" y="9868"/>
                  </a:cubicBezTo>
                  <a:cubicBezTo>
                    <a:pt x="641059" y="10321"/>
                    <a:pt x="616509" y="11643"/>
                    <a:pt x="608504" y="16446"/>
                  </a:cubicBezTo>
                  <a:cubicBezTo>
                    <a:pt x="605845" y="18042"/>
                    <a:pt x="604347" y="21088"/>
                    <a:pt x="601925" y="23025"/>
                  </a:cubicBezTo>
                  <a:cubicBezTo>
                    <a:pt x="590756" y="31960"/>
                    <a:pt x="587969" y="30966"/>
                    <a:pt x="572322" y="36182"/>
                  </a:cubicBezTo>
                  <a:cubicBezTo>
                    <a:pt x="569033" y="37278"/>
                    <a:pt x="565919" y="39320"/>
                    <a:pt x="562455" y="39471"/>
                  </a:cubicBezTo>
                  <a:lnTo>
                    <a:pt x="486803" y="42760"/>
                  </a:lnTo>
                  <a:cubicBezTo>
                    <a:pt x="458848" y="52077"/>
                    <a:pt x="492932" y="39082"/>
                    <a:pt x="470357" y="52628"/>
                  </a:cubicBezTo>
                  <a:cubicBezTo>
                    <a:pt x="467384" y="54412"/>
                    <a:pt x="463778" y="54821"/>
                    <a:pt x="460489" y="55917"/>
                  </a:cubicBezTo>
                  <a:cubicBezTo>
                    <a:pt x="457200" y="58110"/>
                    <a:pt x="453709" y="60026"/>
                    <a:pt x="450622" y="62495"/>
                  </a:cubicBezTo>
                  <a:cubicBezTo>
                    <a:pt x="448200" y="64432"/>
                    <a:pt x="446817" y="67687"/>
                    <a:pt x="444043" y="69074"/>
                  </a:cubicBezTo>
                  <a:cubicBezTo>
                    <a:pt x="437841" y="72175"/>
                    <a:pt x="430886" y="73459"/>
                    <a:pt x="424308" y="75652"/>
                  </a:cubicBezTo>
                  <a:cubicBezTo>
                    <a:pt x="421019" y="76748"/>
                    <a:pt x="417907" y="78941"/>
                    <a:pt x="414440" y="78941"/>
                  </a:cubicBezTo>
                  <a:lnTo>
                    <a:pt x="371681" y="65784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573288EA-916F-4D18-9700-FBD7F10C0D8F}"/>
                </a:ext>
              </a:extLst>
            </p:cNvPr>
            <p:cNvSpPr/>
            <p:nvPr/>
          </p:nvSpPr>
          <p:spPr>
            <a:xfrm>
              <a:off x="4428673" y="2063826"/>
              <a:ext cx="2180784" cy="2085358"/>
            </a:xfrm>
            <a:custGeom>
              <a:avLst/>
              <a:gdLst>
                <a:gd name="connsiteX0" fmla="*/ 351946 w 2180784"/>
                <a:gd name="connsiteY0" fmla="*/ 562455 h 2085358"/>
                <a:gd name="connsiteX1" fmla="*/ 427598 w 2180784"/>
                <a:gd name="connsiteY1" fmla="*/ 490092 h 2085358"/>
                <a:gd name="connsiteX2" fmla="*/ 437465 w 2180784"/>
                <a:gd name="connsiteY2" fmla="*/ 470357 h 2085358"/>
                <a:gd name="connsiteX3" fmla="*/ 444044 w 2180784"/>
                <a:gd name="connsiteY3" fmla="*/ 463778 h 2085358"/>
                <a:gd name="connsiteX4" fmla="*/ 450622 w 2180784"/>
                <a:gd name="connsiteY4" fmla="*/ 453911 h 2085358"/>
                <a:gd name="connsiteX5" fmla="*/ 457200 w 2180784"/>
                <a:gd name="connsiteY5" fmla="*/ 430886 h 2085358"/>
                <a:gd name="connsiteX6" fmla="*/ 460490 w 2180784"/>
                <a:gd name="connsiteY6" fmla="*/ 421019 h 2085358"/>
                <a:gd name="connsiteX7" fmla="*/ 473647 w 2180784"/>
                <a:gd name="connsiteY7" fmla="*/ 407862 h 2085358"/>
                <a:gd name="connsiteX8" fmla="*/ 490093 w 2180784"/>
                <a:gd name="connsiteY8" fmla="*/ 391416 h 2085358"/>
                <a:gd name="connsiteX9" fmla="*/ 493382 w 2180784"/>
                <a:gd name="connsiteY9" fmla="*/ 381548 h 2085358"/>
                <a:gd name="connsiteX10" fmla="*/ 503249 w 2180784"/>
                <a:gd name="connsiteY10" fmla="*/ 374970 h 2085358"/>
                <a:gd name="connsiteX11" fmla="*/ 509828 w 2180784"/>
                <a:gd name="connsiteY11" fmla="*/ 368391 h 2085358"/>
                <a:gd name="connsiteX12" fmla="*/ 522985 w 2180784"/>
                <a:gd name="connsiteY12" fmla="*/ 351945 h 2085358"/>
                <a:gd name="connsiteX13" fmla="*/ 532852 w 2180784"/>
                <a:gd name="connsiteY13" fmla="*/ 335499 h 2085358"/>
                <a:gd name="connsiteX14" fmla="*/ 552588 w 2180784"/>
                <a:gd name="connsiteY14" fmla="*/ 312475 h 2085358"/>
                <a:gd name="connsiteX15" fmla="*/ 569034 w 2180784"/>
                <a:gd name="connsiteY15" fmla="*/ 299318 h 2085358"/>
                <a:gd name="connsiteX16" fmla="*/ 578901 w 2180784"/>
                <a:gd name="connsiteY16" fmla="*/ 292740 h 2085358"/>
                <a:gd name="connsiteX17" fmla="*/ 592058 w 2180784"/>
                <a:gd name="connsiteY17" fmla="*/ 276294 h 2085358"/>
                <a:gd name="connsiteX18" fmla="*/ 601926 w 2180784"/>
                <a:gd name="connsiteY18" fmla="*/ 243401 h 2085358"/>
                <a:gd name="connsiteX19" fmla="*/ 598636 w 2180784"/>
                <a:gd name="connsiteY19" fmla="*/ 210509 h 2085358"/>
                <a:gd name="connsiteX20" fmla="*/ 595347 w 2180784"/>
                <a:gd name="connsiteY20" fmla="*/ 200642 h 2085358"/>
                <a:gd name="connsiteX21" fmla="*/ 592058 w 2180784"/>
                <a:gd name="connsiteY21" fmla="*/ 187485 h 2085358"/>
                <a:gd name="connsiteX22" fmla="*/ 582190 w 2180784"/>
                <a:gd name="connsiteY22" fmla="*/ 157882 h 2085358"/>
                <a:gd name="connsiteX23" fmla="*/ 572323 w 2180784"/>
                <a:gd name="connsiteY23" fmla="*/ 128279 h 2085358"/>
                <a:gd name="connsiteX24" fmla="*/ 569034 w 2180784"/>
                <a:gd name="connsiteY24" fmla="*/ 118411 h 2085358"/>
                <a:gd name="connsiteX25" fmla="*/ 565744 w 2180784"/>
                <a:gd name="connsiteY25" fmla="*/ 95387 h 2085358"/>
                <a:gd name="connsiteX26" fmla="*/ 559166 w 2180784"/>
                <a:gd name="connsiteY26" fmla="*/ 62495 h 2085358"/>
                <a:gd name="connsiteX27" fmla="*/ 546009 w 2180784"/>
                <a:gd name="connsiteY27" fmla="*/ 36181 h 2085358"/>
                <a:gd name="connsiteX28" fmla="*/ 542720 w 2180784"/>
                <a:gd name="connsiteY28" fmla="*/ 26314 h 2085358"/>
                <a:gd name="connsiteX29" fmla="*/ 539431 w 2180784"/>
                <a:gd name="connsiteY29" fmla="*/ 3289 h 2085358"/>
                <a:gd name="connsiteX30" fmla="*/ 529563 w 2180784"/>
                <a:gd name="connsiteY30" fmla="*/ 0 h 2085358"/>
                <a:gd name="connsiteX31" fmla="*/ 509828 w 2180784"/>
                <a:gd name="connsiteY31" fmla="*/ 6578 h 2085358"/>
                <a:gd name="connsiteX32" fmla="*/ 483514 w 2180784"/>
                <a:gd name="connsiteY32" fmla="*/ 26314 h 2085358"/>
                <a:gd name="connsiteX33" fmla="*/ 463779 w 2180784"/>
                <a:gd name="connsiteY33" fmla="*/ 39470 h 2085358"/>
                <a:gd name="connsiteX34" fmla="*/ 453911 w 2180784"/>
                <a:gd name="connsiteY34" fmla="*/ 42760 h 2085358"/>
                <a:gd name="connsiteX35" fmla="*/ 444044 w 2180784"/>
                <a:gd name="connsiteY35" fmla="*/ 49338 h 2085358"/>
                <a:gd name="connsiteX36" fmla="*/ 404573 w 2180784"/>
                <a:gd name="connsiteY36" fmla="*/ 55917 h 2085358"/>
                <a:gd name="connsiteX37" fmla="*/ 384838 w 2180784"/>
                <a:gd name="connsiteY37" fmla="*/ 59206 h 2085358"/>
                <a:gd name="connsiteX38" fmla="*/ 335500 w 2180784"/>
                <a:gd name="connsiteY38" fmla="*/ 62495 h 2085358"/>
                <a:gd name="connsiteX39" fmla="*/ 319054 w 2180784"/>
                <a:gd name="connsiteY39" fmla="*/ 72363 h 2085358"/>
                <a:gd name="connsiteX40" fmla="*/ 309186 w 2180784"/>
                <a:gd name="connsiteY40" fmla="*/ 75652 h 2085358"/>
                <a:gd name="connsiteX41" fmla="*/ 299318 w 2180784"/>
                <a:gd name="connsiteY41" fmla="*/ 82230 h 2085358"/>
                <a:gd name="connsiteX42" fmla="*/ 253270 w 2180784"/>
                <a:gd name="connsiteY42" fmla="*/ 85519 h 2085358"/>
                <a:gd name="connsiteX43" fmla="*/ 213799 w 2180784"/>
                <a:gd name="connsiteY43" fmla="*/ 92098 h 2085358"/>
                <a:gd name="connsiteX44" fmla="*/ 190775 w 2180784"/>
                <a:gd name="connsiteY44" fmla="*/ 98676 h 2085358"/>
                <a:gd name="connsiteX45" fmla="*/ 174329 w 2180784"/>
                <a:gd name="connsiteY45" fmla="*/ 111833 h 2085358"/>
                <a:gd name="connsiteX46" fmla="*/ 154593 w 2180784"/>
                <a:gd name="connsiteY46" fmla="*/ 134858 h 2085358"/>
                <a:gd name="connsiteX47" fmla="*/ 154593 w 2180784"/>
                <a:gd name="connsiteY47" fmla="*/ 167750 h 2085358"/>
                <a:gd name="connsiteX48" fmla="*/ 157882 w 2180784"/>
                <a:gd name="connsiteY48" fmla="*/ 177617 h 2085358"/>
                <a:gd name="connsiteX49" fmla="*/ 164461 w 2180784"/>
                <a:gd name="connsiteY49" fmla="*/ 184196 h 2085358"/>
                <a:gd name="connsiteX50" fmla="*/ 171039 w 2180784"/>
                <a:gd name="connsiteY50" fmla="*/ 203931 h 2085358"/>
                <a:gd name="connsiteX51" fmla="*/ 161172 w 2180784"/>
                <a:gd name="connsiteY51" fmla="*/ 210509 h 2085358"/>
                <a:gd name="connsiteX52" fmla="*/ 131569 w 2180784"/>
                <a:gd name="connsiteY52" fmla="*/ 217088 h 2085358"/>
                <a:gd name="connsiteX53" fmla="*/ 124990 w 2180784"/>
                <a:gd name="connsiteY53" fmla="*/ 223666 h 2085358"/>
                <a:gd name="connsiteX54" fmla="*/ 118412 w 2180784"/>
                <a:gd name="connsiteY54" fmla="*/ 243401 h 2085358"/>
                <a:gd name="connsiteX55" fmla="*/ 134858 w 2180784"/>
                <a:gd name="connsiteY55" fmla="*/ 256558 h 2085358"/>
                <a:gd name="connsiteX56" fmla="*/ 144726 w 2180784"/>
                <a:gd name="connsiteY56" fmla="*/ 259847 h 2085358"/>
                <a:gd name="connsiteX57" fmla="*/ 157882 w 2180784"/>
                <a:gd name="connsiteY57" fmla="*/ 276294 h 2085358"/>
                <a:gd name="connsiteX58" fmla="*/ 164461 w 2180784"/>
                <a:gd name="connsiteY58" fmla="*/ 282872 h 2085358"/>
                <a:gd name="connsiteX59" fmla="*/ 171039 w 2180784"/>
                <a:gd name="connsiteY59" fmla="*/ 302607 h 2085358"/>
                <a:gd name="connsiteX60" fmla="*/ 167750 w 2180784"/>
                <a:gd name="connsiteY60" fmla="*/ 315764 h 2085358"/>
                <a:gd name="connsiteX61" fmla="*/ 161172 w 2180784"/>
                <a:gd name="connsiteY61" fmla="*/ 325632 h 2085358"/>
                <a:gd name="connsiteX62" fmla="*/ 151304 w 2180784"/>
                <a:gd name="connsiteY62" fmla="*/ 328921 h 2085358"/>
                <a:gd name="connsiteX63" fmla="*/ 95388 w 2180784"/>
                <a:gd name="connsiteY63" fmla="*/ 332210 h 2085358"/>
                <a:gd name="connsiteX64" fmla="*/ 55917 w 2180784"/>
                <a:gd name="connsiteY64" fmla="*/ 342078 h 2085358"/>
                <a:gd name="connsiteX65" fmla="*/ 42760 w 2180784"/>
                <a:gd name="connsiteY65" fmla="*/ 345367 h 2085358"/>
                <a:gd name="connsiteX66" fmla="*/ 23025 w 2180784"/>
                <a:gd name="connsiteY66" fmla="*/ 351945 h 2085358"/>
                <a:gd name="connsiteX67" fmla="*/ 16447 w 2180784"/>
                <a:gd name="connsiteY67" fmla="*/ 358524 h 2085358"/>
                <a:gd name="connsiteX68" fmla="*/ 16447 w 2180784"/>
                <a:gd name="connsiteY68" fmla="*/ 401283 h 2085358"/>
                <a:gd name="connsiteX69" fmla="*/ 19736 w 2180784"/>
                <a:gd name="connsiteY69" fmla="*/ 411151 h 2085358"/>
                <a:gd name="connsiteX70" fmla="*/ 26314 w 2180784"/>
                <a:gd name="connsiteY70" fmla="*/ 421019 h 2085358"/>
                <a:gd name="connsiteX71" fmla="*/ 26314 w 2180784"/>
                <a:gd name="connsiteY71" fmla="*/ 457200 h 2085358"/>
                <a:gd name="connsiteX72" fmla="*/ 19736 w 2180784"/>
                <a:gd name="connsiteY72" fmla="*/ 476935 h 2085358"/>
                <a:gd name="connsiteX73" fmla="*/ 23025 w 2180784"/>
                <a:gd name="connsiteY73" fmla="*/ 503249 h 2085358"/>
                <a:gd name="connsiteX74" fmla="*/ 36182 w 2180784"/>
                <a:gd name="connsiteY74" fmla="*/ 519695 h 2085358"/>
                <a:gd name="connsiteX75" fmla="*/ 46049 w 2180784"/>
                <a:gd name="connsiteY75" fmla="*/ 539430 h 2085358"/>
                <a:gd name="connsiteX76" fmla="*/ 52628 w 2180784"/>
                <a:gd name="connsiteY76" fmla="*/ 549298 h 2085358"/>
                <a:gd name="connsiteX77" fmla="*/ 55917 w 2180784"/>
                <a:gd name="connsiteY77" fmla="*/ 559165 h 2085358"/>
                <a:gd name="connsiteX78" fmla="*/ 62495 w 2180784"/>
                <a:gd name="connsiteY78" fmla="*/ 634817 h 2085358"/>
                <a:gd name="connsiteX79" fmla="*/ 65785 w 2180784"/>
                <a:gd name="connsiteY79" fmla="*/ 674288 h 2085358"/>
                <a:gd name="connsiteX80" fmla="*/ 75652 w 2180784"/>
                <a:gd name="connsiteY80" fmla="*/ 680866 h 2085358"/>
                <a:gd name="connsiteX81" fmla="*/ 92098 w 2180784"/>
                <a:gd name="connsiteY81" fmla="*/ 690734 h 2085358"/>
                <a:gd name="connsiteX82" fmla="*/ 105255 w 2180784"/>
                <a:gd name="connsiteY82" fmla="*/ 703891 h 2085358"/>
                <a:gd name="connsiteX83" fmla="*/ 111834 w 2180784"/>
                <a:gd name="connsiteY83" fmla="*/ 710469 h 2085358"/>
                <a:gd name="connsiteX84" fmla="*/ 128280 w 2180784"/>
                <a:gd name="connsiteY84" fmla="*/ 723626 h 2085358"/>
                <a:gd name="connsiteX85" fmla="*/ 134858 w 2180784"/>
                <a:gd name="connsiteY85" fmla="*/ 743361 h 2085358"/>
                <a:gd name="connsiteX86" fmla="*/ 138147 w 2180784"/>
                <a:gd name="connsiteY86" fmla="*/ 753229 h 2085358"/>
                <a:gd name="connsiteX87" fmla="*/ 131569 w 2180784"/>
                <a:gd name="connsiteY87" fmla="*/ 825591 h 2085358"/>
                <a:gd name="connsiteX88" fmla="*/ 124990 w 2180784"/>
                <a:gd name="connsiteY88" fmla="*/ 845327 h 2085358"/>
                <a:gd name="connsiteX89" fmla="*/ 115123 w 2180784"/>
                <a:gd name="connsiteY89" fmla="*/ 855194 h 2085358"/>
                <a:gd name="connsiteX90" fmla="*/ 111834 w 2180784"/>
                <a:gd name="connsiteY90" fmla="*/ 865062 h 2085358"/>
                <a:gd name="connsiteX91" fmla="*/ 105255 w 2180784"/>
                <a:gd name="connsiteY91" fmla="*/ 871640 h 2085358"/>
                <a:gd name="connsiteX92" fmla="*/ 92098 w 2180784"/>
                <a:gd name="connsiteY92" fmla="*/ 897954 h 2085358"/>
                <a:gd name="connsiteX93" fmla="*/ 82231 w 2180784"/>
                <a:gd name="connsiteY93" fmla="*/ 927557 h 2085358"/>
                <a:gd name="connsiteX94" fmla="*/ 78941 w 2180784"/>
                <a:gd name="connsiteY94" fmla="*/ 937424 h 2085358"/>
                <a:gd name="connsiteX95" fmla="*/ 65785 w 2180784"/>
                <a:gd name="connsiteY95" fmla="*/ 953870 h 2085358"/>
                <a:gd name="connsiteX96" fmla="*/ 59206 w 2180784"/>
                <a:gd name="connsiteY96" fmla="*/ 960449 h 2085358"/>
                <a:gd name="connsiteX97" fmla="*/ 55917 w 2180784"/>
                <a:gd name="connsiteY97" fmla="*/ 970317 h 2085358"/>
                <a:gd name="connsiteX98" fmla="*/ 42760 w 2180784"/>
                <a:gd name="connsiteY98" fmla="*/ 986763 h 2085358"/>
                <a:gd name="connsiteX99" fmla="*/ 32893 w 2180784"/>
                <a:gd name="connsiteY99" fmla="*/ 1006498 h 2085358"/>
                <a:gd name="connsiteX100" fmla="*/ 29603 w 2180784"/>
                <a:gd name="connsiteY100" fmla="*/ 1016365 h 2085358"/>
                <a:gd name="connsiteX101" fmla="*/ 23025 w 2180784"/>
                <a:gd name="connsiteY101" fmla="*/ 1026233 h 2085358"/>
                <a:gd name="connsiteX102" fmla="*/ 16447 w 2180784"/>
                <a:gd name="connsiteY102" fmla="*/ 1045968 h 2085358"/>
                <a:gd name="connsiteX103" fmla="*/ 13157 w 2180784"/>
                <a:gd name="connsiteY103" fmla="*/ 1055836 h 2085358"/>
                <a:gd name="connsiteX104" fmla="*/ 9868 w 2180784"/>
                <a:gd name="connsiteY104" fmla="*/ 1078860 h 2085358"/>
                <a:gd name="connsiteX105" fmla="*/ 3290 w 2180784"/>
                <a:gd name="connsiteY105" fmla="*/ 1144645 h 2085358"/>
                <a:gd name="connsiteX106" fmla="*/ 0 w 2180784"/>
                <a:gd name="connsiteY106" fmla="*/ 1157801 h 2085358"/>
                <a:gd name="connsiteX107" fmla="*/ 3290 w 2180784"/>
                <a:gd name="connsiteY107" fmla="*/ 1203850 h 2085358"/>
                <a:gd name="connsiteX108" fmla="*/ 9868 w 2180784"/>
                <a:gd name="connsiteY108" fmla="*/ 1223586 h 2085358"/>
                <a:gd name="connsiteX109" fmla="*/ 16447 w 2180784"/>
                <a:gd name="connsiteY109" fmla="*/ 1230164 h 2085358"/>
                <a:gd name="connsiteX110" fmla="*/ 23025 w 2180784"/>
                <a:gd name="connsiteY110" fmla="*/ 1249899 h 2085358"/>
                <a:gd name="connsiteX111" fmla="*/ 29603 w 2180784"/>
                <a:gd name="connsiteY111" fmla="*/ 1259767 h 2085358"/>
                <a:gd name="connsiteX112" fmla="*/ 42760 w 2180784"/>
                <a:gd name="connsiteY112" fmla="*/ 1286081 h 2085358"/>
                <a:gd name="connsiteX113" fmla="*/ 55917 w 2180784"/>
                <a:gd name="connsiteY113" fmla="*/ 1315683 h 2085358"/>
                <a:gd name="connsiteX114" fmla="*/ 65785 w 2180784"/>
                <a:gd name="connsiteY114" fmla="*/ 1332129 h 2085358"/>
                <a:gd name="connsiteX115" fmla="*/ 69074 w 2180784"/>
                <a:gd name="connsiteY115" fmla="*/ 1341997 h 2085358"/>
                <a:gd name="connsiteX116" fmla="*/ 82231 w 2180784"/>
                <a:gd name="connsiteY116" fmla="*/ 1361732 h 2085358"/>
                <a:gd name="connsiteX117" fmla="*/ 92098 w 2180784"/>
                <a:gd name="connsiteY117" fmla="*/ 1381468 h 2085358"/>
                <a:gd name="connsiteX118" fmla="*/ 101966 w 2180784"/>
                <a:gd name="connsiteY118" fmla="*/ 1411070 h 2085358"/>
                <a:gd name="connsiteX119" fmla="*/ 105255 w 2180784"/>
                <a:gd name="connsiteY119" fmla="*/ 1420938 h 2085358"/>
                <a:gd name="connsiteX120" fmla="*/ 121701 w 2180784"/>
                <a:gd name="connsiteY120" fmla="*/ 1443963 h 2085358"/>
                <a:gd name="connsiteX121" fmla="*/ 151304 w 2180784"/>
                <a:gd name="connsiteY121" fmla="*/ 1457119 h 2085358"/>
                <a:gd name="connsiteX122" fmla="*/ 161172 w 2180784"/>
                <a:gd name="connsiteY122" fmla="*/ 1460409 h 2085358"/>
                <a:gd name="connsiteX123" fmla="*/ 171039 w 2180784"/>
                <a:gd name="connsiteY123" fmla="*/ 1463698 h 2085358"/>
                <a:gd name="connsiteX124" fmla="*/ 243402 w 2180784"/>
                <a:gd name="connsiteY124" fmla="*/ 1460409 h 2085358"/>
                <a:gd name="connsiteX125" fmla="*/ 253270 w 2180784"/>
                <a:gd name="connsiteY125" fmla="*/ 1457119 h 2085358"/>
                <a:gd name="connsiteX126" fmla="*/ 263137 w 2180784"/>
                <a:gd name="connsiteY126" fmla="*/ 1450541 h 2085358"/>
                <a:gd name="connsiteX127" fmla="*/ 276294 w 2180784"/>
                <a:gd name="connsiteY127" fmla="*/ 1411070 h 2085358"/>
                <a:gd name="connsiteX128" fmla="*/ 279583 w 2180784"/>
                <a:gd name="connsiteY128" fmla="*/ 1401203 h 2085358"/>
                <a:gd name="connsiteX129" fmla="*/ 282872 w 2180784"/>
                <a:gd name="connsiteY129" fmla="*/ 1391335 h 2085358"/>
                <a:gd name="connsiteX130" fmla="*/ 286162 w 2180784"/>
                <a:gd name="connsiteY130" fmla="*/ 1368311 h 2085358"/>
                <a:gd name="connsiteX131" fmla="*/ 296029 w 2180784"/>
                <a:gd name="connsiteY131" fmla="*/ 1335419 h 2085358"/>
                <a:gd name="connsiteX132" fmla="*/ 299318 w 2180784"/>
                <a:gd name="connsiteY132" fmla="*/ 1325551 h 2085358"/>
                <a:gd name="connsiteX133" fmla="*/ 312475 w 2180784"/>
                <a:gd name="connsiteY133" fmla="*/ 1312394 h 2085358"/>
                <a:gd name="connsiteX134" fmla="*/ 319054 w 2180784"/>
                <a:gd name="connsiteY134" fmla="*/ 1305816 h 2085358"/>
                <a:gd name="connsiteX135" fmla="*/ 328921 w 2180784"/>
                <a:gd name="connsiteY135" fmla="*/ 1286081 h 2085358"/>
                <a:gd name="connsiteX136" fmla="*/ 335500 w 2180784"/>
                <a:gd name="connsiteY136" fmla="*/ 1279502 h 2085358"/>
                <a:gd name="connsiteX137" fmla="*/ 355235 w 2180784"/>
                <a:gd name="connsiteY137" fmla="*/ 1253188 h 2085358"/>
                <a:gd name="connsiteX138" fmla="*/ 365103 w 2180784"/>
                <a:gd name="connsiteY138" fmla="*/ 1236742 h 2085358"/>
                <a:gd name="connsiteX139" fmla="*/ 368392 w 2180784"/>
                <a:gd name="connsiteY139" fmla="*/ 1226875 h 2085358"/>
                <a:gd name="connsiteX140" fmla="*/ 374970 w 2180784"/>
                <a:gd name="connsiteY140" fmla="*/ 1220296 h 2085358"/>
                <a:gd name="connsiteX141" fmla="*/ 381549 w 2180784"/>
                <a:gd name="connsiteY141" fmla="*/ 1210429 h 2085358"/>
                <a:gd name="connsiteX142" fmla="*/ 388127 w 2180784"/>
                <a:gd name="connsiteY142" fmla="*/ 1203850 h 2085358"/>
                <a:gd name="connsiteX143" fmla="*/ 401284 w 2180784"/>
                <a:gd name="connsiteY143" fmla="*/ 1184115 h 2085358"/>
                <a:gd name="connsiteX144" fmla="*/ 407862 w 2180784"/>
                <a:gd name="connsiteY144" fmla="*/ 1174247 h 2085358"/>
                <a:gd name="connsiteX145" fmla="*/ 430887 w 2180784"/>
                <a:gd name="connsiteY145" fmla="*/ 1147934 h 2085358"/>
                <a:gd name="connsiteX146" fmla="*/ 434176 w 2180784"/>
                <a:gd name="connsiteY146" fmla="*/ 1138066 h 2085358"/>
                <a:gd name="connsiteX147" fmla="*/ 447333 w 2180784"/>
                <a:gd name="connsiteY147" fmla="*/ 1121620 h 2085358"/>
                <a:gd name="connsiteX148" fmla="*/ 460490 w 2180784"/>
                <a:gd name="connsiteY148" fmla="*/ 1095306 h 2085358"/>
                <a:gd name="connsiteX149" fmla="*/ 473647 w 2180784"/>
                <a:gd name="connsiteY149" fmla="*/ 1068993 h 2085358"/>
                <a:gd name="connsiteX150" fmla="*/ 483514 w 2180784"/>
                <a:gd name="connsiteY150" fmla="*/ 1049258 h 2085358"/>
                <a:gd name="connsiteX151" fmla="*/ 490093 w 2180784"/>
                <a:gd name="connsiteY151" fmla="*/ 1042679 h 2085358"/>
                <a:gd name="connsiteX152" fmla="*/ 529563 w 2180784"/>
                <a:gd name="connsiteY152" fmla="*/ 1039390 h 2085358"/>
                <a:gd name="connsiteX153" fmla="*/ 611793 w 2180784"/>
                <a:gd name="connsiteY153" fmla="*/ 1036101 h 2085358"/>
                <a:gd name="connsiteX154" fmla="*/ 631529 w 2180784"/>
                <a:gd name="connsiteY154" fmla="*/ 1032811 h 2085358"/>
                <a:gd name="connsiteX155" fmla="*/ 687445 w 2180784"/>
                <a:gd name="connsiteY155" fmla="*/ 1042679 h 2085358"/>
                <a:gd name="connsiteX156" fmla="*/ 700602 w 2180784"/>
                <a:gd name="connsiteY156" fmla="*/ 1045968 h 2085358"/>
                <a:gd name="connsiteX157" fmla="*/ 740072 w 2180784"/>
                <a:gd name="connsiteY157" fmla="*/ 1055836 h 2085358"/>
                <a:gd name="connsiteX158" fmla="*/ 792700 w 2180784"/>
                <a:gd name="connsiteY158" fmla="*/ 1062414 h 2085358"/>
                <a:gd name="connsiteX159" fmla="*/ 812435 w 2180784"/>
                <a:gd name="connsiteY159" fmla="*/ 1065704 h 2085358"/>
                <a:gd name="connsiteX160" fmla="*/ 832170 w 2180784"/>
                <a:gd name="connsiteY160" fmla="*/ 1072282 h 2085358"/>
                <a:gd name="connsiteX161" fmla="*/ 851906 w 2180784"/>
                <a:gd name="connsiteY161" fmla="*/ 1092017 h 2085358"/>
                <a:gd name="connsiteX162" fmla="*/ 858484 w 2180784"/>
                <a:gd name="connsiteY162" fmla="*/ 1098596 h 2085358"/>
                <a:gd name="connsiteX163" fmla="*/ 871641 w 2180784"/>
                <a:gd name="connsiteY163" fmla="*/ 1115042 h 2085358"/>
                <a:gd name="connsiteX164" fmla="*/ 878219 w 2180784"/>
                <a:gd name="connsiteY164" fmla="*/ 1124909 h 2085358"/>
                <a:gd name="connsiteX165" fmla="*/ 894665 w 2180784"/>
                <a:gd name="connsiteY165" fmla="*/ 1138066 h 2085358"/>
                <a:gd name="connsiteX166" fmla="*/ 904533 w 2180784"/>
                <a:gd name="connsiteY166" fmla="*/ 1141355 h 2085358"/>
                <a:gd name="connsiteX167" fmla="*/ 937425 w 2180784"/>
                <a:gd name="connsiteY167" fmla="*/ 1147934 h 2085358"/>
                <a:gd name="connsiteX168" fmla="*/ 960449 w 2180784"/>
                <a:gd name="connsiteY168" fmla="*/ 1144645 h 2085358"/>
                <a:gd name="connsiteX169" fmla="*/ 967028 w 2180784"/>
                <a:gd name="connsiteY169" fmla="*/ 1138066 h 2085358"/>
                <a:gd name="connsiteX170" fmla="*/ 990052 w 2180784"/>
                <a:gd name="connsiteY170" fmla="*/ 1141355 h 2085358"/>
                <a:gd name="connsiteX171" fmla="*/ 1009788 w 2180784"/>
                <a:gd name="connsiteY171" fmla="*/ 1147934 h 2085358"/>
                <a:gd name="connsiteX172" fmla="*/ 1029523 w 2180784"/>
                <a:gd name="connsiteY172" fmla="*/ 1157801 h 2085358"/>
                <a:gd name="connsiteX173" fmla="*/ 1036101 w 2180784"/>
                <a:gd name="connsiteY173" fmla="*/ 1177537 h 2085358"/>
                <a:gd name="connsiteX174" fmla="*/ 1039390 w 2180784"/>
                <a:gd name="connsiteY174" fmla="*/ 1187404 h 2085358"/>
                <a:gd name="connsiteX175" fmla="*/ 1026234 w 2180784"/>
                <a:gd name="connsiteY175" fmla="*/ 1203850 h 2085358"/>
                <a:gd name="connsiteX176" fmla="*/ 1019655 w 2180784"/>
                <a:gd name="connsiteY176" fmla="*/ 1210429 h 2085358"/>
                <a:gd name="connsiteX177" fmla="*/ 1009788 w 2180784"/>
                <a:gd name="connsiteY177" fmla="*/ 1246610 h 2085358"/>
                <a:gd name="connsiteX178" fmla="*/ 999920 w 2180784"/>
                <a:gd name="connsiteY178" fmla="*/ 1312394 h 2085358"/>
                <a:gd name="connsiteX179" fmla="*/ 993341 w 2180784"/>
                <a:gd name="connsiteY179" fmla="*/ 1322262 h 2085358"/>
                <a:gd name="connsiteX180" fmla="*/ 983474 w 2180784"/>
                <a:gd name="connsiteY180" fmla="*/ 1341997 h 2085358"/>
                <a:gd name="connsiteX181" fmla="*/ 976895 w 2180784"/>
                <a:gd name="connsiteY181" fmla="*/ 1361732 h 2085358"/>
                <a:gd name="connsiteX182" fmla="*/ 973606 w 2180784"/>
                <a:gd name="connsiteY182" fmla="*/ 1371600 h 2085358"/>
                <a:gd name="connsiteX183" fmla="*/ 967028 w 2180784"/>
                <a:gd name="connsiteY183" fmla="*/ 1381468 h 2085358"/>
                <a:gd name="connsiteX184" fmla="*/ 960449 w 2180784"/>
                <a:gd name="connsiteY184" fmla="*/ 1414360 h 2085358"/>
                <a:gd name="connsiteX185" fmla="*/ 953871 w 2180784"/>
                <a:gd name="connsiteY185" fmla="*/ 1453830 h 2085358"/>
                <a:gd name="connsiteX186" fmla="*/ 947293 w 2180784"/>
                <a:gd name="connsiteY186" fmla="*/ 1473565 h 2085358"/>
                <a:gd name="connsiteX187" fmla="*/ 937425 w 2180784"/>
                <a:gd name="connsiteY187" fmla="*/ 1506458 h 2085358"/>
                <a:gd name="connsiteX188" fmla="*/ 934136 w 2180784"/>
                <a:gd name="connsiteY188" fmla="*/ 1516325 h 2085358"/>
                <a:gd name="connsiteX189" fmla="*/ 930847 w 2180784"/>
                <a:gd name="connsiteY189" fmla="*/ 1578820 h 2085358"/>
                <a:gd name="connsiteX190" fmla="*/ 924268 w 2180784"/>
                <a:gd name="connsiteY190" fmla="*/ 1598555 h 2085358"/>
                <a:gd name="connsiteX191" fmla="*/ 920979 w 2180784"/>
                <a:gd name="connsiteY191" fmla="*/ 1608423 h 2085358"/>
                <a:gd name="connsiteX192" fmla="*/ 924268 w 2180784"/>
                <a:gd name="connsiteY192" fmla="*/ 1621580 h 2085358"/>
                <a:gd name="connsiteX193" fmla="*/ 934136 w 2180784"/>
                <a:gd name="connsiteY193" fmla="*/ 1624869 h 2085358"/>
                <a:gd name="connsiteX194" fmla="*/ 947293 w 2180784"/>
                <a:gd name="connsiteY194" fmla="*/ 1628158 h 2085358"/>
                <a:gd name="connsiteX195" fmla="*/ 999920 w 2180784"/>
                <a:gd name="connsiteY195" fmla="*/ 1631447 h 2085358"/>
                <a:gd name="connsiteX196" fmla="*/ 1013077 w 2180784"/>
                <a:gd name="connsiteY196" fmla="*/ 1634737 h 2085358"/>
                <a:gd name="connsiteX197" fmla="*/ 1036101 w 2180784"/>
                <a:gd name="connsiteY197" fmla="*/ 1641315 h 2085358"/>
                <a:gd name="connsiteX198" fmla="*/ 1068993 w 2180784"/>
                <a:gd name="connsiteY198" fmla="*/ 1647894 h 2085358"/>
                <a:gd name="connsiteX199" fmla="*/ 1157802 w 2180784"/>
                <a:gd name="connsiteY199" fmla="*/ 1677496 h 2085358"/>
                <a:gd name="connsiteX200" fmla="*/ 1187405 w 2180784"/>
                <a:gd name="connsiteY200" fmla="*/ 1687364 h 2085358"/>
                <a:gd name="connsiteX201" fmla="*/ 1207140 w 2180784"/>
                <a:gd name="connsiteY201" fmla="*/ 1693942 h 2085358"/>
                <a:gd name="connsiteX202" fmla="*/ 1230164 w 2180784"/>
                <a:gd name="connsiteY202" fmla="*/ 1700521 h 2085358"/>
                <a:gd name="connsiteX203" fmla="*/ 1236743 w 2180784"/>
                <a:gd name="connsiteY203" fmla="*/ 1707099 h 2085358"/>
                <a:gd name="connsiteX204" fmla="*/ 1256478 w 2180784"/>
                <a:gd name="connsiteY204" fmla="*/ 1720256 h 2085358"/>
                <a:gd name="connsiteX205" fmla="*/ 1266346 w 2180784"/>
                <a:gd name="connsiteY205" fmla="*/ 1749859 h 2085358"/>
                <a:gd name="connsiteX206" fmla="*/ 1269635 w 2180784"/>
                <a:gd name="connsiteY206" fmla="*/ 1759727 h 2085358"/>
                <a:gd name="connsiteX207" fmla="*/ 1272924 w 2180784"/>
                <a:gd name="connsiteY207" fmla="*/ 1802486 h 2085358"/>
                <a:gd name="connsiteX208" fmla="*/ 1276213 w 2180784"/>
                <a:gd name="connsiteY208" fmla="*/ 1822222 h 2085358"/>
                <a:gd name="connsiteX209" fmla="*/ 1282792 w 2180784"/>
                <a:gd name="connsiteY209" fmla="*/ 1871560 h 2085358"/>
                <a:gd name="connsiteX210" fmla="*/ 1289370 w 2180784"/>
                <a:gd name="connsiteY210" fmla="*/ 1907741 h 2085358"/>
                <a:gd name="connsiteX211" fmla="*/ 1292659 w 2180784"/>
                <a:gd name="connsiteY211" fmla="*/ 1927476 h 2085358"/>
                <a:gd name="connsiteX212" fmla="*/ 1295949 w 2180784"/>
                <a:gd name="connsiteY212" fmla="*/ 1940633 h 2085358"/>
                <a:gd name="connsiteX213" fmla="*/ 1302527 w 2180784"/>
                <a:gd name="connsiteY213" fmla="*/ 1980104 h 2085358"/>
                <a:gd name="connsiteX214" fmla="*/ 1312395 w 2180784"/>
                <a:gd name="connsiteY214" fmla="*/ 2009706 h 2085358"/>
                <a:gd name="connsiteX215" fmla="*/ 1315684 w 2180784"/>
                <a:gd name="connsiteY215" fmla="*/ 2019574 h 2085358"/>
                <a:gd name="connsiteX216" fmla="*/ 1338708 w 2180784"/>
                <a:gd name="connsiteY216" fmla="*/ 2039309 h 2085358"/>
                <a:gd name="connsiteX217" fmla="*/ 1345287 w 2180784"/>
                <a:gd name="connsiteY217" fmla="*/ 2045888 h 2085358"/>
                <a:gd name="connsiteX218" fmla="*/ 1365022 w 2180784"/>
                <a:gd name="connsiteY218" fmla="*/ 2052466 h 2085358"/>
                <a:gd name="connsiteX219" fmla="*/ 1374890 w 2180784"/>
                <a:gd name="connsiteY219" fmla="*/ 2055755 h 2085358"/>
                <a:gd name="connsiteX220" fmla="*/ 1384757 w 2180784"/>
                <a:gd name="connsiteY220" fmla="*/ 2059045 h 2085358"/>
                <a:gd name="connsiteX221" fmla="*/ 1401203 w 2180784"/>
                <a:gd name="connsiteY221" fmla="*/ 2062334 h 2085358"/>
                <a:gd name="connsiteX222" fmla="*/ 1414360 w 2180784"/>
                <a:gd name="connsiteY222" fmla="*/ 2065623 h 2085358"/>
                <a:gd name="connsiteX223" fmla="*/ 1437385 w 2180784"/>
                <a:gd name="connsiteY223" fmla="*/ 2068912 h 2085358"/>
                <a:gd name="connsiteX224" fmla="*/ 1457120 w 2180784"/>
                <a:gd name="connsiteY224" fmla="*/ 2072201 h 2085358"/>
                <a:gd name="connsiteX225" fmla="*/ 1483434 w 2180784"/>
                <a:gd name="connsiteY225" fmla="*/ 2075491 h 2085358"/>
                <a:gd name="connsiteX226" fmla="*/ 1559085 w 2180784"/>
                <a:gd name="connsiteY226" fmla="*/ 2085358 h 2085358"/>
                <a:gd name="connsiteX227" fmla="*/ 1644605 w 2180784"/>
                <a:gd name="connsiteY227" fmla="*/ 2082069 h 2085358"/>
                <a:gd name="connsiteX228" fmla="*/ 1670918 w 2180784"/>
                <a:gd name="connsiteY228" fmla="*/ 2078780 h 2085358"/>
                <a:gd name="connsiteX229" fmla="*/ 1707100 w 2180784"/>
                <a:gd name="connsiteY229" fmla="*/ 2072201 h 2085358"/>
                <a:gd name="connsiteX230" fmla="*/ 1720257 w 2180784"/>
                <a:gd name="connsiteY230" fmla="*/ 2068912 h 2085358"/>
                <a:gd name="connsiteX231" fmla="*/ 1776173 w 2180784"/>
                <a:gd name="connsiteY231" fmla="*/ 2059045 h 2085358"/>
                <a:gd name="connsiteX232" fmla="*/ 1795908 w 2180784"/>
                <a:gd name="connsiteY232" fmla="*/ 2052466 h 2085358"/>
                <a:gd name="connsiteX233" fmla="*/ 1809065 w 2180784"/>
                <a:gd name="connsiteY233" fmla="*/ 2039309 h 2085358"/>
                <a:gd name="connsiteX234" fmla="*/ 1815644 w 2180784"/>
                <a:gd name="connsiteY234" fmla="*/ 2032731 h 2085358"/>
                <a:gd name="connsiteX235" fmla="*/ 1818933 w 2180784"/>
                <a:gd name="connsiteY235" fmla="*/ 2022863 h 2085358"/>
                <a:gd name="connsiteX236" fmla="*/ 1812354 w 2180784"/>
                <a:gd name="connsiteY236" fmla="*/ 1957079 h 2085358"/>
                <a:gd name="connsiteX237" fmla="*/ 1812354 w 2180784"/>
                <a:gd name="connsiteY237" fmla="*/ 1861692 h 2085358"/>
                <a:gd name="connsiteX238" fmla="*/ 1802487 w 2180784"/>
                <a:gd name="connsiteY238" fmla="*/ 1815643 h 2085358"/>
                <a:gd name="connsiteX239" fmla="*/ 1799198 w 2180784"/>
                <a:gd name="connsiteY239" fmla="*/ 1805776 h 2085358"/>
                <a:gd name="connsiteX240" fmla="*/ 1802487 w 2180784"/>
                <a:gd name="connsiteY240" fmla="*/ 1733413 h 2085358"/>
                <a:gd name="connsiteX241" fmla="*/ 1809065 w 2180784"/>
                <a:gd name="connsiteY241" fmla="*/ 1713678 h 2085358"/>
                <a:gd name="connsiteX242" fmla="*/ 1812354 w 2180784"/>
                <a:gd name="connsiteY242" fmla="*/ 1703810 h 2085358"/>
                <a:gd name="connsiteX243" fmla="*/ 1815644 w 2180784"/>
                <a:gd name="connsiteY243" fmla="*/ 1693942 h 2085358"/>
                <a:gd name="connsiteX244" fmla="*/ 1818933 w 2180784"/>
                <a:gd name="connsiteY244" fmla="*/ 1684075 h 2085358"/>
                <a:gd name="connsiteX245" fmla="*/ 1809065 w 2180784"/>
                <a:gd name="connsiteY245" fmla="*/ 1644604 h 2085358"/>
                <a:gd name="connsiteX246" fmla="*/ 1799198 w 2180784"/>
                <a:gd name="connsiteY246" fmla="*/ 1641315 h 2085358"/>
                <a:gd name="connsiteX247" fmla="*/ 1782752 w 2180784"/>
                <a:gd name="connsiteY247" fmla="*/ 1631447 h 2085358"/>
                <a:gd name="connsiteX248" fmla="*/ 1756438 w 2180784"/>
                <a:gd name="connsiteY248" fmla="*/ 1611712 h 2085358"/>
                <a:gd name="connsiteX249" fmla="*/ 1753149 w 2180784"/>
                <a:gd name="connsiteY249" fmla="*/ 1601845 h 2085358"/>
                <a:gd name="connsiteX250" fmla="*/ 1746570 w 2180784"/>
                <a:gd name="connsiteY250" fmla="*/ 1595266 h 2085358"/>
                <a:gd name="connsiteX251" fmla="*/ 1739992 w 2180784"/>
                <a:gd name="connsiteY251" fmla="*/ 1585399 h 2085358"/>
                <a:gd name="connsiteX252" fmla="*/ 1726835 w 2180784"/>
                <a:gd name="connsiteY252" fmla="*/ 1568953 h 2085358"/>
                <a:gd name="connsiteX253" fmla="*/ 1723546 w 2180784"/>
                <a:gd name="connsiteY253" fmla="*/ 1559085 h 2085358"/>
                <a:gd name="connsiteX254" fmla="*/ 1720257 w 2180784"/>
                <a:gd name="connsiteY254" fmla="*/ 1509747 h 2085358"/>
                <a:gd name="connsiteX255" fmla="*/ 1700521 w 2180784"/>
                <a:gd name="connsiteY255" fmla="*/ 1483433 h 2085358"/>
                <a:gd name="connsiteX256" fmla="*/ 1690654 w 2180784"/>
                <a:gd name="connsiteY256" fmla="*/ 1463698 h 2085358"/>
                <a:gd name="connsiteX257" fmla="*/ 1693943 w 2180784"/>
                <a:gd name="connsiteY257" fmla="*/ 1427517 h 2085358"/>
                <a:gd name="connsiteX258" fmla="*/ 1716967 w 2180784"/>
                <a:gd name="connsiteY258" fmla="*/ 1404492 h 2085358"/>
                <a:gd name="connsiteX259" fmla="*/ 1726835 w 2180784"/>
                <a:gd name="connsiteY259" fmla="*/ 1401203 h 2085358"/>
                <a:gd name="connsiteX260" fmla="*/ 1792619 w 2180784"/>
                <a:gd name="connsiteY260" fmla="*/ 1397914 h 2085358"/>
                <a:gd name="connsiteX261" fmla="*/ 1815644 w 2180784"/>
                <a:gd name="connsiteY261" fmla="*/ 1391335 h 2085358"/>
                <a:gd name="connsiteX262" fmla="*/ 1825511 w 2180784"/>
                <a:gd name="connsiteY262" fmla="*/ 1384757 h 2085358"/>
                <a:gd name="connsiteX263" fmla="*/ 1832090 w 2180784"/>
                <a:gd name="connsiteY263" fmla="*/ 1378178 h 2085358"/>
                <a:gd name="connsiteX264" fmla="*/ 1841957 w 2180784"/>
                <a:gd name="connsiteY264" fmla="*/ 1371600 h 2085358"/>
                <a:gd name="connsiteX265" fmla="*/ 1848536 w 2180784"/>
                <a:gd name="connsiteY265" fmla="*/ 1365022 h 2085358"/>
                <a:gd name="connsiteX266" fmla="*/ 1868271 w 2180784"/>
                <a:gd name="connsiteY266" fmla="*/ 1358443 h 2085358"/>
                <a:gd name="connsiteX267" fmla="*/ 1878139 w 2180784"/>
                <a:gd name="connsiteY267" fmla="*/ 1355154 h 2085358"/>
                <a:gd name="connsiteX268" fmla="*/ 1888006 w 2180784"/>
                <a:gd name="connsiteY268" fmla="*/ 1348576 h 2085358"/>
                <a:gd name="connsiteX269" fmla="*/ 1927477 w 2180784"/>
                <a:gd name="connsiteY269" fmla="*/ 1355154 h 2085358"/>
                <a:gd name="connsiteX270" fmla="*/ 1940634 w 2180784"/>
                <a:gd name="connsiteY270" fmla="*/ 1394624 h 2085358"/>
                <a:gd name="connsiteX271" fmla="*/ 1943923 w 2180784"/>
                <a:gd name="connsiteY271" fmla="*/ 1404492 h 2085358"/>
                <a:gd name="connsiteX272" fmla="*/ 1953790 w 2180784"/>
                <a:gd name="connsiteY272" fmla="*/ 1411070 h 2085358"/>
                <a:gd name="connsiteX273" fmla="*/ 1983393 w 2180784"/>
                <a:gd name="connsiteY273" fmla="*/ 1420938 h 2085358"/>
                <a:gd name="connsiteX274" fmla="*/ 2003129 w 2180784"/>
                <a:gd name="connsiteY274" fmla="*/ 1427517 h 2085358"/>
                <a:gd name="connsiteX275" fmla="*/ 2012996 w 2180784"/>
                <a:gd name="connsiteY275" fmla="*/ 1434095 h 2085358"/>
                <a:gd name="connsiteX276" fmla="*/ 2029442 w 2180784"/>
                <a:gd name="connsiteY276" fmla="*/ 1430806 h 2085358"/>
                <a:gd name="connsiteX277" fmla="*/ 2036021 w 2180784"/>
                <a:gd name="connsiteY277" fmla="*/ 1424227 h 2085358"/>
                <a:gd name="connsiteX278" fmla="*/ 2052467 w 2180784"/>
                <a:gd name="connsiteY278" fmla="*/ 1394624 h 2085358"/>
                <a:gd name="connsiteX279" fmla="*/ 2055756 w 2180784"/>
                <a:gd name="connsiteY279" fmla="*/ 1381468 h 2085358"/>
                <a:gd name="connsiteX280" fmla="*/ 2059045 w 2180784"/>
                <a:gd name="connsiteY280" fmla="*/ 1358443 h 2085358"/>
                <a:gd name="connsiteX281" fmla="*/ 2062334 w 2180784"/>
                <a:gd name="connsiteY281" fmla="*/ 1348576 h 2085358"/>
                <a:gd name="connsiteX282" fmla="*/ 2065623 w 2180784"/>
                <a:gd name="connsiteY282" fmla="*/ 1335419 h 2085358"/>
                <a:gd name="connsiteX283" fmla="*/ 2068913 w 2180784"/>
                <a:gd name="connsiteY283" fmla="*/ 1318973 h 2085358"/>
                <a:gd name="connsiteX284" fmla="*/ 2072202 w 2180784"/>
                <a:gd name="connsiteY284" fmla="*/ 1299237 h 2085358"/>
                <a:gd name="connsiteX285" fmla="*/ 2082070 w 2180784"/>
                <a:gd name="connsiteY285" fmla="*/ 1269635 h 2085358"/>
                <a:gd name="connsiteX286" fmla="*/ 2088648 w 2180784"/>
                <a:gd name="connsiteY286" fmla="*/ 1249899 h 2085358"/>
                <a:gd name="connsiteX287" fmla="*/ 2091937 w 2180784"/>
                <a:gd name="connsiteY287" fmla="*/ 1240032 h 2085358"/>
                <a:gd name="connsiteX288" fmla="*/ 2114962 w 2180784"/>
                <a:gd name="connsiteY288" fmla="*/ 1233453 h 2085358"/>
                <a:gd name="connsiteX289" fmla="*/ 2134697 w 2180784"/>
                <a:gd name="connsiteY289" fmla="*/ 1220296 h 2085358"/>
                <a:gd name="connsiteX290" fmla="*/ 2154432 w 2180784"/>
                <a:gd name="connsiteY290" fmla="*/ 1210429 h 2085358"/>
                <a:gd name="connsiteX291" fmla="*/ 2170878 w 2180784"/>
                <a:gd name="connsiteY291" fmla="*/ 1193983 h 2085358"/>
                <a:gd name="connsiteX292" fmla="*/ 2177457 w 2180784"/>
                <a:gd name="connsiteY292" fmla="*/ 1187404 h 2085358"/>
                <a:gd name="connsiteX293" fmla="*/ 2180746 w 2180784"/>
                <a:gd name="connsiteY293" fmla="*/ 1177537 h 2085358"/>
                <a:gd name="connsiteX294" fmla="*/ 2167589 w 2180784"/>
                <a:gd name="connsiteY294" fmla="*/ 1147934 h 2085358"/>
                <a:gd name="connsiteX295" fmla="*/ 2154432 w 2180784"/>
                <a:gd name="connsiteY295" fmla="*/ 1134777 h 2085358"/>
                <a:gd name="connsiteX296" fmla="*/ 2134697 w 2180784"/>
                <a:gd name="connsiteY296" fmla="*/ 1118331 h 2085358"/>
                <a:gd name="connsiteX297" fmla="*/ 2128118 w 2180784"/>
                <a:gd name="connsiteY297" fmla="*/ 1098596 h 2085358"/>
                <a:gd name="connsiteX298" fmla="*/ 2134697 w 2180784"/>
                <a:gd name="connsiteY298" fmla="*/ 1062414 h 2085358"/>
                <a:gd name="connsiteX299" fmla="*/ 2128118 w 2180784"/>
                <a:gd name="connsiteY299" fmla="*/ 1029522 h 2085358"/>
                <a:gd name="connsiteX300" fmla="*/ 2111672 w 2180784"/>
                <a:gd name="connsiteY300" fmla="*/ 1013076 h 2085358"/>
                <a:gd name="connsiteX301" fmla="*/ 2101805 w 2180784"/>
                <a:gd name="connsiteY301" fmla="*/ 1003209 h 2085358"/>
                <a:gd name="connsiteX302" fmla="*/ 2095226 w 2180784"/>
                <a:gd name="connsiteY302" fmla="*/ 996630 h 2085358"/>
                <a:gd name="connsiteX303" fmla="*/ 2075491 w 2180784"/>
                <a:gd name="connsiteY303" fmla="*/ 970317 h 2085358"/>
                <a:gd name="connsiteX304" fmla="*/ 2065623 w 2180784"/>
                <a:gd name="connsiteY304" fmla="*/ 967027 h 2085358"/>
                <a:gd name="connsiteX305" fmla="*/ 2059045 w 2180784"/>
                <a:gd name="connsiteY305" fmla="*/ 986763 h 2085358"/>
                <a:gd name="connsiteX306" fmla="*/ 2049177 w 2180784"/>
                <a:gd name="connsiteY306" fmla="*/ 990052 h 2085358"/>
                <a:gd name="connsiteX307" fmla="*/ 2019575 w 2180784"/>
                <a:gd name="connsiteY307" fmla="*/ 996630 h 2085358"/>
                <a:gd name="connsiteX308" fmla="*/ 2006418 w 2180784"/>
                <a:gd name="connsiteY308" fmla="*/ 999919 h 2085358"/>
                <a:gd name="connsiteX309" fmla="*/ 1986682 w 2180784"/>
                <a:gd name="connsiteY309" fmla="*/ 996630 h 2085358"/>
                <a:gd name="connsiteX310" fmla="*/ 1966947 w 2180784"/>
                <a:gd name="connsiteY310" fmla="*/ 990052 h 2085358"/>
                <a:gd name="connsiteX311" fmla="*/ 1960369 w 2180784"/>
                <a:gd name="connsiteY311" fmla="*/ 983473 h 2085358"/>
                <a:gd name="connsiteX312" fmla="*/ 1940634 w 2180784"/>
                <a:gd name="connsiteY312" fmla="*/ 970317 h 2085358"/>
                <a:gd name="connsiteX313" fmla="*/ 1924188 w 2180784"/>
                <a:gd name="connsiteY313" fmla="*/ 957160 h 2085358"/>
                <a:gd name="connsiteX314" fmla="*/ 1888006 w 2180784"/>
                <a:gd name="connsiteY314" fmla="*/ 953870 h 2085358"/>
                <a:gd name="connsiteX315" fmla="*/ 1861693 w 2180784"/>
                <a:gd name="connsiteY315" fmla="*/ 947292 h 2085358"/>
                <a:gd name="connsiteX316" fmla="*/ 1848536 w 2180784"/>
                <a:gd name="connsiteY316" fmla="*/ 944003 h 2085358"/>
                <a:gd name="connsiteX317" fmla="*/ 1789330 w 2180784"/>
                <a:gd name="connsiteY317" fmla="*/ 937424 h 2085358"/>
                <a:gd name="connsiteX318" fmla="*/ 1776173 w 2180784"/>
                <a:gd name="connsiteY318" fmla="*/ 934135 h 2085358"/>
                <a:gd name="connsiteX319" fmla="*/ 1756438 w 2180784"/>
                <a:gd name="connsiteY319" fmla="*/ 927557 h 2085358"/>
                <a:gd name="connsiteX320" fmla="*/ 1739992 w 2180784"/>
                <a:gd name="connsiteY320" fmla="*/ 917689 h 2085358"/>
                <a:gd name="connsiteX321" fmla="*/ 1733413 w 2180784"/>
                <a:gd name="connsiteY321" fmla="*/ 911111 h 2085358"/>
                <a:gd name="connsiteX322" fmla="*/ 1713678 w 2180784"/>
                <a:gd name="connsiteY322" fmla="*/ 904532 h 2085358"/>
                <a:gd name="connsiteX323" fmla="*/ 1693943 w 2180784"/>
                <a:gd name="connsiteY323" fmla="*/ 891376 h 2085358"/>
                <a:gd name="connsiteX324" fmla="*/ 1674208 w 2180784"/>
                <a:gd name="connsiteY324" fmla="*/ 884797 h 2085358"/>
                <a:gd name="connsiteX325" fmla="*/ 1647894 w 2180784"/>
                <a:gd name="connsiteY325" fmla="*/ 871640 h 2085358"/>
                <a:gd name="connsiteX326" fmla="*/ 1638026 w 2180784"/>
                <a:gd name="connsiteY326" fmla="*/ 868351 h 2085358"/>
                <a:gd name="connsiteX327" fmla="*/ 1608423 w 2180784"/>
                <a:gd name="connsiteY327" fmla="*/ 855194 h 2085358"/>
                <a:gd name="connsiteX328" fmla="*/ 1598556 w 2180784"/>
                <a:gd name="connsiteY328" fmla="*/ 851905 h 2085358"/>
                <a:gd name="connsiteX329" fmla="*/ 1591977 w 2180784"/>
                <a:gd name="connsiteY329" fmla="*/ 845327 h 2085358"/>
                <a:gd name="connsiteX330" fmla="*/ 1595267 w 2180784"/>
                <a:gd name="connsiteY330" fmla="*/ 835459 h 2085358"/>
                <a:gd name="connsiteX331" fmla="*/ 1591977 w 2180784"/>
                <a:gd name="connsiteY331" fmla="*/ 802567 h 2085358"/>
                <a:gd name="connsiteX332" fmla="*/ 1565664 w 2180784"/>
                <a:gd name="connsiteY332" fmla="*/ 789410 h 2085358"/>
                <a:gd name="connsiteX333" fmla="*/ 1555796 w 2180784"/>
                <a:gd name="connsiteY333" fmla="*/ 786121 h 2085358"/>
                <a:gd name="connsiteX334" fmla="*/ 1539350 w 2180784"/>
                <a:gd name="connsiteY334" fmla="*/ 776253 h 2085358"/>
                <a:gd name="connsiteX335" fmla="*/ 1529482 w 2180784"/>
                <a:gd name="connsiteY335" fmla="*/ 769675 h 2085358"/>
                <a:gd name="connsiteX336" fmla="*/ 1499880 w 2180784"/>
                <a:gd name="connsiteY336" fmla="*/ 759807 h 2085358"/>
                <a:gd name="connsiteX337" fmla="*/ 1490012 w 2180784"/>
                <a:gd name="connsiteY337" fmla="*/ 756518 h 2085358"/>
                <a:gd name="connsiteX338" fmla="*/ 1480144 w 2180784"/>
                <a:gd name="connsiteY338" fmla="*/ 753229 h 2085358"/>
                <a:gd name="connsiteX339" fmla="*/ 1437385 w 2180784"/>
                <a:gd name="connsiteY339" fmla="*/ 746650 h 2085358"/>
                <a:gd name="connsiteX340" fmla="*/ 1404493 w 2180784"/>
                <a:gd name="connsiteY340" fmla="*/ 736783 h 2085358"/>
                <a:gd name="connsiteX341" fmla="*/ 1394625 w 2180784"/>
                <a:gd name="connsiteY341" fmla="*/ 733494 h 2085358"/>
                <a:gd name="connsiteX342" fmla="*/ 1384757 w 2180784"/>
                <a:gd name="connsiteY342" fmla="*/ 730204 h 2085358"/>
                <a:gd name="connsiteX343" fmla="*/ 1345287 w 2180784"/>
                <a:gd name="connsiteY343" fmla="*/ 726915 h 2085358"/>
                <a:gd name="connsiteX344" fmla="*/ 1151223 w 2180784"/>
                <a:gd name="connsiteY344" fmla="*/ 726915 h 2085358"/>
                <a:gd name="connsiteX345" fmla="*/ 1141356 w 2180784"/>
                <a:gd name="connsiteY345" fmla="*/ 723626 h 2085358"/>
                <a:gd name="connsiteX346" fmla="*/ 1115042 w 2180784"/>
                <a:gd name="connsiteY346" fmla="*/ 717047 h 2085358"/>
                <a:gd name="connsiteX347" fmla="*/ 1088729 w 2180784"/>
                <a:gd name="connsiteY347" fmla="*/ 710469 h 2085358"/>
                <a:gd name="connsiteX348" fmla="*/ 960449 w 2180784"/>
                <a:gd name="connsiteY348" fmla="*/ 700601 h 2085358"/>
                <a:gd name="connsiteX349" fmla="*/ 947293 w 2180784"/>
                <a:gd name="connsiteY349" fmla="*/ 697312 h 2085358"/>
                <a:gd name="connsiteX350" fmla="*/ 927557 w 2180784"/>
                <a:gd name="connsiteY350" fmla="*/ 690734 h 2085358"/>
                <a:gd name="connsiteX351" fmla="*/ 907822 w 2180784"/>
                <a:gd name="connsiteY351" fmla="*/ 680866 h 2085358"/>
                <a:gd name="connsiteX352" fmla="*/ 888087 w 2180784"/>
                <a:gd name="connsiteY352" fmla="*/ 667709 h 2085358"/>
                <a:gd name="connsiteX353" fmla="*/ 858484 w 2180784"/>
                <a:gd name="connsiteY353" fmla="*/ 657842 h 2085358"/>
                <a:gd name="connsiteX354" fmla="*/ 848616 w 2180784"/>
                <a:gd name="connsiteY354" fmla="*/ 654553 h 2085358"/>
                <a:gd name="connsiteX355" fmla="*/ 832170 w 2180784"/>
                <a:gd name="connsiteY355" fmla="*/ 651263 h 2085358"/>
                <a:gd name="connsiteX356" fmla="*/ 812435 w 2180784"/>
                <a:gd name="connsiteY356" fmla="*/ 644685 h 2085358"/>
                <a:gd name="connsiteX357" fmla="*/ 782832 w 2180784"/>
                <a:gd name="connsiteY357" fmla="*/ 634817 h 2085358"/>
                <a:gd name="connsiteX358" fmla="*/ 772964 w 2180784"/>
                <a:gd name="connsiteY358" fmla="*/ 631528 h 2085358"/>
                <a:gd name="connsiteX359" fmla="*/ 743362 w 2180784"/>
                <a:gd name="connsiteY359" fmla="*/ 624950 h 2085358"/>
                <a:gd name="connsiteX360" fmla="*/ 713759 w 2180784"/>
                <a:gd name="connsiteY360" fmla="*/ 618371 h 2085358"/>
                <a:gd name="connsiteX361" fmla="*/ 601926 w 2180784"/>
                <a:gd name="connsiteY361" fmla="*/ 611793 h 2085358"/>
                <a:gd name="connsiteX362" fmla="*/ 582190 w 2180784"/>
                <a:gd name="connsiteY362" fmla="*/ 608504 h 2085358"/>
                <a:gd name="connsiteX363" fmla="*/ 562455 w 2180784"/>
                <a:gd name="connsiteY363" fmla="*/ 601925 h 2085358"/>
                <a:gd name="connsiteX364" fmla="*/ 542720 w 2180784"/>
                <a:gd name="connsiteY364" fmla="*/ 598636 h 2085358"/>
                <a:gd name="connsiteX365" fmla="*/ 519695 w 2180784"/>
                <a:gd name="connsiteY365" fmla="*/ 595347 h 2085358"/>
                <a:gd name="connsiteX366" fmla="*/ 480225 w 2180784"/>
                <a:gd name="connsiteY366" fmla="*/ 588768 h 2085358"/>
                <a:gd name="connsiteX367" fmla="*/ 463779 w 2180784"/>
                <a:gd name="connsiteY367" fmla="*/ 585479 h 2085358"/>
                <a:gd name="connsiteX368" fmla="*/ 430887 w 2180784"/>
                <a:gd name="connsiteY368" fmla="*/ 582190 h 2085358"/>
                <a:gd name="connsiteX369" fmla="*/ 417730 w 2180784"/>
                <a:gd name="connsiteY369" fmla="*/ 578901 h 2085358"/>
                <a:gd name="connsiteX370" fmla="*/ 388127 w 2180784"/>
                <a:gd name="connsiteY370" fmla="*/ 569033 h 2085358"/>
                <a:gd name="connsiteX371" fmla="*/ 351946 w 2180784"/>
                <a:gd name="connsiteY371" fmla="*/ 562455 h 208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</a:cxnLst>
              <a:rect l="l" t="t" r="r" b="b"/>
              <a:pathLst>
                <a:path w="2180784" h="2085358">
                  <a:moveTo>
                    <a:pt x="351946" y="562455"/>
                  </a:moveTo>
                  <a:cubicBezTo>
                    <a:pt x="358524" y="549298"/>
                    <a:pt x="402923" y="514767"/>
                    <a:pt x="427598" y="490092"/>
                  </a:cubicBezTo>
                  <a:cubicBezTo>
                    <a:pt x="440074" y="477616"/>
                    <a:pt x="429440" y="483732"/>
                    <a:pt x="437465" y="470357"/>
                  </a:cubicBezTo>
                  <a:cubicBezTo>
                    <a:pt x="439061" y="467698"/>
                    <a:pt x="442107" y="466200"/>
                    <a:pt x="444044" y="463778"/>
                  </a:cubicBezTo>
                  <a:cubicBezTo>
                    <a:pt x="446513" y="460691"/>
                    <a:pt x="448429" y="457200"/>
                    <a:pt x="450622" y="453911"/>
                  </a:cubicBezTo>
                  <a:cubicBezTo>
                    <a:pt x="458517" y="430225"/>
                    <a:pt x="448929" y="459832"/>
                    <a:pt x="457200" y="430886"/>
                  </a:cubicBezTo>
                  <a:cubicBezTo>
                    <a:pt x="458153" y="427552"/>
                    <a:pt x="458475" y="423840"/>
                    <a:pt x="460490" y="421019"/>
                  </a:cubicBezTo>
                  <a:cubicBezTo>
                    <a:pt x="464095" y="415972"/>
                    <a:pt x="470207" y="413023"/>
                    <a:pt x="473647" y="407862"/>
                  </a:cubicBezTo>
                  <a:cubicBezTo>
                    <a:pt x="482418" y="394705"/>
                    <a:pt x="476936" y="400187"/>
                    <a:pt x="490093" y="391416"/>
                  </a:cubicBezTo>
                  <a:cubicBezTo>
                    <a:pt x="491189" y="388127"/>
                    <a:pt x="491216" y="384256"/>
                    <a:pt x="493382" y="381548"/>
                  </a:cubicBezTo>
                  <a:cubicBezTo>
                    <a:pt x="495851" y="378461"/>
                    <a:pt x="500162" y="377439"/>
                    <a:pt x="503249" y="374970"/>
                  </a:cubicBezTo>
                  <a:cubicBezTo>
                    <a:pt x="505671" y="373033"/>
                    <a:pt x="507891" y="370813"/>
                    <a:pt x="509828" y="368391"/>
                  </a:cubicBezTo>
                  <a:cubicBezTo>
                    <a:pt x="526426" y="347644"/>
                    <a:pt x="507099" y="367831"/>
                    <a:pt x="522985" y="351945"/>
                  </a:cubicBezTo>
                  <a:cubicBezTo>
                    <a:pt x="528696" y="334813"/>
                    <a:pt x="522534" y="348397"/>
                    <a:pt x="532852" y="335499"/>
                  </a:cubicBezTo>
                  <a:cubicBezTo>
                    <a:pt x="541354" y="324872"/>
                    <a:pt x="539017" y="321524"/>
                    <a:pt x="552588" y="312475"/>
                  </a:cubicBezTo>
                  <a:cubicBezTo>
                    <a:pt x="582971" y="292217"/>
                    <a:pt x="545589" y="318073"/>
                    <a:pt x="569034" y="299318"/>
                  </a:cubicBezTo>
                  <a:cubicBezTo>
                    <a:pt x="572121" y="296849"/>
                    <a:pt x="575814" y="295209"/>
                    <a:pt x="578901" y="292740"/>
                  </a:cubicBezTo>
                  <a:cubicBezTo>
                    <a:pt x="585597" y="287383"/>
                    <a:pt x="587173" y="283621"/>
                    <a:pt x="592058" y="276294"/>
                  </a:cubicBezTo>
                  <a:cubicBezTo>
                    <a:pt x="600065" y="252269"/>
                    <a:pt x="596954" y="263285"/>
                    <a:pt x="601926" y="243401"/>
                  </a:cubicBezTo>
                  <a:cubicBezTo>
                    <a:pt x="600829" y="232437"/>
                    <a:pt x="600312" y="221400"/>
                    <a:pt x="598636" y="210509"/>
                  </a:cubicBezTo>
                  <a:cubicBezTo>
                    <a:pt x="598109" y="207082"/>
                    <a:pt x="596299" y="203976"/>
                    <a:pt x="595347" y="200642"/>
                  </a:cubicBezTo>
                  <a:cubicBezTo>
                    <a:pt x="594105" y="196295"/>
                    <a:pt x="593357" y="191815"/>
                    <a:pt x="592058" y="187485"/>
                  </a:cubicBezTo>
                  <a:cubicBezTo>
                    <a:pt x="592036" y="187412"/>
                    <a:pt x="583847" y="162852"/>
                    <a:pt x="582190" y="157882"/>
                  </a:cubicBezTo>
                  <a:lnTo>
                    <a:pt x="572323" y="128279"/>
                  </a:lnTo>
                  <a:lnTo>
                    <a:pt x="569034" y="118411"/>
                  </a:lnTo>
                  <a:cubicBezTo>
                    <a:pt x="567937" y="110736"/>
                    <a:pt x="566923" y="103049"/>
                    <a:pt x="565744" y="95387"/>
                  </a:cubicBezTo>
                  <a:cubicBezTo>
                    <a:pt x="563872" y="83220"/>
                    <a:pt x="562608" y="73970"/>
                    <a:pt x="559166" y="62495"/>
                  </a:cubicBezTo>
                  <a:cubicBezTo>
                    <a:pt x="552687" y="40898"/>
                    <a:pt x="557008" y="47180"/>
                    <a:pt x="546009" y="36181"/>
                  </a:cubicBezTo>
                  <a:cubicBezTo>
                    <a:pt x="544913" y="32892"/>
                    <a:pt x="543400" y="29714"/>
                    <a:pt x="542720" y="26314"/>
                  </a:cubicBezTo>
                  <a:cubicBezTo>
                    <a:pt x="541200" y="18712"/>
                    <a:pt x="542898" y="10223"/>
                    <a:pt x="539431" y="3289"/>
                  </a:cubicBezTo>
                  <a:cubicBezTo>
                    <a:pt x="537880" y="188"/>
                    <a:pt x="532852" y="1096"/>
                    <a:pt x="529563" y="0"/>
                  </a:cubicBezTo>
                  <a:cubicBezTo>
                    <a:pt x="522985" y="2193"/>
                    <a:pt x="514731" y="1675"/>
                    <a:pt x="509828" y="6578"/>
                  </a:cubicBezTo>
                  <a:cubicBezTo>
                    <a:pt x="497659" y="18747"/>
                    <a:pt x="505829" y="11437"/>
                    <a:pt x="483514" y="26314"/>
                  </a:cubicBezTo>
                  <a:lnTo>
                    <a:pt x="463779" y="39470"/>
                  </a:lnTo>
                  <a:cubicBezTo>
                    <a:pt x="460490" y="40567"/>
                    <a:pt x="457012" y="41209"/>
                    <a:pt x="453911" y="42760"/>
                  </a:cubicBezTo>
                  <a:cubicBezTo>
                    <a:pt x="450375" y="44528"/>
                    <a:pt x="447580" y="47570"/>
                    <a:pt x="444044" y="49338"/>
                  </a:cubicBezTo>
                  <a:cubicBezTo>
                    <a:pt x="432826" y="54947"/>
                    <a:pt x="414516" y="54591"/>
                    <a:pt x="404573" y="55917"/>
                  </a:cubicBezTo>
                  <a:cubicBezTo>
                    <a:pt x="397962" y="56798"/>
                    <a:pt x="391477" y="58574"/>
                    <a:pt x="384838" y="59206"/>
                  </a:cubicBezTo>
                  <a:cubicBezTo>
                    <a:pt x="368430" y="60769"/>
                    <a:pt x="351946" y="61399"/>
                    <a:pt x="335500" y="62495"/>
                  </a:cubicBezTo>
                  <a:cubicBezTo>
                    <a:pt x="307545" y="71812"/>
                    <a:pt x="341629" y="58817"/>
                    <a:pt x="319054" y="72363"/>
                  </a:cubicBezTo>
                  <a:cubicBezTo>
                    <a:pt x="316081" y="74147"/>
                    <a:pt x="312287" y="74102"/>
                    <a:pt x="309186" y="75652"/>
                  </a:cubicBezTo>
                  <a:cubicBezTo>
                    <a:pt x="305650" y="77420"/>
                    <a:pt x="303211" y="81543"/>
                    <a:pt x="299318" y="82230"/>
                  </a:cubicBezTo>
                  <a:cubicBezTo>
                    <a:pt x="284164" y="84904"/>
                    <a:pt x="268619" y="84423"/>
                    <a:pt x="253270" y="85519"/>
                  </a:cubicBezTo>
                  <a:cubicBezTo>
                    <a:pt x="231237" y="92865"/>
                    <a:pt x="254713" y="85804"/>
                    <a:pt x="213799" y="92098"/>
                  </a:cubicBezTo>
                  <a:cubicBezTo>
                    <a:pt x="206128" y="93278"/>
                    <a:pt x="198144" y="96220"/>
                    <a:pt x="190775" y="98676"/>
                  </a:cubicBezTo>
                  <a:cubicBezTo>
                    <a:pt x="168378" y="121073"/>
                    <a:pt x="203374" y="86937"/>
                    <a:pt x="174329" y="111833"/>
                  </a:cubicBezTo>
                  <a:cubicBezTo>
                    <a:pt x="161922" y="122468"/>
                    <a:pt x="162353" y="123219"/>
                    <a:pt x="154593" y="134858"/>
                  </a:cubicBezTo>
                  <a:cubicBezTo>
                    <a:pt x="149275" y="150812"/>
                    <a:pt x="149869" y="144128"/>
                    <a:pt x="154593" y="167750"/>
                  </a:cubicBezTo>
                  <a:cubicBezTo>
                    <a:pt x="155273" y="171150"/>
                    <a:pt x="156098" y="174644"/>
                    <a:pt x="157882" y="177617"/>
                  </a:cubicBezTo>
                  <a:cubicBezTo>
                    <a:pt x="159478" y="180276"/>
                    <a:pt x="162268" y="182003"/>
                    <a:pt x="164461" y="184196"/>
                  </a:cubicBezTo>
                  <a:cubicBezTo>
                    <a:pt x="166654" y="190774"/>
                    <a:pt x="176809" y="200085"/>
                    <a:pt x="171039" y="203931"/>
                  </a:cubicBezTo>
                  <a:cubicBezTo>
                    <a:pt x="167750" y="206124"/>
                    <a:pt x="164708" y="208741"/>
                    <a:pt x="161172" y="210509"/>
                  </a:cubicBezTo>
                  <a:cubicBezTo>
                    <a:pt x="153072" y="214559"/>
                    <a:pt x="139155" y="215824"/>
                    <a:pt x="131569" y="217088"/>
                  </a:cubicBezTo>
                  <a:cubicBezTo>
                    <a:pt x="129376" y="219281"/>
                    <a:pt x="126377" y="220892"/>
                    <a:pt x="124990" y="223666"/>
                  </a:cubicBezTo>
                  <a:cubicBezTo>
                    <a:pt x="121889" y="229868"/>
                    <a:pt x="118412" y="243401"/>
                    <a:pt x="118412" y="243401"/>
                  </a:cubicBezTo>
                  <a:cubicBezTo>
                    <a:pt x="124532" y="249522"/>
                    <a:pt x="126557" y="252408"/>
                    <a:pt x="134858" y="256558"/>
                  </a:cubicBezTo>
                  <a:cubicBezTo>
                    <a:pt x="137959" y="258108"/>
                    <a:pt x="141437" y="258751"/>
                    <a:pt x="144726" y="259847"/>
                  </a:cubicBezTo>
                  <a:cubicBezTo>
                    <a:pt x="160618" y="275741"/>
                    <a:pt x="141274" y="255535"/>
                    <a:pt x="157882" y="276294"/>
                  </a:cubicBezTo>
                  <a:cubicBezTo>
                    <a:pt x="159819" y="278716"/>
                    <a:pt x="162268" y="280679"/>
                    <a:pt x="164461" y="282872"/>
                  </a:cubicBezTo>
                  <a:cubicBezTo>
                    <a:pt x="166654" y="289450"/>
                    <a:pt x="172721" y="295880"/>
                    <a:pt x="171039" y="302607"/>
                  </a:cubicBezTo>
                  <a:cubicBezTo>
                    <a:pt x="169943" y="306993"/>
                    <a:pt x="169531" y="311609"/>
                    <a:pt x="167750" y="315764"/>
                  </a:cubicBezTo>
                  <a:cubicBezTo>
                    <a:pt x="166193" y="319398"/>
                    <a:pt x="164259" y="323162"/>
                    <a:pt x="161172" y="325632"/>
                  </a:cubicBezTo>
                  <a:cubicBezTo>
                    <a:pt x="158465" y="327798"/>
                    <a:pt x="154754" y="328576"/>
                    <a:pt x="151304" y="328921"/>
                  </a:cubicBezTo>
                  <a:cubicBezTo>
                    <a:pt x="132726" y="330779"/>
                    <a:pt x="114027" y="331114"/>
                    <a:pt x="95388" y="332210"/>
                  </a:cubicBezTo>
                  <a:lnTo>
                    <a:pt x="55917" y="342078"/>
                  </a:lnTo>
                  <a:cubicBezTo>
                    <a:pt x="51531" y="343174"/>
                    <a:pt x="47049" y="343938"/>
                    <a:pt x="42760" y="345367"/>
                  </a:cubicBezTo>
                  <a:lnTo>
                    <a:pt x="23025" y="351945"/>
                  </a:lnTo>
                  <a:cubicBezTo>
                    <a:pt x="20832" y="354138"/>
                    <a:pt x="18043" y="355865"/>
                    <a:pt x="16447" y="358524"/>
                  </a:cubicBezTo>
                  <a:cubicBezTo>
                    <a:pt x="9056" y="370842"/>
                    <a:pt x="14768" y="390373"/>
                    <a:pt x="16447" y="401283"/>
                  </a:cubicBezTo>
                  <a:cubicBezTo>
                    <a:pt x="16974" y="404710"/>
                    <a:pt x="18186" y="408050"/>
                    <a:pt x="19736" y="411151"/>
                  </a:cubicBezTo>
                  <a:cubicBezTo>
                    <a:pt x="21504" y="414687"/>
                    <a:pt x="24121" y="417730"/>
                    <a:pt x="26314" y="421019"/>
                  </a:cubicBezTo>
                  <a:cubicBezTo>
                    <a:pt x="30750" y="438765"/>
                    <a:pt x="31499" y="434729"/>
                    <a:pt x="26314" y="457200"/>
                  </a:cubicBezTo>
                  <a:cubicBezTo>
                    <a:pt x="24755" y="463957"/>
                    <a:pt x="19736" y="476935"/>
                    <a:pt x="19736" y="476935"/>
                  </a:cubicBezTo>
                  <a:cubicBezTo>
                    <a:pt x="20832" y="485706"/>
                    <a:pt x="20699" y="494721"/>
                    <a:pt x="23025" y="503249"/>
                  </a:cubicBezTo>
                  <a:cubicBezTo>
                    <a:pt x="25121" y="510934"/>
                    <a:pt x="31673" y="514059"/>
                    <a:pt x="36182" y="519695"/>
                  </a:cubicBezTo>
                  <a:cubicBezTo>
                    <a:pt x="48749" y="535404"/>
                    <a:pt x="37944" y="523220"/>
                    <a:pt x="46049" y="539430"/>
                  </a:cubicBezTo>
                  <a:cubicBezTo>
                    <a:pt x="47817" y="542966"/>
                    <a:pt x="50435" y="546009"/>
                    <a:pt x="52628" y="549298"/>
                  </a:cubicBezTo>
                  <a:cubicBezTo>
                    <a:pt x="53724" y="552587"/>
                    <a:pt x="55237" y="555765"/>
                    <a:pt x="55917" y="559165"/>
                  </a:cubicBezTo>
                  <a:cubicBezTo>
                    <a:pt x="60778" y="583472"/>
                    <a:pt x="60793" y="610993"/>
                    <a:pt x="62495" y="634817"/>
                  </a:cubicBezTo>
                  <a:cubicBezTo>
                    <a:pt x="63436" y="647986"/>
                    <a:pt x="62158" y="661593"/>
                    <a:pt x="65785" y="674288"/>
                  </a:cubicBezTo>
                  <a:cubicBezTo>
                    <a:pt x="66871" y="678089"/>
                    <a:pt x="72565" y="678397"/>
                    <a:pt x="75652" y="680866"/>
                  </a:cubicBezTo>
                  <a:cubicBezTo>
                    <a:pt x="88552" y="691186"/>
                    <a:pt x="74963" y="685022"/>
                    <a:pt x="92098" y="690734"/>
                  </a:cubicBezTo>
                  <a:lnTo>
                    <a:pt x="105255" y="703891"/>
                  </a:lnTo>
                  <a:cubicBezTo>
                    <a:pt x="107448" y="706084"/>
                    <a:pt x="109254" y="708749"/>
                    <a:pt x="111834" y="710469"/>
                  </a:cubicBezTo>
                  <a:cubicBezTo>
                    <a:pt x="124281" y="718767"/>
                    <a:pt x="118906" y="714252"/>
                    <a:pt x="128280" y="723626"/>
                  </a:cubicBezTo>
                  <a:lnTo>
                    <a:pt x="134858" y="743361"/>
                  </a:lnTo>
                  <a:lnTo>
                    <a:pt x="138147" y="753229"/>
                  </a:lnTo>
                  <a:cubicBezTo>
                    <a:pt x="136851" y="775254"/>
                    <a:pt x="137824" y="802655"/>
                    <a:pt x="131569" y="825591"/>
                  </a:cubicBezTo>
                  <a:cubicBezTo>
                    <a:pt x="129744" y="832281"/>
                    <a:pt x="129893" y="840424"/>
                    <a:pt x="124990" y="845327"/>
                  </a:cubicBezTo>
                  <a:lnTo>
                    <a:pt x="115123" y="855194"/>
                  </a:lnTo>
                  <a:cubicBezTo>
                    <a:pt x="114027" y="858483"/>
                    <a:pt x="113618" y="862089"/>
                    <a:pt x="111834" y="865062"/>
                  </a:cubicBezTo>
                  <a:cubicBezTo>
                    <a:pt x="110238" y="867721"/>
                    <a:pt x="106642" y="868866"/>
                    <a:pt x="105255" y="871640"/>
                  </a:cubicBezTo>
                  <a:cubicBezTo>
                    <a:pt x="90137" y="901877"/>
                    <a:pt x="106962" y="883093"/>
                    <a:pt x="92098" y="897954"/>
                  </a:cubicBezTo>
                  <a:lnTo>
                    <a:pt x="82231" y="927557"/>
                  </a:lnTo>
                  <a:cubicBezTo>
                    <a:pt x="81135" y="930846"/>
                    <a:pt x="81392" y="934972"/>
                    <a:pt x="78941" y="937424"/>
                  </a:cubicBezTo>
                  <a:cubicBezTo>
                    <a:pt x="63053" y="953314"/>
                    <a:pt x="82388" y="933117"/>
                    <a:pt x="65785" y="953870"/>
                  </a:cubicBezTo>
                  <a:cubicBezTo>
                    <a:pt x="63848" y="956292"/>
                    <a:pt x="61399" y="958256"/>
                    <a:pt x="59206" y="960449"/>
                  </a:cubicBezTo>
                  <a:cubicBezTo>
                    <a:pt x="58110" y="963738"/>
                    <a:pt x="57468" y="967216"/>
                    <a:pt x="55917" y="970317"/>
                  </a:cubicBezTo>
                  <a:cubicBezTo>
                    <a:pt x="51768" y="978615"/>
                    <a:pt x="48878" y="980645"/>
                    <a:pt x="42760" y="986763"/>
                  </a:cubicBezTo>
                  <a:cubicBezTo>
                    <a:pt x="34496" y="1011556"/>
                    <a:pt x="45642" y="981002"/>
                    <a:pt x="32893" y="1006498"/>
                  </a:cubicBezTo>
                  <a:cubicBezTo>
                    <a:pt x="31342" y="1009599"/>
                    <a:pt x="31154" y="1013264"/>
                    <a:pt x="29603" y="1016365"/>
                  </a:cubicBezTo>
                  <a:cubicBezTo>
                    <a:pt x="27835" y="1019901"/>
                    <a:pt x="24630" y="1022621"/>
                    <a:pt x="23025" y="1026233"/>
                  </a:cubicBezTo>
                  <a:cubicBezTo>
                    <a:pt x="20209" y="1032570"/>
                    <a:pt x="18640" y="1039390"/>
                    <a:pt x="16447" y="1045968"/>
                  </a:cubicBezTo>
                  <a:lnTo>
                    <a:pt x="13157" y="1055836"/>
                  </a:lnTo>
                  <a:cubicBezTo>
                    <a:pt x="12061" y="1063511"/>
                    <a:pt x="10680" y="1071150"/>
                    <a:pt x="9868" y="1078860"/>
                  </a:cubicBezTo>
                  <a:cubicBezTo>
                    <a:pt x="7178" y="1104419"/>
                    <a:pt x="7324" y="1120443"/>
                    <a:pt x="3290" y="1144645"/>
                  </a:cubicBezTo>
                  <a:cubicBezTo>
                    <a:pt x="2547" y="1149104"/>
                    <a:pt x="1097" y="1153416"/>
                    <a:pt x="0" y="1157801"/>
                  </a:cubicBezTo>
                  <a:cubicBezTo>
                    <a:pt x="1097" y="1173151"/>
                    <a:pt x="1007" y="1188631"/>
                    <a:pt x="3290" y="1203850"/>
                  </a:cubicBezTo>
                  <a:cubicBezTo>
                    <a:pt x="4319" y="1210708"/>
                    <a:pt x="4964" y="1218683"/>
                    <a:pt x="9868" y="1223586"/>
                  </a:cubicBezTo>
                  <a:lnTo>
                    <a:pt x="16447" y="1230164"/>
                  </a:lnTo>
                  <a:cubicBezTo>
                    <a:pt x="18640" y="1236742"/>
                    <a:pt x="19179" y="1244129"/>
                    <a:pt x="23025" y="1249899"/>
                  </a:cubicBezTo>
                  <a:cubicBezTo>
                    <a:pt x="25218" y="1253188"/>
                    <a:pt x="27997" y="1256155"/>
                    <a:pt x="29603" y="1259767"/>
                  </a:cubicBezTo>
                  <a:cubicBezTo>
                    <a:pt x="41698" y="1286979"/>
                    <a:pt x="29251" y="1272570"/>
                    <a:pt x="42760" y="1286081"/>
                  </a:cubicBezTo>
                  <a:cubicBezTo>
                    <a:pt x="50589" y="1309566"/>
                    <a:pt x="45493" y="1300046"/>
                    <a:pt x="55917" y="1315683"/>
                  </a:cubicBezTo>
                  <a:cubicBezTo>
                    <a:pt x="65234" y="1343638"/>
                    <a:pt x="52239" y="1309554"/>
                    <a:pt x="65785" y="1332129"/>
                  </a:cubicBezTo>
                  <a:cubicBezTo>
                    <a:pt x="67569" y="1335102"/>
                    <a:pt x="67390" y="1338966"/>
                    <a:pt x="69074" y="1341997"/>
                  </a:cubicBezTo>
                  <a:cubicBezTo>
                    <a:pt x="72914" y="1348908"/>
                    <a:pt x="82231" y="1361732"/>
                    <a:pt x="82231" y="1361732"/>
                  </a:cubicBezTo>
                  <a:cubicBezTo>
                    <a:pt x="94221" y="1397706"/>
                    <a:pt x="75101" y="1343226"/>
                    <a:pt x="92098" y="1381468"/>
                  </a:cubicBezTo>
                  <a:cubicBezTo>
                    <a:pt x="92100" y="1381473"/>
                    <a:pt x="100320" y="1406133"/>
                    <a:pt x="101966" y="1411070"/>
                  </a:cubicBezTo>
                  <a:lnTo>
                    <a:pt x="105255" y="1420938"/>
                  </a:lnTo>
                  <a:cubicBezTo>
                    <a:pt x="109259" y="1432950"/>
                    <a:pt x="108322" y="1435045"/>
                    <a:pt x="121701" y="1443963"/>
                  </a:cubicBezTo>
                  <a:cubicBezTo>
                    <a:pt x="137340" y="1454388"/>
                    <a:pt x="127817" y="1449290"/>
                    <a:pt x="151304" y="1457119"/>
                  </a:cubicBezTo>
                  <a:lnTo>
                    <a:pt x="161172" y="1460409"/>
                  </a:lnTo>
                  <a:lnTo>
                    <a:pt x="171039" y="1463698"/>
                  </a:lnTo>
                  <a:cubicBezTo>
                    <a:pt x="195160" y="1462602"/>
                    <a:pt x="219333" y="1462335"/>
                    <a:pt x="243402" y="1460409"/>
                  </a:cubicBezTo>
                  <a:cubicBezTo>
                    <a:pt x="246858" y="1460132"/>
                    <a:pt x="250169" y="1458670"/>
                    <a:pt x="253270" y="1457119"/>
                  </a:cubicBezTo>
                  <a:cubicBezTo>
                    <a:pt x="256806" y="1455351"/>
                    <a:pt x="259848" y="1452734"/>
                    <a:pt x="263137" y="1450541"/>
                  </a:cubicBezTo>
                  <a:lnTo>
                    <a:pt x="276294" y="1411070"/>
                  </a:lnTo>
                  <a:lnTo>
                    <a:pt x="279583" y="1401203"/>
                  </a:lnTo>
                  <a:lnTo>
                    <a:pt x="282872" y="1391335"/>
                  </a:lnTo>
                  <a:cubicBezTo>
                    <a:pt x="283969" y="1383660"/>
                    <a:pt x="284775" y="1375939"/>
                    <a:pt x="286162" y="1368311"/>
                  </a:cubicBezTo>
                  <a:cubicBezTo>
                    <a:pt x="288151" y="1357372"/>
                    <a:pt x="292595" y="1345722"/>
                    <a:pt x="296029" y="1335419"/>
                  </a:cubicBezTo>
                  <a:cubicBezTo>
                    <a:pt x="297125" y="1332130"/>
                    <a:pt x="296866" y="1328003"/>
                    <a:pt x="299318" y="1325551"/>
                  </a:cubicBezTo>
                  <a:lnTo>
                    <a:pt x="312475" y="1312394"/>
                  </a:lnTo>
                  <a:lnTo>
                    <a:pt x="319054" y="1305816"/>
                  </a:lnTo>
                  <a:cubicBezTo>
                    <a:pt x="322528" y="1295394"/>
                    <a:pt x="321634" y="1295190"/>
                    <a:pt x="328921" y="1286081"/>
                  </a:cubicBezTo>
                  <a:cubicBezTo>
                    <a:pt x="330858" y="1283659"/>
                    <a:pt x="333639" y="1281983"/>
                    <a:pt x="335500" y="1279502"/>
                  </a:cubicBezTo>
                  <a:cubicBezTo>
                    <a:pt x="357820" y="1249743"/>
                    <a:pt x="340148" y="1268278"/>
                    <a:pt x="355235" y="1253188"/>
                  </a:cubicBezTo>
                  <a:cubicBezTo>
                    <a:pt x="364551" y="1225239"/>
                    <a:pt x="351558" y="1259316"/>
                    <a:pt x="365103" y="1236742"/>
                  </a:cubicBezTo>
                  <a:cubicBezTo>
                    <a:pt x="366887" y="1233769"/>
                    <a:pt x="366608" y="1229848"/>
                    <a:pt x="368392" y="1226875"/>
                  </a:cubicBezTo>
                  <a:cubicBezTo>
                    <a:pt x="369987" y="1224216"/>
                    <a:pt x="373033" y="1222718"/>
                    <a:pt x="374970" y="1220296"/>
                  </a:cubicBezTo>
                  <a:cubicBezTo>
                    <a:pt x="377439" y="1217209"/>
                    <a:pt x="379080" y="1213516"/>
                    <a:pt x="381549" y="1210429"/>
                  </a:cubicBezTo>
                  <a:cubicBezTo>
                    <a:pt x="383486" y="1208007"/>
                    <a:pt x="386266" y="1206331"/>
                    <a:pt x="388127" y="1203850"/>
                  </a:cubicBezTo>
                  <a:cubicBezTo>
                    <a:pt x="392871" y="1197525"/>
                    <a:pt x="396898" y="1190693"/>
                    <a:pt x="401284" y="1184115"/>
                  </a:cubicBezTo>
                  <a:cubicBezTo>
                    <a:pt x="403477" y="1180826"/>
                    <a:pt x="405067" y="1177042"/>
                    <a:pt x="407862" y="1174247"/>
                  </a:cubicBezTo>
                  <a:cubicBezTo>
                    <a:pt x="427103" y="1155006"/>
                    <a:pt x="420007" y="1164251"/>
                    <a:pt x="430887" y="1147934"/>
                  </a:cubicBezTo>
                  <a:cubicBezTo>
                    <a:pt x="431983" y="1144645"/>
                    <a:pt x="432625" y="1141167"/>
                    <a:pt x="434176" y="1138066"/>
                  </a:cubicBezTo>
                  <a:cubicBezTo>
                    <a:pt x="438325" y="1129768"/>
                    <a:pt x="441215" y="1127738"/>
                    <a:pt x="447333" y="1121620"/>
                  </a:cubicBezTo>
                  <a:cubicBezTo>
                    <a:pt x="454892" y="1098943"/>
                    <a:pt x="449008" y="1106788"/>
                    <a:pt x="460490" y="1095306"/>
                  </a:cubicBezTo>
                  <a:cubicBezTo>
                    <a:pt x="468049" y="1072629"/>
                    <a:pt x="462164" y="1080474"/>
                    <a:pt x="473647" y="1068993"/>
                  </a:cubicBezTo>
                  <a:cubicBezTo>
                    <a:pt x="477121" y="1058571"/>
                    <a:pt x="476227" y="1058367"/>
                    <a:pt x="483514" y="1049258"/>
                  </a:cubicBezTo>
                  <a:cubicBezTo>
                    <a:pt x="485451" y="1046836"/>
                    <a:pt x="487060" y="1043329"/>
                    <a:pt x="490093" y="1042679"/>
                  </a:cubicBezTo>
                  <a:cubicBezTo>
                    <a:pt x="503002" y="1039913"/>
                    <a:pt x="516380" y="1040103"/>
                    <a:pt x="529563" y="1039390"/>
                  </a:cubicBezTo>
                  <a:cubicBezTo>
                    <a:pt x="556955" y="1037909"/>
                    <a:pt x="584383" y="1037197"/>
                    <a:pt x="611793" y="1036101"/>
                  </a:cubicBezTo>
                  <a:cubicBezTo>
                    <a:pt x="618372" y="1035004"/>
                    <a:pt x="624860" y="1032811"/>
                    <a:pt x="631529" y="1032811"/>
                  </a:cubicBezTo>
                  <a:cubicBezTo>
                    <a:pt x="652961" y="1032811"/>
                    <a:pt x="667123" y="1037599"/>
                    <a:pt x="687445" y="1042679"/>
                  </a:cubicBezTo>
                  <a:cubicBezTo>
                    <a:pt x="691831" y="1043775"/>
                    <a:pt x="696313" y="1044538"/>
                    <a:pt x="700602" y="1045968"/>
                  </a:cubicBezTo>
                  <a:cubicBezTo>
                    <a:pt x="722414" y="1053239"/>
                    <a:pt x="717585" y="1052770"/>
                    <a:pt x="740072" y="1055836"/>
                  </a:cubicBezTo>
                  <a:cubicBezTo>
                    <a:pt x="757589" y="1058225"/>
                    <a:pt x="775261" y="1059507"/>
                    <a:pt x="792700" y="1062414"/>
                  </a:cubicBezTo>
                  <a:cubicBezTo>
                    <a:pt x="799278" y="1063511"/>
                    <a:pt x="805965" y="1064086"/>
                    <a:pt x="812435" y="1065704"/>
                  </a:cubicBezTo>
                  <a:cubicBezTo>
                    <a:pt x="819162" y="1067386"/>
                    <a:pt x="832170" y="1072282"/>
                    <a:pt x="832170" y="1072282"/>
                  </a:cubicBezTo>
                  <a:lnTo>
                    <a:pt x="851906" y="1092017"/>
                  </a:lnTo>
                  <a:cubicBezTo>
                    <a:pt x="854099" y="1094210"/>
                    <a:pt x="856764" y="1096016"/>
                    <a:pt x="858484" y="1098596"/>
                  </a:cubicBezTo>
                  <a:cubicBezTo>
                    <a:pt x="878728" y="1128963"/>
                    <a:pt x="852894" y="1091609"/>
                    <a:pt x="871641" y="1115042"/>
                  </a:cubicBezTo>
                  <a:cubicBezTo>
                    <a:pt x="874110" y="1118129"/>
                    <a:pt x="875750" y="1121822"/>
                    <a:pt x="878219" y="1124909"/>
                  </a:cubicBezTo>
                  <a:cubicBezTo>
                    <a:pt x="882298" y="1130008"/>
                    <a:pt x="888966" y="1135217"/>
                    <a:pt x="894665" y="1138066"/>
                  </a:cubicBezTo>
                  <a:cubicBezTo>
                    <a:pt x="897766" y="1139617"/>
                    <a:pt x="901155" y="1140575"/>
                    <a:pt x="904533" y="1141355"/>
                  </a:cubicBezTo>
                  <a:cubicBezTo>
                    <a:pt x="915428" y="1143869"/>
                    <a:pt x="937425" y="1147934"/>
                    <a:pt x="937425" y="1147934"/>
                  </a:cubicBezTo>
                  <a:cubicBezTo>
                    <a:pt x="945100" y="1146838"/>
                    <a:pt x="953094" y="1147097"/>
                    <a:pt x="960449" y="1144645"/>
                  </a:cubicBezTo>
                  <a:cubicBezTo>
                    <a:pt x="963391" y="1143664"/>
                    <a:pt x="963946" y="1138409"/>
                    <a:pt x="967028" y="1138066"/>
                  </a:cubicBezTo>
                  <a:cubicBezTo>
                    <a:pt x="974733" y="1137210"/>
                    <a:pt x="982377" y="1140259"/>
                    <a:pt x="990052" y="1141355"/>
                  </a:cubicBezTo>
                  <a:cubicBezTo>
                    <a:pt x="996631" y="1143548"/>
                    <a:pt x="1004018" y="1144087"/>
                    <a:pt x="1009788" y="1147934"/>
                  </a:cubicBezTo>
                  <a:cubicBezTo>
                    <a:pt x="1022540" y="1156435"/>
                    <a:pt x="1015905" y="1153262"/>
                    <a:pt x="1029523" y="1157801"/>
                  </a:cubicBezTo>
                  <a:lnTo>
                    <a:pt x="1036101" y="1177537"/>
                  </a:lnTo>
                  <a:lnTo>
                    <a:pt x="1039390" y="1187404"/>
                  </a:lnTo>
                  <a:cubicBezTo>
                    <a:pt x="1023502" y="1203294"/>
                    <a:pt x="1042837" y="1183097"/>
                    <a:pt x="1026234" y="1203850"/>
                  </a:cubicBezTo>
                  <a:cubicBezTo>
                    <a:pt x="1024297" y="1206272"/>
                    <a:pt x="1021848" y="1208236"/>
                    <a:pt x="1019655" y="1210429"/>
                  </a:cubicBezTo>
                  <a:cubicBezTo>
                    <a:pt x="1011309" y="1235468"/>
                    <a:pt x="1014437" y="1223365"/>
                    <a:pt x="1009788" y="1246610"/>
                  </a:cubicBezTo>
                  <a:cubicBezTo>
                    <a:pt x="1009053" y="1256900"/>
                    <a:pt x="1009990" y="1297289"/>
                    <a:pt x="999920" y="1312394"/>
                  </a:cubicBezTo>
                  <a:lnTo>
                    <a:pt x="993341" y="1322262"/>
                  </a:lnTo>
                  <a:cubicBezTo>
                    <a:pt x="981348" y="1358240"/>
                    <a:pt x="1000474" y="1303748"/>
                    <a:pt x="983474" y="1341997"/>
                  </a:cubicBezTo>
                  <a:cubicBezTo>
                    <a:pt x="980658" y="1348334"/>
                    <a:pt x="979088" y="1355154"/>
                    <a:pt x="976895" y="1361732"/>
                  </a:cubicBezTo>
                  <a:cubicBezTo>
                    <a:pt x="975799" y="1365021"/>
                    <a:pt x="975529" y="1368715"/>
                    <a:pt x="973606" y="1371600"/>
                  </a:cubicBezTo>
                  <a:lnTo>
                    <a:pt x="967028" y="1381468"/>
                  </a:lnTo>
                  <a:cubicBezTo>
                    <a:pt x="962669" y="1398904"/>
                    <a:pt x="963674" y="1393397"/>
                    <a:pt x="960449" y="1414360"/>
                  </a:cubicBezTo>
                  <a:cubicBezTo>
                    <a:pt x="958788" y="1425158"/>
                    <a:pt x="956937" y="1442589"/>
                    <a:pt x="953871" y="1453830"/>
                  </a:cubicBezTo>
                  <a:cubicBezTo>
                    <a:pt x="952047" y="1460520"/>
                    <a:pt x="948975" y="1466838"/>
                    <a:pt x="947293" y="1473565"/>
                  </a:cubicBezTo>
                  <a:cubicBezTo>
                    <a:pt x="942321" y="1493447"/>
                    <a:pt x="945432" y="1482436"/>
                    <a:pt x="937425" y="1506458"/>
                  </a:cubicBezTo>
                  <a:lnTo>
                    <a:pt x="934136" y="1516325"/>
                  </a:lnTo>
                  <a:cubicBezTo>
                    <a:pt x="933040" y="1537157"/>
                    <a:pt x="933333" y="1558108"/>
                    <a:pt x="930847" y="1578820"/>
                  </a:cubicBezTo>
                  <a:cubicBezTo>
                    <a:pt x="930021" y="1585705"/>
                    <a:pt x="926461" y="1591977"/>
                    <a:pt x="924268" y="1598555"/>
                  </a:cubicBezTo>
                  <a:lnTo>
                    <a:pt x="920979" y="1608423"/>
                  </a:lnTo>
                  <a:cubicBezTo>
                    <a:pt x="922075" y="1612809"/>
                    <a:pt x="921444" y="1618050"/>
                    <a:pt x="924268" y="1621580"/>
                  </a:cubicBezTo>
                  <a:cubicBezTo>
                    <a:pt x="926434" y="1624287"/>
                    <a:pt x="930802" y="1623917"/>
                    <a:pt x="934136" y="1624869"/>
                  </a:cubicBezTo>
                  <a:cubicBezTo>
                    <a:pt x="938483" y="1626111"/>
                    <a:pt x="942795" y="1627708"/>
                    <a:pt x="947293" y="1628158"/>
                  </a:cubicBezTo>
                  <a:cubicBezTo>
                    <a:pt x="964782" y="1629907"/>
                    <a:pt x="982378" y="1630351"/>
                    <a:pt x="999920" y="1631447"/>
                  </a:cubicBezTo>
                  <a:cubicBezTo>
                    <a:pt x="1004306" y="1632544"/>
                    <a:pt x="1008730" y="1633495"/>
                    <a:pt x="1013077" y="1634737"/>
                  </a:cubicBezTo>
                  <a:cubicBezTo>
                    <a:pt x="1030332" y="1639668"/>
                    <a:pt x="1015539" y="1636909"/>
                    <a:pt x="1036101" y="1641315"/>
                  </a:cubicBezTo>
                  <a:cubicBezTo>
                    <a:pt x="1047034" y="1643658"/>
                    <a:pt x="1058386" y="1644359"/>
                    <a:pt x="1068993" y="1647894"/>
                  </a:cubicBezTo>
                  <a:lnTo>
                    <a:pt x="1157802" y="1677496"/>
                  </a:lnTo>
                  <a:lnTo>
                    <a:pt x="1187405" y="1687364"/>
                  </a:lnTo>
                  <a:lnTo>
                    <a:pt x="1207140" y="1693942"/>
                  </a:lnTo>
                  <a:cubicBezTo>
                    <a:pt x="1223660" y="1698073"/>
                    <a:pt x="1216008" y="1695802"/>
                    <a:pt x="1230164" y="1700521"/>
                  </a:cubicBezTo>
                  <a:cubicBezTo>
                    <a:pt x="1232357" y="1702714"/>
                    <a:pt x="1234262" y="1705238"/>
                    <a:pt x="1236743" y="1707099"/>
                  </a:cubicBezTo>
                  <a:cubicBezTo>
                    <a:pt x="1243068" y="1711843"/>
                    <a:pt x="1256478" y="1720256"/>
                    <a:pt x="1256478" y="1720256"/>
                  </a:cubicBezTo>
                  <a:lnTo>
                    <a:pt x="1266346" y="1749859"/>
                  </a:lnTo>
                  <a:lnTo>
                    <a:pt x="1269635" y="1759727"/>
                  </a:lnTo>
                  <a:cubicBezTo>
                    <a:pt x="1270731" y="1773980"/>
                    <a:pt x="1271428" y="1788269"/>
                    <a:pt x="1272924" y="1802486"/>
                  </a:cubicBezTo>
                  <a:cubicBezTo>
                    <a:pt x="1273622" y="1809119"/>
                    <a:pt x="1275270" y="1815620"/>
                    <a:pt x="1276213" y="1822222"/>
                  </a:cubicBezTo>
                  <a:cubicBezTo>
                    <a:pt x="1283786" y="1875230"/>
                    <a:pt x="1275340" y="1823118"/>
                    <a:pt x="1282792" y="1871560"/>
                  </a:cubicBezTo>
                  <a:cubicBezTo>
                    <a:pt x="1287637" y="1903055"/>
                    <a:pt x="1284239" y="1879520"/>
                    <a:pt x="1289370" y="1907741"/>
                  </a:cubicBezTo>
                  <a:cubicBezTo>
                    <a:pt x="1290563" y="1914303"/>
                    <a:pt x="1291351" y="1920936"/>
                    <a:pt x="1292659" y="1927476"/>
                  </a:cubicBezTo>
                  <a:cubicBezTo>
                    <a:pt x="1293546" y="1931909"/>
                    <a:pt x="1295140" y="1936185"/>
                    <a:pt x="1295949" y="1940633"/>
                  </a:cubicBezTo>
                  <a:cubicBezTo>
                    <a:pt x="1298516" y="1954751"/>
                    <a:pt x="1298808" y="1966469"/>
                    <a:pt x="1302527" y="1980104"/>
                  </a:cubicBezTo>
                  <a:cubicBezTo>
                    <a:pt x="1305264" y="1990139"/>
                    <a:pt x="1309106" y="1999839"/>
                    <a:pt x="1312395" y="2009706"/>
                  </a:cubicBezTo>
                  <a:cubicBezTo>
                    <a:pt x="1313491" y="2012995"/>
                    <a:pt x="1313232" y="2017122"/>
                    <a:pt x="1315684" y="2019574"/>
                  </a:cubicBezTo>
                  <a:cubicBezTo>
                    <a:pt x="1347358" y="2051248"/>
                    <a:pt x="1313660" y="2019271"/>
                    <a:pt x="1338708" y="2039309"/>
                  </a:cubicBezTo>
                  <a:cubicBezTo>
                    <a:pt x="1341130" y="2041246"/>
                    <a:pt x="1342513" y="2044501"/>
                    <a:pt x="1345287" y="2045888"/>
                  </a:cubicBezTo>
                  <a:cubicBezTo>
                    <a:pt x="1351489" y="2048989"/>
                    <a:pt x="1358444" y="2050273"/>
                    <a:pt x="1365022" y="2052466"/>
                  </a:cubicBezTo>
                  <a:lnTo>
                    <a:pt x="1374890" y="2055755"/>
                  </a:lnTo>
                  <a:cubicBezTo>
                    <a:pt x="1378179" y="2056851"/>
                    <a:pt x="1381357" y="2058365"/>
                    <a:pt x="1384757" y="2059045"/>
                  </a:cubicBezTo>
                  <a:cubicBezTo>
                    <a:pt x="1390239" y="2060141"/>
                    <a:pt x="1395746" y="2061121"/>
                    <a:pt x="1401203" y="2062334"/>
                  </a:cubicBezTo>
                  <a:cubicBezTo>
                    <a:pt x="1405616" y="2063315"/>
                    <a:pt x="1409912" y="2064814"/>
                    <a:pt x="1414360" y="2065623"/>
                  </a:cubicBezTo>
                  <a:cubicBezTo>
                    <a:pt x="1421988" y="2067010"/>
                    <a:pt x="1429722" y="2067733"/>
                    <a:pt x="1437385" y="2068912"/>
                  </a:cubicBezTo>
                  <a:cubicBezTo>
                    <a:pt x="1443977" y="2069926"/>
                    <a:pt x="1450518" y="2071258"/>
                    <a:pt x="1457120" y="2072201"/>
                  </a:cubicBezTo>
                  <a:cubicBezTo>
                    <a:pt x="1465871" y="2073451"/>
                    <a:pt x="1474675" y="2074297"/>
                    <a:pt x="1483434" y="2075491"/>
                  </a:cubicBezTo>
                  <a:cubicBezTo>
                    <a:pt x="1553643" y="2085065"/>
                    <a:pt x="1504894" y="2079337"/>
                    <a:pt x="1559085" y="2085358"/>
                  </a:cubicBezTo>
                  <a:cubicBezTo>
                    <a:pt x="1587592" y="2084262"/>
                    <a:pt x="1616126" y="2083744"/>
                    <a:pt x="1644605" y="2082069"/>
                  </a:cubicBezTo>
                  <a:cubicBezTo>
                    <a:pt x="1653429" y="2081550"/>
                    <a:pt x="1662168" y="2080030"/>
                    <a:pt x="1670918" y="2078780"/>
                  </a:cubicBezTo>
                  <a:cubicBezTo>
                    <a:pt x="1680934" y="2077349"/>
                    <a:pt x="1696885" y="2074471"/>
                    <a:pt x="1707100" y="2072201"/>
                  </a:cubicBezTo>
                  <a:cubicBezTo>
                    <a:pt x="1711513" y="2071220"/>
                    <a:pt x="1715809" y="2069721"/>
                    <a:pt x="1720257" y="2068912"/>
                  </a:cubicBezTo>
                  <a:cubicBezTo>
                    <a:pt x="1738404" y="2065613"/>
                    <a:pt x="1758677" y="2064878"/>
                    <a:pt x="1776173" y="2059045"/>
                  </a:cubicBezTo>
                  <a:lnTo>
                    <a:pt x="1795908" y="2052466"/>
                  </a:lnTo>
                  <a:lnTo>
                    <a:pt x="1809065" y="2039309"/>
                  </a:lnTo>
                  <a:lnTo>
                    <a:pt x="1815644" y="2032731"/>
                  </a:lnTo>
                  <a:cubicBezTo>
                    <a:pt x="1816740" y="2029442"/>
                    <a:pt x="1819084" y="2026327"/>
                    <a:pt x="1818933" y="2022863"/>
                  </a:cubicBezTo>
                  <a:cubicBezTo>
                    <a:pt x="1817976" y="2000846"/>
                    <a:pt x="1812354" y="1957079"/>
                    <a:pt x="1812354" y="1957079"/>
                  </a:cubicBezTo>
                  <a:cubicBezTo>
                    <a:pt x="1815864" y="1893911"/>
                    <a:pt x="1817711" y="1912577"/>
                    <a:pt x="1812354" y="1861692"/>
                  </a:cubicBezTo>
                  <a:cubicBezTo>
                    <a:pt x="1809162" y="1831368"/>
                    <a:pt x="1811110" y="1841512"/>
                    <a:pt x="1802487" y="1815643"/>
                  </a:cubicBezTo>
                  <a:lnTo>
                    <a:pt x="1799198" y="1805776"/>
                  </a:lnTo>
                  <a:cubicBezTo>
                    <a:pt x="1800294" y="1781655"/>
                    <a:pt x="1799915" y="1757422"/>
                    <a:pt x="1802487" y="1733413"/>
                  </a:cubicBezTo>
                  <a:cubicBezTo>
                    <a:pt x="1803226" y="1726518"/>
                    <a:pt x="1806872" y="1720256"/>
                    <a:pt x="1809065" y="1713678"/>
                  </a:cubicBezTo>
                  <a:lnTo>
                    <a:pt x="1812354" y="1703810"/>
                  </a:lnTo>
                  <a:lnTo>
                    <a:pt x="1815644" y="1693942"/>
                  </a:lnTo>
                  <a:lnTo>
                    <a:pt x="1818933" y="1684075"/>
                  </a:lnTo>
                  <a:cubicBezTo>
                    <a:pt x="1817508" y="1669821"/>
                    <a:pt x="1822824" y="1652860"/>
                    <a:pt x="1809065" y="1644604"/>
                  </a:cubicBezTo>
                  <a:cubicBezTo>
                    <a:pt x="1806092" y="1642820"/>
                    <a:pt x="1802487" y="1642411"/>
                    <a:pt x="1799198" y="1641315"/>
                  </a:cubicBezTo>
                  <a:cubicBezTo>
                    <a:pt x="1784439" y="1626559"/>
                    <a:pt x="1801964" y="1642121"/>
                    <a:pt x="1782752" y="1631447"/>
                  </a:cubicBezTo>
                  <a:cubicBezTo>
                    <a:pt x="1766010" y="1622146"/>
                    <a:pt x="1766420" y="1621695"/>
                    <a:pt x="1756438" y="1611712"/>
                  </a:cubicBezTo>
                  <a:cubicBezTo>
                    <a:pt x="1755342" y="1608423"/>
                    <a:pt x="1754933" y="1604818"/>
                    <a:pt x="1753149" y="1601845"/>
                  </a:cubicBezTo>
                  <a:cubicBezTo>
                    <a:pt x="1751553" y="1599186"/>
                    <a:pt x="1748507" y="1597688"/>
                    <a:pt x="1746570" y="1595266"/>
                  </a:cubicBezTo>
                  <a:cubicBezTo>
                    <a:pt x="1744101" y="1592179"/>
                    <a:pt x="1742461" y="1588486"/>
                    <a:pt x="1739992" y="1585399"/>
                  </a:cubicBezTo>
                  <a:cubicBezTo>
                    <a:pt x="1721245" y="1561966"/>
                    <a:pt x="1747079" y="1599320"/>
                    <a:pt x="1726835" y="1568953"/>
                  </a:cubicBezTo>
                  <a:cubicBezTo>
                    <a:pt x="1725739" y="1565664"/>
                    <a:pt x="1723929" y="1562531"/>
                    <a:pt x="1723546" y="1559085"/>
                  </a:cubicBezTo>
                  <a:cubicBezTo>
                    <a:pt x="1721726" y="1542703"/>
                    <a:pt x="1724075" y="1525781"/>
                    <a:pt x="1720257" y="1509747"/>
                  </a:cubicBezTo>
                  <a:cubicBezTo>
                    <a:pt x="1716365" y="1493401"/>
                    <a:pt x="1708382" y="1493260"/>
                    <a:pt x="1700521" y="1483433"/>
                  </a:cubicBezTo>
                  <a:cubicBezTo>
                    <a:pt x="1693235" y="1474326"/>
                    <a:pt x="1694127" y="1474118"/>
                    <a:pt x="1690654" y="1463698"/>
                  </a:cubicBezTo>
                  <a:cubicBezTo>
                    <a:pt x="1691750" y="1451638"/>
                    <a:pt x="1692230" y="1439505"/>
                    <a:pt x="1693943" y="1427517"/>
                  </a:cubicBezTo>
                  <a:cubicBezTo>
                    <a:pt x="1695763" y="1414778"/>
                    <a:pt x="1703398" y="1409014"/>
                    <a:pt x="1716967" y="1404492"/>
                  </a:cubicBezTo>
                  <a:cubicBezTo>
                    <a:pt x="1720256" y="1403396"/>
                    <a:pt x="1723381" y="1401503"/>
                    <a:pt x="1726835" y="1401203"/>
                  </a:cubicBezTo>
                  <a:cubicBezTo>
                    <a:pt x="1748708" y="1399301"/>
                    <a:pt x="1770691" y="1399010"/>
                    <a:pt x="1792619" y="1397914"/>
                  </a:cubicBezTo>
                  <a:cubicBezTo>
                    <a:pt x="1796830" y="1396861"/>
                    <a:pt x="1810929" y="1393693"/>
                    <a:pt x="1815644" y="1391335"/>
                  </a:cubicBezTo>
                  <a:cubicBezTo>
                    <a:pt x="1819180" y="1389567"/>
                    <a:pt x="1822424" y="1387226"/>
                    <a:pt x="1825511" y="1384757"/>
                  </a:cubicBezTo>
                  <a:cubicBezTo>
                    <a:pt x="1827933" y="1382820"/>
                    <a:pt x="1829668" y="1380115"/>
                    <a:pt x="1832090" y="1378178"/>
                  </a:cubicBezTo>
                  <a:cubicBezTo>
                    <a:pt x="1835177" y="1375709"/>
                    <a:pt x="1838870" y="1374069"/>
                    <a:pt x="1841957" y="1371600"/>
                  </a:cubicBezTo>
                  <a:cubicBezTo>
                    <a:pt x="1844379" y="1369663"/>
                    <a:pt x="1845762" y="1366409"/>
                    <a:pt x="1848536" y="1365022"/>
                  </a:cubicBezTo>
                  <a:cubicBezTo>
                    <a:pt x="1854738" y="1361921"/>
                    <a:pt x="1861693" y="1360636"/>
                    <a:pt x="1868271" y="1358443"/>
                  </a:cubicBezTo>
                  <a:lnTo>
                    <a:pt x="1878139" y="1355154"/>
                  </a:lnTo>
                  <a:cubicBezTo>
                    <a:pt x="1881428" y="1352961"/>
                    <a:pt x="1884067" y="1348904"/>
                    <a:pt x="1888006" y="1348576"/>
                  </a:cubicBezTo>
                  <a:cubicBezTo>
                    <a:pt x="1905632" y="1347107"/>
                    <a:pt x="1913576" y="1350521"/>
                    <a:pt x="1927477" y="1355154"/>
                  </a:cubicBezTo>
                  <a:lnTo>
                    <a:pt x="1940634" y="1394624"/>
                  </a:lnTo>
                  <a:cubicBezTo>
                    <a:pt x="1941731" y="1397913"/>
                    <a:pt x="1941038" y="1402569"/>
                    <a:pt x="1943923" y="1404492"/>
                  </a:cubicBezTo>
                  <a:cubicBezTo>
                    <a:pt x="1947212" y="1406685"/>
                    <a:pt x="1950178" y="1409465"/>
                    <a:pt x="1953790" y="1411070"/>
                  </a:cubicBezTo>
                  <a:cubicBezTo>
                    <a:pt x="1953792" y="1411071"/>
                    <a:pt x="1978458" y="1419293"/>
                    <a:pt x="1983393" y="1420938"/>
                  </a:cubicBezTo>
                  <a:cubicBezTo>
                    <a:pt x="1983398" y="1420940"/>
                    <a:pt x="2003125" y="1427514"/>
                    <a:pt x="2003129" y="1427517"/>
                  </a:cubicBezTo>
                  <a:lnTo>
                    <a:pt x="2012996" y="1434095"/>
                  </a:lnTo>
                  <a:cubicBezTo>
                    <a:pt x="2018478" y="1432999"/>
                    <a:pt x="2024303" y="1433008"/>
                    <a:pt x="2029442" y="1430806"/>
                  </a:cubicBezTo>
                  <a:cubicBezTo>
                    <a:pt x="2032293" y="1429584"/>
                    <a:pt x="2034160" y="1426708"/>
                    <a:pt x="2036021" y="1424227"/>
                  </a:cubicBezTo>
                  <a:cubicBezTo>
                    <a:pt x="2046891" y="1409733"/>
                    <a:pt x="2048523" y="1408428"/>
                    <a:pt x="2052467" y="1394624"/>
                  </a:cubicBezTo>
                  <a:cubicBezTo>
                    <a:pt x="2053709" y="1390278"/>
                    <a:pt x="2054947" y="1385915"/>
                    <a:pt x="2055756" y="1381468"/>
                  </a:cubicBezTo>
                  <a:cubicBezTo>
                    <a:pt x="2057143" y="1373840"/>
                    <a:pt x="2057525" y="1366045"/>
                    <a:pt x="2059045" y="1358443"/>
                  </a:cubicBezTo>
                  <a:cubicBezTo>
                    <a:pt x="2059725" y="1355043"/>
                    <a:pt x="2061382" y="1351910"/>
                    <a:pt x="2062334" y="1348576"/>
                  </a:cubicBezTo>
                  <a:cubicBezTo>
                    <a:pt x="2063576" y="1344229"/>
                    <a:pt x="2064642" y="1339832"/>
                    <a:pt x="2065623" y="1335419"/>
                  </a:cubicBezTo>
                  <a:cubicBezTo>
                    <a:pt x="2066836" y="1329962"/>
                    <a:pt x="2067913" y="1324473"/>
                    <a:pt x="2068913" y="1318973"/>
                  </a:cubicBezTo>
                  <a:cubicBezTo>
                    <a:pt x="2070106" y="1312411"/>
                    <a:pt x="2070585" y="1305707"/>
                    <a:pt x="2072202" y="1299237"/>
                  </a:cubicBezTo>
                  <a:cubicBezTo>
                    <a:pt x="2072212" y="1299196"/>
                    <a:pt x="2080419" y="1274589"/>
                    <a:pt x="2082070" y="1269635"/>
                  </a:cubicBezTo>
                  <a:lnTo>
                    <a:pt x="2088648" y="1249899"/>
                  </a:lnTo>
                  <a:cubicBezTo>
                    <a:pt x="2089744" y="1246610"/>
                    <a:pt x="2088574" y="1240873"/>
                    <a:pt x="2091937" y="1240032"/>
                  </a:cubicBezTo>
                  <a:cubicBezTo>
                    <a:pt x="2108458" y="1235901"/>
                    <a:pt x="2100805" y="1238171"/>
                    <a:pt x="2114962" y="1233453"/>
                  </a:cubicBezTo>
                  <a:cubicBezTo>
                    <a:pt x="2121540" y="1229067"/>
                    <a:pt x="2127196" y="1222796"/>
                    <a:pt x="2134697" y="1220296"/>
                  </a:cubicBezTo>
                  <a:cubicBezTo>
                    <a:pt x="2144012" y="1217191"/>
                    <a:pt x="2146585" y="1217295"/>
                    <a:pt x="2154432" y="1210429"/>
                  </a:cubicBezTo>
                  <a:cubicBezTo>
                    <a:pt x="2160267" y="1205324"/>
                    <a:pt x="2165396" y="1199465"/>
                    <a:pt x="2170878" y="1193983"/>
                  </a:cubicBezTo>
                  <a:lnTo>
                    <a:pt x="2177457" y="1187404"/>
                  </a:lnTo>
                  <a:cubicBezTo>
                    <a:pt x="2178553" y="1184115"/>
                    <a:pt x="2181129" y="1180983"/>
                    <a:pt x="2180746" y="1177537"/>
                  </a:cubicBezTo>
                  <a:cubicBezTo>
                    <a:pt x="2179692" y="1168051"/>
                    <a:pt x="2174152" y="1155591"/>
                    <a:pt x="2167589" y="1147934"/>
                  </a:cubicBezTo>
                  <a:cubicBezTo>
                    <a:pt x="2163553" y="1143225"/>
                    <a:pt x="2158818" y="1139163"/>
                    <a:pt x="2154432" y="1134777"/>
                  </a:cubicBezTo>
                  <a:cubicBezTo>
                    <a:pt x="2141769" y="1122114"/>
                    <a:pt x="2148435" y="1127489"/>
                    <a:pt x="2134697" y="1118331"/>
                  </a:cubicBezTo>
                  <a:cubicBezTo>
                    <a:pt x="2132504" y="1111753"/>
                    <a:pt x="2127258" y="1105477"/>
                    <a:pt x="2128118" y="1098596"/>
                  </a:cubicBezTo>
                  <a:cubicBezTo>
                    <a:pt x="2131838" y="1068842"/>
                    <a:pt x="2128613" y="1080668"/>
                    <a:pt x="2134697" y="1062414"/>
                  </a:cubicBezTo>
                  <a:cubicBezTo>
                    <a:pt x="2134692" y="1062380"/>
                    <a:pt x="2132172" y="1034927"/>
                    <a:pt x="2128118" y="1029522"/>
                  </a:cubicBezTo>
                  <a:cubicBezTo>
                    <a:pt x="2123466" y="1023320"/>
                    <a:pt x="2117154" y="1018558"/>
                    <a:pt x="2111672" y="1013076"/>
                  </a:cubicBezTo>
                  <a:lnTo>
                    <a:pt x="2101805" y="1003209"/>
                  </a:lnTo>
                  <a:cubicBezTo>
                    <a:pt x="2099612" y="1001016"/>
                    <a:pt x="2096946" y="999211"/>
                    <a:pt x="2095226" y="996630"/>
                  </a:cubicBezTo>
                  <a:cubicBezTo>
                    <a:pt x="2094133" y="994990"/>
                    <a:pt x="2082254" y="974375"/>
                    <a:pt x="2075491" y="970317"/>
                  </a:cubicBezTo>
                  <a:cubicBezTo>
                    <a:pt x="2072518" y="968533"/>
                    <a:pt x="2068912" y="968124"/>
                    <a:pt x="2065623" y="967027"/>
                  </a:cubicBezTo>
                  <a:cubicBezTo>
                    <a:pt x="2063430" y="973606"/>
                    <a:pt x="2065624" y="984570"/>
                    <a:pt x="2059045" y="986763"/>
                  </a:cubicBezTo>
                  <a:cubicBezTo>
                    <a:pt x="2055756" y="987859"/>
                    <a:pt x="2052511" y="989100"/>
                    <a:pt x="2049177" y="990052"/>
                  </a:cubicBezTo>
                  <a:cubicBezTo>
                    <a:pt x="2035137" y="994063"/>
                    <a:pt x="2034839" y="993238"/>
                    <a:pt x="2019575" y="996630"/>
                  </a:cubicBezTo>
                  <a:cubicBezTo>
                    <a:pt x="2015162" y="997611"/>
                    <a:pt x="2010804" y="998823"/>
                    <a:pt x="2006418" y="999919"/>
                  </a:cubicBezTo>
                  <a:cubicBezTo>
                    <a:pt x="1999839" y="998823"/>
                    <a:pt x="1993152" y="998247"/>
                    <a:pt x="1986682" y="996630"/>
                  </a:cubicBezTo>
                  <a:cubicBezTo>
                    <a:pt x="1979955" y="994948"/>
                    <a:pt x="1966947" y="990052"/>
                    <a:pt x="1966947" y="990052"/>
                  </a:cubicBezTo>
                  <a:cubicBezTo>
                    <a:pt x="1964754" y="987859"/>
                    <a:pt x="1962850" y="985334"/>
                    <a:pt x="1960369" y="983473"/>
                  </a:cubicBezTo>
                  <a:cubicBezTo>
                    <a:pt x="1954044" y="978729"/>
                    <a:pt x="1946224" y="975907"/>
                    <a:pt x="1940634" y="970317"/>
                  </a:cubicBezTo>
                  <a:cubicBezTo>
                    <a:pt x="1936883" y="966566"/>
                    <a:pt x="1929469" y="958292"/>
                    <a:pt x="1924188" y="957160"/>
                  </a:cubicBezTo>
                  <a:cubicBezTo>
                    <a:pt x="1912346" y="954622"/>
                    <a:pt x="1900067" y="954967"/>
                    <a:pt x="1888006" y="953870"/>
                  </a:cubicBezTo>
                  <a:lnTo>
                    <a:pt x="1861693" y="947292"/>
                  </a:lnTo>
                  <a:cubicBezTo>
                    <a:pt x="1857307" y="946196"/>
                    <a:pt x="1853029" y="944502"/>
                    <a:pt x="1848536" y="944003"/>
                  </a:cubicBezTo>
                  <a:lnTo>
                    <a:pt x="1789330" y="937424"/>
                  </a:lnTo>
                  <a:cubicBezTo>
                    <a:pt x="1784944" y="936328"/>
                    <a:pt x="1780503" y="935434"/>
                    <a:pt x="1776173" y="934135"/>
                  </a:cubicBezTo>
                  <a:cubicBezTo>
                    <a:pt x="1769531" y="932143"/>
                    <a:pt x="1756438" y="927557"/>
                    <a:pt x="1756438" y="927557"/>
                  </a:cubicBezTo>
                  <a:cubicBezTo>
                    <a:pt x="1739770" y="910889"/>
                    <a:pt x="1761339" y="930496"/>
                    <a:pt x="1739992" y="917689"/>
                  </a:cubicBezTo>
                  <a:cubicBezTo>
                    <a:pt x="1737333" y="916094"/>
                    <a:pt x="1736187" y="912498"/>
                    <a:pt x="1733413" y="911111"/>
                  </a:cubicBezTo>
                  <a:cubicBezTo>
                    <a:pt x="1727211" y="908010"/>
                    <a:pt x="1719448" y="908378"/>
                    <a:pt x="1713678" y="904532"/>
                  </a:cubicBezTo>
                  <a:cubicBezTo>
                    <a:pt x="1707100" y="900147"/>
                    <a:pt x="1701443" y="893876"/>
                    <a:pt x="1693943" y="891376"/>
                  </a:cubicBezTo>
                  <a:lnTo>
                    <a:pt x="1674208" y="884797"/>
                  </a:lnTo>
                  <a:cubicBezTo>
                    <a:pt x="1662726" y="873316"/>
                    <a:pt x="1670570" y="879199"/>
                    <a:pt x="1647894" y="871640"/>
                  </a:cubicBezTo>
                  <a:lnTo>
                    <a:pt x="1638026" y="868351"/>
                  </a:lnTo>
                  <a:cubicBezTo>
                    <a:pt x="1622389" y="857927"/>
                    <a:pt x="1631909" y="863023"/>
                    <a:pt x="1608423" y="855194"/>
                  </a:cubicBezTo>
                  <a:lnTo>
                    <a:pt x="1598556" y="851905"/>
                  </a:lnTo>
                  <a:cubicBezTo>
                    <a:pt x="1596363" y="849712"/>
                    <a:pt x="1592585" y="848368"/>
                    <a:pt x="1591977" y="845327"/>
                  </a:cubicBezTo>
                  <a:cubicBezTo>
                    <a:pt x="1591297" y="841927"/>
                    <a:pt x="1595267" y="838926"/>
                    <a:pt x="1595267" y="835459"/>
                  </a:cubicBezTo>
                  <a:cubicBezTo>
                    <a:pt x="1595267" y="824440"/>
                    <a:pt x="1594649" y="813257"/>
                    <a:pt x="1591977" y="802567"/>
                  </a:cubicBezTo>
                  <a:cubicBezTo>
                    <a:pt x="1589889" y="794215"/>
                    <a:pt x="1567339" y="789968"/>
                    <a:pt x="1565664" y="789410"/>
                  </a:cubicBezTo>
                  <a:lnTo>
                    <a:pt x="1555796" y="786121"/>
                  </a:lnTo>
                  <a:cubicBezTo>
                    <a:pt x="1542949" y="773272"/>
                    <a:pt x="1556428" y="784791"/>
                    <a:pt x="1539350" y="776253"/>
                  </a:cubicBezTo>
                  <a:cubicBezTo>
                    <a:pt x="1535814" y="774485"/>
                    <a:pt x="1533094" y="771281"/>
                    <a:pt x="1529482" y="769675"/>
                  </a:cubicBezTo>
                  <a:cubicBezTo>
                    <a:pt x="1529477" y="769673"/>
                    <a:pt x="1504817" y="761453"/>
                    <a:pt x="1499880" y="759807"/>
                  </a:cubicBezTo>
                  <a:lnTo>
                    <a:pt x="1490012" y="756518"/>
                  </a:lnTo>
                  <a:cubicBezTo>
                    <a:pt x="1486723" y="755422"/>
                    <a:pt x="1483576" y="753719"/>
                    <a:pt x="1480144" y="753229"/>
                  </a:cubicBezTo>
                  <a:cubicBezTo>
                    <a:pt x="1469064" y="751646"/>
                    <a:pt x="1448813" y="748936"/>
                    <a:pt x="1437385" y="746650"/>
                  </a:cubicBezTo>
                  <a:cubicBezTo>
                    <a:pt x="1424953" y="744163"/>
                    <a:pt x="1417085" y="740980"/>
                    <a:pt x="1404493" y="736783"/>
                  </a:cubicBezTo>
                  <a:lnTo>
                    <a:pt x="1394625" y="733494"/>
                  </a:lnTo>
                  <a:cubicBezTo>
                    <a:pt x="1391336" y="732397"/>
                    <a:pt x="1388212" y="730492"/>
                    <a:pt x="1384757" y="730204"/>
                  </a:cubicBezTo>
                  <a:lnTo>
                    <a:pt x="1345287" y="726915"/>
                  </a:lnTo>
                  <a:cubicBezTo>
                    <a:pt x="1253185" y="730091"/>
                    <a:pt x="1244275" y="732554"/>
                    <a:pt x="1151223" y="726915"/>
                  </a:cubicBezTo>
                  <a:cubicBezTo>
                    <a:pt x="1147762" y="726705"/>
                    <a:pt x="1144701" y="724538"/>
                    <a:pt x="1141356" y="723626"/>
                  </a:cubicBezTo>
                  <a:cubicBezTo>
                    <a:pt x="1132633" y="721247"/>
                    <a:pt x="1123619" y="719906"/>
                    <a:pt x="1115042" y="717047"/>
                  </a:cubicBezTo>
                  <a:cubicBezTo>
                    <a:pt x="1104794" y="713631"/>
                    <a:pt x="1100637" y="711792"/>
                    <a:pt x="1088729" y="710469"/>
                  </a:cubicBezTo>
                  <a:cubicBezTo>
                    <a:pt x="1032926" y="704269"/>
                    <a:pt x="1013444" y="703719"/>
                    <a:pt x="960449" y="700601"/>
                  </a:cubicBezTo>
                  <a:cubicBezTo>
                    <a:pt x="956064" y="699505"/>
                    <a:pt x="951623" y="698611"/>
                    <a:pt x="947293" y="697312"/>
                  </a:cubicBezTo>
                  <a:cubicBezTo>
                    <a:pt x="940651" y="695320"/>
                    <a:pt x="927557" y="690734"/>
                    <a:pt x="927557" y="690734"/>
                  </a:cubicBezTo>
                  <a:cubicBezTo>
                    <a:pt x="883777" y="661543"/>
                    <a:pt x="948655" y="703551"/>
                    <a:pt x="907822" y="680866"/>
                  </a:cubicBezTo>
                  <a:cubicBezTo>
                    <a:pt x="900911" y="677026"/>
                    <a:pt x="895588" y="670209"/>
                    <a:pt x="888087" y="667709"/>
                  </a:cubicBezTo>
                  <a:lnTo>
                    <a:pt x="858484" y="657842"/>
                  </a:lnTo>
                  <a:cubicBezTo>
                    <a:pt x="855195" y="656746"/>
                    <a:pt x="852016" y="655233"/>
                    <a:pt x="848616" y="654553"/>
                  </a:cubicBezTo>
                  <a:cubicBezTo>
                    <a:pt x="843134" y="653456"/>
                    <a:pt x="837564" y="652734"/>
                    <a:pt x="832170" y="651263"/>
                  </a:cubicBezTo>
                  <a:cubicBezTo>
                    <a:pt x="825480" y="649438"/>
                    <a:pt x="819013" y="646878"/>
                    <a:pt x="812435" y="644685"/>
                  </a:cubicBezTo>
                  <a:lnTo>
                    <a:pt x="782832" y="634817"/>
                  </a:lnTo>
                  <a:cubicBezTo>
                    <a:pt x="779543" y="633721"/>
                    <a:pt x="776328" y="632369"/>
                    <a:pt x="772964" y="631528"/>
                  </a:cubicBezTo>
                  <a:cubicBezTo>
                    <a:pt x="740851" y="623500"/>
                    <a:pt x="780978" y="633310"/>
                    <a:pt x="743362" y="624950"/>
                  </a:cubicBezTo>
                  <a:cubicBezTo>
                    <a:pt x="732487" y="622533"/>
                    <a:pt x="725109" y="619790"/>
                    <a:pt x="713759" y="618371"/>
                  </a:cubicBezTo>
                  <a:cubicBezTo>
                    <a:pt x="678083" y="613912"/>
                    <a:pt x="636229" y="613284"/>
                    <a:pt x="601926" y="611793"/>
                  </a:cubicBezTo>
                  <a:cubicBezTo>
                    <a:pt x="595347" y="610697"/>
                    <a:pt x="588660" y="610122"/>
                    <a:pt x="582190" y="608504"/>
                  </a:cubicBezTo>
                  <a:cubicBezTo>
                    <a:pt x="575463" y="606822"/>
                    <a:pt x="569295" y="603065"/>
                    <a:pt x="562455" y="601925"/>
                  </a:cubicBezTo>
                  <a:lnTo>
                    <a:pt x="542720" y="598636"/>
                  </a:lnTo>
                  <a:cubicBezTo>
                    <a:pt x="535057" y="597457"/>
                    <a:pt x="527353" y="596556"/>
                    <a:pt x="519695" y="595347"/>
                  </a:cubicBezTo>
                  <a:cubicBezTo>
                    <a:pt x="506520" y="593267"/>
                    <a:pt x="493304" y="591384"/>
                    <a:pt x="480225" y="588768"/>
                  </a:cubicBezTo>
                  <a:cubicBezTo>
                    <a:pt x="474743" y="587672"/>
                    <a:pt x="469321" y="586218"/>
                    <a:pt x="463779" y="585479"/>
                  </a:cubicBezTo>
                  <a:cubicBezTo>
                    <a:pt x="452857" y="584023"/>
                    <a:pt x="441851" y="583286"/>
                    <a:pt x="430887" y="582190"/>
                  </a:cubicBezTo>
                  <a:cubicBezTo>
                    <a:pt x="426501" y="581094"/>
                    <a:pt x="422060" y="580200"/>
                    <a:pt x="417730" y="578901"/>
                  </a:cubicBezTo>
                  <a:cubicBezTo>
                    <a:pt x="407767" y="575912"/>
                    <a:pt x="397995" y="572322"/>
                    <a:pt x="388127" y="569033"/>
                  </a:cubicBezTo>
                  <a:cubicBezTo>
                    <a:pt x="377219" y="565397"/>
                    <a:pt x="345368" y="575612"/>
                    <a:pt x="351946" y="56245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88673C6F-2EB5-4A23-B4C9-987A39E042C9}"/>
                </a:ext>
              </a:extLst>
            </p:cNvPr>
            <p:cNvSpPr/>
            <p:nvPr/>
          </p:nvSpPr>
          <p:spPr>
            <a:xfrm>
              <a:off x="3931814" y="3066510"/>
              <a:ext cx="1549218" cy="1391335"/>
            </a:xfrm>
            <a:custGeom>
              <a:avLst/>
              <a:gdLst>
                <a:gd name="connsiteX0" fmla="*/ 493382 w 1549218"/>
                <a:gd name="connsiteY0" fmla="*/ 184196 h 1391335"/>
                <a:gd name="connsiteX1" fmla="*/ 444044 w 1549218"/>
                <a:gd name="connsiteY1" fmla="*/ 276293 h 1391335"/>
                <a:gd name="connsiteX2" fmla="*/ 430887 w 1549218"/>
                <a:gd name="connsiteY2" fmla="*/ 305896 h 1391335"/>
                <a:gd name="connsiteX3" fmla="*/ 404573 w 1549218"/>
                <a:gd name="connsiteY3" fmla="*/ 325632 h 1391335"/>
                <a:gd name="connsiteX4" fmla="*/ 388127 w 1549218"/>
                <a:gd name="connsiteY4" fmla="*/ 322342 h 1391335"/>
                <a:gd name="connsiteX5" fmla="*/ 365102 w 1549218"/>
                <a:gd name="connsiteY5" fmla="*/ 302607 h 1391335"/>
                <a:gd name="connsiteX6" fmla="*/ 348656 w 1549218"/>
                <a:gd name="connsiteY6" fmla="*/ 289450 h 1391335"/>
                <a:gd name="connsiteX7" fmla="*/ 338789 w 1549218"/>
                <a:gd name="connsiteY7" fmla="*/ 282872 h 1391335"/>
                <a:gd name="connsiteX8" fmla="*/ 332210 w 1549218"/>
                <a:gd name="connsiteY8" fmla="*/ 276293 h 1391335"/>
                <a:gd name="connsiteX9" fmla="*/ 299318 w 1549218"/>
                <a:gd name="connsiteY9" fmla="*/ 269715 h 1391335"/>
                <a:gd name="connsiteX10" fmla="*/ 286161 w 1549218"/>
                <a:gd name="connsiteY10" fmla="*/ 249980 h 1391335"/>
                <a:gd name="connsiteX11" fmla="*/ 279583 w 1549218"/>
                <a:gd name="connsiteY11" fmla="*/ 240112 h 1391335"/>
                <a:gd name="connsiteX12" fmla="*/ 266426 w 1549218"/>
                <a:gd name="connsiteY12" fmla="*/ 213798 h 1391335"/>
                <a:gd name="connsiteX13" fmla="*/ 259848 w 1549218"/>
                <a:gd name="connsiteY13" fmla="*/ 194063 h 1391335"/>
                <a:gd name="connsiteX14" fmla="*/ 246691 w 1549218"/>
                <a:gd name="connsiteY14" fmla="*/ 174328 h 1391335"/>
                <a:gd name="connsiteX15" fmla="*/ 236823 w 1549218"/>
                <a:gd name="connsiteY15" fmla="*/ 167750 h 1391335"/>
                <a:gd name="connsiteX16" fmla="*/ 220377 w 1549218"/>
                <a:gd name="connsiteY16" fmla="*/ 154593 h 1391335"/>
                <a:gd name="connsiteX17" fmla="*/ 210510 w 1549218"/>
                <a:gd name="connsiteY17" fmla="*/ 151303 h 1391335"/>
                <a:gd name="connsiteX18" fmla="*/ 164461 w 1549218"/>
                <a:gd name="connsiteY18" fmla="*/ 154593 h 1391335"/>
                <a:gd name="connsiteX19" fmla="*/ 161172 w 1549218"/>
                <a:gd name="connsiteY19" fmla="*/ 213798 h 1391335"/>
                <a:gd name="connsiteX20" fmla="*/ 144726 w 1549218"/>
                <a:gd name="connsiteY20" fmla="*/ 243401 h 1391335"/>
                <a:gd name="connsiteX21" fmla="*/ 141436 w 1549218"/>
                <a:gd name="connsiteY21" fmla="*/ 253269 h 1391335"/>
                <a:gd name="connsiteX22" fmla="*/ 128279 w 1549218"/>
                <a:gd name="connsiteY22" fmla="*/ 269715 h 1391335"/>
                <a:gd name="connsiteX23" fmla="*/ 124990 w 1549218"/>
                <a:gd name="connsiteY23" fmla="*/ 279583 h 1391335"/>
                <a:gd name="connsiteX24" fmla="*/ 118412 w 1549218"/>
                <a:gd name="connsiteY24" fmla="*/ 289450 h 1391335"/>
                <a:gd name="connsiteX25" fmla="*/ 105255 w 1549218"/>
                <a:gd name="connsiteY25" fmla="*/ 315764 h 1391335"/>
                <a:gd name="connsiteX26" fmla="*/ 101966 w 1549218"/>
                <a:gd name="connsiteY26" fmla="*/ 325632 h 1391335"/>
                <a:gd name="connsiteX27" fmla="*/ 85520 w 1549218"/>
                <a:gd name="connsiteY27" fmla="*/ 338788 h 1391335"/>
                <a:gd name="connsiteX28" fmla="*/ 69074 w 1549218"/>
                <a:gd name="connsiteY28" fmla="*/ 351945 h 1391335"/>
                <a:gd name="connsiteX29" fmla="*/ 49338 w 1549218"/>
                <a:gd name="connsiteY29" fmla="*/ 358524 h 1391335"/>
                <a:gd name="connsiteX30" fmla="*/ 19736 w 1549218"/>
                <a:gd name="connsiteY30" fmla="*/ 365102 h 1391335"/>
                <a:gd name="connsiteX31" fmla="*/ 13157 w 1549218"/>
                <a:gd name="connsiteY31" fmla="*/ 371680 h 1391335"/>
                <a:gd name="connsiteX32" fmla="*/ 6579 w 1549218"/>
                <a:gd name="connsiteY32" fmla="*/ 391416 h 1391335"/>
                <a:gd name="connsiteX33" fmla="*/ 9868 w 1549218"/>
                <a:gd name="connsiteY33" fmla="*/ 411151 h 1391335"/>
                <a:gd name="connsiteX34" fmla="*/ 29603 w 1549218"/>
                <a:gd name="connsiteY34" fmla="*/ 427597 h 1391335"/>
                <a:gd name="connsiteX35" fmla="*/ 32892 w 1549218"/>
                <a:gd name="connsiteY35" fmla="*/ 437465 h 1391335"/>
                <a:gd name="connsiteX36" fmla="*/ 26314 w 1549218"/>
                <a:gd name="connsiteY36" fmla="*/ 463778 h 1391335"/>
                <a:gd name="connsiteX37" fmla="*/ 19736 w 1549218"/>
                <a:gd name="connsiteY37" fmla="*/ 470357 h 1391335"/>
                <a:gd name="connsiteX38" fmla="*/ 16446 w 1549218"/>
                <a:gd name="connsiteY38" fmla="*/ 480224 h 1391335"/>
                <a:gd name="connsiteX39" fmla="*/ 9868 w 1549218"/>
                <a:gd name="connsiteY39" fmla="*/ 486803 h 1391335"/>
                <a:gd name="connsiteX40" fmla="*/ 0 w 1549218"/>
                <a:gd name="connsiteY40" fmla="*/ 506538 h 1391335"/>
                <a:gd name="connsiteX41" fmla="*/ 3290 w 1549218"/>
                <a:gd name="connsiteY41" fmla="*/ 542719 h 1391335"/>
                <a:gd name="connsiteX42" fmla="*/ 19736 w 1549218"/>
                <a:gd name="connsiteY42" fmla="*/ 562455 h 1391335"/>
                <a:gd name="connsiteX43" fmla="*/ 32892 w 1549218"/>
                <a:gd name="connsiteY43" fmla="*/ 578901 h 1391335"/>
                <a:gd name="connsiteX44" fmla="*/ 42760 w 1549218"/>
                <a:gd name="connsiteY44" fmla="*/ 582190 h 1391335"/>
                <a:gd name="connsiteX45" fmla="*/ 49338 w 1549218"/>
                <a:gd name="connsiteY45" fmla="*/ 592057 h 1391335"/>
                <a:gd name="connsiteX46" fmla="*/ 75652 w 1549218"/>
                <a:gd name="connsiteY46" fmla="*/ 611793 h 1391335"/>
                <a:gd name="connsiteX47" fmla="*/ 95387 w 1549218"/>
                <a:gd name="connsiteY47" fmla="*/ 618371 h 1391335"/>
                <a:gd name="connsiteX48" fmla="*/ 101966 w 1549218"/>
                <a:gd name="connsiteY48" fmla="*/ 624950 h 1391335"/>
                <a:gd name="connsiteX49" fmla="*/ 111833 w 1549218"/>
                <a:gd name="connsiteY49" fmla="*/ 641396 h 1391335"/>
                <a:gd name="connsiteX50" fmla="*/ 118412 w 1549218"/>
                <a:gd name="connsiteY50" fmla="*/ 674288 h 1391335"/>
                <a:gd name="connsiteX51" fmla="*/ 111833 w 1549218"/>
                <a:gd name="connsiteY51" fmla="*/ 707180 h 1391335"/>
                <a:gd name="connsiteX52" fmla="*/ 108544 w 1549218"/>
                <a:gd name="connsiteY52" fmla="*/ 769675 h 1391335"/>
                <a:gd name="connsiteX53" fmla="*/ 105255 w 1549218"/>
                <a:gd name="connsiteY53" fmla="*/ 782832 h 1391335"/>
                <a:gd name="connsiteX54" fmla="*/ 101966 w 1549218"/>
                <a:gd name="connsiteY54" fmla="*/ 799278 h 1391335"/>
                <a:gd name="connsiteX55" fmla="*/ 105255 w 1549218"/>
                <a:gd name="connsiteY55" fmla="*/ 881508 h 1391335"/>
                <a:gd name="connsiteX56" fmla="*/ 121701 w 1549218"/>
                <a:gd name="connsiteY56" fmla="*/ 884797 h 1391335"/>
                <a:gd name="connsiteX57" fmla="*/ 141436 w 1549218"/>
                <a:gd name="connsiteY57" fmla="*/ 891375 h 1391335"/>
                <a:gd name="connsiteX58" fmla="*/ 151304 w 1549218"/>
                <a:gd name="connsiteY58" fmla="*/ 894665 h 1391335"/>
                <a:gd name="connsiteX59" fmla="*/ 177618 w 1549218"/>
                <a:gd name="connsiteY59" fmla="*/ 914400 h 1391335"/>
                <a:gd name="connsiteX60" fmla="*/ 187485 w 1549218"/>
                <a:gd name="connsiteY60" fmla="*/ 920978 h 1391335"/>
                <a:gd name="connsiteX61" fmla="*/ 197353 w 1549218"/>
                <a:gd name="connsiteY61" fmla="*/ 924267 h 1391335"/>
                <a:gd name="connsiteX62" fmla="*/ 203931 w 1549218"/>
                <a:gd name="connsiteY62" fmla="*/ 930846 h 1391335"/>
                <a:gd name="connsiteX63" fmla="*/ 223667 w 1549218"/>
                <a:gd name="connsiteY63" fmla="*/ 940714 h 1391335"/>
                <a:gd name="connsiteX64" fmla="*/ 253269 w 1549218"/>
                <a:gd name="connsiteY64" fmla="*/ 957160 h 1391335"/>
                <a:gd name="connsiteX65" fmla="*/ 259848 w 1549218"/>
                <a:gd name="connsiteY65" fmla="*/ 963738 h 1391335"/>
                <a:gd name="connsiteX66" fmla="*/ 276294 w 1549218"/>
                <a:gd name="connsiteY66" fmla="*/ 976895 h 1391335"/>
                <a:gd name="connsiteX67" fmla="*/ 289451 w 1549218"/>
                <a:gd name="connsiteY67" fmla="*/ 993341 h 1391335"/>
                <a:gd name="connsiteX68" fmla="*/ 299318 w 1549218"/>
                <a:gd name="connsiteY68" fmla="*/ 999919 h 1391335"/>
                <a:gd name="connsiteX69" fmla="*/ 315764 w 1549218"/>
                <a:gd name="connsiteY69" fmla="*/ 1016365 h 1391335"/>
                <a:gd name="connsiteX70" fmla="*/ 335500 w 1549218"/>
                <a:gd name="connsiteY70" fmla="*/ 1022944 h 1391335"/>
                <a:gd name="connsiteX71" fmla="*/ 345367 w 1549218"/>
                <a:gd name="connsiteY71" fmla="*/ 1026233 h 1391335"/>
                <a:gd name="connsiteX72" fmla="*/ 358524 w 1549218"/>
                <a:gd name="connsiteY72" fmla="*/ 1029522 h 1391335"/>
                <a:gd name="connsiteX73" fmla="*/ 388127 w 1549218"/>
                <a:gd name="connsiteY73" fmla="*/ 1036101 h 1391335"/>
                <a:gd name="connsiteX74" fmla="*/ 407862 w 1549218"/>
                <a:gd name="connsiteY74" fmla="*/ 1042679 h 1391335"/>
                <a:gd name="connsiteX75" fmla="*/ 417730 w 1549218"/>
                <a:gd name="connsiteY75" fmla="*/ 1045968 h 1391335"/>
                <a:gd name="connsiteX76" fmla="*/ 427597 w 1549218"/>
                <a:gd name="connsiteY76" fmla="*/ 1052547 h 1391335"/>
                <a:gd name="connsiteX77" fmla="*/ 437465 w 1549218"/>
                <a:gd name="connsiteY77" fmla="*/ 1055836 h 1391335"/>
                <a:gd name="connsiteX78" fmla="*/ 450622 w 1549218"/>
                <a:gd name="connsiteY78" fmla="*/ 1068993 h 1391335"/>
                <a:gd name="connsiteX79" fmla="*/ 453911 w 1549218"/>
                <a:gd name="connsiteY79" fmla="*/ 1078860 h 1391335"/>
                <a:gd name="connsiteX80" fmla="*/ 460490 w 1549218"/>
                <a:gd name="connsiteY80" fmla="*/ 1085439 h 1391335"/>
                <a:gd name="connsiteX81" fmla="*/ 467068 w 1549218"/>
                <a:gd name="connsiteY81" fmla="*/ 1105174 h 1391335"/>
                <a:gd name="connsiteX82" fmla="*/ 470357 w 1549218"/>
                <a:gd name="connsiteY82" fmla="*/ 1115042 h 1391335"/>
                <a:gd name="connsiteX83" fmla="*/ 460490 w 1549218"/>
                <a:gd name="connsiteY83" fmla="*/ 1121620 h 1391335"/>
                <a:gd name="connsiteX84" fmla="*/ 440754 w 1549218"/>
                <a:gd name="connsiteY84" fmla="*/ 1128198 h 1391335"/>
                <a:gd name="connsiteX85" fmla="*/ 434176 w 1549218"/>
                <a:gd name="connsiteY85" fmla="*/ 1134777 h 1391335"/>
                <a:gd name="connsiteX86" fmla="*/ 424308 w 1549218"/>
                <a:gd name="connsiteY86" fmla="*/ 1138066 h 1391335"/>
                <a:gd name="connsiteX87" fmla="*/ 417730 w 1549218"/>
                <a:gd name="connsiteY87" fmla="*/ 1157801 h 1391335"/>
                <a:gd name="connsiteX88" fmla="*/ 411151 w 1549218"/>
                <a:gd name="connsiteY88" fmla="*/ 1184115 h 1391335"/>
                <a:gd name="connsiteX89" fmla="*/ 404573 w 1549218"/>
                <a:gd name="connsiteY89" fmla="*/ 1203850 h 1391335"/>
                <a:gd name="connsiteX90" fmla="*/ 401284 w 1549218"/>
                <a:gd name="connsiteY90" fmla="*/ 1213718 h 1391335"/>
                <a:gd name="connsiteX91" fmla="*/ 407862 w 1549218"/>
                <a:gd name="connsiteY91" fmla="*/ 1253188 h 1391335"/>
                <a:gd name="connsiteX92" fmla="*/ 414441 w 1549218"/>
                <a:gd name="connsiteY92" fmla="*/ 1259767 h 1391335"/>
                <a:gd name="connsiteX93" fmla="*/ 421019 w 1549218"/>
                <a:gd name="connsiteY93" fmla="*/ 1269634 h 1391335"/>
                <a:gd name="connsiteX94" fmla="*/ 450622 w 1549218"/>
                <a:gd name="connsiteY94" fmla="*/ 1286080 h 1391335"/>
                <a:gd name="connsiteX95" fmla="*/ 467068 w 1549218"/>
                <a:gd name="connsiteY95" fmla="*/ 1295948 h 1391335"/>
                <a:gd name="connsiteX96" fmla="*/ 476936 w 1549218"/>
                <a:gd name="connsiteY96" fmla="*/ 1302526 h 1391335"/>
                <a:gd name="connsiteX97" fmla="*/ 496671 w 1549218"/>
                <a:gd name="connsiteY97" fmla="*/ 1309105 h 1391335"/>
                <a:gd name="connsiteX98" fmla="*/ 526274 w 1549218"/>
                <a:gd name="connsiteY98" fmla="*/ 1322262 h 1391335"/>
                <a:gd name="connsiteX99" fmla="*/ 536141 w 1549218"/>
                <a:gd name="connsiteY99" fmla="*/ 1325551 h 1391335"/>
                <a:gd name="connsiteX100" fmla="*/ 546009 w 1549218"/>
                <a:gd name="connsiteY100" fmla="*/ 1328840 h 1391335"/>
                <a:gd name="connsiteX101" fmla="*/ 552587 w 1549218"/>
                <a:gd name="connsiteY101" fmla="*/ 1335419 h 1391335"/>
                <a:gd name="connsiteX102" fmla="*/ 572323 w 1549218"/>
                <a:gd name="connsiteY102" fmla="*/ 1341997 h 1391335"/>
                <a:gd name="connsiteX103" fmla="*/ 582190 w 1549218"/>
                <a:gd name="connsiteY103" fmla="*/ 1348575 h 1391335"/>
                <a:gd name="connsiteX104" fmla="*/ 601926 w 1549218"/>
                <a:gd name="connsiteY104" fmla="*/ 1355154 h 1391335"/>
                <a:gd name="connsiteX105" fmla="*/ 611793 w 1549218"/>
                <a:gd name="connsiteY105" fmla="*/ 1361732 h 1391335"/>
                <a:gd name="connsiteX106" fmla="*/ 631528 w 1549218"/>
                <a:gd name="connsiteY106" fmla="*/ 1368311 h 1391335"/>
                <a:gd name="connsiteX107" fmla="*/ 661131 w 1549218"/>
                <a:gd name="connsiteY107" fmla="*/ 1381467 h 1391335"/>
                <a:gd name="connsiteX108" fmla="*/ 680867 w 1549218"/>
                <a:gd name="connsiteY108" fmla="*/ 1388046 h 1391335"/>
                <a:gd name="connsiteX109" fmla="*/ 690734 w 1549218"/>
                <a:gd name="connsiteY109" fmla="*/ 1391335 h 1391335"/>
                <a:gd name="connsiteX110" fmla="*/ 700602 w 1549218"/>
                <a:gd name="connsiteY110" fmla="*/ 1374889 h 1391335"/>
                <a:gd name="connsiteX111" fmla="*/ 707180 w 1549218"/>
                <a:gd name="connsiteY111" fmla="*/ 1365021 h 1391335"/>
                <a:gd name="connsiteX112" fmla="*/ 717048 w 1549218"/>
                <a:gd name="connsiteY112" fmla="*/ 1345286 h 1391335"/>
                <a:gd name="connsiteX113" fmla="*/ 726915 w 1549218"/>
                <a:gd name="connsiteY113" fmla="*/ 1325551 h 1391335"/>
                <a:gd name="connsiteX114" fmla="*/ 740072 w 1549218"/>
                <a:gd name="connsiteY114" fmla="*/ 1266345 h 1391335"/>
                <a:gd name="connsiteX115" fmla="*/ 743361 w 1549218"/>
                <a:gd name="connsiteY115" fmla="*/ 1246610 h 1391335"/>
                <a:gd name="connsiteX116" fmla="*/ 746651 w 1549218"/>
                <a:gd name="connsiteY116" fmla="*/ 1236742 h 1391335"/>
                <a:gd name="connsiteX117" fmla="*/ 756518 w 1549218"/>
                <a:gd name="connsiteY117" fmla="*/ 1233453 h 1391335"/>
                <a:gd name="connsiteX118" fmla="*/ 786121 w 1549218"/>
                <a:gd name="connsiteY118" fmla="*/ 1240032 h 1391335"/>
                <a:gd name="connsiteX119" fmla="*/ 805856 w 1549218"/>
                <a:gd name="connsiteY119" fmla="*/ 1266345 h 1391335"/>
                <a:gd name="connsiteX120" fmla="*/ 812435 w 1549218"/>
                <a:gd name="connsiteY120" fmla="*/ 1272924 h 1391335"/>
                <a:gd name="connsiteX121" fmla="*/ 822302 w 1549218"/>
                <a:gd name="connsiteY121" fmla="*/ 1276213 h 1391335"/>
                <a:gd name="connsiteX122" fmla="*/ 874930 w 1549218"/>
                <a:gd name="connsiteY122" fmla="*/ 1269634 h 1391335"/>
                <a:gd name="connsiteX123" fmla="*/ 888087 w 1549218"/>
                <a:gd name="connsiteY123" fmla="*/ 1266345 h 1391335"/>
                <a:gd name="connsiteX124" fmla="*/ 907822 w 1549218"/>
                <a:gd name="connsiteY124" fmla="*/ 1259767 h 1391335"/>
                <a:gd name="connsiteX125" fmla="*/ 940714 w 1549218"/>
                <a:gd name="connsiteY125" fmla="*/ 1233453 h 1391335"/>
                <a:gd name="connsiteX126" fmla="*/ 950582 w 1549218"/>
                <a:gd name="connsiteY126" fmla="*/ 1223585 h 1391335"/>
                <a:gd name="connsiteX127" fmla="*/ 957160 w 1549218"/>
                <a:gd name="connsiteY127" fmla="*/ 1213718 h 1391335"/>
                <a:gd name="connsiteX128" fmla="*/ 970317 w 1549218"/>
                <a:gd name="connsiteY128" fmla="*/ 1200561 h 1391335"/>
                <a:gd name="connsiteX129" fmla="*/ 973606 w 1549218"/>
                <a:gd name="connsiteY129" fmla="*/ 1190693 h 1391335"/>
                <a:gd name="connsiteX130" fmla="*/ 990052 w 1549218"/>
                <a:gd name="connsiteY130" fmla="*/ 1177537 h 1391335"/>
                <a:gd name="connsiteX131" fmla="*/ 1006498 w 1549218"/>
                <a:gd name="connsiteY131" fmla="*/ 1167669 h 1391335"/>
                <a:gd name="connsiteX132" fmla="*/ 1042679 w 1549218"/>
                <a:gd name="connsiteY132" fmla="*/ 1164380 h 1391335"/>
                <a:gd name="connsiteX133" fmla="*/ 1062415 w 1549218"/>
                <a:gd name="connsiteY133" fmla="*/ 1157801 h 1391335"/>
                <a:gd name="connsiteX134" fmla="*/ 1082150 w 1549218"/>
                <a:gd name="connsiteY134" fmla="*/ 1164380 h 1391335"/>
                <a:gd name="connsiteX135" fmla="*/ 1108464 w 1549218"/>
                <a:gd name="connsiteY135" fmla="*/ 1161091 h 1391335"/>
                <a:gd name="connsiteX136" fmla="*/ 1118331 w 1549218"/>
                <a:gd name="connsiteY136" fmla="*/ 1157801 h 1391335"/>
                <a:gd name="connsiteX137" fmla="*/ 1180826 w 1549218"/>
                <a:gd name="connsiteY137" fmla="*/ 1154512 h 1391335"/>
                <a:gd name="connsiteX138" fmla="*/ 1200561 w 1549218"/>
                <a:gd name="connsiteY138" fmla="*/ 1131488 h 1391335"/>
                <a:gd name="connsiteX139" fmla="*/ 1203851 w 1549218"/>
                <a:gd name="connsiteY139" fmla="*/ 1121620 h 1391335"/>
                <a:gd name="connsiteX140" fmla="*/ 1210429 w 1549218"/>
                <a:gd name="connsiteY140" fmla="*/ 1075571 h 1391335"/>
                <a:gd name="connsiteX141" fmla="*/ 1217008 w 1549218"/>
                <a:gd name="connsiteY141" fmla="*/ 1068993 h 1391335"/>
                <a:gd name="connsiteX142" fmla="*/ 1243321 w 1549218"/>
                <a:gd name="connsiteY142" fmla="*/ 1072282 h 1391335"/>
                <a:gd name="connsiteX143" fmla="*/ 1253189 w 1549218"/>
                <a:gd name="connsiteY143" fmla="*/ 1075571 h 1391335"/>
                <a:gd name="connsiteX144" fmla="*/ 1279502 w 1549218"/>
                <a:gd name="connsiteY144" fmla="*/ 1082150 h 1391335"/>
                <a:gd name="connsiteX145" fmla="*/ 1322262 w 1549218"/>
                <a:gd name="connsiteY145" fmla="*/ 1092017 h 1391335"/>
                <a:gd name="connsiteX146" fmla="*/ 1332130 w 1549218"/>
                <a:gd name="connsiteY146" fmla="*/ 1095306 h 1391335"/>
                <a:gd name="connsiteX147" fmla="*/ 1351865 w 1549218"/>
                <a:gd name="connsiteY147" fmla="*/ 1098596 h 1391335"/>
                <a:gd name="connsiteX148" fmla="*/ 1371600 w 1549218"/>
                <a:gd name="connsiteY148" fmla="*/ 1095306 h 1391335"/>
                <a:gd name="connsiteX149" fmla="*/ 1378179 w 1549218"/>
                <a:gd name="connsiteY149" fmla="*/ 1088728 h 1391335"/>
                <a:gd name="connsiteX150" fmla="*/ 1391336 w 1549218"/>
                <a:gd name="connsiteY150" fmla="*/ 1065703 h 1391335"/>
                <a:gd name="connsiteX151" fmla="*/ 1394625 w 1549218"/>
                <a:gd name="connsiteY151" fmla="*/ 1055836 h 1391335"/>
                <a:gd name="connsiteX152" fmla="*/ 1397914 w 1549218"/>
                <a:gd name="connsiteY152" fmla="*/ 983473 h 1391335"/>
                <a:gd name="connsiteX153" fmla="*/ 1401203 w 1549218"/>
                <a:gd name="connsiteY153" fmla="*/ 963738 h 1391335"/>
                <a:gd name="connsiteX154" fmla="*/ 1397914 w 1549218"/>
                <a:gd name="connsiteY154" fmla="*/ 924267 h 1391335"/>
                <a:gd name="connsiteX155" fmla="*/ 1394625 w 1549218"/>
                <a:gd name="connsiteY155" fmla="*/ 911111 h 1391335"/>
                <a:gd name="connsiteX156" fmla="*/ 1368311 w 1549218"/>
                <a:gd name="connsiteY156" fmla="*/ 897954 h 1391335"/>
                <a:gd name="connsiteX157" fmla="*/ 1358444 w 1549218"/>
                <a:gd name="connsiteY157" fmla="*/ 894665 h 1391335"/>
                <a:gd name="connsiteX158" fmla="*/ 1348576 w 1549218"/>
                <a:gd name="connsiteY158" fmla="*/ 891375 h 1391335"/>
                <a:gd name="connsiteX159" fmla="*/ 1338708 w 1549218"/>
                <a:gd name="connsiteY159" fmla="*/ 888086 h 1391335"/>
                <a:gd name="connsiteX160" fmla="*/ 1236743 w 1549218"/>
                <a:gd name="connsiteY160" fmla="*/ 891375 h 1391335"/>
                <a:gd name="connsiteX161" fmla="*/ 1203851 w 1549218"/>
                <a:gd name="connsiteY161" fmla="*/ 904532 h 1391335"/>
                <a:gd name="connsiteX162" fmla="*/ 1193983 w 1549218"/>
                <a:gd name="connsiteY162" fmla="*/ 907821 h 1391335"/>
                <a:gd name="connsiteX163" fmla="*/ 1187405 w 1549218"/>
                <a:gd name="connsiteY163" fmla="*/ 914400 h 1391335"/>
                <a:gd name="connsiteX164" fmla="*/ 1154513 w 1549218"/>
                <a:gd name="connsiteY164" fmla="*/ 914400 h 1391335"/>
                <a:gd name="connsiteX165" fmla="*/ 1151223 w 1549218"/>
                <a:gd name="connsiteY165" fmla="*/ 904532 h 1391335"/>
                <a:gd name="connsiteX166" fmla="*/ 1164380 w 1549218"/>
                <a:gd name="connsiteY166" fmla="*/ 891375 h 1391335"/>
                <a:gd name="connsiteX167" fmla="*/ 1236743 w 1549218"/>
                <a:gd name="connsiteY167" fmla="*/ 891375 h 1391335"/>
                <a:gd name="connsiteX168" fmla="*/ 1256478 w 1549218"/>
                <a:gd name="connsiteY168" fmla="*/ 884797 h 1391335"/>
                <a:gd name="connsiteX169" fmla="*/ 1266346 w 1549218"/>
                <a:gd name="connsiteY169" fmla="*/ 881508 h 1391335"/>
                <a:gd name="connsiteX170" fmla="*/ 1286081 w 1549218"/>
                <a:gd name="connsiteY170" fmla="*/ 874929 h 1391335"/>
                <a:gd name="connsiteX171" fmla="*/ 1295949 w 1549218"/>
                <a:gd name="connsiteY171" fmla="*/ 871640 h 1391335"/>
                <a:gd name="connsiteX172" fmla="*/ 1315684 w 1549218"/>
                <a:gd name="connsiteY172" fmla="*/ 868351 h 1391335"/>
                <a:gd name="connsiteX173" fmla="*/ 1345287 w 1549218"/>
                <a:gd name="connsiteY173" fmla="*/ 861773 h 1391335"/>
                <a:gd name="connsiteX174" fmla="*/ 1355154 w 1549218"/>
                <a:gd name="connsiteY174" fmla="*/ 858483 h 1391335"/>
                <a:gd name="connsiteX175" fmla="*/ 1361733 w 1549218"/>
                <a:gd name="connsiteY175" fmla="*/ 851905 h 1391335"/>
                <a:gd name="connsiteX176" fmla="*/ 1361733 w 1549218"/>
                <a:gd name="connsiteY176" fmla="*/ 825591 h 1391335"/>
                <a:gd name="connsiteX177" fmla="*/ 1355154 w 1549218"/>
                <a:gd name="connsiteY177" fmla="*/ 815724 h 1391335"/>
                <a:gd name="connsiteX178" fmla="*/ 1345287 w 1549218"/>
                <a:gd name="connsiteY178" fmla="*/ 776253 h 1391335"/>
                <a:gd name="connsiteX179" fmla="*/ 1279502 w 1549218"/>
                <a:gd name="connsiteY179" fmla="*/ 779542 h 1391335"/>
                <a:gd name="connsiteX180" fmla="*/ 1266346 w 1549218"/>
                <a:gd name="connsiteY180" fmla="*/ 782832 h 1391335"/>
                <a:gd name="connsiteX181" fmla="*/ 1256478 w 1549218"/>
                <a:gd name="connsiteY181" fmla="*/ 789410 h 1391335"/>
                <a:gd name="connsiteX182" fmla="*/ 1240032 w 1549218"/>
                <a:gd name="connsiteY182" fmla="*/ 786121 h 1391335"/>
                <a:gd name="connsiteX183" fmla="*/ 1249900 w 1549218"/>
                <a:gd name="connsiteY183" fmla="*/ 779542 h 1391335"/>
                <a:gd name="connsiteX184" fmla="*/ 1266346 w 1549218"/>
                <a:gd name="connsiteY184" fmla="*/ 763096 h 1391335"/>
                <a:gd name="connsiteX185" fmla="*/ 1276213 w 1549218"/>
                <a:gd name="connsiteY185" fmla="*/ 753229 h 1391335"/>
                <a:gd name="connsiteX186" fmla="*/ 1282792 w 1549218"/>
                <a:gd name="connsiteY186" fmla="*/ 733493 h 1391335"/>
                <a:gd name="connsiteX187" fmla="*/ 1286081 w 1549218"/>
                <a:gd name="connsiteY187" fmla="*/ 723626 h 1391335"/>
                <a:gd name="connsiteX188" fmla="*/ 1292659 w 1549218"/>
                <a:gd name="connsiteY188" fmla="*/ 717047 h 1391335"/>
                <a:gd name="connsiteX189" fmla="*/ 1299238 w 1549218"/>
                <a:gd name="connsiteY189" fmla="*/ 707180 h 1391335"/>
                <a:gd name="connsiteX190" fmla="*/ 1318973 w 1549218"/>
                <a:gd name="connsiteY190" fmla="*/ 697312 h 1391335"/>
                <a:gd name="connsiteX191" fmla="*/ 1335419 w 1549218"/>
                <a:gd name="connsiteY191" fmla="*/ 684155 h 1391335"/>
                <a:gd name="connsiteX192" fmla="*/ 1348576 w 1549218"/>
                <a:gd name="connsiteY192" fmla="*/ 651263 h 1391335"/>
                <a:gd name="connsiteX193" fmla="*/ 1358444 w 1549218"/>
                <a:gd name="connsiteY193" fmla="*/ 634817 h 1391335"/>
                <a:gd name="connsiteX194" fmla="*/ 1361733 w 1549218"/>
                <a:gd name="connsiteY194" fmla="*/ 624950 h 1391335"/>
                <a:gd name="connsiteX195" fmla="*/ 1391336 w 1549218"/>
                <a:gd name="connsiteY195" fmla="*/ 608503 h 1391335"/>
                <a:gd name="connsiteX196" fmla="*/ 1414360 w 1549218"/>
                <a:gd name="connsiteY196" fmla="*/ 611793 h 1391335"/>
                <a:gd name="connsiteX197" fmla="*/ 1420938 w 1549218"/>
                <a:gd name="connsiteY197" fmla="*/ 605214 h 1391335"/>
                <a:gd name="connsiteX198" fmla="*/ 1427517 w 1549218"/>
                <a:gd name="connsiteY198" fmla="*/ 585479 h 1391335"/>
                <a:gd name="connsiteX199" fmla="*/ 1430806 w 1549218"/>
                <a:gd name="connsiteY199" fmla="*/ 575611 h 1391335"/>
                <a:gd name="connsiteX200" fmla="*/ 1437385 w 1549218"/>
                <a:gd name="connsiteY200" fmla="*/ 562455 h 1391335"/>
                <a:gd name="connsiteX201" fmla="*/ 1447252 w 1549218"/>
                <a:gd name="connsiteY201" fmla="*/ 529562 h 1391335"/>
                <a:gd name="connsiteX202" fmla="*/ 1450541 w 1549218"/>
                <a:gd name="connsiteY202" fmla="*/ 519695 h 1391335"/>
                <a:gd name="connsiteX203" fmla="*/ 1453831 w 1549218"/>
                <a:gd name="connsiteY203" fmla="*/ 509827 h 1391335"/>
                <a:gd name="connsiteX204" fmla="*/ 1457120 w 1549218"/>
                <a:gd name="connsiteY204" fmla="*/ 447332 h 1391335"/>
                <a:gd name="connsiteX205" fmla="*/ 1466987 w 1549218"/>
                <a:gd name="connsiteY205" fmla="*/ 424308 h 1391335"/>
                <a:gd name="connsiteX206" fmla="*/ 1476855 w 1549218"/>
                <a:gd name="connsiteY206" fmla="*/ 404573 h 1391335"/>
                <a:gd name="connsiteX207" fmla="*/ 1483433 w 1549218"/>
                <a:gd name="connsiteY207" fmla="*/ 371680 h 1391335"/>
                <a:gd name="connsiteX208" fmla="*/ 1490012 w 1549218"/>
                <a:gd name="connsiteY208" fmla="*/ 348656 h 1391335"/>
                <a:gd name="connsiteX209" fmla="*/ 1496590 w 1549218"/>
                <a:gd name="connsiteY209" fmla="*/ 322342 h 1391335"/>
                <a:gd name="connsiteX210" fmla="*/ 1503169 w 1549218"/>
                <a:gd name="connsiteY210" fmla="*/ 269715 h 1391335"/>
                <a:gd name="connsiteX211" fmla="*/ 1506458 w 1549218"/>
                <a:gd name="connsiteY211" fmla="*/ 207220 h 1391335"/>
                <a:gd name="connsiteX212" fmla="*/ 1522904 w 1549218"/>
                <a:gd name="connsiteY212" fmla="*/ 194063 h 1391335"/>
                <a:gd name="connsiteX213" fmla="*/ 1539350 w 1549218"/>
                <a:gd name="connsiteY213" fmla="*/ 180906 h 1391335"/>
                <a:gd name="connsiteX214" fmla="*/ 1549218 w 1549218"/>
                <a:gd name="connsiteY214" fmla="*/ 174328 h 1391335"/>
                <a:gd name="connsiteX215" fmla="*/ 1545928 w 1549218"/>
                <a:gd name="connsiteY215" fmla="*/ 154593 h 1391335"/>
                <a:gd name="connsiteX216" fmla="*/ 1539350 w 1549218"/>
                <a:gd name="connsiteY216" fmla="*/ 148014 h 1391335"/>
                <a:gd name="connsiteX217" fmla="*/ 1529482 w 1549218"/>
                <a:gd name="connsiteY217" fmla="*/ 141436 h 1391335"/>
                <a:gd name="connsiteX218" fmla="*/ 1522904 w 1549218"/>
                <a:gd name="connsiteY218" fmla="*/ 134857 h 1391335"/>
                <a:gd name="connsiteX219" fmla="*/ 1513036 w 1549218"/>
                <a:gd name="connsiteY219" fmla="*/ 131568 h 1391335"/>
                <a:gd name="connsiteX220" fmla="*/ 1503169 w 1549218"/>
                <a:gd name="connsiteY220" fmla="*/ 124990 h 1391335"/>
                <a:gd name="connsiteX221" fmla="*/ 1493301 w 1549218"/>
                <a:gd name="connsiteY221" fmla="*/ 121701 h 1391335"/>
                <a:gd name="connsiteX222" fmla="*/ 1476855 w 1549218"/>
                <a:gd name="connsiteY222" fmla="*/ 108544 h 1391335"/>
                <a:gd name="connsiteX223" fmla="*/ 1457120 w 1549218"/>
                <a:gd name="connsiteY223" fmla="*/ 101965 h 1391335"/>
                <a:gd name="connsiteX224" fmla="*/ 1434095 w 1549218"/>
                <a:gd name="connsiteY224" fmla="*/ 105255 h 1391335"/>
                <a:gd name="connsiteX225" fmla="*/ 1424228 w 1549218"/>
                <a:gd name="connsiteY225" fmla="*/ 108544 h 1391335"/>
                <a:gd name="connsiteX226" fmla="*/ 1388046 w 1549218"/>
                <a:gd name="connsiteY226" fmla="*/ 105255 h 1391335"/>
                <a:gd name="connsiteX227" fmla="*/ 1365022 w 1549218"/>
                <a:gd name="connsiteY227" fmla="*/ 98676 h 1391335"/>
                <a:gd name="connsiteX228" fmla="*/ 1355154 w 1549218"/>
                <a:gd name="connsiteY228" fmla="*/ 92098 h 1391335"/>
                <a:gd name="connsiteX229" fmla="*/ 1341997 w 1549218"/>
                <a:gd name="connsiteY229" fmla="*/ 78941 h 1391335"/>
                <a:gd name="connsiteX230" fmla="*/ 1332130 w 1549218"/>
                <a:gd name="connsiteY230" fmla="*/ 72362 h 1391335"/>
                <a:gd name="connsiteX231" fmla="*/ 1325551 w 1549218"/>
                <a:gd name="connsiteY231" fmla="*/ 65784 h 1391335"/>
                <a:gd name="connsiteX232" fmla="*/ 1315684 w 1549218"/>
                <a:gd name="connsiteY232" fmla="*/ 62495 h 1391335"/>
                <a:gd name="connsiteX233" fmla="*/ 1299238 w 1549218"/>
                <a:gd name="connsiteY233" fmla="*/ 52627 h 1391335"/>
                <a:gd name="connsiteX234" fmla="*/ 1289370 w 1549218"/>
                <a:gd name="connsiteY234" fmla="*/ 46049 h 1391335"/>
                <a:gd name="connsiteX235" fmla="*/ 1259767 w 1549218"/>
                <a:gd name="connsiteY235" fmla="*/ 36181 h 1391335"/>
                <a:gd name="connsiteX236" fmla="*/ 1249900 w 1549218"/>
                <a:gd name="connsiteY236" fmla="*/ 32892 h 1391335"/>
                <a:gd name="connsiteX237" fmla="*/ 1210429 w 1549218"/>
                <a:gd name="connsiteY237" fmla="*/ 29603 h 1391335"/>
                <a:gd name="connsiteX238" fmla="*/ 1190694 w 1549218"/>
                <a:gd name="connsiteY238" fmla="*/ 19735 h 1391335"/>
                <a:gd name="connsiteX239" fmla="*/ 1180826 w 1549218"/>
                <a:gd name="connsiteY239" fmla="*/ 16446 h 1391335"/>
                <a:gd name="connsiteX240" fmla="*/ 1045969 w 1549218"/>
                <a:gd name="connsiteY240" fmla="*/ 16446 h 1391335"/>
                <a:gd name="connsiteX241" fmla="*/ 1022944 w 1549218"/>
                <a:gd name="connsiteY241" fmla="*/ 9867 h 1391335"/>
                <a:gd name="connsiteX242" fmla="*/ 1003209 w 1549218"/>
                <a:gd name="connsiteY242" fmla="*/ 0 h 1391335"/>
                <a:gd name="connsiteX243" fmla="*/ 976895 w 1549218"/>
                <a:gd name="connsiteY243" fmla="*/ 3289 h 1391335"/>
                <a:gd name="connsiteX244" fmla="*/ 970317 w 1549218"/>
                <a:gd name="connsiteY244" fmla="*/ 13157 h 1391335"/>
                <a:gd name="connsiteX245" fmla="*/ 957160 w 1549218"/>
                <a:gd name="connsiteY245" fmla="*/ 26314 h 1391335"/>
                <a:gd name="connsiteX246" fmla="*/ 953871 w 1549218"/>
                <a:gd name="connsiteY246" fmla="*/ 36181 h 1391335"/>
                <a:gd name="connsiteX247" fmla="*/ 947292 w 1549218"/>
                <a:gd name="connsiteY247" fmla="*/ 42760 h 1391335"/>
                <a:gd name="connsiteX248" fmla="*/ 934136 w 1549218"/>
                <a:gd name="connsiteY248" fmla="*/ 59206 h 1391335"/>
                <a:gd name="connsiteX249" fmla="*/ 927557 w 1549218"/>
                <a:gd name="connsiteY249" fmla="*/ 78941 h 1391335"/>
                <a:gd name="connsiteX250" fmla="*/ 920979 w 1549218"/>
                <a:gd name="connsiteY250" fmla="*/ 88809 h 1391335"/>
                <a:gd name="connsiteX251" fmla="*/ 907822 w 1549218"/>
                <a:gd name="connsiteY251" fmla="*/ 118411 h 1391335"/>
                <a:gd name="connsiteX252" fmla="*/ 901244 w 1549218"/>
                <a:gd name="connsiteY252" fmla="*/ 138147 h 1391335"/>
                <a:gd name="connsiteX253" fmla="*/ 878219 w 1549218"/>
                <a:gd name="connsiteY253" fmla="*/ 164460 h 1391335"/>
                <a:gd name="connsiteX254" fmla="*/ 874930 w 1549218"/>
                <a:gd name="connsiteY254" fmla="*/ 174328 h 1391335"/>
                <a:gd name="connsiteX255" fmla="*/ 868351 w 1549218"/>
                <a:gd name="connsiteY255" fmla="*/ 180906 h 1391335"/>
                <a:gd name="connsiteX256" fmla="*/ 861773 w 1549218"/>
                <a:gd name="connsiteY256" fmla="*/ 200642 h 1391335"/>
                <a:gd name="connsiteX257" fmla="*/ 848616 w 1549218"/>
                <a:gd name="connsiteY257" fmla="*/ 217088 h 1391335"/>
                <a:gd name="connsiteX258" fmla="*/ 845327 w 1549218"/>
                <a:gd name="connsiteY258" fmla="*/ 226955 h 1391335"/>
                <a:gd name="connsiteX259" fmla="*/ 838749 w 1549218"/>
                <a:gd name="connsiteY259" fmla="*/ 236823 h 1391335"/>
                <a:gd name="connsiteX260" fmla="*/ 825592 w 1549218"/>
                <a:gd name="connsiteY260" fmla="*/ 263137 h 1391335"/>
                <a:gd name="connsiteX261" fmla="*/ 822302 w 1549218"/>
                <a:gd name="connsiteY261" fmla="*/ 273004 h 1391335"/>
                <a:gd name="connsiteX262" fmla="*/ 805856 w 1549218"/>
                <a:gd name="connsiteY262" fmla="*/ 286161 h 1391335"/>
                <a:gd name="connsiteX263" fmla="*/ 802567 w 1549218"/>
                <a:gd name="connsiteY263" fmla="*/ 296029 h 1391335"/>
                <a:gd name="connsiteX264" fmla="*/ 795989 w 1549218"/>
                <a:gd name="connsiteY264" fmla="*/ 305896 h 1391335"/>
                <a:gd name="connsiteX265" fmla="*/ 789410 w 1549218"/>
                <a:gd name="connsiteY265" fmla="*/ 325632 h 1391335"/>
                <a:gd name="connsiteX266" fmla="*/ 782832 w 1549218"/>
                <a:gd name="connsiteY266" fmla="*/ 368391 h 1391335"/>
                <a:gd name="connsiteX267" fmla="*/ 776254 w 1549218"/>
                <a:gd name="connsiteY267" fmla="*/ 388126 h 1391335"/>
                <a:gd name="connsiteX268" fmla="*/ 769675 w 1549218"/>
                <a:gd name="connsiteY268" fmla="*/ 394705 h 1391335"/>
                <a:gd name="connsiteX269" fmla="*/ 759808 w 1549218"/>
                <a:gd name="connsiteY269" fmla="*/ 414440 h 1391335"/>
                <a:gd name="connsiteX270" fmla="*/ 753229 w 1549218"/>
                <a:gd name="connsiteY270" fmla="*/ 421019 h 1391335"/>
                <a:gd name="connsiteX271" fmla="*/ 726915 w 1549218"/>
                <a:gd name="connsiteY271" fmla="*/ 444043 h 1391335"/>
                <a:gd name="connsiteX272" fmla="*/ 684156 w 1549218"/>
                <a:gd name="connsiteY272" fmla="*/ 453911 h 1391335"/>
                <a:gd name="connsiteX273" fmla="*/ 644685 w 1549218"/>
                <a:gd name="connsiteY273" fmla="*/ 450621 h 1391335"/>
                <a:gd name="connsiteX274" fmla="*/ 631528 w 1549218"/>
                <a:gd name="connsiteY274" fmla="*/ 434175 h 1391335"/>
                <a:gd name="connsiteX275" fmla="*/ 618372 w 1549218"/>
                <a:gd name="connsiteY275" fmla="*/ 417729 h 1391335"/>
                <a:gd name="connsiteX276" fmla="*/ 611793 w 1549218"/>
                <a:gd name="connsiteY276" fmla="*/ 397994 h 1391335"/>
                <a:gd name="connsiteX277" fmla="*/ 598636 w 1549218"/>
                <a:gd name="connsiteY277" fmla="*/ 381548 h 1391335"/>
                <a:gd name="connsiteX278" fmla="*/ 585479 w 1549218"/>
                <a:gd name="connsiteY278" fmla="*/ 365102 h 1391335"/>
                <a:gd name="connsiteX279" fmla="*/ 582190 w 1549218"/>
                <a:gd name="connsiteY279" fmla="*/ 355234 h 1391335"/>
                <a:gd name="connsiteX280" fmla="*/ 572323 w 1549218"/>
                <a:gd name="connsiteY280" fmla="*/ 335499 h 1391335"/>
                <a:gd name="connsiteX281" fmla="*/ 565744 w 1549218"/>
                <a:gd name="connsiteY281" fmla="*/ 296029 h 1391335"/>
                <a:gd name="connsiteX282" fmla="*/ 562455 w 1549218"/>
                <a:gd name="connsiteY282" fmla="*/ 282872 h 1391335"/>
                <a:gd name="connsiteX283" fmla="*/ 555877 w 1549218"/>
                <a:gd name="connsiteY283" fmla="*/ 263137 h 1391335"/>
                <a:gd name="connsiteX284" fmla="*/ 549298 w 1549218"/>
                <a:gd name="connsiteY284" fmla="*/ 243401 h 1391335"/>
                <a:gd name="connsiteX285" fmla="*/ 546009 w 1549218"/>
                <a:gd name="connsiteY285" fmla="*/ 233534 h 1391335"/>
                <a:gd name="connsiteX286" fmla="*/ 539431 w 1549218"/>
                <a:gd name="connsiteY286" fmla="*/ 223666 h 1391335"/>
                <a:gd name="connsiteX287" fmla="*/ 526274 w 1549218"/>
                <a:gd name="connsiteY287" fmla="*/ 197352 h 1391335"/>
                <a:gd name="connsiteX288" fmla="*/ 493382 w 1549218"/>
                <a:gd name="connsiteY288" fmla="*/ 184196 h 1391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1549218" h="1391335">
                  <a:moveTo>
                    <a:pt x="493382" y="184196"/>
                  </a:moveTo>
                  <a:cubicBezTo>
                    <a:pt x="476936" y="214895"/>
                    <a:pt x="459619" y="245143"/>
                    <a:pt x="444044" y="276293"/>
                  </a:cubicBezTo>
                  <a:cubicBezTo>
                    <a:pt x="439417" y="285547"/>
                    <a:pt x="439486" y="298372"/>
                    <a:pt x="430887" y="305896"/>
                  </a:cubicBezTo>
                  <a:cubicBezTo>
                    <a:pt x="371433" y="357917"/>
                    <a:pt x="431308" y="298893"/>
                    <a:pt x="404573" y="325632"/>
                  </a:cubicBezTo>
                  <a:cubicBezTo>
                    <a:pt x="399091" y="324535"/>
                    <a:pt x="393362" y="324305"/>
                    <a:pt x="388127" y="322342"/>
                  </a:cubicBezTo>
                  <a:cubicBezTo>
                    <a:pt x="376503" y="317983"/>
                    <a:pt x="375712" y="309681"/>
                    <a:pt x="365102" y="302607"/>
                  </a:cubicBezTo>
                  <a:cubicBezTo>
                    <a:pt x="334735" y="282363"/>
                    <a:pt x="372089" y="308197"/>
                    <a:pt x="348656" y="289450"/>
                  </a:cubicBezTo>
                  <a:cubicBezTo>
                    <a:pt x="345569" y="286981"/>
                    <a:pt x="341876" y="285341"/>
                    <a:pt x="338789" y="282872"/>
                  </a:cubicBezTo>
                  <a:cubicBezTo>
                    <a:pt x="336367" y="280935"/>
                    <a:pt x="334869" y="277889"/>
                    <a:pt x="332210" y="276293"/>
                  </a:cubicBezTo>
                  <a:cubicBezTo>
                    <a:pt x="325034" y="271987"/>
                    <a:pt x="303309" y="270285"/>
                    <a:pt x="299318" y="269715"/>
                  </a:cubicBezTo>
                  <a:lnTo>
                    <a:pt x="286161" y="249980"/>
                  </a:lnTo>
                  <a:cubicBezTo>
                    <a:pt x="283968" y="246691"/>
                    <a:pt x="280833" y="243862"/>
                    <a:pt x="279583" y="240112"/>
                  </a:cubicBezTo>
                  <a:cubicBezTo>
                    <a:pt x="272024" y="217435"/>
                    <a:pt x="277908" y="225280"/>
                    <a:pt x="266426" y="213798"/>
                  </a:cubicBezTo>
                  <a:cubicBezTo>
                    <a:pt x="264233" y="207220"/>
                    <a:pt x="263694" y="199833"/>
                    <a:pt x="259848" y="194063"/>
                  </a:cubicBezTo>
                  <a:cubicBezTo>
                    <a:pt x="255462" y="187485"/>
                    <a:pt x="253270" y="178713"/>
                    <a:pt x="246691" y="174328"/>
                  </a:cubicBezTo>
                  <a:cubicBezTo>
                    <a:pt x="243402" y="172135"/>
                    <a:pt x="239910" y="170220"/>
                    <a:pt x="236823" y="167750"/>
                  </a:cubicBezTo>
                  <a:cubicBezTo>
                    <a:pt x="226619" y="159587"/>
                    <a:pt x="233885" y="161347"/>
                    <a:pt x="220377" y="154593"/>
                  </a:cubicBezTo>
                  <a:cubicBezTo>
                    <a:pt x="217276" y="153042"/>
                    <a:pt x="213799" y="152400"/>
                    <a:pt x="210510" y="151303"/>
                  </a:cubicBezTo>
                  <a:cubicBezTo>
                    <a:pt x="195160" y="152400"/>
                    <a:pt x="173997" y="142515"/>
                    <a:pt x="164461" y="154593"/>
                  </a:cubicBezTo>
                  <a:cubicBezTo>
                    <a:pt x="152213" y="170107"/>
                    <a:pt x="163046" y="194122"/>
                    <a:pt x="161172" y="213798"/>
                  </a:cubicBezTo>
                  <a:cubicBezTo>
                    <a:pt x="159850" y="227679"/>
                    <a:pt x="149617" y="228732"/>
                    <a:pt x="144726" y="243401"/>
                  </a:cubicBezTo>
                  <a:cubicBezTo>
                    <a:pt x="143629" y="246690"/>
                    <a:pt x="142987" y="250168"/>
                    <a:pt x="141436" y="253269"/>
                  </a:cubicBezTo>
                  <a:cubicBezTo>
                    <a:pt x="137285" y="261571"/>
                    <a:pt x="134400" y="263595"/>
                    <a:pt x="128279" y="269715"/>
                  </a:cubicBezTo>
                  <a:cubicBezTo>
                    <a:pt x="127183" y="273004"/>
                    <a:pt x="126541" y="276482"/>
                    <a:pt x="124990" y="279583"/>
                  </a:cubicBezTo>
                  <a:cubicBezTo>
                    <a:pt x="123222" y="283119"/>
                    <a:pt x="120017" y="285838"/>
                    <a:pt x="118412" y="289450"/>
                  </a:cubicBezTo>
                  <a:cubicBezTo>
                    <a:pt x="106317" y="316663"/>
                    <a:pt x="118764" y="302253"/>
                    <a:pt x="105255" y="315764"/>
                  </a:cubicBezTo>
                  <a:cubicBezTo>
                    <a:pt x="104159" y="319053"/>
                    <a:pt x="103750" y="322659"/>
                    <a:pt x="101966" y="325632"/>
                  </a:cubicBezTo>
                  <a:cubicBezTo>
                    <a:pt x="98302" y="331739"/>
                    <a:pt x="90689" y="334653"/>
                    <a:pt x="85520" y="338788"/>
                  </a:cubicBezTo>
                  <a:cubicBezTo>
                    <a:pt x="76977" y="345623"/>
                    <a:pt x="80462" y="346884"/>
                    <a:pt x="69074" y="351945"/>
                  </a:cubicBezTo>
                  <a:cubicBezTo>
                    <a:pt x="62737" y="354761"/>
                    <a:pt x="55917" y="356331"/>
                    <a:pt x="49338" y="358524"/>
                  </a:cubicBezTo>
                  <a:cubicBezTo>
                    <a:pt x="33145" y="363922"/>
                    <a:pt x="42889" y="361243"/>
                    <a:pt x="19736" y="365102"/>
                  </a:cubicBezTo>
                  <a:cubicBezTo>
                    <a:pt x="17543" y="367295"/>
                    <a:pt x="14544" y="368906"/>
                    <a:pt x="13157" y="371680"/>
                  </a:cubicBezTo>
                  <a:cubicBezTo>
                    <a:pt x="10056" y="377882"/>
                    <a:pt x="6579" y="391416"/>
                    <a:pt x="6579" y="391416"/>
                  </a:cubicBezTo>
                  <a:cubicBezTo>
                    <a:pt x="7675" y="397994"/>
                    <a:pt x="7159" y="405057"/>
                    <a:pt x="9868" y="411151"/>
                  </a:cubicBezTo>
                  <a:cubicBezTo>
                    <a:pt x="12534" y="417149"/>
                    <a:pt x="24361" y="424102"/>
                    <a:pt x="29603" y="427597"/>
                  </a:cubicBezTo>
                  <a:cubicBezTo>
                    <a:pt x="30699" y="430886"/>
                    <a:pt x="32892" y="433998"/>
                    <a:pt x="32892" y="437465"/>
                  </a:cubicBezTo>
                  <a:cubicBezTo>
                    <a:pt x="32892" y="439824"/>
                    <a:pt x="28910" y="459452"/>
                    <a:pt x="26314" y="463778"/>
                  </a:cubicBezTo>
                  <a:cubicBezTo>
                    <a:pt x="24719" y="466437"/>
                    <a:pt x="21929" y="468164"/>
                    <a:pt x="19736" y="470357"/>
                  </a:cubicBezTo>
                  <a:cubicBezTo>
                    <a:pt x="18639" y="473646"/>
                    <a:pt x="18230" y="477251"/>
                    <a:pt x="16446" y="480224"/>
                  </a:cubicBezTo>
                  <a:cubicBezTo>
                    <a:pt x="14850" y="482883"/>
                    <a:pt x="11805" y="484381"/>
                    <a:pt x="9868" y="486803"/>
                  </a:cubicBezTo>
                  <a:cubicBezTo>
                    <a:pt x="2581" y="495912"/>
                    <a:pt x="3475" y="496116"/>
                    <a:pt x="0" y="506538"/>
                  </a:cubicBezTo>
                  <a:cubicBezTo>
                    <a:pt x="1097" y="518598"/>
                    <a:pt x="752" y="530878"/>
                    <a:pt x="3290" y="542719"/>
                  </a:cubicBezTo>
                  <a:cubicBezTo>
                    <a:pt x="4704" y="549317"/>
                    <a:pt x="16186" y="558195"/>
                    <a:pt x="19736" y="562455"/>
                  </a:cubicBezTo>
                  <a:cubicBezTo>
                    <a:pt x="24216" y="567831"/>
                    <a:pt x="26515" y="575074"/>
                    <a:pt x="32892" y="578901"/>
                  </a:cubicBezTo>
                  <a:cubicBezTo>
                    <a:pt x="35865" y="580685"/>
                    <a:pt x="39471" y="581094"/>
                    <a:pt x="42760" y="582190"/>
                  </a:cubicBezTo>
                  <a:cubicBezTo>
                    <a:pt x="44953" y="585479"/>
                    <a:pt x="46869" y="588970"/>
                    <a:pt x="49338" y="592057"/>
                  </a:cubicBezTo>
                  <a:cubicBezTo>
                    <a:pt x="55005" y="599141"/>
                    <a:pt x="69912" y="609880"/>
                    <a:pt x="75652" y="611793"/>
                  </a:cubicBezTo>
                  <a:lnTo>
                    <a:pt x="95387" y="618371"/>
                  </a:lnTo>
                  <a:cubicBezTo>
                    <a:pt x="97580" y="620564"/>
                    <a:pt x="100370" y="622291"/>
                    <a:pt x="101966" y="624950"/>
                  </a:cubicBezTo>
                  <a:cubicBezTo>
                    <a:pt x="114778" y="646303"/>
                    <a:pt x="95162" y="624723"/>
                    <a:pt x="111833" y="641396"/>
                  </a:cubicBezTo>
                  <a:cubicBezTo>
                    <a:pt x="115547" y="652535"/>
                    <a:pt x="119168" y="661433"/>
                    <a:pt x="118412" y="674288"/>
                  </a:cubicBezTo>
                  <a:cubicBezTo>
                    <a:pt x="117755" y="685450"/>
                    <a:pt x="111833" y="707180"/>
                    <a:pt x="111833" y="707180"/>
                  </a:cubicBezTo>
                  <a:cubicBezTo>
                    <a:pt x="110737" y="728012"/>
                    <a:pt x="110351" y="748893"/>
                    <a:pt x="108544" y="769675"/>
                  </a:cubicBezTo>
                  <a:cubicBezTo>
                    <a:pt x="108152" y="774179"/>
                    <a:pt x="106236" y="778419"/>
                    <a:pt x="105255" y="782832"/>
                  </a:cubicBezTo>
                  <a:cubicBezTo>
                    <a:pt x="104042" y="788289"/>
                    <a:pt x="103062" y="793796"/>
                    <a:pt x="101966" y="799278"/>
                  </a:cubicBezTo>
                  <a:cubicBezTo>
                    <a:pt x="103062" y="826688"/>
                    <a:pt x="99087" y="854779"/>
                    <a:pt x="105255" y="881508"/>
                  </a:cubicBezTo>
                  <a:cubicBezTo>
                    <a:pt x="106512" y="886955"/>
                    <a:pt x="116307" y="883326"/>
                    <a:pt x="121701" y="884797"/>
                  </a:cubicBezTo>
                  <a:cubicBezTo>
                    <a:pt x="128391" y="886621"/>
                    <a:pt x="134858" y="889182"/>
                    <a:pt x="141436" y="891375"/>
                  </a:cubicBezTo>
                  <a:lnTo>
                    <a:pt x="151304" y="894665"/>
                  </a:lnTo>
                  <a:cubicBezTo>
                    <a:pt x="170202" y="913563"/>
                    <a:pt x="160395" y="908660"/>
                    <a:pt x="177618" y="914400"/>
                  </a:cubicBezTo>
                  <a:cubicBezTo>
                    <a:pt x="180907" y="916593"/>
                    <a:pt x="183949" y="919210"/>
                    <a:pt x="187485" y="920978"/>
                  </a:cubicBezTo>
                  <a:cubicBezTo>
                    <a:pt x="190586" y="922529"/>
                    <a:pt x="194380" y="922483"/>
                    <a:pt x="197353" y="924267"/>
                  </a:cubicBezTo>
                  <a:cubicBezTo>
                    <a:pt x="200012" y="925863"/>
                    <a:pt x="201509" y="928909"/>
                    <a:pt x="203931" y="930846"/>
                  </a:cubicBezTo>
                  <a:cubicBezTo>
                    <a:pt x="223834" y="946768"/>
                    <a:pt x="203778" y="929665"/>
                    <a:pt x="223667" y="940714"/>
                  </a:cubicBezTo>
                  <a:cubicBezTo>
                    <a:pt x="257599" y="959565"/>
                    <a:pt x="230941" y="949715"/>
                    <a:pt x="253269" y="957160"/>
                  </a:cubicBezTo>
                  <a:cubicBezTo>
                    <a:pt x="255462" y="959353"/>
                    <a:pt x="257426" y="961801"/>
                    <a:pt x="259848" y="963738"/>
                  </a:cubicBezTo>
                  <a:cubicBezTo>
                    <a:pt x="269345" y="971335"/>
                    <a:pt x="269235" y="968071"/>
                    <a:pt x="276294" y="976895"/>
                  </a:cubicBezTo>
                  <a:cubicBezTo>
                    <a:pt x="283893" y="986394"/>
                    <a:pt x="280626" y="986281"/>
                    <a:pt x="289451" y="993341"/>
                  </a:cubicBezTo>
                  <a:cubicBezTo>
                    <a:pt x="292538" y="995810"/>
                    <a:pt x="296343" y="997316"/>
                    <a:pt x="299318" y="999919"/>
                  </a:cubicBezTo>
                  <a:cubicBezTo>
                    <a:pt x="305153" y="1005024"/>
                    <a:pt x="308409" y="1013913"/>
                    <a:pt x="315764" y="1016365"/>
                  </a:cubicBezTo>
                  <a:lnTo>
                    <a:pt x="335500" y="1022944"/>
                  </a:lnTo>
                  <a:cubicBezTo>
                    <a:pt x="338789" y="1024040"/>
                    <a:pt x="342004" y="1025392"/>
                    <a:pt x="345367" y="1026233"/>
                  </a:cubicBezTo>
                  <a:cubicBezTo>
                    <a:pt x="349753" y="1027329"/>
                    <a:pt x="354111" y="1028541"/>
                    <a:pt x="358524" y="1029522"/>
                  </a:cubicBezTo>
                  <a:cubicBezTo>
                    <a:pt x="370612" y="1032208"/>
                    <a:pt x="376655" y="1032659"/>
                    <a:pt x="388127" y="1036101"/>
                  </a:cubicBezTo>
                  <a:cubicBezTo>
                    <a:pt x="394769" y="1038094"/>
                    <a:pt x="401284" y="1040486"/>
                    <a:pt x="407862" y="1042679"/>
                  </a:cubicBezTo>
                  <a:lnTo>
                    <a:pt x="417730" y="1045968"/>
                  </a:lnTo>
                  <a:cubicBezTo>
                    <a:pt x="421019" y="1048161"/>
                    <a:pt x="424061" y="1050779"/>
                    <a:pt x="427597" y="1052547"/>
                  </a:cubicBezTo>
                  <a:cubicBezTo>
                    <a:pt x="430698" y="1054098"/>
                    <a:pt x="434644" y="1053821"/>
                    <a:pt x="437465" y="1055836"/>
                  </a:cubicBezTo>
                  <a:cubicBezTo>
                    <a:pt x="442512" y="1059441"/>
                    <a:pt x="450622" y="1068993"/>
                    <a:pt x="450622" y="1068993"/>
                  </a:cubicBezTo>
                  <a:cubicBezTo>
                    <a:pt x="451718" y="1072282"/>
                    <a:pt x="452127" y="1075887"/>
                    <a:pt x="453911" y="1078860"/>
                  </a:cubicBezTo>
                  <a:cubicBezTo>
                    <a:pt x="455507" y="1081519"/>
                    <a:pt x="459103" y="1082665"/>
                    <a:pt x="460490" y="1085439"/>
                  </a:cubicBezTo>
                  <a:cubicBezTo>
                    <a:pt x="463591" y="1091641"/>
                    <a:pt x="464875" y="1098596"/>
                    <a:pt x="467068" y="1105174"/>
                  </a:cubicBezTo>
                  <a:lnTo>
                    <a:pt x="470357" y="1115042"/>
                  </a:lnTo>
                  <a:cubicBezTo>
                    <a:pt x="467068" y="1117235"/>
                    <a:pt x="464102" y="1120015"/>
                    <a:pt x="460490" y="1121620"/>
                  </a:cubicBezTo>
                  <a:cubicBezTo>
                    <a:pt x="454153" y="1124436"/>
                    <a:pt x="440754" y="1128198"/>
                    <a:pt x="440754" y="1128198"/>
                  </a:cubicBezTo>
                  <a:cubicBezTo>
                    <a:pt x="438561" y="1130391"/>
                    <a:pt x="436835" y="1133181"/>
                    <a:pt x="434176" y="1134777"/>
                  </a:cubicBezTo>
                  <a:cubicBezTo>
                    <a:pt x="431203" y="1136561"/>
                    <a:pt x="426323" y="1135245"/>
                    <a:pt x="424308" y="1138066"/>
                  </a:cubicBezTo>
                  <a:cubicBezTo>
                    <a:pt x="420278" y="1143709"/>
                    <a:pt x="419923" y="1151223"/>
                    <a:pt x="417730" y="1157801"/>
                  </a:cubicBezTo>
                  <a:cubicBezTo>
                    <a:pt x="407751" y="1187741"/>
                    <a:pt x="423058" y="1140457"/>
                    <a:pt x="411151" y="1184115"/>
                  </a:cubicBezTo>
                  <a:cubicBezTo>
                    <a:pt x="409326" y="1190805"/>
                    <a:pt x="406766" y="1197272"/>
                    <a:pt x="404573" y="1203850"/>
                  </a:cubicBezTo>
                  <a:lnTo>
                    <a:pt x="401284" y="1213718"/>
                  </a:lnTo>
                  <a:cubicBezTo>
                    <a:pt x="401609" y="1216640"/>
                    <a:pt x="402602" y="1244422"/>
                    <a:pt x="407862" y="1253188"/>
                  </a:cubicBezTo>
                  <a:cubicBezTo>
                    <a:pt x="409458" y="1255847"/>
                    <a:pt x="412504" y="1257345"/>
                    <a:pt x="414441" y="1259767"/>
                  </a:cubicBezTo>
                  <a:cubicBezTo>
                    <a:pt x="416910" y="1262854"/>
                    <a:pt x="418044" y="1267031"/>
                    <a:pt x="421019" y="1269634"/>
                  </a:cubicBezTo>
                  <a:cubicBezTo>
                    <a:pt x="434940" y="1281815"/>
                    <a:pt x="437068" y="1281563"/>
                    <a:pt x="450622" y="1286080"/>
                  </a:cubicBezTo>
                  <a:cubicBezTo>
                    <a:pt x="463469" y="1298929"/>
                    <a:pt x="449990" y="1287410"/>
                    <a:pt x="467068" y="1295948"/>
                  </a:cubicBezTo>
                  <a:cubicBezTo>
                    <a:pt x="470604" y="1297716"/>
                    <a:pt x="473324" y="1300920"/>
                    <a:pt x="476936" y="1302526"/>
                  </a:cubicBezTo>
                  <a:cubicBezTo>
                    <a:pt x="483273" y="1305342"/>
                    <a:pt x="496671" y="1309105"/>
                    <a:pt x="496671" y="1309105"/>
                  </a:cubicBezTo>
                  <a:cubicBezTo>
                    <a:pt x="512308" y="1319529"/>
                    <a:pt x="502788" y="1314433"/>
                    <a:pt x="526274" y="1322262"/>
                  </a:cubicBezTo>
                  <a:lnTo>
                    <a:pt x="536141" y="1325551"/>
                  </a:lnTo>
                  <a:lnTo>
                    <a:pt x="546009" y="1328840"/>
                  </a:lnTo>
                  <a:cubicBezTo>
                    <a:pt x="548202" y="1331033"/>
                    <a:pt x="549813" y="1334032"/>
                    <a:pt x="552587" y="1335419"/>
                  </a:cubicBezTo>
                  <a:cubicBezTo>
                    <a:pt x="558789" y="1338520"/>
                    <a:pt x="572323" y="1341997"/>
                    <a:pt x="572323" y="1341997"/>
                  </a:cubicBezTo>
                  <a:cubicBezTo>
                    <a:pt x="575612" y="1344190"/>
                    <a:pt x="578578" y="1346970"/>
                    <a:pt x="582190" y="1348575"/>
                  </a:cubicBezTo>
                  <a:cubicBezTo>
                    <a:pt x="588527" y="1351391"/>
                    <a:pt x="601926" y="1355154"/>
                    <a:pt x="601926" y="1355154"/>
                  </a:cubicBezTo>
                  <a:cubicBezTo>
                    <a:pt x="605215" y="1357347"/>
                    <a:pt x="608181" y="1360127"/>
                    <a:pt x="611793" y="1361732"/>
                  </a:cubicBezTo>
                  <a:cubicBezTo>
                    <a:pt x="618130" y="1364548"/>
                    <a:pt x="625758" y="1364465"/>
                    <a:pt x="631528" y="1368311"/>
                  </a:cubicBezTo>
                  <a:cubicBezTo>
                    <a:pt x="647167" y="1378736"/>
                    <a:pt x="637644" y="1373638"/>
                    <a:pt x="661131" y="1381467"/>
                  </a:cubicBezTo>
                  <a:lnTo>
                    <a:pt x="680867" y="1388046"/>
                  </a:lnTo>
                  <a:lnTo>
                    <a:pt x="690734" y="1391335"/>
                  </a:lnTo>
                  <a:cubicBezTo>
                    <a:pt x="703583" y="1378488"/>
                    <a:pt x="692064" y="1391967"/>
                    <a:pt x="700602" y="1374889"/>
                  </a:cubicBezTo>
                  <a:cubicBezTo>
                    <a:pt x="702370" y="1371353"/>
                    <a:pt x="705412" y="1368557"/>
                    <a:pt x="707180" y="1365021"/>
                  </a:cubicBezTo>
                  <a:cubicBezTo>
                    <a:pt x="720793" y="1337793"/>
                    <a:pt x="698198" y="1373559"/>
                    <a:pt x="717048" y="1345286"/>
                  </a:cubicBezTo>
                  <a:cubicBezTo>
                    <a:pt x="729041" y="1309308"/>
                    <a:pt x="709915" y="1363800"/>
                    <a:pt x="726915" y="1325551"/>
                  </a:cubicBezTo>
                  <a:cubicBezTo>
                    <a:pt x="735271" y="1306750"/>
                    <a:pt x="736986" y="1286402"/>
                    <a:pt x="740072" y="1266345"/>
                  </a:cubicBezTo>
                  <a:cubicBezTo>
                    <a:pt x="741086" y="1259753"/>
                    <a:pt x="741914" y="1253120"/>
                    <a:pt x="743361" y="1246610"/>
                  </a:cubicBezTo>
                  <a:cubicBezTo>
                    <a:pt x="744113" y="1243225"/>
                    <a:pt x="744199" y="1239194"/>
                    <a:pt x="746651" y="1236742"/>
                  </a:cubicBezTo>
                  <a:cubicBezTo>
                    <a:pt x="749102" y="1234291"/>
                    <a:pt x="753229" y="1234549"/>
                    <a:pt x="756518" y="1233453"/>
                  </a:cubicBezTo>
                  <a:cubicBezTo>
                    <a:pt x="760511" y="1234118"/>
                    <a:pt x="779889" y="1236292"/>
                    <a:pt x="786121" y="1240032"/>
                  </a:cubicBezTo>
                  <a:cubicBezTo>
                    <a:pt x="793421" y="1244412"/>
                    <a:pt x="803395" y="1263884"/>
                    <a:pt x="805856" y="1266345"/>
                  </a:cubicBezTo>
                  <a:cubicBezTo>
                    <a:pt x="808049" y="1268538"/>
                    <a:pt x="809776" y="1271328"/>
                    <a:pt x="812435" y="1272924"/>
                  </a:cubicBezTo>
                  <a:cubicBezTo>
                    <a:pt x="815408" y="1274708"/>
                    <a:pt x="819013" y="1275117"/>
                    <a:pt x="822302" y="1276213"/>
                  </a:cubicBezTo>
                  <a:cubicBezTo>
                    <a:pt x="890570" y="1270962"/>
                    <a:pt x="846152" y="1277857"/>
                    <a:pt x="874930" y="1269634"/>
                  </a:cubicBezTo>
                  <a:cubicBezTo>
                    <a:pt x="879277" y="1268392"/>
                    <a:pt x="883757" y="1267644"/>
                    <a:pt x="888087" y="1266345"/>
                  </a:cubicBezTo>
                  <a:cubicBezTo>
                    <a:pt x="894729" y="1264353"/>
                    <a:pt x="907822" y="1259767"/>
                    <a:pt x="907822" y="1259767"/>
                  </a:cubicBezTo>
                  <a:cubicBezTo>
                    <a:pt x="932718" y="1243170"/>
                    <a:pt x="921966" y="1252201"/>
                    <a:pt x="940714" y="1233453"/>
                  </a:cubicBezTo>
                  <a:cubicBezTo>
                    <a:pt x="944003" y="1230164"/>
                    <a:pt x="948002" y="1227456"/>
                    <a:pt x="950582" y="1223585"/>
                  </a:cubicBezTo>
                  <a:cubicBezTo>
                    <a:pt x="952775" y="1220296"/>
                    <a:pt x="954587" y="1216719"/>
                    <a:pt x="957160" y="1213718"/>
                  </a:cubicBezTo>
                  <a:cubicBezTo>
                    <a:pt x="961196" y="1209009"/>
                    <a:pt x="970317" y="1200561"/>
                    <a:pt x="970317" y="1200561"/>
                  </a:cubicBezTo>
                  <a:cubicBezTo>
                    <a:pt x="971413" y="1197272"/>
                    <a:pt x="971822" y="1193666"/>
                    <a:pt x="973606" y="1190693"/>
                  </a:cubicBezTo>
                  <a:cubicBezTo>
                    <a:pt x="977270" y="1184586"/>
                    <a:pt x="984883" y="1181672"/>
                    <a:pt x="990052" y="1177537"/>
                  </a:cubicBezTo>
                  <a:cubicBezTo>
                    <a:pt x="998509" y="1170771"/>
                    <a:pt x="994330" y="1169407"/>
                    <a:pt x="1006498" y="1167669"/>
                  </a:cubicBezTo>
                  <a:cubicBezTo>
                    <a:pt x="1018486" y="1165956"/>
                    <a:pt x="1030619" y="1165476"/>
                    <a:pt x="1042679" y="1164380"/>
                  </a:cubicBezTo>
                  <a:cubicBezTo>
                    <a:pt x="1049258" y="1162187"/>
                    <a:pt x="1055836" y="1155608"/>
                    <a:pt x="1062415" y="1157801"/>
                  </a:cubicBezTo>
                  <a:lnTo>
                    <a:pt x="1082150" y="1164380"/>
                  </a:lnTo>
                  <a:cubicBezTo>
                    <a:pt x="1090921" y="1163284"/>
                    <a:pt x="1099767" y="1162672"/>
                    <a:pt x="1108464" y="1161091"/>
                  </a:cubicBezTo>
                  <a:cubicBezTo>
                    <a:pt x="1111875" y="1160471"/>
                    <a:pt x="1114878" y="1158115"/>
                    <a:pt x="1118331" y="1157801"/>
                  </a:cubicBezTo>
                  <a:cubicBezTo>
                    <a:pt x="1139106" y="1155912"/>
                    <a:pt x="1159994" y="1155608"/>
                    <a:pt x="1180826" y="1154512"/>
                  </a:cubicBezTo>
                  <a:cubicBezTo>
                    <a:pt x="1188919" y="1146419"/>
                    <a:pt x="1195551" y="1141507"/>
                    <a:pt x="1200561" y="1131488"/>
                  </a:cubicBezTo>
                  <a:cubicBezTo>
                    <a:pt x="1202112" y="1128387"/>
                    <a:pt x="1202754" y="1124909"/>
                    <a:pt x="1203851" y="1121620"/>
                  </a:cubicBezTo>
                  <a:cubicBezTo>
                    <a:pt x="1204039" y="1120118"/>
                    <a:pt x="1208651" y="1080313"/>
                    <a:pt x="1210429" y="1075571"/>
                  </a:cubicBezTo>
                  <a:cubicBezTo>
                    <a:pt x="1211518" y="1072667"/>
                    <a:pt x="1214815" y="1071186"/>
                    <a:pt x="1217008" y="1068993"/>
                  </a:cubicBezTo>
                  <a:cubicBezTo>
                    <a:pt x="1225779" y="1070089"/>
                    <a:pt x="1234624" y="1070701"/>
                    <a:pt x="1243321" y="1072282"/>
                  </a:cubicBezTo>
                  <a:cubicBezTo>
                    <a:pt x="1246732" y="1072902"/>
                    <a:pt x="1249844" y="1074659"/>
                    <a:pt x="1253189" y="1075571"/>
                  </a:cubicBezTo>
                  <a:cubicBezTo>
                    <a:pt x="1261911" y="1077950"/>
                    <a:pt x="1270637" y="1080377"/>
                    <a:pt x="1279502" y="1082150"/>
                  </a:cubicBezTo>
                  <a:cubicBezTo>
                    <a:pt x="1292551" y="1084759"/>
                    <a:pt x="1310356" y="1088049"/>
                    <a:pt x="1322262" y="1092017"/>
                  </a:cubicBezTo>
                  <a:cubicBezTo>
                    <a:pt x="1325551" y="1093113"/>
                    <a:pt x="1328745" y="1094554"/>
                    <a:pt x="1332130" y="1095306"/>
                  </a:cubicBezTo>
                  <a:cubicBezTo>
                    <a:pt x="1338640" y="1096753"/>
                    <a:pt x="1345287" y="1097499"/>
                    <a:pt x="1351865" y="1098596"/>
                  </a:cubicBezTo>
                  <a:cubicBezTo>
                    <a:pt x="1358443" y="1097499"/>
                    <a:pt x="1365356" y="1097648"/>
                    <a:pt x="1371600" y="1095306"/>
                  </a:cubicBezTo>
                  <a:cubicBezTo>
                    <a:pt x="1374504" y="1094217"/>
                    <a:pt x="1376242" y="1091150"/>
                    <a:pt x="1378179" y="1088728"/>
                  </a:cubicBezTo>
                  <a:cubicBezTo>
                    <a:pt x="1383258" y="1082379"/>
                    <a:pt x="1388221" y="1072970"/>
                    <a:pt x="1391336" y="1065703"/>
                  </a:cubicBezTo>
                  <a:cubicBezTo>
                    <a:pt x="1392702" y="1062516"/>
                    <a:pt x="1393529" y="1059125"/>
                    <a:pt x="1394625" y="1055836"/>
                  </a:cubicBezTo>
                  <a:cubicBezTo>
                    <a:pt x="1395721" y="1031715"/>
                    <a:pt x="1396194" y="1007558"/>
                    <a:pt x="1397914" y="983473"/>
                  </a:cubicBezTo>
                  <a:cubicBezTo>
                    <a:pt x="1398389" y="976821"/>
                    <a:pt x="1401203" y="970407"/>
                    <a:pt x="1401203" y="963738"/>
                  </a:cubicBezTo>
                  <a:cubicBezTo>
                    <a:pt x="1401203" y="950535"/>
                    <a:pt x="1399551" y="937368"/>
                    <a:pt x="1397914" y="924267"/>
                  </a:cubicBezTo>
                  <a:cubicBezTo>
                    <a:pt x="1397353" y="919782"/>
                    <a:pt x="1396647" y="915154"/>
                    <a:pt x="1394625" y="911111"/>
                  </a:cubicBezTo>
                  <a:cubicBezTo>
                    <a:pt x="1390032" y="901925"/>
                    <a:pt x="1375586" y="900379"/>
                    <a:pt x="1368311" y="897954"/>
                  </a:cubicBezTo>
                  <a:lnTo>
                    <a:pt x="1358444" y="894665"/>
                  </a:lnTo>
                  <a:lnTo>
                    <a:pt x="1348576" y="891375"/>
                  </a:lnTo>
                  <a:lnTo>
                    <a:pt x="1338708" y="888086"/>
                  </a:lnTo>
                  <a:cubicBezTo>
                    <a:pt x="1304720" y="889182"/>
                    <a:pt x="1270638" y="888627"/>
                    <a:pt x="1236743" y="891375"/>
                  </a:cubicBezTo>
                  <a:cubicBezTo>
                    <a:pt x="1224435" y="892373"/>
                    <a:pt x="1214669" y="899896"/>
                    <a:pt x="1203851" y="904532"/>
                  </a:cubicBezTo>
                  <a:cubicBezTo>
                    <a:pt x="1200664" y="905898"/>
                    <a:pt x="1197272" y="906725"/>
                    <a:pt x="1193983" y="907821"/>
                  </a:cubicBezTo>
                  <a:cubicBezTo>
                    <a:pt x="1191790" y="910014"/>
                    <a:pt x="1190064" y="912804"/>
                    <a:pt x="1187405" y="914400"/>
                  </a:cubicBezTo>
                  <a:cubicBezTo>
                    <a:pt x="1176366" y="921024"/>
                    <a:pt x="1167143" y="916204"/>
                    <a:pt x="1154513" y="914400"/>
                  </a:cubicBezTo>
                  <a:cubicBezTo>
                    <a:pt x="1153416" y="911111"/>
                    <a:pt x="1149857" y="907719"/>
                    <a:pt x="1151223" y="904532"/>
                  </a:cubicBezTo>
                  <a:cubicBezTo>
                    <a:pt x="1153666" y="898831"/>
                    <a:pt x="1164380" y="891375"/>
                    <a:pt x="1164380" y="891375"/>
                  </a:cubicBezTo>
                  <a:cubicBezTo>
                    <a:pt x="1197185" y="895021"/>
                    <a:pt x="1199930" y="897188"/>
                    <a:pt x="1236743" y="891375"/>
                  </a:cubicBezTo>
                  <a:cubicBezTo>
                    <a:pt x="1243592" y="890293"/>
                    <a:pt x="1249900" y="886990"/>
                    <a:pt x="1256478" y="884797"/>
                  </a:cubicBezTo>
                  <a:lnTo>
                    <a:pt x="1266346" y="881508"/>
                  </a:lnTo>
                  <a:lnTo>
                    <a:pt x="1286081" y="874929"/>
                  </a:lnTo>
                  <a:cubicBezTo>
                    <a:pt x="1289370" y="873833"/>
                    <a:pt x="1292529" y="872210"/>
                    <a:pt x="1295949" y="871640"/>
                  </a:cubicBezTo>
                  <a:lnTo>
                    <a:pt x="1315684" y="868351"/>
                  </a:lnTo>
                  <a:cubicBezTo>
                    <a:pt x="1337901" y="860945"/>
                    <a:pt x="1310544" y="869494"/>
                    <a:pt x="1345287" y="861773"/>
                  </a:cubicBezTo>
                  <a:cubicBezTo>
                    <a:pt x="1348671" y="861021"/>
                    <a:pt x="1351865" y="859580"/>
                    <a:pt x="1355154" y="858483"/>
                  </a:cubicBezTo>
                  <a:cubicBezTo>
                    <a:pt x="1357347" y="856290"/>
                    <a:pt x="1360137" y="854564"/>
                    <a:pt x="1361733" y="851905"/>
                  </a:cubicBezTo>
                  <a:cubicBezTo>
                    <a:pt x="1367020" y="843093"/>
                    <a:pt x="1365330" y="835182"/>
                    <a:pt x="1361733" y="825591"/>
                  </a:cubicBezTo>
                  <a:cubicBezTo>
                    <a:pt x="1360345" y="821890"/>
                    <a:pt x="1357347" y="819013"/>
                    <a:pt x="1355154" y="815724"/>
                  </a:cubicBezTo>
                  <a:cubicBezTo>
                    <a:pt x="1346467" y="789661"/>
                    <a:pt x="1349716" y="802828"/>
                    <a:pt x="1345287" y="776253"/>
                  </a:cubicBezTo>
                  <a:cubicBezTo>
                    <a:pt x="1323359" y="777349"/>
                    <a:pt x="1301382" y="777719"/>
                    <a:pt x="1279502" y="779542"/>
                  </a:cubicBezTo>
                  <a:cubicBezTo>
                    <a:pt x="1274997" y="779917"/>
                    <a:pt x="1270501" y="781051"/>
                    <a:pt x="1266346" y="782832"/>
                  </a:cubicBezTo>
                  <a:cubicBezTo>
                    <a:pt x="1262713" y="784389"/>
                    <a:pt x="1259767" y="787217"/>
                    <a:pt x="1256478" y="789410"/>
                  </a:cubicBezTo>
                  <a:cubicBezTo>
                    <a:pt x="1250996" y="788314"/>
                    <a:pt x="1243133" y="790773"/>
                    <a:pt x="1240032" y="786121"/>
                  </a:cubicBezTo>
                  <a:cubicBezTo>
                    <a:pt x="1237839" y="782832"/>
                    <a:pt x="1246925" y="782145"/>
                    <a:pt x="1249900" y="779542"/>
                  </a:cubicBezTo>
                  <a:cubicBezTo>
                    <a:pt x="1255734" y="774437"/>
                    <a:pt x="1260864" y="768578"/>
                    <a:pt x="1266346" y="763096"/>
                  </a:cubicBezTo>
                  <a:lnTo>
                    <a:pt x="1276213" y="753229"/>
                  </a:lnTo>
                  <a:lnTo>
                    <a:pt x="1282792" y="733493"/>
                  </a:lnTo>
                  <a:cubicBezTo>
                    <a:pt x="1283888" y="730204"/>
                    <a:pt x="1283630" y="726078"/>
                    <a:pt x="1286081" y="723626"/>
                  </a:cubicBezTo>
                  <a:cubicBezTo>
                    <a:pt x="1288274" y="721433"/>
                    <a:pt x="1290722" y="719469"/>
                    <a:pt x="1292659" y="717047"/>
                  </a:cubicBezTo>
                  <a:cubicBezTo>
                    <a:pt x="1295128" y="713960"/>
                    <a:pt x="1296443" y="709975"/>
                    <a:pt x="1299238" y="707180"/>
                  </a:cubicBezTo>
                  <a:cubicBezTo>
                    <a:pt x="1308666" y="697752"/>
                    <a:pt x="1308270" y="702663"/>
                    <a:pt x="1318973" y="697312"/>
                  </a:cubicBezTo>
                  <a:cubicBezTo>
                    <a:pt x="1327274" y="693162"/>
                    <a:pt x="1329299" y="690276"/>
                    <a:pt x="1335419" y="684155"/>
                  </a:cubicBezTo>
                  <a:cubicBezTo>
                    <a:pt x="1350390" y="639241"/>
                    <a:pt x="1334057" y="685138"/>
                    <a:pt x="1348576" y="651263"/>
                  </a:cubicBezTo>
                  <a:cubicBezTo>
                    <a:pt x="1354981" y="636318"/>
                    <a:pt x="1347503" y="645758"/>
                    <a:pt x="1358444" y="634817"/>
                  </a:cubicBezTo>
                  <a:cubicBezTo>
                    <a:pt x="1359540" y="631528"/>
                    <a:pt x="1359282" y="627401"/>
                    <a:pt x="1361733" y="624950"/>
                  </a:cubicBezTo>
                  <a:cubicBezTo>
                    <a:pt x="1373042" y="613641"/>
                    <a:pt x="1378928" y="612640"/>
                    <a:pt x="1391336" y="608503"/>
                  </a:cubicBezTo>
                  <a:cubicBezTo>
                    <a:pt x="1399011" y="609600"/>
                    <a:pt x="1406655" y="612649"/>
                    <a:pt x="1414360" y="611793"/>
                  </a:cubicBezTo>
                  <a:cubicBezTo>
                    <a:pt x="1417442" y="611451"/>
                    <a:pt x="1419551" y="607988"/>
                    <a:pt x="1420938" y="605214"/>
                  </a:cubicBezTo>
                  <a:cubicBezTo>
                    <a:pt x="1424039" y="599012"/>
                    <a:pt x="1425324" y="592057"/>
                    <a:pt x="1427517" y="585479"/>
                  </a:cubicBezTo>
                  <a:cubicBezTo>
                    <a:pt x="1428613" y="582190"/>
                    <a:pt x="1429255" y="578712"/>
                    <a:pt x="1430806" y="575611"/>
                  </a:cubicBezTo>
                  <a:lnTo>
                    <a:pt x="1437385" y="562455"/>
                  </a:lnTo>
                  <a:cubicBezTo>
                    <a:pt x="1442355" y="542573"/>
                    <a:pt x="1439245" y="553583"/>
                    <a:pt x="1447252" y="529562"/>
                  </a:cubicBezTo>
                  <a:lnTo>
                    <a:pt x="1450541" y="519695"/>
                  </a:lnTo>
                  <a:lnTo>
                    <a:pt x="1453831" y="509827"/>
                  </a:lnTo>
                  <a:cubicBezTo>
                    <a:pt x="1454927" y="488995"/>
                    <a:pt x="1455231" y="468107"/>
                    <a:pt x="1457120" y="447332"/>
                  </a:cubicBezTo>
                  <a:cubicBezTo>
                    <a:pt x="1457713" y="440807"/>
                    <a:pt x="1464864" y="429261"/>
                    <a:pt x="1466987" y="424308"/>
                  </a:cubicBezTo>
                  <a:cubicBezTo>
                    <a:pt x="1475156" y="405246"/>
                    <a:pt x="1464216" y="423531"/>
                    <a:pt x="1476855" y="404573"/>
                  </a:cubicBezTo>
                  <a:cubicBezTo>
                    <a:pt x="1479048" y="393609"/>
                    <a:pt x="1479896" y="382287"/>
                    <a:pt x="1483433" y="371680"/>
                  </a:cubicBezTo>
                  <a:cubicBezTo>
                    <a:pt x="1491313" y="348049"/>
                    <a:pt x="1481762" y="377532"/>
                    <a:pt x="1490012" y="348656"/>
                  </a:cubicBezTo>
                  <a:cubicBezTo>
                    <a:pt x="1494162" y="334129"/>
                    <a:pt x="1494083" y="341149"/>
                    <a:pt x="1496590" y="322342"/>
                  </a:cubicBezTo>
                  <a:cubicBezTo>
                    <a:pt x="1507122" y="243348"/>
                    <a:pt x="1494085" y="324206"/>
                    <a:pt x="1503169" y="269715"/>
                  </a:cubicBezTo>
                  <a:cubicBezTo>
                    <a:pt x="1504265" y="248883"/>
                    <a:pt x="1503640" y="227889"/>
                    <a:pt x="1506458" y="207220"/>
                  </a:cubicBezTo>
                  <a:cubicBezTo>
                    <a:pt x="1508081" y="195318"/>
                    <a:pt x="1515318" y="197855"/>
                    <a:pt x="1522904" y="194063"/>
                  </a:cubicBezTo>
                  <a:cubicBezTo>
                    <a:pt x="1536408" y="187312"/>
                    <a:pt x="1529149" y="189067"/>
                    <a:pt x="1539350" y="180906"/>
                  </a:cubicBezTo>
                  <a:cubicBezTo>
                    <a:pt x="1542437" y="178436"/>
                    <a:pt x="1545929" y="176521"/>
                    <a:pt x="1549218" y="174328"/>
                  </a:cubicBezTo>
                  <a:cubicBezTo>
                    <a:pt x="1548121" y="167750"/>
                    <a:pt x="1548270" y="160837"/>
                    <a:pt x="1545928" y="154593"/>
                  </a:cubicBezTo>
                  <a:cubicBezTo>
                    <a:pt x="1544839" y="151689"/>
                    <a:pt x="1541772" y="149951"/>
                    <a:pt x="1539350" y="148014"/>
                  </a:cubicBezTo>
                  <a:cubicBezTo>
                    <a:pt x="1536263" y="145544"/>
                    <a:pt x="1532569" y="143906"/>
                    <a:pt x="1529482" y="141436"/>
                  </a:cubicBezTo>
                  <a:cubicBezTo>
                    <a:pt x="1527060" y="139499"/>
                    <a:pt x="1525563" y="136453"/>
                    <a:pt x="1522904" y="134857"/>
                  </a:cubicBezTo>
                  <a:cubicBezTo>
                    <a:pt x="1519931" y="133073"/>
                    <a:pt x="1516325" y="132664"/>
                    <a:pt x="1513036" y="131568"/>
                  </a:cubicBezTo>
                  <a:cubicBezTo>
                    <a:pt x="1509747" y="129375"/>
                    <a:pt x="1506705" y="126758"/>
                    <a:pt x="1503169" y="124990"/>
                  </a:cubicBezTo>
                  <a:cubicBezTo>
                    <a:pt x="1500068" y="123439"/>
                    <a:pt x="1496274" y="123485"/>
                    <a:pt x="1493301" y="121701"/>
                  </a:cubicBezTo>
                  <a:cubicBezTo>
                    <a:pt x="1473765" y="109979"/>
                    <a:pt x="1502258" y="119834"/>
                    <a:pt x="1476855" y="108544"/>
                  </a:cubicBezTo>
                  <a:cubicBezTo>
                    <a:pt x="1470518" y="105728"/>
                    <a:pt x="1457120" y="101965"/>
                    <a:pt x="1457120" y="101965"/>
                  </a:cubicBezTo>
                  <a:cubicBezTo>
                    <a:pt x="1449445" y="103062"/>
                    <a:pt x="1441697" y="103734"/>
                    <a:pt x="1434095" y="105255"/>
                  </a:cubicBezTo>
                  <a:cubicBezTo>
                    <a:pt x="1430695" y="105935"/>
                    <a:pt x="1427695" y="108544"/>
                    <a:pt x="1424228" y="108544"/>
                  </a:cubicBezTo>
                  <a:cubicBezTo>
                    <a:pt x="1412118" y="108544"/>
                    <a:pt x="1400107" y="106351"/>
                    <a:pt x="1388046" y="105255"/>
                  </a:cubicBezTo>
                  <a:cubicBezTo>
                    <a:pt x="1383836" y="104202"/>
                    <a:pt x="1369737" y="101033"/>
                    <a:pt x="1365022" y="98676"/>
                  </a:cubicBezTo>
                  <a:cubicBezTo>
                    <a:pt x="1361486" y="96908"/>
                    <a:pt x="1358156" y="94671"/>
                    <a:pt x="1355154" y="92098"/>
                  </a:cubicBezTo>
                  <a:cubicBezTo>
                    <a:pt x="1350445" y="88062"/>
                    <a:pt x="1347157" y="82382"/>
                    <a:pt x="1341997" y="78941"/>
                  </a:cubicBezTo>
                  <a:cubicBezTo>
                    <a:pt x="1338708" y="76748"/>
                    <a:pt x="1335217" y="74831"/>
                    <a:pt x="1332130" y="72362"/>
                  </a:cubicBezTo>
                  <a:cubicBezTo>
                    <a:pt x="1329708" y="70425"/>
                    <a:pt x="1328210" y="67379"/>
                    <a:pt x="1325551" y="65784"/>
                  </a:cubicBezTo>
                  <a:cubicBezTo>
                    <a:pt x="1322578" y="64000"/>
                    <a:pt x="1318973" y="63591"/>
                    <a:pt x="1315684" y="62495"/>
                  </a:cubicBezTo>
                  <a:cubicBezTo>
                    <a:pt x="1302835" y="49646"/>
                    <a:pt x="1316316" y="61166"/>
                    <a:pt x="1299238" y="52627"/>
                  </a:cubicBezTo>
                  <a:cubicBezTo>
                    <a:pt x="1295702" y="50859"/>
                    <a:pt x="1292982" y="47655"/>
                    <a:pt x="1289370" y="46049"/>
                  </a:cubicBezTo>
                  <a:cubicBezTo>
                    <a:pt x="1289355" y="46042"/>
                    <a:pt x="1264709" y="37828"/>
                    <a:pt x="1259767" y="36181"/>
                  </a:cubicBezTo>
                  <a:cubicBezTo>
                    <a:pt x="1256478" y="35085"/>
                    <a:pt x="1253355" y="33180"/>
                    <a:pt x="1249900" y="32892"/>
                  </a:cubicBezTo>
                  <a:lnTo>
                    <a:pt x="1210429" y="29603"/>
                  </a:lnTo>
                  <a:cubicBezTo>
                    <a:pt x="1185625" y="21336"/>
                    <a:pt x="1216199" y="32488"/>
                    <a:pt x="1190694" y="19735"/>
                  </a:cubicBezTo>
                  <a:cubicBezTo>
                    <a:pt x="1187593" y="18184"/>
                    <a:pt x="1184115" y="17542"/>
                    <a:pt x="1180826" y="16446"/>
                  </a:cubicBezTo>
                  <a:cubicBezTo>
                    <a:pt x="1113611" y="19807"/>
                    <a:pt x="1114305" y="21913"/>
                    <a:pt x="1045969" y="16446"/>
                  </a:cubicBezTo>
                  <a:cubicBezTo>
                    <a:pt x="1043456" y="16245"/>
                    <a:pt x="1026357" y="11573"/>
                    <a:pt x="1022944" y="9867"/>
                  </a:cubicBezTo>
                  <a:cubicBezTo>
                    <a:pt x="997447" y="-2882"/>
                    <a:pt x="1028007" y="8265"/>
                    <a:pt x="1003209" y="0"/>
                  </a:cubicBezTo>
                  <a:cubicBezTo>
                    <a:pt x="994438" y="1096"/>
                    <a:pt x="985102" y="6"/>
                    <a:pt x="976895" y="3289"/>
                  </a:cubicBezTo>
                  <a:cubicBezTo>
                    <a:pt x="973225" y="4757"/>
                    <a:pt x="972890" y="10155"/>
                    <a:pt x="970317" y="13157"/>
                  </a:cubicBezTo>
                  <a:cubicBezTo>
                    <a:pt x="966281" y="17866"/>
                    <a:pt x="957160" y="26314"/>
                    <a:pt x="957160" y="26314"/>
                  </a:cubicBezTo>
                  <a:cubicBezTo>
                    <a:pt x="956064" y="29603"/>
                    <a:pt x="955655" y="33208"/>
                    <a:pt x="953871" y="36181"/>
                  </a:cubicBezTo>
                  <a:cubicBezTo>
                    <a:pt x="952275" y="38840"/>
                    <a:pt x="949229" y="40338"/>
                    <a:pt x="947292" y="42760"/>
                  </a:cubicBezTo>
                  <a:cubicBezTo>
                    <a:pt x="930689" y="63513"/>
                    <a:pt x="950024" y="43316"/>
                    <a:pt x="934136" y="59206"/>
                  </a:cubicBezTo>
                  <a:cubicBezTo>
                    <a:pt x="931943" y="65784"/>
                    <a:pt x="931403" y="73171"/>
                    <a:pt x="927557" y="78941"/>
                  </a:cubicBezTo>
                  <a:cubicBezTo>
                    <a:pt x="925364" y="82230"/>
                    <a:pt x="922585" y="85197"/>
                    <a:pt x="920979" y="88809"/>
                  </a:cubicBezTo>
                  <a:cubicBezTo>
                    <a:pt x="905324" y="124034"/>
                    <a:pt x="922708" y="96082"/>
                    <a:pt x="907822" y="118411"/>
                  </a:cubicBezTo>
                  <a:cubicBezTo>
                    <a:pt x="905629" y="124990"/>
                    <a:pt x="906148" y="133244"/>
                    <a:pt x="901244" y="138147"/>
                  </a:cubicBezTo>
                  <a:cubicBezTo>
                    <a:pt x="882002" y="157388"/>
                    <a:pt x="889098" y="148142"/>
                    <a:pt x="878219" y="164460"/>
                  </a:cubicBezTo>
                  <a:cubicBezTo>
                    <a:pt x="877123" y="167749"/>
                    <a:pt x="876714" y="171355"/>
                    <a:pt x="874930" y="174328"/>
                  </a:cubicBezTo>
                  <a:cubicBezTo>
                    <a:pt x="873334" y="176987"/>
                    <a:pt x="869738" y="178132"/>
                    <a:pt x="868351" y="180906"/>
                  </a:cubicBezTo>
                  <a:cubicBezTo>
                    <a:pt x="865250" y="187108"/>
                    <a:pt x="865620" y="194872"/>
                    <a:pt x="861773" y="200642"/>
                  </a:cubicBezTo>
                  <a:cubicBezTo>
                    <a:pt x="853475" y="213089"/>
                    <a:pt x="857990" y="207714"/>
                    <a:pt x="848616" y="217088"/>
                  </a:cubicBezTo>
                  <a:cubicBezTo>
                    <a:pt x="847520" y="220377"/>
                    <a:pt x="846877" y="223854"/>
                    <a:pt x="845327" y="226955"/>
                  </a:cubicBezTo>
                  <a:cubicBezTo>
                    <a:pt x="843559" y="230491"/>
                    <a:pt x="840355" y="233211"/>
                    <a:pt x="838749" y="236823"/>
                  </a:cubicBezTo>
                  <a:cubicBezTo>
                    <a:pt x="826654" y="264035"/>
                    <a:pt x="839101" y="249626"/>
                    <a:pt x="825592" y="263137"/>
                  </a:cubicBezTo>
                  <a:cubicBezTo>
                    <a:pt x="824495" y="266426"/>
                    <a:pt x="824086" y="270031"/>
                    <a:pt x="822302" y="273004"/>
                  </a:cubicBezTo>
                  <a:cubicBezTo>
                    <a:pt x="819176" y="278214"/>
                    <a:pt x="810341" y="283171"/>
                    <a:pt x="805856" y="286161"/>
                  </a:cubicBezTo>
                  <a:cubicBezTo>
                    <a:pt x="804760" y="289450"/>
                    <a:pt x="804118" y="292928"/>
                    <a:pt x="802567" y="296029"/>
                  </a:cubicBezTo>
                  <a:cubicBezTo>
                    <a:pt x="800799" y="299565"/>
                    <a:pt x="797594" y="302284"/>
                    <a:pt x="795989" y="305896"/>
                  </a:cubicBezTo>
                  <a:cubicBezTo>
                    <a:pt x="793173" y="312233"/>
                    <a:pt x="789410" y="325632"/>
                    <a:pt x="789410" y="325632"/>
                  </a:cubicBezTo>
                  <a:cubicBezTo>
                    <a:pt x="788715" y="330500"/>
                    <a:pt x="784353" y="362306"/>
                    <a:pt x="782832" y="368391"/>
                  </a:cubicBezTo>
                  <a:cubicBezTo>
                    <a:pt x="781150" y="375118"/>
                    <a:pt x="781157" y="383223"/>
                    <a:pt x="776254" y="388126"/>
                  </a:cubicBezTo>
                  <a:lnTo>
                    <a:pt x="769675" y="394705"/>
                  </a:lnTo>
                  <a:cubicBezTo>
                    <a:pt x="766201" y="405127"/>
                    <a:pt x="767095" y="405331"/>
                    <a:pt x="759808" y="414440"/>
                  </a:cubicBezTo>
                  <a:cubicBezTo>
                    <a:pt x="757871" y="416862"/>
                    <a:pt x="755166" y="418597"/>
                    <a:pt x="753229" y="421019"/>
                  </a:cubicBezTo>
                  <a:cubicBezTo>
                    <a:pt x="743461" y="433229"/>
                    <a:pt x="747549" y="437166"/>
                    <a:pt x="726915" y="444043"/>
                  </a:cubicBezTo>
                  <a:cubicBezTo>
                    <a:pt x="699825" y="453072"/>
                    <a:pt x="714044" y="449640"/>
                    <a:pt x="684156" y="453911"/>
                  </a:cubicBezTo>
                  <a:cubicBezTo>
                    <a:pt x="670999" y="452814"/>
                    <a:pt x="657631" y="453210"/>
                    <a:pt x="644685" y="450621"/>
                  </a:cubicBezTo>
                  <a:cubicBezTo>
                    <a:pt x="632365" y="448157"/>
                    <a:pt x="635689" y="442497"/>
                    <a:pt x="631528" y="434175"/>
                  </a:cubicBezTo>
                  <a:cubicBezTo>
                    <a:pt x="627379" y="425878"/>
                    <a:pt x="624490" y="423848"/>
                    <a:pt x="618372" y="417729"/>
                  </a:cubicBezTo>
                  <a:cubicBezTo>
                    <a:pt x="616179" y="411151"/>
                    <a:pt x="615639" y="403764"/>
                    <a:pt x="611793" y="397994"/>
                  </a:cubicBezTo>
                  <a:cubicBezTo>
                    <a:pt x="591547" y="367621"/>
                    <a:pt x="617384" y="404982"/>
                    <a:pt x="598636" y="381548"/>
                  </a:cubicBezTo>
                  <a:cubicBezTo>
                    <a:pt x="582039" y="360802"/>
                    <a:pt x="601364" y="380985"/>
                    <a:pt x="585479" y="365102"/>
                  </a:cubicBezTo>
                  <a:cubicBezTo>
                    <a:pt x="584383" y="361813"/>
                    <a:pt x="583741" y="358335"/>
                    <a:pt x="582190" y="355234"/>
                  </a:cubicBezTo>
                  <a:cubicBezTo>
                    <a:pt x="574149" y="339151"/>
                    <a:pt x="576458" y="352039"/>
                    <a:pt x="572323" y="335499"/>
                  </a:cubicBezTo>
                  <a:cubicBezTo>
                    <a:pt x="567774" y="317306"/>
                    <a:pt x="569460" y="316468"/>
                    <a:pt x="565744" y="296029"/>
                  </a:cubicBezTo>
                  <a:cubicBezTo>
                    <a:pt x="564935" y="291581"/>
                    <a:pt x="563754" y="287202"/>
                    <a:pt x="562455" y="282872"/>
                  </a:cubicBezTo>
                  <a:cubicBezTo>
                    <a:pt x="560463" y="276230"/>
                    <a:pt x="558070" y="269715"/>
                    <a:pt x="555877" y="263137"/>
                  </a:cubicBezTo>
                  <a:lnTo>
                    <a:pt x="549298" y="243401"/>
                  </a:lnTo>
                  <a:cubicBezTo>
                    <a:pt x="548202" y="240112"/>
                    <a:pt x="547932" y="236419"/>
                    <a:pt x="546009" y="233534"/>
                  </a:cubicBezTo>
                  <a:cubicBezTo>
                    <a:pt x="543816" y="230245"/>
                    <a:pt x="541037" y="227278"/>
                    <a:pt x="539431" y="223666"/>
                  </a:cubicBezTo>
                  <a:cubicBezTo>
                    <a:pt x="527338" y="196456"/>
                    <a:pt x="539782" y="210862"/>
                    <a:pt x="526274" y="197352"/>
                  </a:cubicBezTo>
                  <a:lnTo>
                    <a:pt x="493382" y="184196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769703E5-E465-4858-82F4-1CED1688D97B}"/>
                </a:ext>
              </a:extLst>
            </p:cNvPr>
            <p:cNvSpPr/>
            <p:nvPr/>
          </p:nvSpPr>
          <p:spPr>
            <a:xfrm>
              <a:off x="3682466" y="4119688"/>
              <a:ext cx="1730124" cy="1309105"/>
            </a:xfrm>
            <a:custGeom>
              <a:avLst/>
              <a:gdLst>
                <a:gd name="connsiteX0" fmla="*/ 638106 w 1730124"/>
                <a:gd name="connsiteY0" fmla="*/ 177617 h 1309105"/>
                <a:gd name="connsiteX1" fmla="*/ 529562 w 1730124"/>
                <a:gd name="connsiteY1" fmla="*/ 148014 h 1309105"/>
                <a:gd name="connsiteX2" fmla="*/ 522984 w 1730124"/>
                <a:gd name="connsiteY2" fmla="*/ 138147 h 1309105"/>
                <a:gd name="connsiteX3" fmla="*/ 516406 w 1730124"/>
                <a:gd name="connsiteY3" fmla="*/ 131568 h 1309105"/>
                <a:gd name="connsiteX4" fmla="*/ 496670 w 1730124"/>
                <a:gd name="connsiteY4" fmla="*/ 124990 h 1309105"/>
                <a:gd name="connsiteX5" fmla="*/ 490092 w 1730124"/>
                <a:gd name="connsiteY5" fmla="*/ 134858 h 1309105"/>
                <a:gd name="connsiteX6" fmla="*/ 486803 w 1730124"/>
                <a:gd name="connsiteY6" fmla="*/ 144725 h 1309105"/>
                <a:gd name="connsiteX7" fmla="*/ 480224 w 1730124"/>
                <a:gd name="connsiteY7" fmla="*/ 151304 h 1309105"/>
                <a:gd name="connsiteX8" fmla="*/ 463778 w 1730124"/>
                <a:gd name="connsiteY8" fmla="*/ 174328 h 1309105"/>
                <a:gd name="connsiteX9" fmla="*/ 457200 w 1730124"/>
                <a:gd name="connsiteY9" fmla="*/ 180907 h 1309105"/>
                <a:gd name="connsiteX10" fmla="*/ 440754 w 1730124"/>
                <a:gd name="connsiteY10" fmla="*/ 194063 h 1309105"/>
                <a:gd name="connsiteX11" fmla="*/ 430886 w 1730124"/>
                <a:gd name="connsiteY11" fmla="*/ 197353 h 1309105"/>
                <a:gd name="connsiteX12" fmla="*/ 424308 w 1730124"/>
                <a:gd name="connsiteY12" fmla="*/ 207220 h 1309105"/>
                <a:gd name="connsiteX13" fmla="*/ 404573 w 1730124"/>
                <a:gd name="connsiteY13" fmla="*/ 220377 h 1309105"/>
                <a:gd name="connsiteX14" fmla="*/ 397994 w 1730124"/>
                <a:gd name="connsiteY14" fmla="*/ 230245 h 1309105"/>
                <a:gd name="connsiteX15" fmla="*/ 394705 w 1730124"/>
                <a:gd name="connsiteY15" fmla="*/ 263137 h 1309105"/>
                <a:gd name="connsiteX16" fmla="*/ 374970 w 1730124"/>
                <a:gd name="connsiteY16" fmla="*/ 269715 h 1309105"/>
                <a:gd name="connsiteX17" fmla="*/ 365102 w 1730124"/>
                <a:gd name="connsiteY17" fmla="*/ 273004 h 1309105"/>
                <a:gd name="connsiteX18" fmla="*/ 358524 w 1730124"/>
                <a:gd name="connsiteY18" fmla="*/ 279583 h 1309105"/>
                <a:gd name="connsiteX19" fmla="*/ 348656 w 1730124"/>
                <a:gd name="connsiteY19" fmla="*/ 315764 h 1309105"/>
                <a:gd name="connsiteX20" fmla="*/ 345367 w 1730124"/>
                <a:gd name="connsiteY20" fmla="*/ 328921 h 1309105"/>
                <a:gd name="connsiteX21" fmla="*/ 328921 w 1730124"/>
                <a:gd name="connsiteY21" fmla="*/ 338789 h 1309105"/>
                <a:gd name="connsiteX22" fmla="*/ 296029 w 1730124"/>
                <a:gd name="connsiteY22" fmla="*/ 338789 h 1309105"/>
                <a:gd name="connsiteX23" fmla="*/ 292739 w 1730124"/>
                <a:gd name="connsiteY23" fmla="*/ 355235 h 1309105"/>
                <a:gd name="connsiteX24" fmla="*/ 282872 w 1730124"/>
                <a:gd name="connsiteY24" fmla="*/ 371681 h 1309105"/>
                <a:gd name="connsiteX25" fmla="*/ 273004 w 1730124"/>
                <a:gd name="connsiteY25" fmla="*/ 374970 h 1309105"/>
                <a:gd name="connsiteX26" fmla="*/ 253269 w 1730124"/>
                <a:gd name="connsiteY26" fmla="*/ 384837 h 1309105"/>
                <a:gd name="connsiteX27" fmla="*/ 243401 w 1730124"/>
                <a:gd name="connsiteY27" fmla="*/ 391416 h 1309105"/>
                <a:gd name="connsiteX28" fmla="*/ 223666 w 1730124"/>
                <a:gd name="connsiteY28" fmla="*/ 397994 h 1309105"/>
                <a:gd name="connsiteX29" fmla="*/ 213798 w 1730124"/>
                <a:gd name="connsiteY29" fmla="*/ 404573 h 1309105"/>
                <a:gd name="connsiteX30" fmla="*/ 187485 w 1730124"/>
                <a:gd name="connsiteY30" fmla="*/ 407862 h 1309105"/>
                <a:gd name="connsiteX31" fmla="*/ 177617 w 1730124"/>
                <a:gd name="connsiteY31" fmla="*/ 411151 h 1309105"/>
                <a:gd name="connsiteX32" fmla="*/ 161171 w 1730124"/>
                <a:gd name="connsiteY32" fmla="*/ 424308 h 1309105"/>
                <a:gd name="connsiteX33" fmla="*/ 151303 w 1730124"/>
                <a:gd name="connsiteY33" fmla="*/ 427597 h 1309105"/>
                <a:gd name="connsiteX34" fmla="*/ 144725 w 1730124"/>
                <a:gd name="connsiteY34" fmla="*/ 447332 h 1309105"/>
                <a:gd name="connsiteX35" fmla="*/ 141436 w 1730124"/>
                <a:gd name="connsiteY35" fmla="*/ 457200 h 1309105"/>
                <a:gd name="connsiteX36" fmla="*/ 134857 w 1730124"/>
                <a:gd name="connsiteY36" fmla="*/ 483514 h 1309105"/>
                <a:gd name="connsiteX37" fmla="*/ 128279 w 1730124"/>
                <a:gd name="connsiteY37" fmla="*/ 493381 h 1309105"/>
                <a:gd name="connsiteX38" fmla="*/ 124990 w 1730124"/>
                <a:gd name="connsiteY38" fmla="*/ 503249 h 1309105"/>
                <a:gd name="connsiteX39" fmla="*/ 118411 w 1730124"/>
                <a:gd name="connsiteY39" fmla="*/ 509827 h 1309105"/>
                <a:gd name="connsiteX40" fmla="*/ 111833 w 1730124"/>
                <a:gd name="connsiteY40" fmla="*/ 529563 h 1309105"/>
                <a:gd name="connsiteX41" fmla="*/ 101965 w 1730124"/>
                <a:gd name="connsiteY41" fmla="*/ 559166 h 1309105"/>
                <a:gd name="connsiteX42" fmla="*/ 98676 w 1730124"/>
                <a:gd name="connsiteY42" fmla="*/ 569033 h 1309105"/>
                <a:gd name="connsiteX43" fmla="*/ 95387 w 1730124"/>
                <a:gd name="connsiteY43" fmla="*/ 578901 h 1309105"/>
                <a:gd name="connsiteX44" fmla="*/ 85519 w 1730124"/>
                <a:gd name="connsiteY44" fmla="*/ 582190 h 1309105"/>
                <a:gd name="connsiteX45" fmla="*/ 0 w 1730124"/>
                <a:gd name="connsiteY45" fmla="*/ 578901 h 1309105"/>
                <a:gd name="connsiteX46" fmla="*/ 9868 w 1730124"/>
                <a:gd name="connsiteY46" fmla="*/ 674288 h 1309105"/>
                <a:gd name="connsiteX47" fmla="*/ 16446 w 1730124"/>
                <a:gd name="connsiteY47" fmla="*/ 694023 h 1309105"/>
                <a:gd name="connsiteX48" fmla="*/ 23024 w 1730124"/>
                <a:gd name="connsiteY48" fmla="*/ 703891 h 1309105"/>
                <a:gd name="connsiteX49" fmla="*/ 26314 w 1730124"/>
                <a:gd name="connsiteY49" fmla="*/ 713758 h 1309105"/>
                <a:gd name="connsiteX50" fmla="*/ 32892 w 1730124"/>
                <a:gd name="connsiteY50" fmla="*/ 720337 h 1309105"/>
                <a:gd name="connsiteX51" fmla="*/ 46049 w 1730124"/>
                <a:gd name="connsiteY51" fmla="*/ 740072 h 1309105"/>
                <a:gd name="connsiteX52" fmla="*/ 49338 w 1730124"/>
                <a:gd name="connsiteY52" fmla="*/ 749940 h 1309105"/>
                <a:gd name="connsiteX53" fmla="*/ 55916 w 1730124"/>
                <a:gd name="connsiteY53" fmla="*/ 759807 h 1309105"/>
                <a:gd name="connsiteX54" fmla="*/ 69073 w 1730124"/>
                <a:gd name="connsiteY54" fmla="*/ 789410 h 1309105"/>
                <a:gd name="connsiteX55" fmla="*/ 75652 w 1730124"/>
                <a:gd name="connsiteY55" fmla="*/ 832170 h 1309105"/>
                <a:gd name="connsiteX56" fmla="*/ 78941 w 1730124"/>
                <a:gd name="connsiteY56" fmla="*/ 858484 h 1309105"/>
                <a:gd name="connsiteX57" fmla="*/ 82230 w 1730124"/>
                <a:gd name="connsiteY57" fmla="*/ 891376 h 1309105"/>
                <a:gd name="connsiteX58" fmla="*/ 88809 w 1730124"/>
                <a:gd name="connsiteY58" fmla="*/ 917689 h 1309105"/>
                <a:gd name="connsiteX59" fmla="*/ 98676 w 1730124"/>
                <a:gd name="connsiteY59" fmla="*/ 940714 h 1309105"/>
                <a:gd name="connsiteX60" fmla="*/ 108544 w 1730124"/>
                <a:gd name="connsiteY60" fmla="*/ 957160 h 1309105"/>
                <a:gd name="connsiteX61" fmla="*/ 118411 w 1730124"/>
                <a:gd name="connsiteY61" fmla="*/ 973606 h 1309105"/>
                <a:gd name="connsiteX62" fmla="*/ 121701 w 1730124"/>
                <a:gd name="connsiteY62" fmla="*/ 983473 h 1309105"/>
                <a:gd name="connsiteX63" fmla="*/ 138147 w 1730124"/>
                <a:gd name="connsiteY63" fmla="*/ 996630 h 1309105"/>
                <a:gd name="connsiteX64" fmla="*/ 154593 w 1730124"/>
                <a:gd name="connsiteY64" fmla="*/ 1006498 h 1309105"/>
                <a:gd name="connsiteX65" fmla="*/ 171039 w 1730124"/>
                <a:gd name="connsiteY65" fmla="*/ 1022944 h 1309105"/>
                <a:gd name="connsiteX66" fmla="*/ 177617 w 1730124"/>
                <a:gd name="connsiteY66" fmla="*/ 1032812 h 1309105"/>
                <a:gd name="connsiteX67" fmla="*/ 184196 w 1730124"/>
                <a:gd name="connsiteY67" fmla="*/ 1039390 h 1309105"/>
                <a:gd name="connsiteX68" fmla="*/ 187485 w 1730124"/>
                <a:gd name="connsiteY68" fmla="*/ 1049258 h 1309105"/>
                <a:gd name="connsiteX69" fmla="*/ 200642 w 1730124"/>
                <a:gd name="connsiteY69" fmla="*/ 1065704 h 1309105"/>
                <a:gd name="connsiteX70" fmla="*/ 210509 w 1730124"/>
                <a:gd name="connsiteY70" fmla="*/ 1082150 h 1309105"/>
                <a:gd name="connsiteX71" fmla="*/ 213798 w 1730124"/>
                <a:gd name="connsiteY71" fmla="*/ 1092017 h 1309105"/>
                <a:gd name="connsiteX72" fmla="*/ 220377 w 1730124"/>
                <a:gd name="connsiteY72" fmla="*/ 1098596 h 1309105"/>
                <a:gd name="connsiteX73" fmla="*/ 226955 w 1730124"/>
                <a:gd name="connsiteY73" fmla="*/ 1108463 h 1309105"/>
                <a:gd name="connsiteX74" fmla="*/ 230245 w 1730124"/>
                <a:gd name="connsiteY74" fmla="*/ 1118331 h 1309105"/>
                <a:gd name="connsiteX75" fmla="*/ 243401 w 1730124"/>
                <a:gd name="connsiteY75" fmla="*/ 1138066 h 1309105"/>
                <a:gd name="connsiteX76" fmla="*/ 249980 w 1730124"/>
                <a:gd name="connsiteY76" fmla="*/ 1147934 h 1309105"/>
                <a:gd name="connsiteX77" fmla="*/ 276293 w 1730124"/>
                <a:gd name="connsiteY77" fmla="*/ 1174248 h 1309105"/>
                <a:gd name="connsiteX78" fmla="*/ 282872 w 1730124"/>
                <a:gd name="connsiteY78" fmla="*/ 1180826 h 1309105"/>
                <a:gd name="connsiteX79" fmla="*/ 289450 w 1730124"/>
                <a:gd name="connsiteY79" fmla="*/ 1190694 h 1309105"/>
                <a:gd name="connsiteX80" fmla="*/ 296029 w 1730124"/>
                <a:gd name="connsiteY80" fmla="*/ 1197272 h 1309105"/>
                <a:gd name="connsiteX81" fmla="*/ 309186 w 1730124"/>
                <a:gd name="connsiteY81" fmla="*/ 1217007 h 1309105"/>
                <a:gd name="connsiteX82" fmla="*/ 315764 w 1730124"/>
                <a:gd name="connsiteY82" fmla="*/ 1226875 h 1309105"/>
                <a:gd name="connsiteX83" fmla="*/ 319053 w 1730124"/>
                <a:gd name="connsiteY83" fmla="*/ 1236742 h 1309105"/>
                <a:gd name="connsiteX84" fmla="*/ 325632 w 1730124"/>
                <a:gd name="connsiteY84" fmla="*/ 1243321 h 1309105"/>
                <a:gd name="connsiteX85" fmla="*/ 328921 w 1730124"/>
                <a:gd name="connsiteY85" fmla="*/ 1253189 h 1309105"/>
                <a:gd name="connsiteX86" fmla="*/ 342078 w 1730124"/>
                <a:gd name="connsiteY86" fmla="*/ 1269635 h 1309105"/>
                <a:gd name="connsiteX87" fmla="*/ 345367 w 1730124"/>
                <a:gd name="connsiteY87" fmla="*/ 1279502 h 1309105"/>
                <a:gd name="connsiteX88" fmla="*/ 365102 w 1730124"/>
                <a:gd name="connsiteY88" fmla="*/ 1302527 h 1309105"/>
                <a:gd name="connsiteX89" fmla="*/ 374970 w 1730124"/>
                <a:gd name="connsiteY89" fmla="*/ 1309105 h 1309105"/>
                <a:gd name="connsiteX90" fmla="*/ 401283 w 1730124"/>
                <a:gd name="connsiteY90" fmla="*/ 1302527 h 1309105"/>
                <a:gd name="connsiteX91" fmla="*/ 407862 w 1730124"/>
                <a:gd name="connsiteY91" fmla="*/ 1295948 h 1309105"/>
                <a:gd name="connsiteX92" fmla="*/ 444043 w 1730124"/>
                <a:gd name="connsiteY92" fmla="*/ 1266345 h 1309105"/>
                <a:gd name="connsiteX93" fmla="*/ 450621 w 1730124"/>
                <a:gd name="connsiteY93" fmla="*/ 1256478 h 1309105"/>
                <a:gd name="connsiteX94" fmla="*/ 457200 w 1730124"/>
                <a:gd name="connsiteY94" fmla="*/ 1236742 h 1309105"/>
                <a:gd name="connsiteX95" fmla="*/ 470357 w 1730124"/>
                <a:gd name="connsiteY95" fmla="*/ 1207140 h 1309105"/>
                <a:gd name="connsiteX96" fmla="*/ 480224 w 1730124"/>
                <a:gd name="connsiteY96" fmla="*/ 1187404 h 1309105"/>
                <a:gd name="connsiteX97" fmla="*/ 486803 w 1730124"/>
                <a:gd name="connsiteY97" fmla="*/ 1180826 h 1309105"/>
                <a:gd name="connsiteX98" fmla="*/ 506538 w 1730124"/>
                <a:gd name="connsiteY98" fmla="*/ 1174248 h 1309105"/>
                <a:gd name="connsiteX99" fmla="*/ 516406 w 1730124"/>
                <a:gd name="connsiteY99" fmla="*/ 1180826 h 1309105"/>
                <a:gd name="connsiteX100" fmla="*/ 519695 w 1730124"/>
                <a:gd name="connsiteY100" fmla="*/ 1190694 h 1309105"/>
                <a:gd name="connsiteX101" fmla="*/ 526273 w 1730124"/>
                <a:gd name="connsiteY101" fmla="*/ 1200561 h 1309105"/>
                <a:gd name="connsiteX102" fmla="*/ 532852 w 1730124"/>
                <a:gd name="connsiteY102" fmla="*/ 1220296 h 1309105"/>
                <a:gd name="connsiteX103" fmla="*/ 546009 w 1730124"/>
                <a:gd name="connsiteY103" fmla="*/ 1236742 h 1309105"/>
                <a:gd name="connsiteX104" fmla="*/ 555876 w 1730124"/>
                <a:gd name="connsiteY104" fmla="*/ 1240032 h 1309105"/>
                <a:gd name="connsiteX105" fmla="*/ 569033 w 1730124"/>
                <a:gd name="connsiteY105" fmla="*/ 1236742 h 1309105"/>
                <a:gd name="connsiteX106" fmla="*/ 572322 w 1730124"/>
                <a:gd name="connsiteY106" fmla="*/ 1226875 h 1309105"/>
                <a:gd name="connsiteX107" fmla="*/ 575611 w 1730124"/>
                <a:gd name="connsiteY107" fmla="*/ 1210429 h 1309105"/>
                <a:gd name="connsiteX108" fmla="*/ 578901 w 1730124"/>
                <a:gd name="connsiteY108" fmla="*/ 1151223 h 1309105"/>
                <a:gd name="connsiteX109" fmla="*/ 588768 w 1730124"/>
                <a:gd name="connsiteY109" fmla="*/ 1144645 h 1309105"/>
                <a:gd name="connsiteX110" fmla="*/ 605214 w 1730124"/>
                <a:gd name="connsiteY110" fmla="*/ 1134777 h 1309105"/>
                <a:gd name="connsiteX111" fmla="*/ 611793 w 1730124"/>
                <a:gd name="connsiteY111" fmla="*/ 1124909 h 1309105"/>
                <a:gd name="connsiteX112" fmla="*/ 621660 w 1730124"/>
                <a:gd name="connsiteY112" fmla="*/ 1118331 h 1309105"/>
                <a:gd name="connsiteX113" fmla="*/ 628239 w 1730124"/>
                <a:gd name="connsiteY113" fmla="*/ 1111753 h 1309105"/>
                <a:gd name="connsiteX114" fmla="*/ 624950 w 1730124"/>
                <a:gd name="connsiteY114" fmla="*/ 1068993 h 1309105"/>
                <a:gd name="connsiteX115" fmla="*/ 624950 w 1730124"/>
                <a:gd name="connsiteY115" fmla="*/ 1039390 h 1309105"/>
                <a:gd name="connsiteX116" fmla="*/ 638106 w 1730124"/>
                <a:gd name="connsiteY116" fmla="*/ 1036101 h 1309105"/>
                <a:gd name="connsiteX117" fmla="*/ 657842 w 1730124"/>
                <a:gd name="connsiteY117" fmla="*/ 1032812 h 1309105"/>
                <a:gd name="connsiteX118" fmla="*/ 674288 w 1730124"/>
                <a:gd name="connsiteY118" fmla="*/ 1022944 h 1309105"/>
                <a:gd name="connsiteX119" fmla="*/ 684155 w 1730124"/>
                <a:gd name="connsiteY119" fmla="*/ 1016366 h 1309105"/>
                <a:gd name="connsiteX120" fmla="*/ 697312 w 1730124"/>
                <a:gd name="connsiteY120" fmla="*/ 999919 h 1309105"/>
                <a:gd name="connsiteX121" fmla="*/ 700601 w 1730124"/>
                <a:gd name="connsiteY121" fmla="*/ 990052 h 1309105"/>
                <a:gd name="connsiteX122" fmla="*/ 690734 w 1730124"/>
                <a:gd name="connsiteY122" fmla="*/ 940714 h 1309105"/>
                <a:gd name="connsiteX123" fmla="*/ 684155 w 1730124"/>
                <a:gd name="connsiteY123" fmla="*/ 920978 h 1309105"/>
                <a:gd name="connsiteX124" fmla="*/ 674288 w 1730124"/>
                <a:gd name="connsiteY124" fmla="*/ 911111 h 1309105"/>
                <a:gd name="connsiteX125" fmla="*/ 667709 w 1730124"/>
                <a:gd name="connsiteY125" fmla="*/ 871640 h 1309105"/>
                <a:gd name="connsiteX126" fmla="*/ 654552 w 1730124"/>
                <a:gd name="connsiteY126" fmla="*/ 819013 h 1309105"/>
                <a:gd name="connsiteX127" fmla="*/ 644685 w 1730124"/>
                <a:gd name="connsiteY127" fmla="*/ 799278 h 1309105"/>
                <a:gd name="connsiteX128" fmla="*/ 654552 w 1730124"/>
                <a:gd name="connsiteY128" fmla="*/ 776253 h 1309105"/>
                <a:gd name="connsiteX129" fmla="*/ 667709 w 1730124"/>
                <a:gd name="connsiteY129" fmla="*/ 763096 h 1309105"/>
                <a:gd name="connsiteX130" fmla="*/ 680866 w 1730124"/>
                <a:gd name="connsiteY130" fmla="*/ 746650 h 1309105"/>
                <a:gd name="connsiteX131" fmla="*/ 697312 w 1730124"/>
                <a:gd name="connsiteY131" fmla="*/ 730204 h 1309105"/>
                <a:gd name="connsiteX132" fmla="*/ 703891 w 1730124"/>
                <a:gd name="connsiteY132" fmla="*/ 723626 h 1309105"/>
                <a:gd name="connsiteX133" fmla="*/ 710469 w 1730124"/>
                <a:gd name="connsiteY133" fmla="*/ 713758 h 1309105"/>
                <a:gd name="connsiteX134" fmla="*/ 720337 w 1730124"/>
                <a:gd name="connsiteY134" fmla="*/ 717048 h 1309105"/>
                <a:gd name="connsiteX135" fmla="*/ 736783 w 1730124"/>
                <a:gd name="connsiteY135" fmla="*/ 730204 h 1309105"/>
                <a:gd name="connsiteX136" fmla="*/ 740072 w 1730124"/>
                <a:gd name="connsiteY136" fmla="*/ 740072 h 1309105"/>
                <a:gd name="connsiteX137" fmla="*/ 749939 w 1730124"/>
                <a:gd name="connsiteY137" fmla="*/ 746650 h 1309105"/>
                <a:gd name="connsiteX138" fmla="*/ 756518 w 1730124"/>
                <a:gd name="connsiteY138" fmla="*/ 753229 h 1309105"/>
                <a:gd name="connsiteX139" fmla="*/ 779542 w 1730124"/>
                <a:gd name="connsiteY139" fmla="*/ 779542 h 1309105"/>
                <a:gd name="connsiteX140" fmla="*/ 799278 w 1730124"/>
                <a:gd name="connsiteY140" fmla="*/ 789410 h 1309105"/>
                <a:gd name="connsiteX141" fmla="*/ 812434 w 1730124"/>
                <a:gd name="connsiteY141" fmla="*/ 795989 h 1309105"/>
                <a:gd name="connsiteX142" fmla="*/ 822302 w 1730124"/>
                <a:gd name="connsiteY142" fmla="*/ 802567 h 1309105"/>
                <a:gd name="connsiteX143" fmla="*/ 832170 w 1730124"/>
                <a:gd name="connsiteY143" fmla="*/ 805856 h 1309105"/>
                <a:gd name="connsiteX144" fmla="*/ 842037 w 1730124"/>
                <a:gd name="connsiteY144" fmla="*/ 812435 h 1309105"/>
                <a:gd name="connsiteX145" fmla="*/ 848616 w 1730124"/>
                <a:gd name="connsiteY145" fmla="*/ 819013 h 1309105"/>
                <a:gd name="connsiteX146" fmla="*/ 858483 w 1730124"/>
                <a:gd name="connsiteY146" fmla="*/ 822302 h 1309105"/>
                <a:gd name="connsiteX147" fmla="*/ 865062 w 1730124"/>
                <a:gd name="connsiteY147" fmla="*/ 828881 h 1309105"/>
                <a:gd name="connsiteX148" fmla="*/ 884797 w 1730124"/>
                <a:gd name="connsiteY148" fmla="*/ 835459 h 1309105"/>
                <a:gd name="connsiteX149" fmla="*/ 894665 w 1730124"/>
                <a:gd name="connsiteY149" fmla="*/ 838748 h 1309105"/>
                <a:gd name="connsiteX150" fmla="*/ 904532 w 1730124"/>
                <a:gd name="connsiteY150" fmla="*/ 842037 h 1309105"/>
                <a:gd name="connsiteX151" fmla="*/ 917689 w 1730124"/>
                <a:gd name="connsiteY151" fmla="*/ 845327 h 1309105"/>
                <a:gd name="connsiteX152" fmla="*/ 940714 w 1730124"/>
                <a:gd name="connsiteY152" fmla="*/ 858484 h 1309105"/>
                <a:gd name="connsiteX153" fmla="*/ 950581 w 1730124"/>
                <a:gd name="connsiteY153" fmla="*/ 861773 h 1309105"/>
                <a:gd name="connsiteX154" fmla="*/ 963738 w 1730124"/>
                <a:gd name="connsiteY154" fmla="*/ 868351 h 1309105"/>
                <a:gd name="connsiteX155" fmla="*/ 980184 w 1730124"/>
                <a:gd name="connsiteY155" fmla="*/ 878219 h 1309105"/>
                <a:gd name="connsiteX156" fmla="*/ 999919 w 1730124"/>
                <a:gd name="connsiteY156" fmla="*/ 888086 h 1309105"/>
                <a:gd name="connsiteX157" fmla="*/ 1016365 w 1730124"/>
                <a:gd name="connsiteY157" fmla="*/ 897954 h 1309105"/>
                <a:gd name="connsiteX158" fmla="*/ 1019655 w 1730124"/>
                <a:gd name="connsiteY158" fmla="*/ 881508 h 1309105"/>
                <a:gd name="connsiteX159" fmla="*/ 1022944 w 1730124"/>
                <a:gd name="connsiteY159" fmla="*/ 851905 h 1309105"/>
                <a:gd name="connsiteX160" fmla="*/ 1029522 w 1730124"/>
                <a:gd name="connsiteY160" fmla="*/ 828881 h 1309105"/>
                <a:gd name="connsiteX161" fmla="*/ 1032811 w 1730124"/>
                <a:gd name="connsiteY161" fmla="*/ 815724 h 1309105"/>
                <a:gd name="connsiteX162" fmla="*/ 1042679 w 1730124"/>
                <a:gd name="connsiteY162" fmla="*/ 763096 h 1309105"/>
                <a:gd name="connsiteX163" fmla="*/ 1055836 w 1730124"/>
                <a:gd name="connsiteY163" fmla="*/ 743361 h 1309105"/>
                <a:gd name="connsiteX164" fmla="*/ 1059125 w 1730124"/>
                <a:gd name="connsiteY164" fmla="*/ 733494 h 1309105"/>
                <a:gd name="connsiteX165" fmla="*/ 1072282 w 1730124"/>
                <a:gd name="connsiteY165" fmla="*/ 720337 h 1309105"/>
                <a:gd name="connsiteX166" fmla="*/ 1078860 w 1730124"/>
                <a:gd name="connsiteY166" fmla="*/ 713758 h 1309105"/>
                <a:gd name="connsiteX167" fmla="*/ 1088728 w 1730124"/>
                <a:gd name="connsiteY167" fmla="*/ 707180 h 1309105"/>
                <a:gd name="connsiteX168" fmla="*/ 1111752 w 1730124"/>
                <a:gd name="connsiteY168" fmla="*/ 687445 h 1309105"/>
                <a:gd name="connsiteX169" fmla="*/ 1121620 w 1730124"/>
                <a:gd name="connsiteY169" fmla="*/ 684155 h 1309105"/>
                <a:gd name="connsiteX170" fmla="*/ 1131488 w 1730124"/>
                <a:gd name="connsiteY170" fmla="*/ 677577 h 1309105"/>
                <a:gd name="connsiteX171" fmla="*/ 1151223 w 1730124"/>
                <a:gd name="connsiteY171" fmla="*/ 674288 h 1309105"/>
                <a:gd name="connsiteX172" fmla="*/ 1207139 w 1730124"/>
                <a:gd name="connsiteY172" fmla="*/ 677577 h 1309105"/>
                <a:gd name="connsiteX173" fmla="*/ 1223586 w 1730124"/>
                <a:gd name="connsiteY173" fmla="*/ 680866 h 1309105"/>
                <a:gd name="connsiteX174" fmla="*/ 1253188 w 1730124"/>
                <a:gd name="connsiteY174" fmla="*/ 677577 h 1309105"/>
                <a:gd name="connsiteX175" fmla="*/ 1266345 w 1730124"/>
                <a:gd name="connsiteY175" fmla="*/ 664420 h 1309105"/>
                <a:gd name="connsiteX176" fmla="*/ 1256478 w 1730124"/>
                <a:gd name="connsiteY176" fmla="*/ 661131 h 1309105"/>
                <a:gd name="connsiteX177" fmla="*/ 1266345 w 1730124"/>
                <a:gd name="connsiteY177" fmla="*/ 667709 h 1309105"/>
                <a:gd name="connsiteX178" fmla="*/ 1269634 w 1730124"/>
                <a:gd name="connsiteY178" fmla="*/ 657842 h 1309105"/>
                <a:gd name="connsiteX179" fmla="*/ 1266345 w 1730124"/>
                <a:gd name="connsiteY179" fmla="*/ 647974 h 1309105"/>
                <a:gd name="connsiteX180" fmla="*/ 1276213 w 1730124"/>
                <a:gd name="connsiteY180" fmla="*/ 628239 h 1309105"/>
                <a:gd name="connsiteX181" fmla="*/ 1286080 w 1730124"/>
                <a:gd name="connsiteY181" fmla="*/ 624950 h 1309105"/>
                <a:gd name="connsiteX182" fmla="*/ 1292659 w 1730124"/>
                <a:gd name="connsiteY182" fmla="*/ 618371 h 1309105"/>
                <a:gd name="connsiteX183" fmla="*/ 1322262 w 1730124"/>
                <a:gd name="connsiteY183" fmla="*/ 608504 h 1309105"/>
                <a:gd name="connsiteX184" fmla="*/ 1332129 w 1730124"/>
                <a:gd name="connsiteY184" fmla="*/ 605214 h 1309105"/>
                <a:gd name="connsiteX185" fmla="*/ 1351865 w 1730124"/>
                <a:gd name="connsiteY185" fmla="*/ 595347 h 1309105"/>
                <a:gd name="connsiteX186" fmla="*/ 1365021 w 1730124"/>
                <a:gd name="connsiteY186" fmla="*/ 578901 h 1309105"/>
                <a:gd name="connsiteX187" fmla="*/ 1371600 w 1730124"/>
                <a:gd name="connsiteY187" fmla="*/ 572322 h 1309105"/>
                <a:gd name="connsiteX188" fmla="*/ 1381468 w 1730124"/>
                <a:gd name="connsiteY188" fmla="*/ 555876 h 1309105"/>
                <a:gd name="connsiteX189" fmla="*/ 1388046 w 1730124"/>
                <a:gd name="connsiteY189" fmla="*/ 546009 h 1309105"/>
                <a:gd name="connsiteX190" fmla="*/ 1397914 w 1730124"/>
                <a:gd name="connsiteY190" fmla="*/ 542719 h 1309105"/>
                <a:gd name="connsiteX191" fmla="*/ 1417649 w 1730124"/>
                <a:gd name="connsiteY191" fmla="*/ 532852 h 1309105"/>
                <a:gd name="connsiteX192" fmla="*/ 1420938 w 1730124"/>
                <a:gd name="connsiteY192" fmla="*/ 522984 h 1309105"/>
                <a:gd name="connsiteX193" fmla="*/ 1427516 w 1730124"/>
                <a:gd name="connsiteY193" fmla="*/ 513117 h 1309105"/>
                <a:gd name="connsiteX194" fmla="*/ 1430806 w 1730124"/>
                <a:gd name="connsiteY194" fmla="*/ 496671 h 1309105"/>
                <a:gd name="connsiteX195" fmla="*/ 1427516 w 1730124"/>
                <a:gd name="connsiteY195" fmla="*/ 476935 h 1309105"/>
                <a:gd name="connsiteX196" fmla="*/ 1414360 w 1730124"/>
                <a:gd name="connsiteY196" fmla="*/ 457200 h 1309105"/>
                <a:gd name="connsiteX197" fmla="*/ 1404492 w 1730124"/>
                <a:gd name="connsiteY197" fmla="*/ 437465 h 1309105"/>
                <a:gd name="connsiteX198" fmla="*/ 1404492 w 1730124"/>
                <a:gd name="connsiteY198" fmla="*/ 391416 h 1309105"/>
                <a:gd name="connsiteX199" fmla="*/ 1411070 w 1730124"/>
                <a:gd name="connsiteY199" fmla="*/ 384837 h 1309105"/>
                <a:gd name="connsiteX200" fmla="*/ 1430806 w 1730124"/>
                <a:gd name="connsiteY200" fmla="*/ 378259 h 1309105"/>
                <a:gd name="connsiteX201" fmla="*/ 1440673 w 1730124"/>
                <a:gd name="connsiteY201" fmla="*/ 374970 h 1309105"/>
                <a:gd name="connsiteX202" fmla="*/ 1450541 w 1730124"/>
                <a:gd name="connsiteY202" fmla="*/ 371681 h 1309105"/>
                <a:gd name="connsiteX203" fmla="*/ 1457119 w 1730124"/>
                <a:gd name="connsiteY203" fmla="*/ 365102 h 1309105"/>
                <a:gd name="connsiteX204" fmla="*/ 1466987 w 1730124"/>
                <a:gd name="connsiteY204" fmla="*/ 348656 h 1309105"/>
                <a:gd name="connsiteX205" fmla="*/ 1470276 w 1730124"/>
                <a:gd name="connsiteY205" fmla="*/ 338789 h 1309105"/>
                <a:gd name="connsiteX206" fmla="*/ 1483433 w 1730124"/>
                <a:gd name="connsiteY206" fmla="*/ 335499 h 1309105"/>
                <a:gd name="connsiteX207" fmla="*/ 1509747 w 1730124"/>
                <a:gd name="connsiteY207" fmla="*/ 328921 h 1309105"/>
                <a:gd name="connsiteX208" fmla="*/ 1565663 w 1730124"/>
                <a:gd name="connsiteY208" fmla="*/ 328921 h 1309105"/>
                <a:gd name="connsiteX209" fmla="*/ 1598555 w 1730124"/>
                <a:gd name="connsiteY209" fmla="*/ 322342 h 1309105"/>
                <a:gd name="connsiteX210" fmla="*/ 1674207 w 1730124"/>
                <a:gd name="connsiteY210" fmla="*/ 319053 h 1309105"/>
                <a:gd name="connsiteX211" fmla="*/ 1690653 w 1730124"/>
                <a:gd name="connsiteY211" fmla="*/ 289450 h 1309105"/>
                <a:gd name="connsiteX212" fmla="*/ 1684075 w 1730124"/>
                <a:gd name="connsiteY212" fmla="*/ 279583 h 1309105"/>
                <a:gd name="connsiteX213" fmla="*/ 1670918 w 1730124"/>
                <a:gd name="connsiteY213" fmla="*/ 253269 h 1309105"/>
                <a:gd name="connsiteX214" fmla="*/ 1674207 w 1730124"/>
                <a:gd name="connsiteY214" fmla="*/ 217088 h 1309105"/>
                <a:gd name="connsiteX215" fmla="*/ 1680786 w 1730124"/>
                <a:gd name="connsiteY215" fmla="*/ 210509 h 1309105"/>
                <a:gd name="connsiteX216" fmla="*/ 1703810 w 1730124"/>
                <a:gd name="connsiteY216" fmla="*/ 197353 h 1309105"/>
                <a:gd name="connsiteX217" fmla="*/ 1710388 w 1730124"/>
                <a:gd name="connsiteY217" fmla="*/ 187485 h 1309105"/>
                <a:gd name="connsiteX218" fmla="*/ 1723545 w 1730124"/>
                <a:gd name="connsiteY218" fmla="*/ 171039 h 1309105"/>
                <a:gd name="connsiteX219" fmla="*/ 1730124 w 1730124"/>
                <a:gd name="connsiteY219" fmla="*/ 151304 h 1309105"/>
                <a:gd name="connsiteX220" fmla="*/ 1726834 w 1730124"/>
                <a:gd name="connsiteY220" fmla="*/ 128279 h 1309105"/>
                <a:gd name="connsiteX221" fmla="*/ 1720256 w 1730124"/>
                <a:gd name="connsiteY221" fmla="*/ 105255 h 1309105"/>
                <a:gd name="connsiteX222" fmla="*/ 1710388 w 1730124"/>
                <a:gd name="connsiteY222" fmla="*/ 78941 h 1309105"/>
                <a:gd name="connsiteX223" fmla="*/ 1700521 w 1730124"/>
                <a:gd name="connsiteY223" fmla="*/ 72363 h 1309105"/>
                <a:gd name="connsiteX224" fmla="*/ 1674207 w 1730124"/>
                <a:gd name="connsiteY224" fmla="*/ 59206 h 1309105"/>
                <a:gd name="connsiteX225" fmla="*/ 1664339 w 1730124"/>
                <a:gd name="connsiteY225" fmla="*/ 55917 h 1309105"/>
                <a:gd name="connsiteX226" fmla="*/ 1647893 w 1730124"/>
                <a:gd name="connsiteY226" fmla="*/ 46049 h 1309105"/>
                <a:gd name="connsiteX227" fmla="*/ 1638026 w 1730124"/>
                <a:gd name="connsiteY227" fmla="*/ 39471 h 1309105"/>
                <a:gd name="connsiteX228" fmla="*/ 1611712 w 1730124"/>
                <a:gd name="connsiteY228" fmla="*/ 32892 h 1309105"/>
                <a:gd name="connsiteX229" fmla="*/ 1582109 w 1730124"/>
                <a:gd name="connsiteY229" fmla="*/ 26314 h 1309105"/>
                <a:gd name="connsiteX230" fmla="*/ 1539350 w 1730124"/>
                <a:gd name="connsiteY230" fmla="*/ 13157 h 1309105"/>
                <a:gd name="connsiteX231" fmla="*/ 1529482 w 1730124"/>
                <a:gd name="connsiteY231" fmla="*/ 9868 h 1309105"/>
                <a:gd name="connsiteX232" fmla="*/ 1516325 w 1730124"/>
                <a:gd name="connsiteY232" fmla="*/ 6578 h 1309105"/>
                <a:gd name="connsiteX233" fmla="*/ 1466987 w 1730124"/>
                <a:gd name="connsiteY233" fmla="*/ 0 h 1309105"/>
                <a:gd name="connsiteX234" fmla="*/ 1447252 w 1730124"/>
                <a:gd name="connsiteY234" fmla="*/ 23025 h 1309105"/>
                <a:gd name="connsiteX235" fmla="*/ 1443962 w 1730124"/>
                <a:gd name="connsiteY235" fmla="*/ 32892 h 1309105"/>
                <a:gd name="connsiteX236" fmla="*/ 1437384 w 1730124"/>
                <a:gd name="connsiteY236" fmla="*/ 72363 h 1309105"/>
                <a:gd name="connsiteX237" fmla="*/ 1430806 w 1730124"/>
                <a:gd name="connsiteY237" fmla="*/ 82230 h 1309105"/>
                <a:gd name="connsiteX238" fmla="*/ 1420938 w 1730124"/>
                <a:gd name="connsiteY238" fmla="*/ 85519 h 1309105"/>
                <a:gd name="connsiteX239" fmla="*/ 1401203 w 1730124"/>
                <a:gd name="connsiteY239" fmla="*/ 82230 h 1309105"/>
                <a:gd name="connsiteX240" fmla="*/ 1394624 w 1730124"/>
                <a:gd name="connsiteY240" fmla="*/ 75652 h 1309105"/>
                <a:gd name="connsiteX241" fmla="*/ 1371600 w 1730124"/>
                <a:gd name="connsiteY241" fmla="*/ 78941 h 1309105"/>
                <a:gd name="connsiteX242" fmla="*/ 1358443 w 1730124"/>
                <a:gd name="connsiteY242" fmla="*/ 85519 h 1309105"/>
                <a:gd name="connsiteX243" fmla="*/ 1348575 w 1730124"/>
                <a:gd name="connsiteY243" fmla="*/ 88809 h 1309105"/>
                <a:gd name="connsiteX244" fmla="*/ 1338708 w 1730124"/>
                <a:gd name="connsiteY244" fmla="*/ 95387 h 1309105"/>
                <a:gd name="connsiteX245" fmla="*/ 1322262 w 1730124"/>
                <a:gd name="connsiteY245" fmla="*/ 98676 h 1309105"/>
                <a:gd name="connsiteX246" fmla="*/ 1312394 w 1730124"/>
                <a:gd name="connsiteY246" fmla="*/ 101966 h 1309105"/>
                <a:gd name="connsiteX247" fmla="*/ 1282791 w 1730124"/>
                <a:gd name="connsiteY247" fmla="*/ 98676 h 1309105"/>
                <a:gd name="connsiteX248" fmla="*/ 1269634 w 1730124"/>
                <a:gd name="connsiteY248" fmla="*/ 111833 h 1309105"/>
                <a:gd name="connsiteX249" fmla="*/ 1249899 w 1730124"/>
                <a:gd name="connsiteY249" fmla="*/ 118412 h 1309105"/>
                <a:gd name="connsiteX250" fmla="*/ 1210429 w 1730124"/>
                <a:gd name="connsiteY250" fmla="*/ 118412 h 1309105"/>
                <a:gd name="connsiteX251" fmla="*/ 1203850 w 1730124"/>
                <a:gd name="connsiteY251" fmla="*/ 124990 h 1309105"/>
                <a:gd name="connsiteX252" fmla="*/ 1193983 w 1730124"/>
                <a:gd name="connsiteY252" fmla="*/ 148014 h 1309105"/>
                <a:gd name="connsiteX253" fmla="*/ 1187404 w 1730124"/>
                <a:gd name="connsiteY253" fmla="*/ 171039 h 1309105"/>
                <a:gd name="connsiteX254" fmla="*/ 1174247 w 1730124"/>
                <a:gd name="connsiteY254" fmla="*/ 187485 h 1309105"/>
                <a:gd name="connsiteX255" fmla="*/ 1170958 w 1730124"/>
                <a:gd name="connsiteY255" fmla="*/ 197353 h 1309105"/>
                <a:gd name="connsiteX256" fmla="*/ 1151223 w 1730124"/>
                <a:gd name="connsiteY256" fmla="*/ 203931 h 1309105"/>
                <a:gd name="connsiteX257" fmla="*/ 1078860 w 1730124"/>
                <a:gd name="connsiteY257" fmla="*/ 210509 h 1309105"/>
                <a:gd name="connsiteX258" fmla="*/ 1052547 w 1730124"/>
                <a:gd name="connsiteY258" fmla="*/ 207220 h 1309105"/>
                <a:gd name="connsiteX259" fmla="*/ 1045968 w 1730124"/>
                <a:gd name="connsiteY259" fmla="*/ 187485 h 1309105"/>
                <a:gd name="connsiteX260" fmla="*/ 1026233 w 1730124"/>
                <a:gd name="connsiteY260" fmla="*/ 177617 h 1309105"/>
                <a:gd name="connsiteX261" fmla="*/ 1006498 w 1730124"/>
                <a:gd name="connsiteY261" fmla="*/ 167750 h 1309105"/>
                <a:gd name="connsiteX262" fmla="*/ 996630 w 1730124"/>
                <a:gd name="connsiteY262" fmla="*/ 171039 h 1309105"/>
                <a:gd name="connsiteX263" fmla="*/ 993341 w 1730124"/>
                <a:gd name="connsiteY263" fmla="*/ 180907 h 1309105"/>
                <a:gd name="connsiteX264" fmla="*/ 986762 w 1730124"/>
                <a:gd name="connsiteY264" fmla="*/ 197353 h 1309105"/>
                <a:gd name="connsiteX265" fmla="*/ 980184 w 1730124"/>
                <a:gd name="connsiteY265" fmla="*/ 210509 h 1309105"/>
                <a:gd name="connsiteX266" fmla="*/ 967027 w 1730124"/>
                <a:gd name="connsiteY266" fmla="*/ 236823 h 1309105"/>
                <a:gd name="connsiteX267" fmla="*/ 957160 w 1730124"/>
                <a:gd name="connsiteY267" fmla="*/ 259848 h 1309105"/>
                <a:gd name="connsiteX268" fmla="*/ 950581 w 1730124"/>
                <a:gd name="connsiteY268" fmla="*/ 266426 h 1309105"/>
                <a:gd name="connsiteX269" fmla="*/ 947292 w 1730124"/>
                <a:gd name="connsiteY269" fmla="*/ 276294 h 1309105"/>
                <a:gd name="connsiteX270" fmla="*/ 924268 w 1730124"/>
                <a:gd name="connsiteY270" fmla="*/ 302607 h 1309105"/>
                <a:gd name="connsiteX271" fmla="*/ 914400 w 1730124"/>
                <a:gd name="connsiteY271" fmla="*/ 305896 h 1309105"/>
                <a:gd name="connsiteX272" fmla="*/ 907821 w 1730124"/>
                <a:gd name="connsiteY272" fmla="*/ 312475 h 1309105"/>
                <a:gd name="connsiteX273" fmla="*/ 891375 w 1730124"/>
                <a:gd name="connsiteY273" fmla="*/ 322342 h 1309105"/>
                <a:gd name="connsiteX274" fmla="*/ 881508 w 1730124"/>
                <a:gd name="connsiteY274" fmla="*/ 315764 h 1309105"/>
                <a:gd name="connsiteX275" fmla="*/ 848616 w 1730124"/>
                <a:gd name="connsiteY275" fmla="*/ 305896 h 1309105"/>
                <a:gd name="connsiteX276" fmla="*/ 819013 w 1730124"/>
                <a:gd name="connsiteY276" fmla="*/ 296029 h 1309105"/>
                <a:gd name="connsiteX277" fmla="*/ 795988 w 1730124"/>
                <a:gd name="connsiteY277" fmla="*/ 286161 h 1309105"/>
                <a:gd name="connsiteX278" fmla="*/ 776253 w 1730124"/>
                <a:gd name="connsiteY278" fmla="*/ 279583 h 1309105"/>
                <a:gd name="connsiteX279" fmla="*/ 759807 w 1730124"/>
                <a:gd name="connsiteY279" fmla="*/ 269715 h 1309105"/>
                <a:gd name="connsiteX280" fmla="*/ 746650 w 1730124"/>
                <a:gd name="connsiteY280" fmla="*/ 259848 h 1309105"/>
                <a:gd name="connsiteX281" fmla="*/ 736783 w 1730124"/>
                <a:gd name="connsiteY281" fmla="*/ 256558 h 1309105"/>
                <a:gd name="connsiteX282" fmla="*/ 720337 w 1730124"/>
                <a:gd name="connsiteY282" fmla="*/ 243401 h 1309105"/>
                <a:gd name="connsiteX283" fmla="*/ 697312 w 1730124"/>
                <a:gd name="connsiteY283" fmla="*/ 230245 h 1309105"/>
                <a:gd name="connsiteX284" fmla="*/ 680866 w 1730124"/>
                <a:gd name="connsiteY284" fmla="*/ 217088 h 1309105"/>
                <a:gd name="connsiteX285" fmla="*/ 661131 w 1730124"/>
                <a:gd name="connsiteY285" fmla="*/ 210509 h 1309105"/>
                <a:gd name="connsiteX286" fmla="*/ 638106 w 1730124"/>
                <a:gd name="connsiteY286" fmla="*/ 187485 h 1309105"/>
                <a:gd name="connsiteX287" fmla="*/ 638106 w 1730124"/>
                <a:gd name="connsiteY287" fmla="*/ 177617 h 130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1730124" h="1309105">
                  <a:moveTo>
                    <a:pt x="638106" y="177617"/>
                  </a:moveTo>
                  <a:cubicBezTo>
                    <a:pt x="601925" y="167749"/>
                    <a:pt x="565038" y="160177"/>
                    <a:pt x="529562" y="148014"/>
                  </a:cubicBezTo>
                  <a:cubicBezTo>
                    <a:pt x="525823" y="146732"/>
                    <a:pt x="525453" y="141234"/>
                    <a:pt x="522984" y="138147"/>
                  </a:cubicBezTo>
                  <a:cubicBezTo>
                    <a:pt x="521047" y="135725"/>
                    <a:pt x="519180" y="132955"/>
                    <a:pt x="516406" y="131568"/>
                  </a:cubicBezTo>
                  <a:cubicBezTo>
                    <a:pt x="510204" y="128467"/>
                    <a:pt x="496670" y="124990"/>
                    <a:pt x="496670" y="124990"/>
                  </a:cubicBezTo>
                  <a:cubicBezTo>
                    <a:pt x="494477" y="128279"/>
                    <a:pt x="491860" y="131322"/>
                    <a:pt x="490092" y="134858"/>
                  </a:cubicBezTo>
                  <a:cubicBezTo>
                    <a:pt x="488542" y="137959"/>
                    <a:pt x="488587" y="141752"/>
                    <a:pt x="486803" y="144725"/>
                  </a:cubicBezTo>
                  <a:cubicBezTo>
                    <a:pt x="485207" y="147384"/>
                    <a:pt x="482417" y="149111"/>
                    <a:pt x="480224" y="151304"/>
                  </a:cubicBezTo>
                  <a:cubicBezTo>
                    <a:pt x="474973" y="167056"/>
                    <a:pt x="479387" y="158718"/>
                    <a:pt x="463778" y="174328"/>
                  </a:cubicBezTo>
                  <a:lnTo>
                    <a:pt x="457200" y="180907"/>
                  </a:lnTo>
                  <a:cubicBezTo>
                    <a:pt x="451083" y="187024"/>
                    <a:pt x="449049" y="189915"/>
                    <a:pt x="440754" y="194063"/>
                  </a:cubicBezTo>
                  <a:cubicBezTo>
                    <a:pt x="437653" y="195614"/>
                    <a:pt x="434175" y="196256"/>
                    <a:pt x="430886" y="197353"/>
                  </a:cubicBezTo>
                  <a:cubicBezTo>
                    <a:pt x="428693" y="200642"/>
                    <a:pt x="427283" y="204617"/>
                    <a:pt x="424308" y="207220"/>
                  </a:cubicBezTo>
                  <a:cubicBezTo>
                    <a:pt x="418358" y="212426"/>
                    <a:pt x="404573" y="220377"/>
                    <a:pt x="404573" y="220377"/>
                  </a:cubicBezTo>
                  <a:cubicBezTo>
                    <a:pt x="402380" y="223666"/>
                    <a:pt x="398883" y="226393"/>
                    <a:pt x="397994" y="230245"/>
                  </a:cubicBezTo>
                  <a:cubicBezTo>
                    <a:pt x="395516" y="240981"/>
                    <a:pt x="400257" y="253619"/>
                    <a:pt x="394705" y="263137"/>
                  </a:cubicBezTo>
                  <a:cubicBezTo>
                    <a:pt x="391211" y="269127"/>
                    <a:pt x="381548" y="267522"/>
                    <a:pt x="374970" y="269715"/>
                  </a:cubicBezTo>
                  <a:lnTo>
                    <a:pt x="365102" y="273004"/>
                  </a:lnTo>
                  <a:cubicBezTo>
                    <a:pt x="362909" y="275197"/>
                    <a:pt x="359911" y="276809"/>
                    <a:pt x="358524" y="279583"/>
                  </a:cubicBezTo>
                  <a:cubicBezTo>
                    <a:pt x="352361" y="291908"/>
                    <a:pt x="351544" y="302768"/>
                    <a:pt x="348656" y="315764"/>
                  </a:cubicBezTo>
                  <a:cubicBezTo>
                    <a:pt x="347675" y="320177"/>
                    <a:pt x="347389" y="324878"/>
                    <a:pt x="345367" y="328921"/>
                  </a:cubicBezTo>
                  <a:cubicBezTo>
                    <a:pt x="341756" y="336143"/>
                    <a:pt x="335671" y="336538"/>
                    <a:pt x="328921" y="338789"/>
                  </a:cubicBezTo>
                  <a:cubicBezTo>
                    <a:pt x="321610" y="337326"/>
                    <a:pt x="303340" y="331478"/>
                    <a:pt x="296029" y="338789"/>
                  </a:cubicBezTo>
                  <a:cubicBezTo>
                    <a:pt x="292076" y="342742"/>
                    <a:pt x="294095" y="349811"/>
                    <a:pt x="292739" y="355235"/>
                  </a:cubicBezTo>
                  <a:cubicBezTo>
                    <a:pt x="290913" y="362539"/>
                    <a:pt x="289716" y="367575"/>
                    <a:pt x="282872" y="371681"/>
                  </a:cubicBezTo>
                  <a:cubicBezTo>
                    <a:pt x="279899" y="373465"/>
                    <a:pt x="276293" y="373874"/>
                    <a:pt x="273004" y="374970"/>
                  </a:cubicBezTo>
                  <a:cubicBezTo>
                    <a:pt x="244723" y="393824"/>
                    <a:pt x="280508" y="371218"/>
                    <a:pt x="253269" y="384837"/>
                  </a:cubicBezTo>
                  <a:cubicBezTo>
                    <a:pt x="249733" y="386605"/>
                    <a:pt x="247014" y="389810"/>
                    <a:pt x="243401" y="391416"/>
                  </a:cubicBezTo>
                  <a:cubicBezTo>
                    <a:pt x="237065" y="394232"/>
                    <a:pt x="223666" y="397994"/>
                    <a:pt x="223666" y="397994"/>
                  </a:cubicBezTo>
                  <a:cubicBezTo>
                    <a:pt x="220377" y="400187"/>
                    <a:pt x="217612" y="403533"/>
                    <a:pt x="213798" y="404573"/>
                  </a:cubicBezTo>
                  <a:cubicBezTo>
                    <a:pt x="205270" y="406899"/>
                    <a:pt x="196182" y="406281"/>
                    <a:pt x="187485" y="407862"/>
                  </a:cubicBezTo>
                  <a:cubicBezTo>
                    <a:pt x="184074" y="408482"/>
                    <a:pt x="180906" y="410055"/>
                    <a:pt x="177617" y="411151"/>
                  </a:cubicBezTo>
                  <a:cubicBezTo>
                    <a:pt x="171497" y="417272"/>
                    <a:pt x="169472" y="420158"/>
                    <a:pt x="161171" y="424308"/>
                  </a:cubicBezTo>
                  <a:cubicBezTo>
                    <a:pt x="158070" y="425858"/>
                    <a:pt x="154592" y="426501"/>
                    <a:pt x="151303" y="427597"/>
                  </a:cubicBezTo>
                  <a:lnTo>
                    <a:pt x="144725" y="447332"/>
                  </a:lnTo>
                  <a:cubicBezTo>
                    <a:pt x="143629" y="450621"/>
                    <a:pt x="142116" y="453800"/>
                    <a:pt x="141436" y="457200"/>
                  </a:cubicBezTo>
                  <a:cubicBezTo>
                    <a:pt x="140184" y="463461"/>
                    <a:pt x="138230" y="476768"/>
                    <a:pt x="134857" y="483514"/>
                  </a:cubicBezTo>
                  <a:cubicBezTo>
                    <a:pt x="133089" y="487050"/>
                    <a:pt x="130472" y="490092"/>
                    <a:pt x="128279" y="493381"/>
                  </a:cubicBezTo>
                  <a:cubicBezTo>
                    <a:pt x="127183" y="496670"/>
                    <a:pt x="126774" y="500276"/>
                    <a:pt x="124990" y="503249"/>
                  </a:cubicBezTo>
                  <a:cubicBezTo>
                    <a:pt x="123394" y="505908"/>
                    <a:pt x="119798" y="507053"/>
                    <a:pt x="118411" y="509827"/>
                  </a:cubicBezTo>
                  <a:cubicBezTo>
                    <a:pt x="115310" y="516029"/>
                    <a:pt x="114026" y="522984"/>
                    <a:pt x="111833" y="529563"/>
                  </a:cubicBezTo>
                  <a:lnTo>
                    <a:pt x="101965" y="559166"/>
                  </a:lnTo>
                  <a:lnTo>
                    <a:pt x="98676" y="569033"/>
                  </a:lnTo>
                  <a:cubicBezTo>
                    <a:pt x="97580" y="572322"/>
                    <a:pt x="98676" y="577805"/>
                    <a:pt x="95387" y="578901"/>
                  </a:cubicBezTo>
                  <a:lnTo>
                    <a:pt x="85519" y="582190"/>
                  </a:lnTo>
                  <a:cubicBezTo>
                    <a:pt x="44955" y="568669"/>
                    <a:pt x="72709" y="575266"/>
                    <a:pt x="0" y="578901"/>
                  </a:cubicBezTo>
                  <a:cubicBezTo>
                    <a:pt x="1996" y="620824"/>
                    <a:pt x="-1626" y="639804"/>
                    <a:pt x="9868" y="674288"/>
                  </a:cubicBezTo>
                  <a:cubicBezTo>
                    <a:pt x="12061" y="680866"/>
                    <a:pt x="12600" y="688253"/>
                    <a:pt x="16446" y="694023"/>
                  </a:cubicBezTo>
                  <a:cubicBezTo>
                    <a:pt x="18639" y="697312"/>
                    <a:pt x="21256" y="700355"/>
                    <a:pt x="23024" y="703891"/>
                  </a:cubicBezTo>
                  <a:cubicBezTo>
                    <a:pt x="24575" y="706992"/>
                    <a:pt x="24530" y="710785"/>
                    <a:pt x="26314" y="713758"/>
                  </a:cubicBezTo>
                  <a:cubicBezTo>
                    <a:pt x="27910" y="716417"/>
                    <a:pt x="31031" y="717856"/>
                    <a:pt x="32892" y="720337"/>
                  </a:cubicBezTo>
                  <a:cubicBezTo>
                    <a:pt x="37636" y="726662"/>
                    <a:pt x="46049" y="740072"/>
                    <a:pt x="46049" y="740072"/>
                  </a:cubicBezTo>
                  <a:cubicBezTo>
                    <a:pt x="47145" y="743361"/>
                    <a:pt x="47787" y="746839"/>
                    <a:pt x="49338" y="749940"/>
                  </a:cubicBezTo>
                  <a:cubicBezTo>
                    <a:pt x="51106" y="753476"/>
                    <a:pt x="54311" y="756195"/>
                    <a:pt x="55916" y="759807"/>
                  </a:cubicBezTo>
                  <a:cubicBezTo>
                    <a:pt x="71575" y="795038"/>
                    <a:pt x="54185" y="767076"/>
                    <a:pt x="69073" y="789410"/>
                  </a:cubicBezTo>
                  <a:cubicBezTo>
                    <a:pt x="74961" y="812964"/>
                    <a:pt x="71443" y="796394"/>
                    <a:pt x="75652" y="832170"/>
                  </a:cubicBezTo>
                  <a:cubicBezTo>
                    <a:pt x="76685" y="840949"/>
                    <a:pt x="77965" y="849698"/>
                    <a:pt x="78941" y="858484"/>
                  </a:cubicBezTo>
                  <a:cubicBezTo>
                    <a:pt x="80158" y="869435"/>
                    <a:pt x="80774" y="880454"/>
                    <a:pt x="82230" y="891376"/>
                  </a:cubicBezTo>
                  <a:cubicBezTo>
                    <a:pt x="84739" y="910196"/>
                    <a:pt x="84656" y="903155"/>
                    <a:pt x="88809" y="917689"/>
                  </a:cubicBezTo>
                  <a:cubicBezTo>
                    <a:pt x="97939" y="949640"/>
                    <a:pt x="85321" y="914003"/>
                    <a:pt x="98676" y="940714"/>
                  </a:cubicBezTo>
                  <a:cubicBezTo>
                    <a:pt x="107215" y="957792"/>
                    <a:pt x="95695" y="944311"/>
                    <a:pt x="108544" y="957160"/>
                  </a:cubicBezTo>
                  <a:cubicBezTo>
                    <a:pt x="117859" y="985105"/>
                    <a:pt x="104869" y="951037"/>
                    <a:pt x="118411" y="973606"/>
                  </a:cubicBezTo>
                  <a:cubicBezTo>
                    <a:pt x="120195" y="976579"/>
                    <a:pt x="119917" y="980500"/>
                    <a:pt x="121701" y="983473"/>
                  </a:cubicBezTo>
                  <a:cubicBezTo>
                    <a:pt x="125369" y="989586"/>
                    <a:pt x="132971" y="992489"/>
                    <a:pt x="138147" y="996630"/>
                  </a:cubicBezTo>
                  <a:cubicBezTo>
                    <a:pt x="151049" y="1006951"/>
                    <a:pt x="137454" y="1000785"/>
                    <a:pt x="154593" y="1006498"/>
                  </a:cubicBezTo>
                  <a:cubicBezTo>
                    <a:pt x="172134" y="1032813"/>
                    <a:pt x="149111" y="1001016"/>
                    <a:pt x="171039" y="1022944"/>
                  </a:cubicBezTo>
                  <a:cubicBezTo>
                    <a:pt x="173834" y="1025739"/>
                    <a:pt x="175147" y="1029725"/>
                    <a:pt x="177617" y="1032812"/>
                  </a:cubicBezTo>
                  <a:cubicBezTo>
                    <a:pt x="179554" y="1035234"/>
                    <a:pt x="182003" y="1037197"/>
                    <a:pt x="184196" y="1039390"/>
                  </a:cubicBezTo>
                  <a:cubicBezTo>
                    <a:pt x="185292" y="1042679"/>
                    <a:pt x="185934" y="1046157"/>
                    <a:pt x="187485" y="1049258"/>
                  </a:cubicBezTo>
                  <a:cubicBezTo>
                    <a:pt x="191634" y="1057556"/>
                    <a:pt x="194524" y="1059586"/>
                    <a:pt x="200642" y="1065704"/>
                  </a:cubicBezTo>
                  <a:cubicBezTo>
                    <a:pt x="209959" y="1093654"/>
                    <a:pt x="196965" y="1059575"/>
                    <a:pt x="210509" y="1082150"/>
                  </a:cubicBezTo>
                  <a:cubicBezTo>
                    <a:pt x="212293" y="1085123"/>
                    <a:pt x="212014" y="1089044"/>
                    <a:pt x="213798" y="1092017"/>
                  </a:cubicBezTo>
                  <a:cubicBezTo>
                    <a:pt x="215394" y="1094676"/>
                    <a:pt x="218440" y="1096174"/>
                    <a:pt x="220377" y="1098596"/>
                  </a:cubicBezTo>
                  <a:cubicBezTo>
                    <a:pt x="222846" y="1101683"/>
                    <a:pt x="225187" y="1104927"/>
                    <a:pt x="226955" y="1108463"/>
                  </a:cubicBezTo>
                  <a:cubicBezTo>
                    <a:pt x="228506" y="1111564"/>
                    <a:pt x="228561" y="1115300"/>
                    <a:pt x="230245" y="1118331"/>
                  </a:cubicBezTo>
                  <a:cubicBezTo>
                    <a:pt x="234084" y="1125242"/>
                    <a:pt x="239016" y="1131488"/>
                    <a:pt x="243401" y="1138066"/>
                  </a:cubicBezTo>
                  <a:cubicBezTo>
                    <a:pt x="245594" y="1141355"/>
                    <a:pt x="247185" y="1145139"/>
                    <a:pt x="249980" y="1147934"/>
                  </a:cubicBezTo>
                  <a:lnTo>
                    <a:pt x="276293" y="1174248"/>
                  </a:lnTo>
                  <a:cubicBezTo>
                    <a:pt x="278486" y="1176441"/>
                    <a:pt x="281152" y="1178246"/>
                    <a:pt x="282872" y="1180826"/>
                  </a:cubicBezTo>
                  <a:cubicBezTo>
                    <a:pt x="285065" y="1184115"/>
                    <a:pt x="286980" y="1187607"/>
                    <a:pt x="289450" y="1190694"/>
                  </a:cubicBezTo>
                  <a:cubicBezTo>
                    <a:pt x="291387" y="1193116"/>
                    <a:pt x="294168" y="1194791"/>
                    <a:pt x="296029" y="1197272"/>
                  </a:cubicBezTo>
                  <a:cubicBezTo>
                    <a:pt x="300773" y="1203597"/>
                    <a:pt x="304800" y="1210429"/>
                    <a:pt x="309186" y="1217007"/>
                  </a:cubicBezTo>
                  <a:cubicBezTo>
                    <a:pt x="311379" y="1220296"/>
                    <a:pt x="314514" y="1223125"/>
                    <a:pt x="315764" y="1226875"/>
                  </a:cubicBezTo>
                  <a:cubicBezTo>
                    <a:pt x="316860" y="1230164"/>
                    <a:pt x="317269" y="1233769"/>
                    <a:pt x="319053" y="1236742"/>
                  </a:cubicBezTo>
                  <a:cubicBezTo>
                    <a:pt x="320649" y="1239401"/>
                    <a:pt x="323439" y="1241128"/>
                    <a:pt x="325632" y="1243321"/>
                  </a:cubicBezTo>
                  <a:cubicBezTo>
                    <a:pt x="326728" y="1246610"/>
                    <a:pt x="327370" y="1250088"/>
                    <a:pt x="328921" y="1253189"/>
                  </a:cubicBezTo>
                  <a:cubicBezTo>
                    <a:pt x="333070" y="1261487"/>
                    <a:pt x="335960" y="1263517"/>
                    <a:pt x="342078" y="1269635"/>
                  </a:cubicBezTo>
                  <a:cubicBezTo>
                    <a:pt x="343174" y="1272924"/>
                    <a:pt x="343817" y="1276401"/>
                    <a:pt x="345367" y="1279502"/>
                  </a:cubicBezTo>
                  <a:cubicBezTo>
                    <a:pt x="349087" y="1286943"/>
                    <a:pt x="359031" y="1298480"/>
                    <a:pt x="365102" y="1302527"/>
                  </a:cubicBezTo>
                  <a:lnTo>
                    <a:pt x="374970" y="1309105"/>
                  </a:lnTo>
                  <a:cubicBezTo>
                    <a:pt x="378507" y="1308398"/>
                    <a:pt x="396226" y="1305561"/>
                    <a:pt x="401283" y="1302527"/>
                  </a:cubicBezTo>
                  <a:cubicBezTo>
                    <a:pt x="403942" y="1300931"/>
                    <a:pt x="405381" y="1297809"/>
                    <a:pt x="407862" y="1295948"/>
                  </a:cubicBezTo>
                  <a:cubicBezTo>
                    <a:pt x="421975" y="1285363"/>
                    <a:pt x="433845" y="1281642"/>
                    <a:pt x="444043" y="1266345"/>
                  </a:cubicBezTo>
                  <a:cubicBezTo>
                    <a:pt x="446236" y="1263056"/>
                    <a:pt x="449016" y="1260090"/>
                    <a:pt x="450621" y="1256478"/>
                  </a:cubicBezTo>
                  <a:cubicBezTo>
                    <a:pt x="453437" y="1250141"/>
                    <a:pt x="453353" y="1242512"/>
                    <a:pt x="457200" y="1236742"/>
                  </a:cubicBezTo>
                  <a:cubicBezTo>
                    <a:pt x="467624" y="1221106"/>
                    <a:pt x="462529" y="1230623"/>
                    <a:pt x="470357" y="1207140"/>
                  </a:cubicBezTo>
                  <a:cubicBezTo>
                    <a:pt x="473831" y="1196718"/>
                    <a:pt x="472937" y="1196513"/>
                    <a:pt x="480224" y="1187404"/>
                  </a:cubicBezTo>
                  <a:cubicBezTo>
                    <a:pt x="482161" y="1184982"/>
                    <a:pt x="484029" y="1182213"/>
                    <a:pt x="486803" y="1180826"/>
                  </a:cubicBezTo>
                  <a:cubicBezTo>
                    <a:pt x="493005" y="1177725"/>
                    <a:pt x="506538" y="1174248"/>
                    <a:pt x="506538" y="1174248"/>
                  </a:cubicBezTo>
                  <a:cubicBezTo>
                    <a:pt x="509827" y="1176441"/>
                    <a:pt x="513936" y="1177739"/>
                    <a:pt x="516406" y="1180826"/>
                  </a:cubicBezTo>
                  <a:cubicBezTo>
                    <a:pt x="518572" y="1183533"/>
                    <a:pt x="518144" y="1187593"/>
                    <a:pt x="519695" y="1190694"/>
                  </a:cubicBezTo>
                  <a:cubicBezTo>
                    <a:pt x="521463" y="1194230"/>
                    <a:pt x="524080" y="1197272"/>
                    <a:pt x="526273" y="1200561"/>
                  </a:cubicBezTo>
                  <a:lnTo>
                    <a:pt x="532852" y="1220296"/>
                  </a:lnTo>
                  <a:cubicBezTo>
                    <a:pt x="536646" y="1231679"/>
                    <a:pt x="534105" y="1230790"/>
                    <a:pt x="546009" y="1236742"/>
                  </a:cubicBezTo>
                  <a:cubicBezTo>
                    <a:pt x="549110" y="1238293"/>
                    <a:pt x="552587" y="1238935"/>
                    <a:pt x="555876" y="1240032"/>
                  </a:cubicBezTo>
                  <a:cubicBezTo>
                    <a:pt x="560262" y="1238935"/>
                    <a:pt x="565503" y="1239566"/>
                    <a:pt x="569033" y="1236742"/>
                  </a:cubicBezTo>
                  <a:cubicBezTo>
                    <a:pt x="571740" y="1234576"/>
                    <a:pt x="571481" y="1230238"/>
                    <a:pt x="572322" y="1226875"/>
                  </a:cubicBezTo>
                  <a:cubicBezTo>
                    <a:pt x="573678" y="1221451"/>
                    <a:pt x="574515" y="1215911"/>
                    <a:pt x="575611" y="1210429"/>
                  </a:cubicBezTo>
                  <a:cubicBezTo>
                    <a:pt x="576708" y="1190694"/>
                    <a:pt x="575025" y="1170605"/>
                    <a:pt x="578901" y="1151223"/>
                  </a:cubicBezTo>
                  <a:cubicBezTo>
                    <a:pt x="579676" y="1147347"/>
                    <a:pt x="585681" y="1147114"/>
                    <a:pt x="588768" y="1144645"/>
                  </a:cubicBezTo>
                  <a:cubicBezTo>
                    <a:pt x="601668" y="1134325"/>
                    <a:pt x="588079" y="1140489"/>
                    <a:pt x="605214" y="1134777"/>
                  </a:cubicBezTo>
                  <a:cubicBezTo>
                    <a:pt x="607407" y="1131488"/>
                    <a:pt x="608998" y="1127704"/>
                    <a:pt x="611793" y="1124909"/>
                  </a:cubicBezTo>
                  <a:cubicBezTo>
                    <a:pt x="614588" y="1122114"/>
                    <a:pt x="618573" y="1120800"/>
                    <a:pt x="621660" y="1118331"/>
                  </a:cubicBezTo>
                  <a:cubicBezTo>
                    <a:pt x="624082" y="1116394"/>
                    <a:pt x="626046" y="1113946"/>
                    <a:pt x="628239" y="1111753"/>
                  </a:cubicBezTo>
                  <a:cubicBezTo>
                    <a:pt x="627143" y="1097500"/>
                    <a:pt x="626723" y="1083178"/>
                    <a:pt x="624950" y="1068993"/>
                  </a:cubicBezTo>
                  <a:cubicBezTo>
                    <a:pt x="623405" y="1056632"/>
                    <a:pt x="613677" y="1055172"/>
                    <a:pt x="624950" y="1039390"/>
                  </a:cubicBezTo>
                  <a:cubicBezTo>
                    <a:pt x="627577" y="1035712"/>
                    <a:pt x="633673" y="1036987"/>
                    <a:pt x="638106" y="1036101"/>
                  </a:cubicBezTo>
                  <a:cubicBezTo>
                    <a:pt x="644646" y="1034793"/>
                    <a:pt x="651263" y="1033908"/>
                    <a:pt x="657842" y="1032812"/>
                  </a:cubicBezTo>
                  <a:cubicBezTo>
                    <a:pt x="674977" y="1027099"/>
                    <a:pt x="661388" y="1033264"/>
                    <a:pt x="674288" y="1022944"/>
                  </a:cubicBezTo>
                  <a:cubicBezTo>
                    <a:pt x="677375" y="1020475"/>
                    <a:pt x="681068" y="1018835"/>
                    <a:pt x="684155" y="1016366"/>
                  </a:cubicBezTo>
                  <a:cubicBezTo>
                    <a:pt x="689255" y="1012286"/>
                    <a:pt x="694462" y="1005619"/>
                    <a:pt x="697312" y="999919"/>
                  </a:cubicBezTo>
                  <a:cubicBezTo>
                    <a:pt x="698862" y="996818"/>
                    <a:pt x="699505" y="993341"/>
                    <a:pt x="700601" y="990052"/>
                  </a:cubicBezTo>
                  <a:cubicBezTo>
                    <a:pt x="696546" y="953556"/>
                    <a:pt x="700452" y="969869"/>
                    <a:pt x="690734" y="940714"/>
                  </a:cubicBezTo>
                  <a:lnTo>
                    <a:pt x="684155" y="920978"/>
                  </a:lnTo>
                  <a:lnTo>
                    <a:pt x="674288" y="911111"/>
                  </a:lnTo>
                  <a:cubicBezTo>
                    <a:pt x="668235" y="892955"/>
                    <a:pt x="670301" y="901450"/>
                    <a:pt x="667709" y="871640"/>
                  </a:cubicBezTo>
                  <a:cubicBezTo>
                    <a:pt x="663314" y="821099"/>
                    <a:pt x="677436" y="834268"/>
                    <a:pt x="654552" y="819013"/>
                  </a:cubicBezTo>
                  <a:cubicBezTo>
                    <a:pt x="651227" y="814025"/>
                    <a:pt x="644685" y="806086"/>
                    <a:pt x="644685" y="799278"/>
                  </a:cubicBezTo>
                  <a:cubicBezTo>
                    <a:pt x="644685" y="790706"/>
                    <a:pt x="649181" y="782519"/>
                    <a:pt x="654552" y="776253"/>
                  </a:cubicBezTo>
                  <a:cubicBezTo>
                    <a:pt x="658588" y="771544"/>
                    <a:pt x="663323" y="767482"/>
                    <a:pt x="667709" y="763096"/>
                  </a:cubicBezTo>
                  <a:cubicBezTo>
                    <a:pt x="693359" y="737447"/>
                    <a:pt x="651820" y="779846"/>
                    <a:pt x="680866" y="746650"/>
                  </a:cubicBezTo>
                  <a:cubicBezTo>
                    <a:pt x="685971" y="740815"/>
                    <a:pt x="691830" y="735686"/>
                    <a:pt x="697312" y="730204"/>
                  </a:cubicBezTo>
                  <a:cubicBezTo>
                    <a:pt x="699505" y="728011"/>
                    <a:pt x="702171" y="726206"/>
                    <a:pt x="703891" y="723626"/>
                  </a:cubicBezTo>
                  <a:lnTo>
                    <a:pt x="710469" y="713758"/>
                  </a:lnTo>
                  <a:cubicBezTo>
                    <a:pt x="713758" y="714855"/>
                    <a:pt x="717236" y="715497"/>
                    <a:pt x="720337" y="717048"/>
                  </a:cubicBezTo>
                  <a:cubicBezTo>
                    <a:pt x="728634" y="721197"/>
                    <a:pt x="730664" y="724086"/>
                    <a:pt x="736783" y="730204"/>
                  </a:cubicBezTo>
                  <a:cubicBezTo>
                    <a:pt x="737879" y="733493"/>
                    <a:pt x="737906" y="737364"/>
                    <a:pt x="740072" y="740072"/>
                  </a:cubicBezTo>
                  <a:cubicBezTo>
                    <a:pt x="742541" y="743159"/>
                    <a:pt x="746852" y="744181"/>
                    <a:pt x="749939" y="746650"/>
                  </a:cubicBezTo>
                  <a:cubicBezTo>
                    <a:pt x="752361" y="748587"/>
                    <a:pt x="754581" y="750807"/>
                    <a:pt x="756518" y="753229"/>
                  </a:cubicBezTo>
                  <a:cubicBezTo>
                    <a:pt x="763229" y="761618"/>
                    <a:pt x="768475" y="775852"/>
                    <a:pt x="779542" y="779542"/>
                  </a:cubicBezTo>
                  <a:cubicBezTo>
                    <a:pt x="797631" y="785573"/>
                    <a:pt x="781427" y="779209"/>
                    <a:pt x="799278" y="789410"/>
                  </a:cubicBezTo>
                  <a:cubicBezTo>
                    <a:pt x="803535" y="791843"/>
                    <a:pt x="808177" y="793556"/>
                    <a:pt x="812434" y="795989"/>
                  </a:cubicBezTo>
                  <a:cubicBezTo>
                    <a:pt x="815866" y="797950"/>
                    <a:pt x="818766" y="800799"/>
                    <a:pt x="822302" y="802567"/>
                  </a:cubicBezTo>
                  <a:cubicBezTo>
                    <a:pt x="825403" y="804117"/>
                    <a:pt x="828881" y="804760"/>
                    <a:pt x="832170" y="805856"/>
                  </a:cubicBezTo>
                  <a:cubicBezTo>
                    <a:pt x="835459" y="808049"/>
                    <a:pt x="838950" y="809966"/>
                    <a:pt x="842037" y="812435"/>
                  </a:cubicBezTo>
                  <a:cubicBezTo>
                    <a:pt x="844459" y="814372"/>
                    <a:pt x="845957" y="817418"/>
                    <a:pt x="848616" y="819013"/>
                  </a:cubicBezTo>
                  <a:cubicBezTo>
                    <a:pt x="851589" y="820797"/>
                    <a:pt x="855194" y="821206"/>
                    <a:pt x="858483" y="822302"/>
                  </a:cubicBezTo>
                  <a:cubicBezTo>
                    <a:pt x="860676" y="824495"/>
                    <a:pt x="862288" y="827494"/>
                    <a:pt x="865062" y="828881"/>
                  </a:cubicBezTo>
                  <a:cubicBezTo>
                    <a:pt x="871264" y="831982"/>
                    <a:pt x="878219" y="833266"/>
                    <a:pt x="884797" y="835459"/>
                  </a:cubicBezTo>
                  <a:lnTo>
                    <a:pt x="894665" y="838748"/>
                  </a:lnTo>
                  <a:cubicBezTo>
                    <a:pt x="897954" y="839844"/>
                    <a:pt x="901169" y="841196"/>
                    <a:pt x="904532" y="842037"/>
                  </a:cubicBezTo>
                  <a:cubicBezTo>
                    <a:pt x="908918" y="843134"/>
                    <a:pt x="913456" y="843740"/>
                    <a:pt x="917689" y="845327"/>
                  </a:cubicBezTo>
                  <a:cubicBezTo>
                    <a:pt x="940761" y="853979"/>
                    <a:pt x="921623" y="848938"/>
                    <a:pt x="940714" y="858484"/>
                  </a:cubicBezTo>
                  <a:cubicBezTo>
                    <a:pt x="943815" y="860035"/>
                    <a:pt x="947394" y="860407"/>
                    <a:pt x="950581" y="861773"/>
                  </a:cubicBezTo>
                  <a:cubicBezTo>
                    <a:pt x="955088" y="863704"/>
                    <a:pt x="959352" y="866158"/>
                    <a:pt x="963738" y="868351"/>
                  </a:cubicBezTo>
                  <a:cubicBezTo>
                    <a:pt x="976585" y="881200"/>
                    <a:pt x="963106" y="869681"/>
                    <a:pt x="980184" y="878219"/>
                  </a:cubicBezTo>
                  <a:cubicBezTo>
                    <a:pt x="1005692" y="890972"/>
                    <a:pt x="975115" y="879818"/>
                    <a:pt x="999919" y="888086"/>
                  </a:cubicBezTo>
                  <a:cubicBezTo>
                    <a:pt x="1001310" y="889477"/>
                    <a:pt x="1012095" y="902224"/>
                    <a:pt x="1016365" y="897954"/>
                  </a:cubicBezTo>
                  <a:cubicBezTo>
                    <a:pt x="1020318" y="894001"/>
                    <a:pt x="1018864" y="887042"/>
                    <a:pt x="1019655" y="881508"/>
                  </a:cubicBezTo>
                  <a:cubicBezTo>
                    <a:pt x="1021059" y="871679"/>
                    <a:pt x="1021434" y="861718"/>
                    <a:pt x="1022944" y="851905"/>
                  </a:cubicBezTo>
                  <a:cubicBezTo>
                    <a:pt x="1024658" y="840763"/>
                    <a:pt x="1026656" y="838912"/>
                    <a:pt x="1029522" y="828881"/>
                  </a:cubicBezTo>
                  <a:cubicBezTo>
                    <a:pt x="1030764" y="824534"/>
                    <a:pt x="1031715" y="820110"/>
                    <a:pt x="1032811" y="815724"/>
                  </a:cubicBezTo>
                  <a:cubicBezTo>
                    <a:pt x="1033968" y="804154"/>
                    <a:pt x="1034393" y="775524"/>
                    <a:pt x="1042679" y="763096"/>
                  </a:cubicBezTo>
                  <a:lnTo>
                    <a:pt x="1055836" y="743361"/>
                  </a:lnTo>
                  <a:cubicBezTo>
                    <a:pt x="1056932" y="740072"/>
                    <a:pt x="1057110" y="736315"/>
                    <a:pt x="1059125" y="733494"/>
                  </a:cubicBezTo>
                  <a:cubicBezTo>
                    <a:pt x="1062730" y="728447"/>
                    <a:pt x="1067896" y="724723"/>
                    <a:pt x="1072282" y="720337"/>
                  </a:cubicBezTo>
                  <a:cubicBezTo>
                    <a:pt x="1074475" y="718144"/>
                    <a:pt x="1076280" y="715478"/>
                    <a:pt x="1078860" y="713758"/>
                  </a:cubicBezTo>
                  <a:cubicBezTo>
                    <a:pt x="1082149" y="711565"/>
                    <a:pt x="1085726" y="709753"/>
                    <a:pt x="1088728" y="707180"/>
                  </a:cubicBezTo>
                  <a:cubicBezTo>
                    <a:pt x="1100060" y="697467"/>
                    <a:pt x="1099669" y="693487"/>
                    <a:pt x="1111752" y="687445"/>
                  </a:cubicBezTo>
                  <a:cubicBezTo>
                    <a:pt x="1114853" y="685894"/>
                    <a:pt x="1118519" y="685706"/>
                    <a:pt x="1121620" y="684155"/>
                  </a:cubicBezTo>
                  <a:cubicBezTo>
                    <a:pt x="1125156" y="682387"/>
                    <a:pt x="1127738" y="678827"/>
                    <a:pt x="1131488" y="677577"/>
                  </a:cubicBezTo>
                  <a:cubicBezTo>
                    <a:pt x="1137815" y="675468"/>
                    <a:pt x="1144645" y="675384"/>
                    <a:pt x="1151223" y="674288"/>
                  </a:cubicBezTo>
                  <a:cubicBezTo>
                    <a:pt x="1169862" y="675384"/>
                    <a:pt x="1188545" y="675887"/>
                    <a:pt x="1207139" y="677577"/>
                  </a:cubicBezTo>
                  <a:cubicBezTo>
                    <a:pt x="1212707" y="678083"/>
                    <a:pt x="1217995" y="680866"/>
                    <a:pt x="1223586" y="680866"/>
                  </a:cubicBezTo>
                  <a:cubicBezTo>
                    <a:pt x="1233514" y="680866"/>
                    <a:pt x="1243321" y="678673"/>
                    <a:pt x="1253188" y="677577"/>
                  </a:cubicBezTo>
                  <a:cubicBezTo>
                    <a:pt x="1257574" y="673191"/>
                    <a:pt x="1272229" y="666381"/>
                    <a:pt x="1266345" y="664420"/>
                  </a:cubicBezTo>
                  <a:cubicBezTo>
                    <a:pt x="1263056" y="663324"/>
                    <a:pt x="1256478" y="657664"/>
                    <a:pt x="1256478" y="661131"/>
                  </a:cubicBezTo>
                  <a:cubicBezTo>
                    <a:pt x="1256478" y="665084"/>
                    <a:pt x="1263056" y="665516"/>
                    <a:pt x="1266345" y="667709"/>
                  </a:cubicBezTo>
                  <a:cubicBezTo>
                    <a:pt x="1267441" y="664420"/>
                    <a:pt x="1269634" y="661309"/>
                    <a:pt x="1269634" y="657842"/>
                  </a:cubicBezTo>
                  <a:cubicBezTo>
                    <a:pt x="1269634" y="654375"/>
                    <a:pt x="1266345" y="651441"/>
                    <a:pt x="1266345" y="647974"/>
                  </a:cubicBezTo>
                  <a:cubicBezTo>
                    <a:pt x="1266345" y="643206"/>
                    <a:pt x="1272887" y="630900"/>
                    <a:pt x="1276213" y="628239"/>
                  </a:cubicBezTo>
                  <a:cubicBezTo>
                    <a:pt x="1278920" y="626073"/>
                    <a:pt x="1282791" y="626046"/>
                    <a:pt x="1286080" y="624950"/>
                  </a:cubicBezTo>
                  <a:cubicBezTo>
                    <a:pt x="1288273" y="622757"/>
                    <a:pt x="1289885" y="619758"/>
                    <a:pt x="1292659" y="618371"/>
                  </a:cubicBezTo>
                  <a:cubicBezTo>
                    <a:pt x="1292665" y="618368"/>
                    <a:pt x="1317325" y="610150"/>
                    <a:pt x="1322262" y="608504"/>
                  </a:cubicBezTo>
                  <a:cubicBezTo>
                    <a:pt x="1325551" y="607408"/>
                    <a:pt x="1329244" y="607137"/>
                    <a:pt x="1332129" y="605214"/>
                  </a:cubicBezTo>
                  <a:cubicBezTo>
                    <a:pt x="1344882" y="596713"/>
                    <a:pt x="1338247" y="599886"/>
                    <a:pt x="1351865" y="595347"/>
                  </a:cubicBezTo>
                  <a:cubicBezTo>
                    <a:pt x="1367753" y="579457"/>
                    <a:pt x="1348418" y="599654"/>
                    <a:pt x="1365021" y="578901"/>
                  </a:cubicBezTo>
                  <a:cubicBezTo>
                    <a:pt x="1366958" y="576479"/>
                    <a:pt x="1369407" y="574515"/>
                    <a:pt x="1371600" y="572322"/>
                  </a:cubicBezTo>
                  <a:cubicBezTo>
                    <a:pt x="1377312" y="555187"/>
                    <a:pt x="1371148" y="568776"/>
                    <a:pt x="1381468" y="555876"/>
                  </a:cubicBezTo>
                  <a:cubicBezTo>
                    <a:pt x="1383937" y="552789"/>
                    <a:pt x="1384959" y="548478"/>
                    <a:pt x="1388046" y="546009"/>
                  </a:cubicBezTo>
                  <a:cubicBezTo>
                    <a:pt x="1390754" y="543843"/>
                    <a:pt x="1394813" y="544270"/>
                    <a:pt x="1397914" y="542719"/>
                  </a:cubicBezTo>
                  <a:cubicBezTo>
                    <a:pt x="1423411" y="529970"/>
                    <a:pt x="1392851" y="541117"/>
                    <a:pt x="1417649" y="532852"/>
                  </a:cubicBezTo>
                  <a:cubicBezTo>
                    <a:pt x="1418745" y="529563"/>
                    <a:pt x="1419387" y="526085"/>
                    <a:pt x="1420938" y="522984"/>
                  </a:cubicBezTo>
                  <a:cubicBezTo>
                    <a:pt x="1422706" y="519448"/>
                    <a:pt x="1426128" y="516818"/>
                    <a:pt x="1427516" y="513117"/>
                  </a:cubicBezTo>
                  <a:cubicBezTo>
                    <a:pt x="1429479" y="507882"/>
                    <a:pt x="1429709" y="502153"/>
                    <a:pt x="1430806" y="496671"/>
                  </a:cubicBezTo>
                  <a:cubicBezTo>
                    <a:pt x="1429709" y="490092"/>
                    <a:pt x="1430081" y="483091"/>
                    <a:pt x="1427516" y="476935"/>
                  </a:cubicBezTo>
                  <a:cubicBezTo>
                    <a:pt x="1424475" y="469637"/>
                    <a:pt x="1416861" y="464700"/>
                    <a:pt x="1414360" y="457200"/>
                  </a:cubicBezTo>
                  <a:cubicBezTo>
                    <a:pt x="1409820" y="443582"/>
                    <a:pt x="1412993" y="450217"/>
                    <a:pt x="1404492" y="437465"/>
                  </a:cubicBezTo>
                  <a:cubicBezTo>
                    <a:pt x="1398312" y="418922"/>
                    <a:pt x="1397614" y="421223"/>
                    <a:pt x="1404492" y="391416"/>
                  </a:cubicBezTo>
                  <a:cubicBezTo>
                    <a:pt x="1405189" y="388394"/>
                    <a:pt x="1408296" y="386224"/>
                    <a:pt x="1411070" y="384837"/>
                  </a:cubicBezTo>
                  <a:cubicBezTo>
                    <a:pt x="1417272" y="381736"/>
                    <a:pt x="1424227" y="380452"/>
                    <a:pt x="1430806" y="378259"/>
                  </a:cubicBezTo>
                  <a:lnTo>
                    <a:pt x="1440673" y="374970"/>
                  </a:lnTo>
                  <a:lnTo>
                    <a:pt x="1450541" y="371681"/>
                  </a:lnTo>
                  <a:cubicBezTo>
                    <a:pt x="1452734" y="369488"/>
                    <a:pt x="1455523" y="367761"/>
                    <a:pt x="1457119" y="365102"/>
                  </a:cubicBezTo>
                  <a:cubicBezTo>
                    <a:pt x="1469929" y="343753"/>
                    <a:pt x="1450320" y="365326"/>
                    <a:pt x="1466987" y="348656"/>
                  </a:cubicBezTo>
                  <a:cubicBezTo>
                    <a:pt x="1468083" y="345367"/>
                    <a:pt x="1467569" y="340955"/>
                    <a:pt x="1470276" y="338789"/>
                  </a:cubicBezTo>
                  <a:cubicBezTo>
                    <a:pt x="1473806" y="335965"/>
                    <a:pt x="1479086" y="336741"/>
                    <a:pt x="1483433" y="335499"/>
                  </a:cubicBezTo>
                  <a:cubicBezTo>
                    <a:pt x="1507021" y="328759"/>
                    <a:pt x="1476330" y="335604"/>
                    <a:pt x="1509747" y="328921"/>
                  </a:cubicBezTo>
                  <a:cubicBezTo>
                    <a:pt x="1539394" y="333156"/>
                    <a:pt x="1531148" y="333851"/>
                    <a:pt x="1565663" y="328921"/>
                  </a:cubicBezTo>
                  <a:cubicBezTo>
                    <a:pt x="1592056" y="325151"/>
                    <a:pt x="1564380" y="324699"/>
                    <a:pt x="1598555" y="322342"/>
                  </a:cubicBezTo>
                  <a:cubicBezTo>
                    <a:pt x="1623736" y="320605"/>
                    <a:pt x="1648990" y="320149"/>
                    <a:pt x="1674207" y="319053"/>
                  </a:cubicBezTo>
                  <a:cubicBezTo>
                    <a:pt x="1697478" y="311296"/>
                    <a:pt x="1699192" y="317916"/>
                    <a:pt x="1690653" y="289450"/>
                  </a:cubicBezTo>
                  <a:cubicBezTo>
                    <a:pt x="1689517" y="285664"/>
                    <a:pt x="1686268" y="282872"/>
                    <a:pt x="1684075" y="279583"/>
                  </a:cubicBezTo>
                  <a:cubicBezTo>
                    <a:pt x="1676515" y="256906"/>
                    <a:pt x="1682399" y="264752"/>
                    <a:pt x="1670918" y="253269"/>
                  </a:cubicBezTo>
                  <a:cubicBezTo>
                    <a:pt x="1672014" y="241209"/>
                    <a:pt x="1671484" y="228888"/>
                    <a:pt x="1674207" y="217088"/>
                  </a:cubicBezTo>
                  <a:cubicBezTo>
                    <a:pt x="1674904" y="214066"/>
                    <a:pt x="1678364" y="212446"/>
                    <a:pt x="1680786" y="210509"/>
                  </a:cubicBezTo>
                  <a:cubicBezTo>
                    <a:pt x="1688535" y="204310"/>
                    <a:pt x="1694806" y="201855"/>
                    <a:pt x="1703810" y="197353"/>
                  </a:cubicBezTo>
                  <a:cubicBezTo>
                    <a:pt x="1706003" y="194064"/>
                    <a:pt x="1707918" y="190572"/>
                    <a:pt x="1710388" y="187485"/>
                  </a:cubicBezTo>
                  <a:cubicBezTo>
                    <a:pt x="1717226" y="178937"/>
                    <a:pt x="1718480" y="182435"/>
                    <a:pt x="1723545" y="171039"/>
                  </a:cubicBezTo>
                  <a:cubicBezTo>
                    <a:pt x="1726361" y="164702"/>
                    <a:pt x="1730124" y="151304"/>
                    <a:pt x="1730124" y="151304"/>
                  </a:cubicBezTo>
                  <a:cubicBezTo>
                    <a:pt x="1729027" y="143629"/>
                    <a:pt x="1728221" y="135907"/>
                    <a:pt x="1726834" y="128279"/>
                  </a:cubicBezTo>
                  <a:cubicBezTo>
                    <a:pt x="1722730" y="105707"/>
                    <a:pt x="1724955" y="124052"/>
                    <a:pt x="1720256" y="105255"/>
                  </a:cubicBezTo>
                  <a:cubicBezTo>
                    <a:pt x="1717118" y="92702"/>
                    <a:pt x="1719413" y="87966"/>
                    <a:pt x="1710388" y="78941"/>
                  </a:cubicBezTo>
                  <a:cubicBezTo>
                    <a:pt x="1707593" y="76146"/>
                    <a:pt x="1703608" y="74832"/>
                    <a:pt x="1700521" y="72363"/>
                  </a:cubicBezTo>
                  <a:cubicBezTo>
                    <a:pt x="1684119" y="59241"/>
                    <a:pt x="1707885" y="70431"/>
                    <a:pt x="1674207" y="59206"/>
                  </a:cubicBezTo>
                  <a:lnTo>
                    <a:pt x="1664339" y="55917"/>
                  </a:lnTo>
                  <a:cubicBezTo>
                    <a:pt x="1651491" y="43068"/>
                    <a:pt x="1664972" y="54588"/>
                    <a:pt x="1647893" y="46049"/>
                  </a:cubicBezTo>
                  <a:cubicBezTo>
                    <a:pt x="1644357" y="44281"/>
                    <a:pt x="1641741" y="40822"/>
                    <a:pt x="1638026" y="39471"/>
                  </a:cubicBezTo>
                  <a:cubicBezTo>
                    <a:pt x="1629529" y="36381"/>
                    <a:pt x="1620289" y="35751"/>
                    <a:pt x="1611712" y="32892"/>
                  </a:cubicBezTo>
                  <a:cubicBezTo>
                    <a:pt x="1592509" y="26491"/>
                    <a:pt x="1611053" y="32102"/>
                    <a:pt x="1582109" y="26314"/>
                  </a:cubicBezTo>
                  <a:cubicBezTo>
                    <a:pt x="1567451" y="23383"/>
                    <a:pt x="1553488" y="17870"/>
                    <a:pt x="1539350" y="13157"/>
                  </a:cubicBezTo>
                  <a:cubicBezTo>
                    <a:pt x="1536061" y="12061"/>
                    <a:pt x="1532846" y="10709"/>
                    <a:pt x="1529482" y="9868"/>
                  </a:cubicBezTo>
                  <a:cubicBezTo>
                    <a:pt x="1525096" y="8771"/>
                    <a:pt x="1520758" y="7465"/>
                    <a:pt x="1516325" y="6578"/>
                  </a:cubicBezTo>
                  <a:cubicBezTo>
                    <a:pt x="1497875" y="2888"/>
                    <a:pt x="1486725" y="2193"/>
                    <a:pt x="1466987" y="0"/>
                  </a:cubicBezTo>
                  <a:cubicBezTo>
                    <a:pt x="1447102" y="4971"/>
                    <a:pt x="1455261" y="-1000"/>
                    <a:pt x="1447252" y="23025"/>
                  </a:cubicBezTo>
                  <a:lnTo>
                    <a:pt x="1443962" y="32892"/>
                  </a:lnTo>
                  <a:cubicBezTo>
                    <a:pt x="1442920" y="42270"/>
                    <a:pt x="1442894" y="61343"/>
                    <a:pt x="1437384" y="72363"/>
                  </a:cubicBezTo>
                  <a:cubicBezTo>
                    <a:pt x="1435616" y="75899"/>
                    <a:pt x="1433893" y="79761"/>
                    <a:pt x="1430806" y="82230"/>
                  </a:cubicBezTo>
                  <a:cubicBezTo>
                    <a:pt x="1428098" y="84396"/>
                    <a:pt x="1424227" y="84423"/>
                    <a:pt x="1420938" y="85519"/>
                  </a:cubicBezTo>
                  <a:cubicBezTo>
                    <a:pt x="1414360" y="84423"/>
                    <a:pt x="1407447" y="84572"/>
                    <a:pt x="1401203" y="82230"/>
                  </a:cubicBezTo>
                  <a:cubicBezTo>
                    <a:pt x="1398299" y="81141"/>
                    <a:pt x="1397706" y="75994"/>
                    <a:pt x="1394624" y="75652"/>
                  </a:cubicBezTo>
                  <a:cubicBezTo>
                    <a:pt x="1386919" y="74796"/>
                    <a:pt x="1379275" y="77845"/>
                    <a:pt x="1371600" y="78941"/>
                  </a:cubicBezTo>
                  <a:cubicBezTo>
                    <a:pt x="1367214" y="81134"/>
                    <a:pt x="1362950" y="83587"/>
                    <a:pt x="1358443" y="85519"/>
                  </a:cubicBezTo>
                  <a:cubicBezTo>
                    <a:pt x="1355256" y="86885"/>
                    <a:pt x="1351676" y="87258"/>
                    <a:pt x="1348575" y="88809"/>
                  </a:cubicBezTo>
                  <a:cubicBezTo>
                    <a:pt x="1345039" y="90577"/>
                    <a:pt x="1342409" y="93999"/>
                    <a:pt x="1338708" y="95387"/>
                  </a:cubicBezTo>
                  <a:cubicBezTo>
                    <a:pt x="1333473" y="97350"/>
                    <a:pt x="1327686" y="97320"/>
                    <a:pt x="1322262" y="98676"/>
                  </a:cubicBezTo>
                  <a:cubicBezTo>
                    <a:pt x="1318898" y="99517"/>
                    <a:pt x="1315683" y="100869"/>
                    <a:pt x="1312394" y="101966"/>
                  </a:cubicBezTo>
                  <a:cubicBezTo>
                    <a:pt x="1289370" y="94290"/>
                    <a:pt x="1299237" y="93194"/>
                    <a:pt x="1282791" y="98676"/>
                  </a:cubicBezTo>
                  <a:cubicBezTo>
                    <a:pt x="1278405" y="103062"/>
                    <a:pt x="1275518" y="109871"/>
                    <a:pt x="1269634" y="111833"/>
                  </a:cubicBezTo>
                  <a:lnTo>
                    <a:pt x="1249899" y="118412"/>
                  </a:lnTo>
                  <a:cubicBezTo>
                    <a:pt x="1233204" y="115072"/>
                    <a:pt x="1228791" y="112291"/>
                    <a:pt x="1210429" y="118412"/>
                  </a:cubicBezTo>
                  <a:cubicBezTo>
                    <a:pt x="1207487" y="119393"/>
                    <a:pt x="1206043" y="122797"/>
                    <a:pt x="1203850" y="124990"/>
                  </a:cubicBezTo>
                  <a:cubicBezTo>
                    <a:pt x="1197006" y="152369"/>
                    <a:pt x="1205339" y="125303"/>
                    <a:pt x="1193983" y="148014"/>
                  </a:cubicBezTo>
                  <a:cubicBezTo>
                    <a:pt x="1187578" y="160824"/>
                    <a:pt x="1193731" y="156274"/>
                    <a:pt x="1187404" y="171039"/>
                  </a:cubicBezTo>
                  <a:cubicBezTo>
                    <a:pt x="1184291" y="178303"/>
                    <a:pt x="1179554" y="182179"/>
                    <a:pt x="1174247" y="187485"/>
                  </a:cubicBezTo>
                  <a:cubicBezTo>
                    <a:pt x="1173151" y="190774"/>
                    <a:pt x="1173779" y="195338"/>
                    <a:pt x="1170958" y="197353"/>
                  </a:cubicBezTo>
                  <a:cubicBezTo>
                    <a:pt x="1165315" y="201383"/>
                    <a:pt x="1158022" y="202571"/>
                    <a:pt x="1151223" y="203931"/>
                  </a:cubicBezTo>
                  <a:cubicBezTo>
                    <a:pt x="1116468" y="210882"/>
                    <a:pt x="1140358" y="206892"/>
                    <a:pt x="1078860" y="210509"/>
                  </a:cubicBezTo>
                  <a:cubicBezTo>
                    <a:pt x="1070089" y="209413"/>
                    <a:pt x="1059788" y="212289"/>
                    <a:pt x="1052547" y="207220"/>
                  </a:cubicBezTo>
                  <a:cubicBezTo>
                    <a:pt x="1046866" y="203244"/>
                    <a:pt x="1051738" y="191331"/>
                    <a:pt x="1045968" y="187485"/>
                  </a:cubicBezTo>
                  <a:cubicBezTo>
                    <a:pt x="1017697" y="168638"/>
                    <a:pt x="1053463" y="191232"/>
                    <a:pt x="1026233" y="177617"/>
                  </a:cubicBezTo>
                  <a:cubicBezTo>
                    <a:pt x="1000733" y="164867"/>
                    <a:pt x="1031295" y="176016"/>
                    <a:pt x="1006498" y="167750"/>
                  </a:cubicBezTo>
                  <a:cubicBezTo>
                    <a:pt x="1003209" y="168846"/>
                    <a:pt x="999082" y="168587"/>
                    <a:pt x="996630" y="171039"/>
                  </a:cubicBezTo>
                  <a:cubicBezTo>
                    <a:pt x="994178" y="173491"/>
                    <a:pt x="994558" y="177661"/>
                    <a:pt x="993341" y="180907"/>
                  </a:cubicBezTo>
                  <a:cubicBezTo>
                    <a:pt x="991268" y="186435"/>
                    <a:pt x="989160" y="191958"/>
                    <a:pt x="986762" y="197353"/>
                  </a:cubicBezTo>
                  <a:cubicBezTo>
                    <a:pt x="984771" y="201833"/>
                    <a:pt x="982005" y="205957"/>
                    <a:pt x="980184" y="210509"/>
                  </a:cubicBezTo>
                  <a:cubicBezTo>
                    <a:pt x="970106" y="235706"/>
                    <a:pt x="979637" y="224215"/>
                    <a:pt x="967027" y="236823"/>
                  </a:cubicBezTo>
                  <a:cubicBezTo>
                    <a:pt x="964104" y="245593"/>
                    <a:pt x="962579" y="251720"/>
                    <a:pt x="957160" y="259848"/>
                  </a:cubicBezTo>
                  <a:cubicBezTo>
                    <a:pt x="955440" y="262428"/>
                    <a:pt x="952774" y="264233"/>
                    <a:pt x="950581" y="266426"/>
                  </a:cubicBezTo>
                  <a:cubicBezTo>
                    <a:pt x="949485" y="269715"/>
                    <a:pt x="948976" y="273263"/>
                    <a:pt x="947292" y="276294"/>
                  </a:cubicBezTo>
                  <a:cubicBezTo>
                    <a:pt x="939703" y="289955"/>
                    <a:pt x="936833" y="296325"/>
                    <a:pt x="924268" y="302607"/>
                  </a:cubicBezTo>
                  <a:cubicBezTo>
                    <a:pt x="921167" y="304158"/>
                    <a:pt x="917689" y="304800"/>
                    <a:pt x="914400" y="305896"/>
                  </a:cubicBezTo>
                  <a:cubicBezTo>
                    <a:pt x="912207" y="308089"/>
                    <a:pt x="910480" y="310879"/>
                    <a:pt x="907821" y="312475"/>
                  </a:cubicBezTo>
                  <a:cubicBezTo>
                    <a:pt x="886468" y="325287"/>
                    <a:pt x="908048" y="305671"/>
                    <a:pt x="891375" y="322342"/>
                  </a:cubicBezTo>
                  <a:cubicBezTo>
                    <a:pt x="888086" y="320149"/>
                    <a:pt x="885120" y="317369"/>
                    <a:pt x="881508" y="315764"/>
                  </a:cubicBezTo>
                  <a:cubicBezTo>
                    <a:pt x="865419" y="308614"/>
                    <a:pt x="863327" y="310309"/>
                    <a:pt x="848616" y="305896"/>
                  </a:cubicBezTo>
                  <a:cubicBezTo>
                    <a:pt x="848588" y="305887"/>
                    <a:pt x="823961" y="297678"/>
                    <a:pt x="819013" y="296029"/>
                  </a:cubicBezTo>
                  <a:cubicBezTo>
                    <a:pt x="787246" y="285440"/>
                    <a:pt x="836638" y="302421"/>
                    <a:pt x="795988" y="286161"/>
                  </a:cubicBezTo>
                  <a:cubicBezTo>
                    <a:pt x="789550" y="283586"/>
                    <a:pt x="776253" y="279583"/>
                    <a:pt x="776253" y="279583"/>
                  </a:cubicBezTo>
                  <a:cubicBezTo>
                    <a:pt x="760862" y="264189"/>
                    <a:pt x="779730" y="281099"/>
                    <a:pt x="759807" y="269715"/>
                  </a:cubicBezTo>
                  <a:cubicBezTo>
                    <a:pt x="755047" y="266995"/>
                    <a:pt x="751410" y="262568"/>
                    <a:pt x="746650" y="259848"/>
                  </a:cubicBezTo>
                  <a:cubicBezTo>
                    <a:pt x="743640" y="258128"/>
                    <a:pt x="739884" y="258109"/>
                    <a:pt x="736783" y="256558"/>
                  </a:cubicBezTo>
                  <a:cubicBezTo>
                    <a:pt x="723275" y="249804"/>
                    <a:pt x="730541" y="251564"/>
                    <a:pt x="720337" y="243401"/>
                  </a:cubicBezTo>
                  <a:cubicBezTo>
                    <a:pt x="712591" y="237204"/>
                    <a:pt x="706313" y="234745"/>
                    <a:pt x="697312" y="230245"/>
                  </a:cubicBezTo>
                  <a:cubicBezTo>
                    <a:pt x="691843" y="224775"/>
                    <a:pt x="688338" y="220409"/>
                    <a:pt x="680866" y="217088"/>
                  </a:cubicBezTo>
                  <a:cubicBezTo>
                    <a:pt x="674529" y="214272"/>
                    <a:pt x="661131" y="210509"/>
                    <a:pt x="661131" y="210509"/>
                  </a:cubicBezTo>
                  <a:lnTo>
                    <a:pt x="638106" y="187485"/>
                  </a:lnTo>
                  <a:lnTo>
                    <a:pt x="638106" y="17761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1" name="タイトル 1">
            <a:extLst>
              <a:ext uri="{FF2B5EF4-FFF2-40B4-BE49-F238E27FC236}">
                <a16:creationId xmlns:a16="http://schemas.microsoft.com/office/drawing/2014/main" id="{110B12A2-F21A-41C2-836F-C3E9B7DF61D1}"/>
              </a:ext>
            </a:extLst>
          </p:cNvPr>
          <p:cNvSpPr txBox="1">
            <a:spLocks/>
          </p:cNvSpPr>
          <p:nvPr/>
        </p:nvSpPr>
        <p:spPr>
          <a:xfrm>
            <a:off x="4118583" y="3574024"/>
            <a:ext cx="2700622" cy="79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中央地区</a:t>
            </a:r>
          </a:p>
        </p:txBody>
      </p:sp>
    </p:spTree>
    <p:extLst>
      <p:ext uri="{BB962C8B-B14F-4D97-AF65-F5344CB8AC3E}">
        <p14:creationId xmlns:p14="http://schemas.microsoft.com/office/powerpoint/2010/main" val="13125024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四角形: 角を丸くする 16">
            <a:extLst>
              <a:ext uri="{FF2B5EF4-FFF2-40B4-BE49-F238E27FC236}">
                <a16:creationId xmlns:a16="http://schemas.microsoft.com/office/drawing/2014/main" id="{FB1B2E7A-C427-46D5-9C65-1C68B69B4DD8}"/>
              </a:ext>
            </a:extLst>
          </p:cNvPr>
          <p:cNvSpPr/>
          <p:nvPr/>
        </p:nvSpPr>
        <p:spPr>
          <a:xfrm>
            <a:off x="4956312" y="1109344"/>
            <a:ext cx="3996000" cy="4618650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</a:t>
            </a:r>
            <a:r>
              <a:rPr kumimoji="1" lang="en-US" altLang="ja-JP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kumimoji="1" lang="ja-JP" altLang="en-US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億</a:t>
            </a:r>
            <a:r>
              <a:rPr kumimoji="1" lang="en-US" altLang="ja-JP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5023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費用まとめ</a:t>
            </a:r>
            <a:endParaRPr kumimoji="1"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480175"/>
            <a:ext cx="2057400" cy="365125"/>
          </a:xfrm>
        </p:spPr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80</a:t>
            </a:fld>
            <a:endParaRPr kumimoji="1" lang="ja-JP" altLang="en-US" dirty="0"/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FB1B2E7A-C427-46D5-9C65-1C68B69B4DD8}"/>
              </a:ext>
            </a:extLst>
          </p:cNvPr>
          <p:cNvSpPr/>
          <p:nvPr/>
        </p:nvSpPr>
        <p:spPr>
          <a:xfrm>
            <a:off x="524387" y="3728655"/>
            <a:ext cx="3996000" cy="189353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5</a:t>
            </a:r>
            <a:r>
              <a:rPr kumimoji="1" lang="ja-JP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億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7078</a:t>
            </a:r>
            <a:r>
              <a:rPr kumimoji="1" lang="ja-JP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万円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" name="四角形: 角を丸くする 16">
            <a:extLst>
              <a:ext uri="{FF2B5EF4-FFF2-40B4-BE49-F238E27FC236}">
                <a16:creationId xmlns:a16="http://schemas.microsoft.com/office/drawing/2014/main" id="{FB1B2E7A-C427-46D5-9C65-1C68B69B4DD8}"/>
              </a:ext>
            </a:extLst>
          </p:cNvPr>
          <p:cNvSpPr/>
          <p:nvPr/>
        </p:nvSpPr>
        <p:spPr>
          <a:xfrm>
            <a:off x="524387" y="1109343"/>
            <a:ext cx="3996000" cy="2619312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kumimoji="1" lang="ja-JP" altLang="en-US" sz="32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億</a:t>
            </a:r>
            <a:r>
              <a:rPr kumimoji="1" lang="en-US" altLang="ja-JP" sz="32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7945</a:t>
            </a:r>
            <a:r>
              <a:rPr kumimoji="1" lang="ja-JP" altLang="en-US" sz="32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ja-JP" altLang="en-US" sz="32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622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土浦市の現在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81</a:t>
            </a:fld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45" y="995624"/>
            <a:ext cx="7340220" cy="5432007"/>
          </a:xfrm>
          <a:prstGeom prst="rect">
            <a:avLst/>
          </a:prstGeom>
        </p:spPr>
      </p:pic>
      <p:sp>
        <p:nvSpPr>
          <p:cNvPr id="8" name="楕円 7"/>
          <p:cNvSpPr/>
          <p:nvPr/>
        </p:nvSpPr>
        <p:spPr>
          <a:xfrm>
            <a:off x="6355125" y="2899080"/>
            <a:ext cx="1625093" cy="16250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68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0" y="310776"/>
            <a:ext cx="6968971" cy="797848"/>
          </a:xfrm>
        </p:spPr>
        <p:txBody>
          <a:bodyPr/>
          <a:lstStyle/>
          <a:p>
            <a:r>
              <a:rPr lang="ja-JP" altLang="en-US" dirty="0"/>
              <a:t>土浦市の将来</a:t>
            </a:r>
            <a:endParaRPr kumimoji="1" lang="ja-JP" altLang="en-US" dirty="0"/>
          </a:p>
        </p:txBody>
      </p:sp>
      <p:sp>
        <p:nvSpPr>
          <p:cNvPr id="10" name="コンテンツ プレースホルダー 3"/>
          <p:cNvSpPr>
            <a:spLocks noGrp="1"/>
          </p:cNvSpPr>
          <p:nvPr>
            <p:ph sz="quarter" idx="13"/>
          </p:nvPr>
        </p:nvSpPr>
        <p:spPr>
          <a:xfrm>
            <a:off x="15485" y="18467"/>
            <a:ext cx="6968971" cy="546745"/>
          </a:xfrm>
        </p:spPr>
        <p:txBody>
          <a:bodyPr>
            <a:normAutofit/>
          </a:bodyPr>
          <a:lstStyle/>
          <a:p>
            <a:r>
              <a:rPr lang="ja-JP" altLang="en-US" dirty="0"/>
              <a:t>まとめ</a:t>
            </a:r>
            <a:endParaRPr kumimoji="1" lang="en-US" altLang="ja-JP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3" y="1010091"/>
            <a:ext cx="7606145" cy="56679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560" y="1221971"/>
            <a:ext cx="1604603" cy="168059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/>
          <a:stretch/>
        </p:blipFill>
        <p:spPr>
          <a:xfrm>
            <a:off x="91440" y="1127084"/>
            <a:ext cx="2498567" cy="177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147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参考文献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78105D-F195-4324-9723-9749EC3531CA}"/>
              </a:ext>
            </a:extLst>
          </p:cNvPr>
          <p:cNvSpPr txBox="1"/>
          <p:nvPr/>
        </p:nvSpPr>
        <p:spPr>
          <a:xfrm>
            <a:off x="338751" y="1263474"/>
            <a:ext cx="572464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・土浦市　名所・史跡の紹介</a:t>
            </a:r>
            <a:endParaRPr kumimoji="1" lang="en-US" altLang="ja-JP" sz="1200" dirty="0"/>
          </a:p>
          <a:p>
            <a:r>
              <a:rPr lang="en-US" altLang="ja-JP" sz="1200" dirty="0">
                <a:hlinkClick r:id="rId2"/>
              </a:rPr>
              <a:t>http://www.city.tsuchiura.lg.jp/page/page001098.html</a:t>
            </a:r>
            <a:endParaRPr kumimoji="1" lang="en-US" altLang="ja-JP" sz="1200" dirty="0"/>
          </a:p>
          <a:p>
            <a:r>
              <a:rPr kumimoji="1" lang="ja-JP" altLang="en-US" sz="1200" dirty="0"/>
              <a:t>・土浦市観光協会　まちかど蔵</a:t>
            </a:r>
            <a:endParaRPr kumimoji="1" lang="en-US" altLang="ja-JP" sz="1200" dirty="0"/>
          </a:p>
          <a:p>
            <a:r>
              <a:rPr lang="en-US" altLang="ja-JP" sz="1200" dirty="0">
                <a:hlinkClick r:id="rId3"/>
              </a:rPr>
              <a:t>http://www.tsuchiura-kankou.jp/machikado_kura/index.html</a:t>
            </a:r>
            <a:endParaRPr kumimoji="1" lang="en-US" altLang="ja-JP" sz="1200" dirty="0"/>
          </a:p>
          <a:p>
            <a:r>
              <a:rPr kumimoji="1" lang="ja-JP" altLang="en-US" sz="1200" dirty="0"/>
              <a:t>・土浦市　景観形成事業～土浦市協働のまちづくりファンド（ハード）事業補助</a:t>
            </a:r>
            <a:endParaRPr kumimoji="1" lang="en-US" altLang="ja-JP" sz="1200" dirty="0"/>
          </a:p>
          <a:p>
            <a:r>
              <a:rPr lang="en-US" altLang="ja-JP" sz="1200" dirty="0">
                <a:hlinkClick r:id="rId4"/>
              </a:rPr>
              <a:t>https://www.city.tsuchiura.lg.jp/page/page011292.html</a:t>
            </a:r>
            <a:endParaRPr kumimoji="1" lang="en-US" altLang="ja-JP" sz="1200" dirty="0"/>
          </a:p>
          <a:p>
            <a:r>
              <a:rPr kumimoji="1" lang="ja-JP" altLang="en-US" sz="1200" dirty="0"/>
              <a:t>・一般財団法人資産評価システム研究センター　全国地価マップ</a:t>
            </a:r>
            <a:endParaRPr kumimoji="1" lang="en-US" altLang="ja-JP" sz="1200" dirty="0"/>
          </a:p>
          <a:p>
            <a:r>
              <a:rPr lang="en-US" altLang="ja-JP" sz="1200" dirty="0">
                <a:hlinkClick r:id="rId5"/>
              </a:rPr>
              <a:t>https://www.chikamap.jp/chikamap/Portal?mid=216</a:t>
            </a:r>
            <a:endParaRPr kumimoji="1" lang="en-US" altLang="ja-JP" sz="1200" dirty="0"/>
          </a:p>
          <a:p>
            <a:r>
              <a:rPr kumimoji="1" lang="ja-JP" altLang="en-US" sz="1200" dirty="0"/>
              <a:t>・アイムアンドカンパニー株式会社　製作費例</a:t>
            </a:r>
            <a:endParaRPr kumimoji="1" lang="en-US" altLang="ja-JP" sz="1200" dirty="0"/>
          </a:p>
          <a:p>
            <a:r>
              <a:rPr lang="en-US" altLang="ja-JP" sz="1200" dirty="0">
                <a:hlinkClick r:id="rId6"/>
              </a:rPr>
              <a:t>https://www.print-solution.com/point/panf/06.html</a:t>
            </a:r>
            <a:endParaRPr kumimoji="1" lang="en-US" altLang="ja-JP" sz="1200" dirty="0"/>
          </a:p>
          <a:p>
            <a:r>
              <a:rPr kumimoji="1" lang="ja-JP" altLang="en-US" sz="1200" dirty="0"/>
              <a:t>・土浦市　固定資産税について</a:t>
            </a:r>
            <a:endParaRPr kumimoji="1" lang="en-US" altLang="ja-JP" sz="1200" dirty="0"/>
          </a:p>
          <a:p>
            <a:r>
              <a:rPr lang="en-US" altLang="ja-JP" sz="1200" dirty="0">
                <a:hlinkClick r:id="rId7"/>
              </a:rPr>
              <a:t>http://www.city.tsuchiura.lg.jp/page/page000616.html</a:t>
            </a:r>
            <a:endParaRPr lang="en-US" altLang="ja-JP" sz="1200" dirty="0"/>
          </a:p>
          <a:p>
            <a:r>
              <a:rPr kumimoji="1" lang="ja-JP" altLang="en-US" sz="1200" dirty="0"/>
              <a:t>・テント屋．</a:t>
            </a:r>
            <a:r>
              <a:rPr kumimoji="1" lang="en-US" altLang="ja-JP" sz="1200" dirty="0"/>
              <a:t>Net</a:t>
            </a:r>
          </a:p>
          <a:p>
            <a:r>
              <a:rPr lang="en-US" altLang="ja-JP" sz="1200" dirty="0">
                <a:hlinkClick r:id="rId8"/>
              </a:rPr>
              <a:t>http://tentya.net/harikae#</a:t>
            </a:r>
            <a:endParaRPr kumimoji="1" lang="en-US" altLang="ja-JP" sz="1200" dirty="0"/>
          </a:p>
          <a:p>
            <a:r>
              <a:rPr kumimoji="1" lang="ja-JP" altLang="en-US" sz="1200" dirty="0"/>
              <a:t>・</a:t>
            </a:r>
            <a:r>
              <a:rPr kumimoji="1" lang="en-US" altLang="ja-JP" sz="1200" dirty="0" err="1"/>
              <a:t>Mapion</a:t>
            </a:r>
            <a:r>
              <a:rPr kumimoji="1" lang="ja-JP" altLang="en-US" sz="1200" dirty="0"/>
              <a:t>キョリ測</a:t>
            </a:r>
            <a:endParaRPr kumimoji="1" lang="en-US" altLang="ja-JP" sz="1200" dirty="0"/>
          </a:p>
          <a:p>
            <a:r>
              <a:rPr lang="en-US" altLang="ja-JP" sz="1200" dirty="0">
                <a:hlinkClick r:id="rId9"/>
              </a:rPr>
              <a:t>https://www.mapion.co.jp/m2/route/35.675869978581765,139.75710916666668,6</a:t>
            </a:r>
            <a:endParaRPr kumimoji="1" lang="en-US" altLang="ja-JP" sz="1200" dirty="0"/>
          </a:p>
          <a:p>
            <a:r>
              <a:rPr kumimoji="1" lang="ja-JP" altLang="en-US" sz="1200" dirty="0"/>
              <a:t>・土浦ニュータウンおおつのヒルズ</a:t>
            </a:r>
            <a:endParaRPr kumimoji="1" lang="en-US" altLang="ja-JP" sz="1200" dirty="0"/>
          </a:p>
          <a:p>
            <a:r>
              <a:rPr lang="en-US" altLang="ja-JP" sz="1200" dirty="0">
                <a:hlinkClick r:id="rId10"/>
              </a:rPr>
              <a:t>http://www.otsuno.com/</a:t>
            </a:r>
            <a:endParaRPr kumimoji="1" lang="en-US" altLang="ja-JP" sz="1200" dirty="0"/>
          </a:p>
          <a:p>
            <a:r>
              <a:rPr kumimoji="1" lang="ja-JP" altLang="en-US" sz="1200" dirty="0"/>
              <a:t>・川口ショッピングセンターモール</a:t>
            </a:r>
            <a:r>
              <a:rPr kumimoji="1" lang="en-US" altLang="ja-JP" sz="1200" dirty="0"/>
              <a:t>505</a:t>
            </a:r>
          </a:p>
          <a:p>
            <a:r>
              <a:rPr lang="en-US" altLang="ja-JP" sz="1200" dirty="0">
                <a:hlinkClick r:id="rId11"/>
              </a:rPr>
              <a:t>https://mall505.co.jp/</a:t>
            </a:r>
            <a:endParaRPr kumimoji="1" lang="en-US" altLang="ja-JP" sz="1200" dirty="0"/>
          </a:p>
          <a:p>
            <a:r>
              <a:rPr kumimoji="1" lang="ja-JP" altLang="en-US" sz="1200" dirty="0"/>
              <a:t>・看板製作・撤去の達人</a:t>
            </a:r>
            <a:endParaRPr kumimoji="1" lang="en-US" altLang="ja-JP" sz="1200" dirty="0"/>
          </a:p>
          <a:p>
            <a:r>
              <a:rPr lang="en-US" altLang="ja-JP" sz="1200" dirty="0">
                <a:hlinkClick r:id="rId12"/>
              </a:rPr>
              <a:t>http://eyematching.sakura.ne.jp/kanbantatsujin_1305bu/price.html</a:t>
            </a:r>
            <a:endParaRPr kumimoji="1" lang="en-US" altLang="ja-JP" sz="1200" dirty="0"/>
          </a:p>
          <a:p>
            <a:r>
              <a:rPr kumimoji="1" lang="ja-JP" altLang="en-US" sz="1200" dirty="0"/>
              <a:t>・外壁塗装レンジャー</a:t>
            </a:r>
            <a:endParaRPr kumimoji="1" lang="en-US" altLang="ja-JP" sz="1200" dirty="0"/>
          </a:p>
          <a:p>
            <a:r>
              <a:rPr lang="en-US" altLang="ja-JP" sz="1200" dirty="0">
                <a:hlinkClick r:id="rId13"/>
              </a:rPr>
              <a:t>https://www.gaiheki-ranger.com/area/</a:t>
            </a:r>
            <a:endParaRPr kumimoji="1" lang="en-US" altLang="ja-JP" sz="1200" dirty="0"/>
          </a:p>
          <a:p>
            <a:r>
              <a:rPr kumimoji="1" lang="ja-JP" altLang="en-US" sz="1200" dirty="0"/>
              <a:t>・ハピすむ</a:t>
            </a:r>
            <a:endParaRPr kumimoji="1" lang="en-US" altLang="ja-JP" sz="1200" dirty="0"/>
          </a:p>
          <a:p>
            <a:r>
              <a:rPr lang="en-US" altLang="ja-JP" sz="1200" dirty="0">
                <a:hlinkClick r:id="rId14"/>
              </a:rPr>
              <a:t>https://hapisumu.jp/wall-a060768/</a:t>
            </a:r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13180052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参考文献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78105D-F195-4324-9723-9749EC3531CA}"/>
              </a:ext>
            </a:extLst>
          </p:cNvPr>
          <p:cNvSpPr txBox="1"/>
          <p:nvPr/>
        </p:nvSpPr>
        <p:spPr>
          <a:xfrm>
            <a:off x="338751" y="1263474"/>
            <a:ext cx="547932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・まちづくり活性化土浦　キララちゃんバス</a:t>
            </a:r>
            <a:endParaRPr kumimoji="1" lang="en-US" altLang="ja-JP" sz="1200" dirty="0"/>
          </a:p>
          <a:p>
            <a:r>
              <a:rPr lang="en-US" altLang="ja-JP" sz="1200" dirty="0">
                <a:hlinkClick r:id="rId2"/>
              </a:rPr>
              <a:t>http://npo-kirara.org/</a:t>
            </a:r>
            <a:endParaRPr kumimoji="1" lang="ja-JP" altLang="en-US" sz="1200" dirty="0"/>
          </a:p>
          <a:p>
            <a:r>
              <a:rPr kumimoji="1" lang="ja-JP" altLang="en-US" sz="1200" dirty="0"/>
              <a:t>・つちナビ！</a:t>
            </a:r>
          </a:p>
          <a:p>
            <a:r>
              <a:rPr lang="en-US" altLang="ja-JP" sz="1200" dirty="0">
                <a:hlinkClick r:id="rId3"/>
              </a:rPr>
              <a:t>http://www.t-koutsu.jp/noriai_taxi/index.html</a:t>
            </a:r>
            <a:endParaRPr kumimoji="1" lang="ja-JP" altLang="en-US" sz="1200" dirty="0"/>
          </a:p>
          <a:p>
            <a:r>
              <a:rPr kumimoji="1" lang="ja-JP" altLang="en-US" sz="1200" dirty="0"/>
              <a:t>・京都府移住の促進のための空家及び耕作放棄地等活用条例</a:t>
            </a:r>
            <a:endParaRPr kumimoji="1" lang="en-US" altLang="ja-JP" sz="1200" dirty="0"/>
          </a:p>
          <a:p>
            <a:r>
              <a:rPr kumimoji="1" lang="en-US" altLang="ja-JP" sz="1200" dirty="0">
                <a:hlinkClick r:id="rId4"/>
              </a:rPr>
              <a:t>http://www.pref.kyoto.jp/inaka-gu/jyorei.html</a:t>
            </a:r>
            <a:endParaRPr kumimoji="1" lang="en-US" altLang="ja-JP" sz="1200" dirty="0"/>
          </a:p>
          <a:p>
            <a:r>
              <a:rPr lang="ja-JP" altLang="en-US" sz="1200" dirty="0"/>
              <a:t>・</a:t>
            </a:r>
            <a:r>
              <a:rPr lang="ja-JP" altLang="ja-JP" sz="1200" dirty="0"/>
              <a:t>京都移住促進プロジェクト事業費</a:t>
            </a:r>
          </a:p>
          <a:p>
            <a:r>
              <a:rPr lang="en-US" altLang="ja-JP" sz="1200" u="sng" dirty="0">
                <a:hlinkClick r:id="rId5"/>
              </a:rPr>
              <a:t>https://www.pref.kyoto.jp/yosan/documents/11kensetu.pdf</a:t>
            </a:r>
            <a:endParaRPr lang="ja-JP" altLang="ja-JP" sz="1200" dirty="0"/>
          </a:p>
          <a:p>
            <a:r>
              <a:rPr kumimoji="1" lang="ja-JP" altLang="en-US" sz="1200" dirty="0"/>
              <a:t>・秋津野ガルデン</a:t>
            </a:r>
            <a:r>
              <a:rPr kumimoji="1" lang="en-US" altLang="ja-JP" sz="1200" dirty="0"/>
              <a:t>HP</a:t>
            </a:r>
          </a:p>
          <a:p>
            <a:r>
              <a:rPr kumimoji="1" lang="en-US" altLang="ja-JP" sz="1200" dirty="0">
                <a:hlinkClick r:id="rId6"/>
              </a:rPr>
              <a:t>https://www.agarten.jp/</a:t>
            </a:r>
            <a:endParaRPr kumimoji="1" lang="en-US" altLang="ja-JP" sz="1200" dirty="0"/>
          </a:p>
          <a:p>
            <a:r>
              <a:rPr lang="ja-JP" altLang="en-US" sz="1200" dirty="0"/>
              <a:t>・</a:t>
            </a:r>
            <a:r>
              <a:rPr lang="ja-JP" altLang="ja-JP" sz="1200" dirty="0"/>
              <a:t>秋津野ガルデン改修費</a:t>
            </a:r>
          </a:p>
          <a:p>
            <a:r>
              <a:rPr lang="en-US" altLang="ja-JP" sz="1200" u="sng" dirty="0">
                <a:hlinkClick r:id="rId7"/>
              </a:rPr>
              <a:t>https://www.nouzai.com/news/2008/webdir/1128.html</a:t>
            </a:r>
            <a:endParaRPr lang="en-US" altLang="ja-JP" sz="1200" u="sng" dirty="0"/>
          </a:p>
          <a:p>
            <a:r>
              <a:rPr lang="ja-JP" altLang="en-US" sz="1200" dirty="0"/>
              <a:t>・</a:t>
            </a:r>
            <a:r>
              <a:rPr lang="ja-JP" altLang="ja-JP" sz="1200" dirty="0"/>
              <a:t>神奈川県自主防災組織リーダーシップ研修</a:t>
            </a:r>
          </a:p>
          <a:p>
            <a:r>
              <a:rPr lang="en-US" altLang="ja-JP" sz="1200" dirty="0">
                <a:hlinkClick r:id="rId8"/>
              </a:rPr>
              <a:t>https://www.pref.kanagawa.jp/docs/zn2/bousaicenter/homepage/event/leader.html</a:t>
            </a:r>
            <a:endParaRPr lang="en-US" altLang="ja-JP" sz="1200" dirty="0"/>
          </a:p>
          <a:p>
            <a:r>
              <a:rPr lang="ja-JP" altLang="en-US" sz="1200" dirty="0"/>
              <a:t>・</a:t>
            </a:r>
            <a:r>
              <a:rPr lang="ja-JP" altLang="ja-JP" sz="1200" dirty="0"/>
              <a:t>白岡市一戸一灯運動</a:t>
            </a:r>
          </a:p>
          <a:p>
            <a:r>
              <a:rPr lang="en-US" altLang="ja-JP" sz="1200" dirty="0">
                <a:hlinkClick r:id="rId9"/>
              </a:rPr>
              <a:t>http://www.city.shiraoka.lg.jp/3309.htm</a:t>
            </a:r>
            <a:endParaRPr lang="en-US" altLang="ja-JP" sz="1200" dirty="0"/>
          </a:p>
          <a:p>
            <a:r>
              <a:rPr lang="ja-JP" altLang="en-US" sz="1200" dirty="0"/>
              <a:t>・</a:t>
            </a:r>
            <a:r>
              <a:rPr lang="ja-JP" altLang="ja-JP" sz="1200" dirty="0"/>
              <a:t>茨城県警察</a:t>
            </a:r>
          </a:p>
          <a:p>
            <a:r>
              <a:rPr lang="en-US" altLang="ja-JP" sz="1200" dirty="0">
                <a:hlinkClick r:id="rId10"/>
              </a:rPr>
              <a:t>https://www.pref.ibaraki.jp/kenkei/a02_traffic/road_guidance/zone30.html</a:t>
            </a:r>
            <a:endParaRPr lang="en-US" altLang="ja-JP" sz="1200" dirty="0"/>
          </a:p>
          <a:p>
            <a:endParaRPr lang="ja-JP" altLang="ja-JP" sz="1200" dirty="0"/>
          </a:p>
          <a:p>
            <a:endParaRPr lang="en-US" altLang="ja-JP" sz="1200" u="sng" dirty="0"/>
          </a:p>
          <a:p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466281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C3C676C-2185-49B2-82C2-F2D2B0E3DDE1}"/>
              </a:ext>
            </a:extLst>
          </p:cNvPr>
          <p:cNvSpPr/>
          <p:nvPr/>
        </p:nvSpPr>
        <p:spPr>
          <a:xfrm>
            <a:off x="0" y="6412664"/>
            <a:ext cx="9144000" cy="4453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61454"/>
            <a:ext cx="7772400" cy="2387600"/>
          </a:xfrm>
        </p:spPr>
        <p:txBody>
          <a:bodyPr>
            <a:normAutofit/>
          </a:bodyPr>
          <a:lstStyle/>
          <a:p>
            <a:r>
              <a:rPr lang="ja-JP" altLang="en-US" sz="7200" dirty="0" smtClean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ご清聴</a:t>
            </a:r>
            <a:r>
              <a:rPr lang="ja-JP" altLang="en-US" sz="7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ありがとう</a:t>
            </a:r>
            <a:r>
              <a:rPr lang="ja-JP" altLang="en-US" sz="7200" dirty="0" smtClean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ございました</a:t>
            </a:r>
            <a:endParaRPr kumimoji="1" lang="ja-JP" altLang="en-US" sz="72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0789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7B0D62B-81BD-4721-9C91-41AD721E23BC}"/>
              </a:ext>
            </a:extLst>
          </p:cNvPr>
          <p:cNvSpPr/>
          <p:nvPr/>
        </p:nvSpPr>
        <p:spPr>
          <a:xfrm>
            <a:off x="589390" y="5048273"/>
            <a:ext cx="4004382" cy="118587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F8E28D-68A2-479D-8B1F-B5D71F01CB49}"/>
              </a:ext>
            </a:extLst>
          </p:cNvPr>
          <p:cNvSpPr/>
          <p:nvPr/>
        </p:nvSpPr>
        <p:spPr>
          <a:xfrm>
            <a:off x="587829" y="3026227"/>
            <a:ext cx="4004382" cy="166888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75B6C2F-A34C-4158-8D0D-DD8AF560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中城通りとは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1DEC1-7C7E-4633-9D5F-6DCDF5CBC4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中城通り活性化計画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C914D-0E6A-44E0-B34E-508B3A09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9BB1-A036-403D-99BA-CF8010E78B90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  <p:pic>
        <p:nvPicPr>
          <p:cNvPr id="8" name="図 7" descr="歩道の信号と道路標識&#10;&#10;自動的に生成された説明">
            <a:extLst>
              <a:ext uri="{FF2B5EF4-FFF2-40B4-BE49-F238E27FC236}">
                <a16:creationId xmlns:a16="http://schemas.microsoft.com/office/drawing/2014/main" id="{D00B337F-656D-40A9-819A-B0C896597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86" y="1283456"/>
            <a:ext cx="3735361" cy="498272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7118ED-6AFD-4CE0-AF1A-B04CF722DFCF}"/>
              </a:ext>
            </a:extLst>
          </p:cNvPr>
          <p:cNvSpPr txBox="1"/>
          <p:nvPr/>
        </p:nvSpPr>
        <p:spPr>
          <a:xfrm>
            <a:off x="575382" y="1229026"/>
            <a:ext cx="4105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江戸時代より</a:t>
            </a: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旧水戸街道の宿場町</a:t>
            </a: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として発展した通り</a:t>
            </a: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D59C97-341E-4135-B6D6-A413CAAA3191}"/>
              </a:ext>
            </a:extLst>
          </p:cNvPr>
          <p:cNvSpPr txBox="1"/>
          <p:nvPr/>
        </p:nvSpPr>
        <p:spPr>
          <a:xfrm>
            <a:off x="772886" y="3383143"/>
            <a:ext cx="42018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まちかど蔵「大徳」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まちかど蔵「野村」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矢口家住宅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A01F8FC-41D8-429E-9046-9D4EB1C81BA2}"/>
              </a:ext>
            </a:extLst>
          </p:cNvPr>
          <p:cNvSpPr txBox="1"/>
          <p:nvPr/>
        </p:nvSpPr>
        <p:spPr>
          <a:xfrm>
            <a:off x="772886" y="5334000"/>
            <a:ext cx="4201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雛まつり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つちうら亀の市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DD861E6-AA60-43DE-A27F-30F3B5039C1A}"/>
              </a:ext>
            </a:extLst>
          </p:cNvPr>
          <p:cNvSpPr/>
          <p:nvPr/>
        </p:nvSpPr>
        <p:spPr>
          <a:xfrm>
            <a:off x="520952" y="2798686"/>
            <a:ext cx="3528533" cy="5346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代表的な建物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55E0685-223A-4855-BD0A-EB1E00824DD7}"/>
              </a:ext>
            </a:extLst>
          </p:cNvPr>
          <p:cNvSpPr/>
          <p:nvPr/>
        </p:nvSpPr>
        <p:spPr>
          <a:xfrm>
            <a:off x="520952" y="4799346"/>
            <a:ext cx="3528533" cy="5346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代表的なイベント</a:t>
            </a:r>
          </a:p>
        </p:txBody>
      </p:sp>
    </p:spTree>
    <p:extLst>
      <p:ext uri="{BB962C8B-B14F-4D97-AF65-F5344CB8AC3E}">
        <p14:creationId xmlns:p14="http://schemas.microsoft.com/office/powerpoint/2010/main" val="402333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2" grpId="0"/>
      <p:bldP spid="13" grpId="0"/>
      <p:bldP spid="10" grpId="0" animBg="1"/>
      <p:bldP spid="14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1328</TotalTime>
  <Words>2299</Words>
  <Application>Microsoft Office PowerPoint</Application>
  <PresentationFormat>画面に合わせる (4:3)</PresentationFormat>
  <Paragraphs>746</Paragraphs>
  <Slides>85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85</vt:i4>
      </vt:variant>
    </vt:vector>
  </HeadingPairs>
  <TitlesOfParts>
    <vt:vector size="91" baseType="lpstr">
      <vt:lpstr>HG正楷書体-PRO</vt:lpstr>
      <vt:lpstr>メイリオ</vt:lpstr>
      <vt:lpstr>游ゴシック</vt:lpstr>
      <vt:lpstr>Arial</vt:lpstr>
      <vt:lpstr>Calibri</vt:lpstr>
      <vt:lpstr>Office テーマ</vt:lpstr>
      <vt:lpstr>よがっぺ、土浦</vt:lpstr>
      <vt:lpstr>発表の流れ</vt:lpstr>
      <vt:lpstr>背景：市の持続可能性</vt:lpstr>
      <vt:lpstr>目標：経済的に自立した持続可能なまち</vt:lpstr>
      <vt:lpstr>コンセプト</vt:lpstr>
      <vt:lpstr>地域区分</vt:lpstr>
      <vt:lpstr>史農工商のまち</vt:lpstr>
      <vt:lpstr>中城通り活性化計画</vt:lpstr>
      <vt:lpstr>中城通りとは</vt:lpstr>
      <vt:lpstr>中城通りの現状と課題</vt:lpstr>
      <vt:lpstr>目標</vt:lpstr>
      <vt:lpstr>現状の事業</vt:lpstr>
      <vt:lpstr>提案</vt:lpstr>
      <vt:lpstr>費用</vt:lpstr>
      <vt:lpstr>効果</vt:lpstr>
      <vt:lpstr>Greentourism</vt:lpstr>
      <vt:lpstr>現状と課題</vt:lpstr>
      <vt:lpstr>目標</vt:lpstr>
      <vt:lpstr>提案</vt:lpstr>
      <vt:lpstr>費用</vt:lpstr>
      <vt:lpstr>効果</vt:lpstr>
      <vt:lpstr>おおつのヒルズに工場誘致</vt:lpstr>
      <vt:lpstr>現状・課題</vt:lpstr>
      <vt:lpstr>目標</vt:lpstr>
      <vt:lpstr>提案</vt:lpstr>
      <vt:lpstr>費用</vt:lpstr>
      <vt:lpstr>収益</vt:lpstr>
      <vt:lpstr>収支</vt:lpstr>
      <vt:lpstr>モール2525計画</vt:lpstr>
      <vt:lpstr>現状・課題</vt:lpstr>
      <vt:lpstr>提案</vt:lpstr>
      <vt:lpstr>目標</vt:lpstr>
      <vt:lpstr>店舗整理</vt:lpstr>
      <vt:lpstr>店舗整理</vt:lpstr>
      <vt:lpstr>店舗整理</vt:lpstr>
      <vt:lpstr>店舗整理</vt:lpstr>
      <vt:lpstr>広場整備</vt:lpstr>
      <vt:lpstr>費用１</vt:lpstr>
      <vt:lpstr>美化計画</vt:lpstr>
      <vt:lpstr>美化計画</vt:lpstr>
      <vt:lpstr>美化計画</vt:lpstr>
      <vt:lpstr>美化計画</vt:lpstr>
      <vt:lpstr>美化計画</vt:lpstr>
      <vt:lpstr>費用２</vt:lpstr>
      <vt:lpstr>費用合計</vt:lpstr>
      <vt:lpstr>効果</vt:lpstr>
      <vt:lpstr>キララちゃんバス利用促進</vt:lpstr>
      <vt:lpstr>目標</vt:lpstr>
      <vt:lpstr>目標</vt:lpstr>
      <vt:lpstr>提案と費用</vt:lpstr>
      <vt:lpstr>効果</vt:lpstr>
      <vt:lpstr>キララちゃんタクシー利用促進</vt:lpstr>
      <vt:lpstr>提案</vt:lpstr>
      <vt:lpstr>費用</vt:lpstr>
      <vt:lpstr>効果</vt:lpstr>
      <vt:lpstr>効果</vt:lpstr>
      <vt:lpstr>AgriBank</vt:lpstr>
      <vt:lpstr>現状と課題</vt:lpstr>
      <vt:lpstr>目標</vt:lpstr>
      <vt:lpstr>提案</vt:lpstr>
      <vt:lpstr>PowerPoint プレゼンテーション</vt:lpstr>
      <vt:lpstr>効果</vt:lpstr>
      <vt:lpstr>子どもの交流拠点の整備</vt:lpstr>
      <vt:lpstr>現状と課題</vt:lpstr>
      <vt:lpstr>目標</vt:lpstr>
      <vt:lpstr>PowerPoint プレゼンテーション</vt:lpstr>
      <vt:lpstr>PowerPoint プレゼンテーション</vt:lpstr>
      <vt:lpstr>効果</vt:lpstr>
      <vt:lpstr>地域住民の防災意識向上</vt:lpstr>
      <vt:lpstr>現状</vt:lpstr>
      <vt:lpstr>現状・目標</vt:lpstr>
      <vt:lpstr>PowerPoint プレゼンテーション</vt:lpstr>
      <vt:lpstr>PowerPoint プレゼンテーション</vt:lpstr>
      <vt:lpstr>門灯つけっぱなし運動</vt:lpstr>
      <vt:lpstr>提案・費用</vt:lpstr>
      <vt:lpstr>ゾーン30の設定</vt:lpstr>
      <vt:lpstr>現状・目標</vt:lpstr>
      <vt:lpstr>提案・費用</vt:lpstr>
      <vt:lpstr>費用まとめ</vt:lpstr>
      <vt:lpstr>費用まとめ</vt:lpstr>
      <vt:lpstr>土浦市の現在</vt:lpstr>
      <vt:lpstr>土浦市の将来</vt:lpstr>
      <vt:lpstr>参考文献</vt:lpstr>
      <vt:lpstr>参考文献</vt:lpstr>
      <vt:lpstr>ご清聴ありがとうございました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蜂須　康介</dc:creator>
  <cp:lastModifiedBy>s1711313</cp:lastModifiedBy>
  <cp:revision>114</cp:revision>
  <dcterms:created xsi:type="dcterms:W3CDTF">2020-01-16T13:09:36Z</dcterms:created>
  <dcterms:modified xsi:type="dcterms:W3CDTF">2020-01-24T02:16:34Z</dcterms:modified>
</cp:coreProperties>
</file>